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9" r:id="rId3"/>
    <p:sldId id="257" r:id="rId5"/>
    <p:sldId id="263" r:id="rId6"/>
    <p:sldId id="265" r:id="rId7"/>
    <p:sldId id="272" r:id="rId8"/>
    <p:sldId id="268" r:id="rId9"/>
    <p:sldId id="261" r:id="rId10"/>
    <p:sldId id="278" r:id="rId11"/>
    <p:sldId id="269" r:id="rId12"/>
    <p:sldId id="271" r:id="rId13"/>
    <p:sldId id="273" r:id="rId14"/>
    <p:sldId id="274" r:id="rId15"/>
    <p:sldId id="275" r:id="rId16"/>
    <p:sldId id="276" r:id="rId17"/>
    <p:sldId id="279" r:id="rId18"/>
    <p:sldId id="283" r:id="rId19"/>
    <p:sldId id="277" r:id="rId20"/>
    <p:sldId id="284" r:id="rId21"/>
    <p:sldId id="285" r:id="rId22"/>
    <p:sldId id="286" r:id="rId23"/>
    <p:sldId id="287" r:id="rId24"/>
    <p:sldId id="289" r:id="rId25"/>
    <p:sldId id="288" r:id="rId26"/>
    <p:sldId id="280" r:id="rId27"/>
    <p:sldId id="290" r:id="rId28"/>
    <p:sldId id="291" r:id="rId29"/>
    <p:sldId id="281" r:id="rId30"/>
    <p:sldId id="292" r:id="rId31"/>
    <p:sldId id="294" r:id="rId32"/>
    <p:sldId id="282" r:id="rId33"/>
    <p:sldId id="293" r:id="rId34"/>
    <p:sldId id="295" r:id="rId35"/>
    <p:sldId id="266" r:id="rId36"/>
    <p:sldId id="296" r:id="rId37"/>
    <p:sldId id="270" r:id="rId38"/>
    <p:sldId id="298" r:id="rId39"/>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98A2"/>
    <a:srgbClr val="F2AF59"/>
    <a:srgbClr val="FBFBFB"/>
    <a:srgbClr val="4C4B50"/>
    <a:srgbClr val="8A898A"/>
    <a:srgbClr val="2ABDC7"/>
    <a:srgbClr val="00909B"/>
    <a:srgbClr val="008690"/>
    <a:srgbClr val="01AF93"/>
    <a:srgbClr val="7845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0"/>
    <p:restoredTop sz="94676"/>
  </p:normalViewPr>
  <p:slideViewPr>
    <p:cSldViewPr snapToGrid="0" snapToObjects="1" showGuides="1">
      <p:cViewPr varScale="1">
        <p:scale>
          <a:sx n="81" d="100"/>
          <a:sy n="81" d="100"/>
        </p:scale>
        <p:origin x="396" y="96"/>
      </p:cViewPr>
      <p:guideLst>
        <p:guide orient="horz" pos="2183"/>
        <p:guide pos="824"/>
        <p:guide pos="7197"/>
        <p:guide pos="438"/>
        <p:guide pos="39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1" i="0" u="none" strike="noStrike" kern="1200" spc="0" baseline="0">
              <a:solidFill>
                <a:schemeClr val="tx1">
                  <a:lumMod val="65000"/>
                  <a:lumOff val="35000"/>
                </a:schemeClr>
              </a:solidFill>
              <a:latin typeface="Source Han Sans CN Normal" charset="-122"/>
              <a:ea typeface="Source Han Sans CN Normal" charset="-122"/>
              <a:cs typeface="Source Han Sans CN Normal" charset="-122"/>
            </a:defRPr>
          </a:pPr>
        </a:p>
      </c:txPr>
    </c:title>
    <c:autoTitleDeleted val="0"/>
    <c:plotArea>
      <c:layout/>
      <c:pieChart>
        <c:varyColors val="1"/>
        <c:ser>
          <c:idx val="0"/>
          <c:order val="0"/>
          <c:tx>
            <c:strRef>
              <c:f>工作表1!$B$1</c:f>
              <c:strCache>
                <c:ptCount val="1"/>
                <c:pt idx="0">
                  <c:v>销售额</c:v>
                </c:pt>
              </c:strCache>
            </c:strRef>
          </c:tx>
          <c:spPr/>
          <c:explosion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Lbls>
            <c:dLbl>
              <c:idx val="1"/>
              <c:layout/>
              <c:numFmt formatCode="General" sourceLinked="1"/>
              <c:spPr>
                <a:noFill/>
                <a:ln>
                  <a:noFill/>
                </a:ln>
                <a:effectLst/>
              </c:spPr>
              <c:txPr>
                <a:bodyPr rot="0" spcFirstLastPara="1" vertOverflow="ellipsis" vert="horz" wrap="square" lIns="38100" tIns="19050" rIns="38100" bIns="19050" anchor="ctr" anchorCtr="1">
                  <a:spAutoFit/>
                </a:bodyPr>
                <a:lstStyle/>
                <a:p>
                  <a:pPr>
                    <a:defRPr lang="zh-CN" sz="3600" b="1" i="0" u="none" strike="noStrike" kern="1200" baseline="0">
                      <a:solidFill>
                        <a:srgbClr val="2298A2"/>
                      </a:solidFill>
                      <a:latin typeface="Source Han Sans CN Normal" charset="-122"/>
                      <a:ea typeface="Source Han Sans CN Normal" charset="-122"/>
                      <a:cs typeface="Source Han Sans CN Normal" charset="-122"/>
                    </a:defRPr>
                  </a:pPr>
                </a:p>
              </c:txPr>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lumMod val="75000"/>
                        <a:lumOff val="25000"/>
                      </a:schemeClr>
                    </a:solidFill>
                    <a:latin typeface="Source Han Sans CN Normal" charset="-122"/>
                    <a:ea typeface="Source Han Sans CN Normal" charset="-122"/>
                    <a:cs typeface="Source Han Sans CN Normal" charset="-122"/>
                  </a:defRPr>
                </a:pPr>
              </a:p>
            </c:txPr>
            <c:dLblPos val="out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工作表1!$A$2:$A$5</c:f>
              <c:strCache>
                <c:ptCount val="4"/>
                <c:pt idx="0">
                  <c:v>生产类</c:v>
                </c:pt>
                <c:pt idx="1">
                  <c:v>营销类</c:v>
                </c:pt>
                <c:pt idx="2">
                  <c:v>综合管理部</c:v>
                </c:pt>
                <c:pt idx="3">
                  <c:v>研发类 </c:v>
                </c:pt>
              </c:strCache>
            </c:strRef>
          </c:cat>
          <c:val>
            <c:numRef>
              <c:f>工作表1!$B$2:$B$5</c:f>
              <c:numCache>
                <c:formatCode>0%</c:formatCode>
                <c:ptCount val="4"/>
                <c:pt idx="0">
                  <c:v>0.29</c:v>
                </c:pt>
                <c:pt idx="1">
                  <c:v>0.42</c:v>
                </c:pt>
                <c:pt idx="2">
                  <c:v>0.09</c:v>
                </c:pt>
                <c:pt idx="3">
                  <c:v>0.2</c:v>
                </c:pt>
              </c:numCache>
            </c:numRef>
          </c:val>
        </c:ser>
        <c:dLbls>
          <c:showLegendKey val="0"/>
          <c:showVal val="0"/>
          <c:showCatName val="0"/>
          <c:showSerName val="0"/>
          <c:showPercent val="0"/>
          <c:showBubbleSize val="0"/>
          <c:showLeaderLines val="1"/>
        </c:dLbls>
        <c:firstSliceAng val="251"/>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Source Han Sans CN Normal" charset="-122"/>
              <a:ea typeface="Source Han Sans CN Normal" charset="-122"/>
              <a:cs typeface="Source Han Sans CN Normal" charset="-122"/>
            </a:defRPr>
          </a:pPr>
        </a:p>
      </c:txPr>
    </c:legend>
    <c:plotVisOnly val="1"/>
    <c:dispBlanksAs val="gap"/>
    <c:showDLblsOverMax val="0"/>
  </c:chart>
  <c:spPr>
    <a:noFill/>
    <a:ln>
      <a:noFill/>
    </a:ln>
    <a:effectLst/>
  </c:spPr>
  <c:txPr>
    <a:bodyPr/>
    <a:lstStyle/>
    <a:p>
      <a:pPr>
        <a:defRPr lang="zh-CN">
          <a:latin typeface="Source Han Sans CN Normal" charset="-122"/>
          <a:ea typeface="Source Han Sans CN Normal" charset="-122"/>
          <a:cs typeface="Source Han Sans CN Normal"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algn="l" defTabSz="914400" rtl="0" eaLnBrk="1" latinLnBrk="0" hangingPunct="1">
              <a:defRPr lang="zh-CN" sz="1860" b="0" i="0" u="none" strike="noStrike" kern="1200" spc="0" baseline="0">
                <a:solidFill>
                  <a:schemeClr val="tx1">
                    <a:lumMod val="65000"/>
                    <a:lumOff val="35000"/>
                  </a:schemeClr>
                </a:solidFill>
                <a:latin typeface="+mn-lt"/>
                <a:ea typeface="+mn-ea"/>
                <a:cs typeface="+mn-cs"/>
              </a:defRPr>
            </a:pPr>
            <a:r>
              <a:rPr lang="zh-CN" altLang="en-US" sz="1800" b="1" kern="1200" dirty="0">
                <a:solidFill>
                  <a:srgbClr val="01ACBE"/>
                </a:solidFill>
                <a:latin typeface="时尚中黑简体" panose="01010104010101010101" pitchFamily="2" charset="-122"/>
                <a:ea typeface="时尚中黑简体" panose="01010104010101010101" pitchFamily="2" charset="-122"/>
                <a:cs typeface="+mn-cs"/>
              </a:rPr>
              <a:t>人员流动一览表</a:t>
            </a:r>
            <a:endParaRPr lang="zh-CN" altLang="en-US" sz="1800" b="1" kern="1200" dirty="0">
              <a:solidFill>
                <a:srgbClr val="01ACBE"/>
              </a:solidFill>
              <a:latin typeface="时尚中黑简体" panose="01010104010101010101" pitchFamily="2" charset="-122"/>
              <a:ea typeface="时尚中黑简体" panose="01010104010101010101" pitchFamily="2" charset="-122"/>
              <a:cs typeface="+mn-cs"/>
            </a:endParaRPr>
          </a:p>
        </c:rich>
      </c:tx>
      <c:layout/>
      <c:overlay val="0"/>
      <c:spPr>
        <a:noFill/>
        <a:ln>
          <a:noFill/>
        </a:ln>
        <a:effectLst/>
      </c:spPr>
    </c:title>
    <c:autoTitleDeleted val="0"/>
    <c:plotArea>
      <c:layout/>
      <c:barChart>
        <c:barDir val="col"/>
        <c:grouping val="clustered"/>
        <c:varyColors val="0"/>
        <c:ser>
          <c:idx val="0"/>
          <c:order val="0"/>
          <c:tx>
            <c:strRef>
              <c:f>工作表1!$B$1</c:f>
              <c:strCache>
                <c:ptCount val="1"/>
                <c:pt idx="0">
                  <c:v>入职人员</c:v>
                </c:pt>
              </c:strCache>
            </c:strRef>
          </c:tx>
          <c:spPr>
            <a:solidFill>
              <a:schemeClr val="accent1"/>
            </a:solidFill>
            <a:ln>
              <a:noFill/>
            </a:ln>
            <a:effectLst/>
          </c:spPr>
          <c:invertIfNegative val="0"/>
          <c:dLbls>
            <c:delete val="1"/>
          </c:dLbls>
          <c:cat>
            <c:strRef>
              <c:f>工作表1!$A$2:$A$13</c:f>
              <c:strCache>
                <c:ptCount val="12"/>
                <c:pt idx="0">
                  <c:v>1月份</c:v>
                </c:pt>
                <c:pt idx="1">
                  <c:v>2月份</c:v>
                </c:pt>
                <c:pt idx="2">
                  <c:v>3月份</c:v>
                </c:pt>
                <c:pt idx="3">
                  <c:v>4月份</c:v>
                </c:pt>
                <c:pt idx="4">
                  <c:v>5月份</c:v>
                </c:pt>
                <c:pt idx="5">
                  <c:v>6月份</c:v>
                </c:pt>
                <c:pt idx="6">
                  <c:v>7月份</c:v>
                </c:pt>
                <c:pt idx="7">
                  <c:v>8月份</c:v>
                </c:pt>
                <c:pt idx="8">
                  <c:v>9月份</c:v>
                </c:pt>
                <c:pt idx="9">
                  <c:v>10月份</c:v>
                </c:pt>
                <c:pt idx="10">
                  <c:v>11月份</c:v>
                </c:pt>
                <c:pt idx="11">
                  <c:v>12月份</c:v>
                </c:pt>
              </c:strCache>
            </c:strRef>
          </c:cat>
          <c:val>
            <c:numRef>
              <c:f>工作表1!$B$2:$B$13</c:f>
              <c:numCache>
                <c:formatCode>General</c:formatCode>
                <c:ptCount val="12"/>
                <c:pt idx="0">
                  <c:v>3</c:v>
                </c:pt>
                <c:pt idx="1">
                  <c:v>12</c:v>
                </c:pt>
                <c:pt idx="2">
                  <c:v>5</c:v>
                </c:pt>
                <c:pt idx="3">
                  <c:v>22</c:v>
                </c:pt>
                <c:pt idx="4">
                  <c:v>17</c:v>
                </c:pt>
                <c:pt idx="5">
                  <c:v>8</c:v>
                </c:pt>
                <c:pt idx="6">
                  <c:v>6</c:v>
                </c:pt>
                <c:pt idx="7">
                  <c:v>13</c:v>
                </c:pt>
                <c:pt idx="8">
                  <c:v>7</c:v>
                </c:pt>
                <c:pt idx="9">
                  <c:v>2</c:v>
                </c:pt>
                <c:pt idx="10">
                  <c:v>15</c:v>
                </c:pt>
                <c:pt idx="11">
                  <c:v>16</c:v>
                </c:pt>
              </c:numCache>
            </c:numRef>
          </c:val>
        </c:ser>
        <c:ser>
          <c:idx val="1"/>
          <c:order val="1"/>
          <c:tx>
            <c:strRef>
              <c:f>工作表1!$C$1</c:f>
              <c:strCache>
                <c:ptCount val="1"/>
                <c:pt idx="0">
                  <c:v>离职人员</c:v>
                </c:pt>
              </c:strCache>
            </c:strRef>
          </c:tx>
          <c:spPr>
            <a:solidFill>
              <a:schemeClr val="accent2"/>
            </a:solidFill>
            <a:ln>
              <a:noFill/>
            </a:ln>
            <a:effectLst/>
          </c:spPr>
          <c:invertIfNegative val="0"/>
          <c:dLbls>
            <c:delete val="1"/>
          </c:dLbls>
          <c:cat>
            <c:strRef>
              <c:f>工作表1!$A$2:$A$13</c:f>
              <c:strCache>
                <c:ptCount val="12"/>
                <c:pt idx="0">
                  <c:v>1月份</c:v>
                </c:pt>
                <c:pt idx="1">
                  <c:v>2月份</c:v>
                </c:pt>
                <c:pt idx="2">
                  <c:v>3月份</c:v>
                </c:pt>
                <c:pt idx="3">
                  <c:v>4月份</c:v>
                </c:pt>
                <c:pt idx="4">
                  <c:v>5月份</c:v>
                </c:pt>
                <c:pt idx="5">
                  <c:v>6月份</c:v>
                </c:pt>
                <c:pt idx="6">
                  <c:v>7月份</c:v>
                </c:pt>
                <c:pt idx="7">
                  <c:v>8月份</c:v>
                </c:pt>
                <c:pt idx="8">
                  <c:v>9月份</c:v>
                </c:pt>
                <c:pt idx="9">
                  <c:v>10月份</c:v>
                </c:pt>
                <c:pt idx="10">
                  <c:v>11月份</c:v>
                </c:pt>
                <c:pt idx="11">
                  <c:v>12月份</c:v>
                </c:pt>
              </c:strCache>
            </c:strRef>
          </c:cat>
          <c:val>
            <c:numRef>
              <c:f>工作表1!$C$2:$C$13</c:f>
              <c:numCache>
                <c:formatCode>General</c:formatCode>
                <c:ptCount val="12"/>
                <c:pt idx="0">
                  <c:v>5</c:v>
                </c:pt>
                <c:pt idx="1">
                  <c:v>9</c:v>
                </c:pt>
                <c:pt idx="2">
                  <c:v>8</c:v>
                </c:pt>
                <c:pt idx="3">
                  <c:v>15</c:v>
                </c:pt>
                <c:pt idx="4">
                  <c:v>11</c:v>
                </c:pt>
                <c:pt idx="5">
                  <c:v>5</c:v>
                </c:pt>
                <c:pt idx="6">
                  <c:v>7</c:v>
                </c:pt>
                <c:pt idx="7">
                  <c:v>6</c:v>
                </c:pt>
                <c:pt idx="8">
                  <c:v>5</c:v>
                </c:pt>
                <c:pt idx="9">
                  <c:v>6</c:v>
                </c:pt>
                <c:pt idx="10">
                  <c:v>10</c:v>
                </c:pt>
                <c:pt idx="11">
                  <c:v>13</c:v>
                </c:pt>
              </c:numCache>
            </c:numRef>
          </c:val>
        </c:ser>
        <c:dLbls>
          <c:showLegendKey val="0"/>
          <c:showVal val="0"/>
          <c:showCatName val="0"/>
          <c:showSerName val="0"/>
          <c:showPercent val="0"/>
          <c:showBubbleSize val="0"/>
        </c:dLbls>
        <c:gapWidth val="219"/>
        <c:overlap val="-27"/>
        <c:axId val="698394848"/>
        <c:axId val="698395408"/>
      </c:barChart>
      <c:catAx>
        <c:axId val="69839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98395408"/>
        <c:crosses val="autoZero"/>
        <c:auto val="1"/>
        <c:lblAlgn val="ctr"/>
        <c:lblOffset val="100"/>
        <c:noMultiLvlLbl val="0"/>
      </c:catAx>
      <c:valAx>
        <c:axId val="69839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98394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algn="l" defTabSz="914400" rtl="0" eaLnBrk="1" latinLnBrk="0" hangingPunct="1">
              <a:defRPr lang="zh-CN" sz="1860" b="1" i="0" u="none" strike="noStrike" kern="1200" spc="0" baseline="0">
                <a:solidFill>
                  <a:schemeClr val="accent3"/>
                </a:solidFill>
                <a:latin typeface="Source Han Sans CN" charset="-122"/>
                <a:ea typeface="Source Han Sans CN" charset="-122"/>
                <a:cs typeface="Source Han Sans CN" charset="-122"/>
              </a:defRPr>
            </a:pPr>
            <a:r>
              <a:rPr lang="zh-CN" altLang="en-US" sz="2000" kern="1200" dirty="0">
                <a:solidFill>
                  <a:schemeClr val="accent3"/>
                </a:solidFill>
                <a:latin typeface="时尚中黑简体" panose="01010104010101010101" pitchFamily="2" charset="-122"/>
                <a:ea typeface="时尚中黑简体" panose="01010104010101010101" pitchFamily="2" charset="-122"/>
                <a:cs typeface="+mn-cs"/>
              </a:rPr>
              <a:t>学历水平</a:t>
            </a:r>
            <a:endParaRPr lang="zh-CN" altLang="en-US" sz="2000" kern="1200" dirty="0">
              <a:solidFill>
                <a:schemeClr val="accent3"/>
              </a:solidFill>
              <a:latin typeface="时尚中黑简体" panose="01010104010101010101" pitchFamily="2" charset="-122"/>
              <a:ea typeface="时尚中黑简体" panose="01010104010101010101" pitchFamily="2" charset="-122"/>
              <a:cs typeface="+mn-cs"/>
            </a:endParaRPr>
          </a:p>
        </c:rich>
      </c:tx>
      <c:layout/>
      <c:overlay val="0"/>
      <c:spPr>
        <a:noFill/>
        <a:ln>
          <a:noFill/>
        </a:ln>
        <a:effectLst/>
      </c:spPr>
    </c:title>
    <c:autoTitleDeleted val="0"/>
    <c:plotArea>
      <c:layout/>
      <c:doughnutChart>
        <c:varyColors val="1"/>
        <c:ser>
          <c:idx val="0"/>
          <c:order val="0"/>
          <c:tx>
            <c:strRef>
              <c:f>工作表1!$B$1</c:f>
              <c:strCache>
                <c:ptCount val="1"/>
                <c:pt idx="0">
                  <c:v>学历水平</c:v>
                </c:pt>
              </c:strCache>
            </c:strRef>
          </c:tx>
          <c:spPr>
            <a:effectLst>
              <a:outerShdw blurRad="63500" sx="102000" sy="102000" algn="ctr" rotWithShape="0">
                <a:prstClr val="black">
                  <a:alpha val="28000"/>
                </a:prstClr>
              </a:outerShdw>
            </a:effectLst>
          </c:spPr>
          <c:explosion val="0"/>
          <c:dPt>
            <c:idx val="0"/>
            <c:bubble3D val="0"/>
            <c:spPr>
              <a:solidFill>
                <a:schemeClr val="accent1"/>
              </a:solidFill>
              <a:ln w="19050">
                <a:solidFill>
                  <a:schemeClr val="lt1"/>
                </a:solidFill>
              </a:ln>
              <a:effectLst>
                <a:outerShdw blurRad="63500" sx="102000" sy="102000" algn="ctr" rotWithShape="0">
                  <a:prstClr val="black">
                    <a:alpha val="28000"/>
                  </a:prstClr>
                </a:outerShdw>
              </a:effectLst>
            </c:spPr>
          </c:dPt>
          <c:dPt>
            <c:idx val="1"/>
            <c:bubble3D val="0"/>
            <c:spPr>
              <a:solidFill>
                <a:schemeClr val="accent2"/>
              </a:solidFill>
              <a:ln w="19050">
                <a:solidFill>
                  <a:schemeClr val="lt1"/>
                </a:solidFill>
              </a:ln>
              <a:effectLst>
                <a:outerShdw blurRad="63500" sx="102000" sy="102000" algn="ctr" rotWithShape="0">
                  <a:prstClr val="black">
                    <a:alpha val="28000"/>
                  </a:prstClr>
                </a:outerShdw>
              </a:effectLst>
            </c:spPr>
          </c:dPt>
          <c:dPt>
            <c:idx val="2"/>
            <c:bubble3D val="0"/>
            <c:spPr>
              <a:solidFill>
                <a:schemeClr val="accent3"/>
              </a:solidFill>
              <a:ln w="19050">
                <a:solidFill>
                  <a:schemeClr val="lt1"/>
                </a:solidFill>
              </a:ln>
              <a:effectLst>
                <a:outerShdw blurRad="63500" sx="102000" sy="102000" algn="ctr" rotWithShape="0">
                  <a:prstClr val="black">
                    <a:alpha val="28000"/>
                  </a:prstClr>
                </a:outerShdw>
              </a:effectLst>
            </c:spPr>
          </c:dPt>
          <c:dPt>
            <c:idx val="3"/>
            <c:bubble3D val="0"/>
            <c:spPr>
              <a:solidFill>
                <a:schemeClr val="accent4"/>
              </a:solidFill>
              <a:ln w="19050">
                <a:solidFill>
                  <a:schemeClr val="lt1"/>
                </a:solidFill>
              </a:ln>
              <a:effectLst>
                <a:outerShdw blurRad="63500" sx="102000" sy="102000" algn="ctr" rotWithShape="0">
                  <a:prstClr val="black">
                    <a:alpha val="28000"/>
                  </a:prstClr>
                </a:outerShdw>
              </a:effectLst>
            </c:spPr>
          </c:dPt>
          <c:dPt>
            <c:idx val="4"/>
            <c:bubble3D val="0"/>
            <c:spPr>
              <a:solidFill>
                <a:schemeClr val="accent5"/>
              </a:solidFill>
              <a:ln w="19050">
                <a:solidFill>
                  <a:schemeClr val="lt1"/>
                </a:solidFill>
              </a:ln>
              <a:effectLst>
                <a:outerShdw blurRad="63500" sx="102000" sy="102000" algn="ctr" rotWithShape="0">
                  <a:prstClr val="black">
                    <a:alpha val="28000"/>
                  </a:prstClr>
                </a:outerShdw>
              </a:effectLst>
            </c:spPr>
          </c:dPt>
          <c:dLbls>
            <c:dLbl>
              <c:idx val="0"/>
              <c:layout>
                <c:manualLayout>
                  <c:x val="0.140526965053837"/>
                  <c:y val="-0.0765233707596367"/>
                </c:manualLayout>
              </c:layout>
              <c:showLegendKey val="0"/>
              <c:showVal val="1"/>
              <c:showCatName val="1"/>
              <c:showSerName val="0"/>
              <c:showPercent val="0"/>
              <c:showBubbleSize val="0"/>
              <c:extLst>
                <c:ext xmlns:c15="http://schemas.microsoft.com/office/drawing/2012/chart" uri="{CE6537A1-D6FC-4f65-9D91-7224C49458BB}">
                  <c15:layout/>
                </c:ext>
              </c:extLst>
            </c:dLbl>
            <c:dLbl>
              <c:idx val="1"/>
              <c:layout>
                <c:manualLayout>
                  <c:x val="0.108406515898674"/>
                  <c:y val="0.0906943653447544"/>
                </c:manualLayout>
              </c:layout>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0.176662470353394"/>
                  <c:y val="0.0821917685936838"/>
                </c:manualLayout>
              </c:layout>
              <c:showLegendKey val="0"/>
              <c:showVal val="1"/>
              <c:showCatName val="1"/>
              <c:showSerName val="0"/>
              <c:showPercent val="0"/>
              <c:showBubbleSize val="0"/>
              <c:extLst>
                <c:ext xmlns:c15="http://schemas.microsoft.com/office/drawing/2012/chart" uri="{CE6537A1-D6FC-4f65-9D91-7224C49458BB}">
                  <c15:layout/>
                </c:ext>
              </c:extLst>
            </c:dLbl>
            <c:dLbl>
              <c:idx val="3"/>
              <c:layout>
                <c:manualLayout>
                  <c:x val="-0.184692582642185"/>
                  <c:y val="-0.00283419891702358"/>
                </c:manualLayout>
              </c:layout>
              <c:showLegendKey val="0"/>
              <c:showVal val="1"/>
              <c:showCatName val="1"/>
              <c:showSerName val="0"/>
              <c:showPercent val="0"/>
              <c:showBubbleSize val="0"/>
              <c:extLst>
                <c:ext xmlns:c15="http://schemas.microsoft.com/office/drawing/2012/chart" uri="{CE6537A1-D6FC-4f65-9D91-7224C49458BB}">
                  <c15:layout/>
                </c:ext>
              </c:extLst>
            </c:dLbl>
            <c:dLbl>
              <c:idx val="4"/>
              <c:layout>
                <c:manualLayout>
                  <c:x val="-0.15457966155922"/>
                  <c:y val="-0.0736891718426131"/>
                </c:manualLayout>
              </c:layout>
              <c:showLegendKey val="0"/>
              <c:showVal val="1"/>
              <c:showCatName val="1"/>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Source Han Sans CN Normal" charset="-122"/>
                    <a:ea typeface="Source Han Sans CN Normal" charset="-122"/>
                    <a:cs typeface="Source Han Sans CN Normal" charset="-122"/>
                  </a:defRPr>
                </a:pPr>
              </a:p>
            </c:txPr>
            <c:showLegendKey val="0"/>
            <c:showVal val="1"/>
            <c:showCatName val="1"/>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工作表1!$A$2:$A$6</c:f>
              <c:strCache>
                <c:ptCount val="5"/>
                <c:pt idx="0">
                  <c:v>本科</c:v>
                </c:pt>
                <c:pt idx="1">
                  <c:v>大专</c:v>
                </c:pt>
                <c:pt idx="2">
                  <c:v>硕士</c:v>
                </c:pt>
                <c:pt idx="3">
                  <c:v>初中</c:v>
                </c:pt>
                <c:pt idx="4">
                  <c:v>高中</c:v>
                </c:pt>
              </c:strCache>
            </c:strRef>
          </c:cat>
          <c:val>
            <c:numRef>
              <c:f>工作表1!$B$2:$B$6</c:f>
              <c:numCache>
                <c:formatCode>0%</c:formatCode>
                <c:ptCount val="5"/>
                <c:pt idx="0">
                  <c:v>0.29</c:v>
                </c:pt>
                <c:pt idx="1">
                  <c:v>0.34</c:v>
                </c:pt>
                <c:pt idx="2">
                  <c:v>0.05</c:v>
                </c:pt>
                <c:pt idx="3">
                  <c:v>0.12</c:v>
                </c:pt>
                <c:pt idx="4">
                  <c:v>0.2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Source Han Sans CN Normal" charset="-122"/>
          <a:ea typeface="Source Han Sans CN Normal" charset="-122"/>
          <a:cs typeface="Source Han Sans CN Normal"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3212EA-9C41-5A49-A227-E3CE775CA612}"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834C15-5233-9A4B-8DD6-443338C99C51}"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幻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834C15-5233-9A4B-8DD6-443338C99C51}"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ibaotu.com/ppt/" TargetMode="External"/><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BFBFB"/>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hqprint"/>
          <a:srcRect l="17593" r="17593"/>
          <a:stretch>
            <a:fillRect/>
          </a:stretch>
        </p:blipFill>
        <p:spPr>
          <a:xfrm>
            <a:off x="-8658" y="-16123"/>
            <a:ext cx="12867407" cy="723791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 1"/>
          <p:cNvGrpSpPr/>
          <p:nvPr userDrawn="1"/>
        </p:nvGrpSpPr>
        <p:grpSpPr>
          <a:xfrm>
            <a:off x="0" y="6722589"/>
            <a:ext cx="12192000" cy="80651"/>
            <a:chOff x="0" y="6709241"/>
            <a:chExt cx="12192000" cy="107347"/>
          </a:xfrm>
        </p:grpSpPr>
        <p:sp>
          <p:nvSpPr>
            <p:cNvPr id="3" name="矩形 2"/>
            <p:cNvSpPr/>
            <p:nvPr/>
          </p:nvSpPr>
          <p:spPr>
            <a:xfrm>
              <a:off x="0" y="6709241"/>
              <a:ext cx="1671637" cy="1073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2104073" y="6709241"/>
              <a:ext cx="1671637" cy="107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4208146"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6312219" y="6709241"/>
              <a:ext cx="1671637" cy="1073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8416292" y="6709241"/>
              <a:ext cx="1671637" cy="1073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0520363"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 1"/>
          <p:cNvGrpSpPr/>
          <p:nvPr userDrawn="1"/>
        </p:nvGrpSpPr>
        <p:grpSpPr>
          <a:xfrm>
            <a:off x="0" y="6722589"/>
            <a:ext cx="12192000" cy="80651"/>
            <a:chOff x="0" y="6709241"/>
            <a:chExt cx="12192000" cy="107347"/>
          </a:xfrm>
        </p:grpSpPr>
        <p:sp>
          <p:nvSpPr>
            <p:cNvPr id="3" name="矩形 2"/>
            <p:cNvSpPr/>
            <p:nvPr/>
          </p:nvSpPr>
          <p:spPr>
            <a:xfrm>
              <a:off x="0" y="6709241"/>
              <a:ext cx="1671637" cy="1073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2104073" y="6709241"/>
              <a:ext cx="1671637" cy="107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4208146"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6312219" y="6709241"/>
              <a:ext cx="1671637" cy="1073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8416292" y="6709241"/>
              <a:ext cx="1671637" cy="1073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0520363"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文本框 8"/>
          <p:cNvSpPr txBox="1"/>
          <p:nvPr userDrawn="1"/>
        </p:nvSpPr>
        <p:spPr>
          <a:xfrm>
            <a:off x="1652955" y="1169378"/>
            <a:ext cx="9024281" cy="2953385"/>
          </a:xfrm>
          <a:prstGeom prst="rect">
            <a:avLst/>
          </a:prstGeom>
          <a:noFill/>
        </p:spPr>
        <p:txBody>
          <a:bodyPr wrap="square" rtlCol="0">
            <a:spAutoFit/>
          </a:bodyPr>
          <a:lstStyle/>
          <a:p>
            <a:pPr algn="ctr">
              <a:lnSpc>
                <a:spcPct val="150000"/>
              </a:lnSpc>
            </a:pPr>
            <a:r>
              <a:rPr lang="zh-CN" altLang="en-US" sz="2800" b="1" dirty="0">
                <a:solidFill>
                  <a:srgbClr val="FF9409"/>
                </a:solidFill>
                <a:latin typeface="微软雅黑" panose="020B0503020204020204" pitchFamily="34" charset="-122"/>
                <a:ea typeface="微软雅黑" panose="020B0503020204020204" pitchFamily="34" charset="-122"/>
              </a:rPr>
              <a:t>版权声明</a:t>
            </a:r>
            <a:endParaRPr lang="zh-CN" altLang="en-US" sz="2800" b="1" dirty="0">
              <a:solidFill>
                <a:srgbClr val="FF9409"/>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accent6"/>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accent6"/>
                </a:solidFill>
                <a:latin typeface="微软雅黑" panose="020B0503020204020204" pitchFamily="34" charset="-122"/>
                <a:ea typeface="微软雅黑" panose="020B0503020204020204" pitchFamily="34" charset="-122"/>
              </a:rPr>
              <a:t>PPT</a:t>
            </a:r>
            <a:r>
              <a:rPr lang="zh-CN" altLang="en-US" sz="1200" dirty="0">
                <a:solidFill>
                  <a:schemeClr val="accent6"/>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accent6"/>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accent6"/>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6"/>
                </a:solidFill>
                <a:latin typeface="微软雅黑" panose="020B0503020204020204" pitchFamily="34" charset="-122"/>
                <a:ea typeface="微软雅黑" panose="020B0503020204020204" pitchFamily="34" charset="-122"/>
              </a:rPr>
              <a:t>1.</a:t>
            </a:r>
            <a:r>
              <a:rPr lang="zh-CN" altLang="en-US" sz="1200" dirty="0">
                <a:solidFill>
                  <a:schemeClr val="accent6"/>
                </a:solidFill>
                <a:latin typeface="微软雅黑" panose="020B0503020204020204" pitchFamily="34" charset="-122"/>
                <a:ea typeface="微软雅黑" panose="020B0503020204020204" pitchFamily="34" charset="-122"/>
              </a:rPr>
              <a:t>在觅知网出售的</a:t>
            </a:r>
            <a:r>
              <a:rPr lang="en-US" altLang="zh-CN" sz="1200" dirty="0">
                <a:solidFill>
                  <a:schemeClr val="accent6"/>
                </a:solidFill>
                <a:latin typeface="微软雅黑" panose="020B0503020204020204" pitchFamily="34" charset="-122"/>
                <a:ea typeface="微软雅黑" panose="020B0503020204020204" pitchFamily="34" charset="-122"/>
              </a:rPr>
              <a:t>PPT</a:t>
            </a:r>
            <a:r>
              <a:rPr lang="zh-CN" altLang="en-US" sz="1200" dirty="0">
                <a:solidFill>
                  <a:schemeClr val="accent6"/>
                </a:solidFill>
                <a:latin typeface="微软雅黑" panose="020B0503020204020204" pitchFamily="34" charset="-122"/>
                <a:ea typeface="微软雅黑" panose="020B0503020204020204" pitchFamily="34" charset="-122"/>
              </a:rPr>
              <a:t>模板是免版税类（</a:t>
            </a:r>
            <a:r>
              <a:rPr lang="en-US" altLang="zh-CN" sz="1200" dirty="0">
                <a:solidFill>
                  <a:schemeClr val="accent6"/>
                </a:solidFill>
                <a:latin typeface="微软雅黑" panose="020B0503020204020204" pitchFamily="34" charset="-122"/>
                <a:ea typeface="微软雅黑" panose="020B0503020204020204" pitchFamily="34" charset="-122"/>
              </a:rPr>
              <a:t>RF</a:t>
            </a:r>
            <a:r>
              <a:rPr lang="zh-CN" altLang="en-US" sz="1200" dirty="0">
                <a:solidFill>
                  <a:schemeClr val="accent6"/>
                </a:solidFill>
                <a:latin typeface="微软雅黑" panose="020B0503020204020204" pitchFamily="34" charset="-122"/>
                <a:ea typeface="微软雅黑" panose="020B0503020204020204" pitchFamily="34" charset="-122"/>
              </a:rPr>
              <a:t>：</a:t>
            </a:r>
            <a:r>
              <a:rPr lang="en-US" altLang="zh-CN" sz="1200" dirty="0">
                <a:solidFill>
                  <a:schemeClr val="accent6"/>
                </a:solidFill>
                <a:latin typeface="微软雅黑" panose="020B0503020204020204" pitchFamily="34" charset="-122"/>
                <a:ea typeface="微软雅黑" panose="020B0503020204020204" pitchFamily="34" charset="-122"/>
              </a:rPr>
              <a:t>Royalty-Free</a:t>
            </a:r>
            <a:r>
              <a:rPr lang="zh-CN" altLang="en-US" sz="1200" dirty="0">
                <a:solidFill>
                  <a:schemeClr val="accent6"/>
                </a:solidFill>
                <a:latin typeface="微软雅黑" panose="020B0503020204020204" pitchFamily="34" charset="-122"/>
                <a:ea typeface="微软雅黑" panose="020B0503020204020204" pitchFamily="34" charset="-122"/>
              </a:rPr>
              <a:t>）正版受</a:t>
            </a:r>
            <a:r>
              <a:rPr lang="en-US" altLang="zh-CN" sz="1200" dirty="0">
                <a:solidFill>
                  <a:schemeClr val="accent6"/>
                </a:solidFill>
                <a:latin typeface="微软雅黑" panose="020B0503020204020204" pitchFamily="34" charset="-122"/>
                <a:ea typeface="微软雅黑" panose="020B0503020204020204" pitchFamily="34" charset="-122"/>
              </a:rPr>
              <a:t>《</a:t>
            </a:r>
            <a:r>
              <a:rPr lang="zh-CN" altLang="en-US" sz="1200" dirty="0">
                <a:solidFill>
                  <a:schemeClr val="accent6"/>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accent6"/>
                </a:solidFill>
                <a:latin typeface="微软雅黑" panose="020B0503020204020204" pitchFamily="34" charset="-122"/>
                <a:ea typeface="微软雅黑" panose="020B0503020204020204" pitchFamily="34" charset="-122"/>
              </a:rPr>
              <a:t>》</a:t>
            </a:r>
            <a:r>
              <a:rPr lang="zh-CN" altLang="en-US" sz="1200" dirty="0">
                <a:solidFill>
                  <a:schemeClr val="accent6"/>
                </a:solidFill>
                <a:latin typeface="微软雅黑" panose="020B0503020204020204" pitchFamily="34" charset="-122"/>
                <a:ea typeface="微软雅黑" panose="020B0503020204020204" pitchFamily="34" charset="-122"/>
              </a:rPr>
              <a:t>和</a:t>
            </a:r>
            <a:r>
              <a:rPr lang="en-US" altLang="zh-CN" sz="1200" dirty="0">
                <a:solidFill>
                  <a:schemeClr val="accent6"/>
                </a:solidFill>
                <a:latin typeface="微软雅黑" panose="020B0503020204020204" pitchFamily="34" charset="-122"/>
                <a:ea typeface="微软雅黑" panose="020B0503020204020204" pitchFamily="34" charset="-122"/>
              </a:rPr>
              <a:t>《</a:t>
            </a:r>
            <a:r>
              <a:rPr lang="zh-CN" altLang="en-US" sz="1200" dirty="0">
                <a:solidFill>
                  <a:schemeClr val="accent6"/>
                </a:solidFill>
                <a:latin typeface="微软雅黑" panose="020B0503020204020204" pitchFamily="34" charset="-122"/>
                <a:ea typeface="微软雅黑" panose="020B0503020204020204" pitchFamily="34" charset="-122"/>
              </a:rPr>
              <a:t>世界版权公约</a:t>
            </a:r>
            <a:r>
              <a:rPr lang="en-US" altLang="zh-CN" sz="1200" dirty="0">
                <a:solidFill>
                  <a:schemeClr val="accent6"/>
                </a:solidFill>
                <a:latin typeface="微软雅黑" panose="020B0503020204020204" pitchFamily="34" charset="-122"/>
                <a:ea typeface="微软雅黑" panose="020B0503020204020204" pitchFamily="34" charset="-122"/>
              </a:rPr>
              <a:t>》</a:t>
            </a:r>
            <a:r>
              <a:rPr lang="zh-CN" altLang="en-US" sz="1200" dirty="0">
                <a:solidFill>
                  <a:schemeClr val="accent6"/>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accent6"/>
                </a:solidFill>
                <a:latin typeface="微软雅黑" panose="020B0503020204020204" pitchFamily="34" charset="-122"/>
                <a:ea typeface="微软雅黑" panose="020B0503020204020204" pitchFamily="34" charset="-122"/>
              </a:rPr>
              <a:t>PPT</a:t>
            </a:r>
            <a:r>
              <a:rPr lang="zh-CN" altLang="en-US" sz="1200" dirty="0">
                <a:solidFill>
                  <a:schemeClr val="accent6"/>
                </a:solidFill>
                <a:latin typeface="微软雅黑" panose="020B0503020204020204" pitchFamily="34" charset="-122"/>
                <a:ea typeface="微软雅黑" panose="020B0503020204020204" pitchFamily="34" charset="-122"/>
              </a:rPr>
              <a:t>模板素材的使用权。</a:t>
            </a:r>
            <a:endParaRPr lang="zh-CN" altLang="en-US" sz="1200" dirty="0">
              <a:solidFill>
                <a:schemeClr val="accent6"/>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6"/>
                </a:solidFill>
                <a:latin typeface="微软雅黑" panose="020B0503020204020204" pitchFamily="34" charset="-122"/>
                <a:ea typeface="微软雅黑" panose="020B0503020204020204" pitchFamily="34" charset="-122"/>
              </a:rPr>
              <a:t>2.</a:t>
            </a:r>
            <a:r>
              <a:rPr lang="zh-CN" altLang="en-US" sz="1200" dirty="0">
                <a:solidFill>
                  <a:schemeClr val="accent6"/>
                </a:solidFill>
                <a:latin typeface="微软雅黑" panose="020B0503020204020204" pitchFamily="34" charset="-122"/>
                <a:ea typeface="微软雅黑" panose="020B0503020204020204" pitchFamily="34" charset="-122"/>
              </a:rPr>
              <a:t>不得将觅知网的</a:t>
            </a:r>
            <a:r>
              <a:rPr lang="en-US" altLang="zh-CN" sz="1200" dirty="0">
                <a:solidFill>
                  <a:schemeClr val="accent6"/>
                </a:solidFill>
                <a:latin typeface="微软雅黑" panose="020B0503020204020204" pitchFamily="34" charset="-122"/>
                <a:ea typeface="微软雅黑" panose="020B0503020204020204" pitchFamily="34" charset="-122"/>
              </a:rPr>
              <a:t>PPT</a:t>
            </a:r>
            <a:r>
              <a:rPr lang="zh-CN" altLang="en-US" sz="1200" dirty="0">
                <a:solidFill>
                  <a:schemeClr val="accent6"/>
                </a:solidFill>
                <a:latin typeface="微软雅黑" panose="020B0503020204020204" pitchFamily="34" charset="-122"/>
                <a:ea typeface="微软雅黑" panose="020B0503020204020204" pitchFamily="34" charset="-122"/>
              </a:rPr>
              <a:t>模板、</a:t>
            </a:r>
            <a:r>
              <a:rPr lang="en-US" altLang="zh-CN" sz="1200" dirty="0">
                <a:solidFill>
                  <a:schemeClr val="accent6"/>
                </a:solidFill>
                <a:latin typeface="微软雅黑" panose="020B0503020204020204" pitchFamily="34" charset="-122"/>
                <a:ea typeface="微软雅黑" panose="020B0503020204020204" pitchFamily="34" charset="-122"/>
              </a:rPr>
              <a:t>PPT</a:t>
            </a:r>
            <a:r>
              <a:rPr lang="zh-CN" altLang="en-US" sz="1200" dirty="0">
                <a:solidFill>
                  <a:schemeClr val="accent6"/>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dirty="0">
              <a:solidFill>
                <a:schemeClr val="accent6"/>
              </a:solidFill>
              <a:latin typeface="微软雅黑" panose="020B0503020204020204" pitchFamily="34" charset="-122"/>
              <a:ea typeface="微软雅黑" panose="020B0503020204020204" pitchFamily="34" charset="-122"/>
            </a:endParaRPr>
          </a:p>
        </p:txBody>
      </p:sp>
      <p:sp>
        <p:nvSpPr>
          <p:cNvPr id="10" name="文本框 9"/>
          <p:cNvSpPr txBox="1"/>
          <p:nvPr userDrawn="1"/>
        </p:nvSpPr>
        <p:spPr>
          <a:xfrm>
            <a:off x="1652955" y="4984409"/>
            <a:ext cx="7297081" cy="36830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just"/>
            <a:r>
              <a:rPr lang="zh-CN" altLang="en-US" b="1" dirty="0">
                <a:solidFill>
                  <a:srgbClr val="FF9409"/>
                </a:solidFill>
              </a:rPr>
              <a:t>更多精品</a:t>
            </a:r>
            <a:r>
              <a:rPr lang="en-US" altLang="zh-CN" b="1" dirty="0">
                <a:solidFill>
                  <a:srgbClr val="FF9409"/>
                </a:solidFill>
              </a:rPr>
              <a:t>PPT</a:t>
            </a:r>
            <a:r>
              <a:rPr lang="zh-CN" altLang="en-US" b="1" dirty="0">
                <a:solidFill>
                  <a:srgbClr val="FF9409"/>
                </a:solidFill>
              </a:rPr>
              <a:t>模板：</a:t>
            </a:r>
            <a:r>
              <a:rPr lang="en-US" altLang="zh-CN" b="1" dirty="0">
                <a:solidFill>
                  <a:schemeClr val="bg1"/>
                </a:solidFill>
                <a:hlinkClick r:id="rId3"/>
              </a:rPr>
              <a:t>http://www.51miz.com/ppt/</a:t>
            </a:r>
            <a:endParaRPr lang="en-US" altLang="zh-CN"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框 6"/>
          <p:cNvSpPr txBox="1"/>
          <p:nvPr userDrawn="1"/>
        </p:nvSpPr>
        <p:spPr>
          <a:xfrm>
            <a:off x="389744" y="6280878"/>
            <a:ext cx="1800493" cy="369332"/>
          </a:xfrm>
          <a:prstGeom prst="rect">
            <a:avLst/>
          </a:prstGeom>
          <a:noFill/>
        </p:spPr>
        <p:txBody>
          <a:bodyPr wrap="none" rtlCol="0">
            <a:spAutoFit/>
          </a:bodyPr>
          <a:lstStyle/>
          <a:p>
            <a:r>
              <a:rPr kumimoji="1" lang="zh-CN" altLang="en-US" dirty="0">
                <a:solidFill>
                  <a:schemeClr val="bg1"/>
                </a:solidFill>
              </a:rPr>
              <a:t>觅知网独家出品</a:t>
            </a:r>
            <a:endParaRPr kumimoji="1"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9" name="幻灯片编号占位符 8"/>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5" name="幻灯片编号占位符 4"/>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4" name="幻灯片编号占位符 3"/>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1825625"/>
            <a:ext cx="10515600" cy="4351338"/>
          </a:xfrm>
          <a:prstGeom prst="rect">
            <a:avLst/>
          </a:prstGeo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a:prstGeom prst="rect">
            <a:avLst/>
          </a:prstGeo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68A0C95-74BC-2B40-9214-926599F6F0C4}" type="datetimeFigureOut">
              <a:rPr kumimoji="1" lang="zh-CN" altLang="en-US" smtClean="0"/>
            </a:fld>
            <a:endParaRPr kumimoji="1"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8610600" y="6356350"/>
            <a:ext cx="2743200" cy="365125"/>
          </a:xfrm>
          <a:prstGeom prst="rect">
            <a:avLst/>
          </a:prstGeom>
        </p:spPr>
        <p:txBody>
          <a:bodyPr/>
          <a:lstStyle/>
          <a:p>
            <a:fld id="{6B25F1D5-89B0-904A-8D55-DD6E9013D2A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7.png"/><Relationship Id="rId2" Type="http://schemas.microsoft.com/office/2007/relationships/hdphoto" Target="../media/image6.wdp"/><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chart" Target="../charts/char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11.png"/><Relationship Id="rId1"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3.xml"/><Relationship Id="rId3" Type="http://schemas.openxmlformats.org/officeDocument/2006/relationships/image" Target="../media/image14.png"/><Relationship Id="rId2" Type="http://schemas.microsoft.com/office/2007/relationships/hdphoto" Target="../media/image13.wdp"/><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3.xml"/><Relationship Id="rId3" Type="http://schemas.openxmlformats.org/officeDocument/2006/relationships/image" Target="../media/image17.png"/><Relationship Id="rId2" Type="http://schemas.microsoft.com/office/2007/relationships/hdphoto" Target="../media/image6.wdp"/><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3.xml"/><Relationship Id="rId2" Type="http://schemas.microsoft.com/office/2007/relationships/hdphoto" Target="../media/image13.wdp"/><Relationship Id="rId1"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3.xml"/><Relationship Id="rId2" Type="http://schemas.microsoft.com/office/2007/relationships/hdphoto" Target="../media/image6.wdp"/><Relationship Id="rId1"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3.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19" name="组 18"/>
          <p:cNvGrpSpPr/>
          <p:nvPr/>
        </p:nvGrpSpPr>
        <p:grpSpPr>
          <a:xfrm>
            <a:off x="-368300" y="1822137"/>
            <a:ext cx="12810136" cy="1470475"/>
            <a:chOff x="-368300" y="1822137"/>
            <a:chExt cx="12810136" cy="1470475"/>
          </a:xfrm>
        </p:grpSpPr>
        <p:sp>
          <p:nvSpPr>
            <p:cNvPr id="31" name="矩形 30"/>
            <p:cNvSpPr/>
            <p:nvPr/>
          </p:nvSpPr>
          <p:spPr>
            <a:xfrm>
              <a:off x="-368300" y="2512510"/>
              <a:ext cx="12810136" cy="780102"/>
            </a:xfrm>
            <a:prstGeom prst="rect">
              <a:avLst/>
            </a:prstGeom>
            <a:solidFill>
              <a:srgbClr val="8A898A">
                <a:alpha val="70000"/>
              </a:srgb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2" name="组 31"/>
            <p:cNvGrpSpPr/>
            <p:nvPr/>
          </p:nvGrpSpPr>
          <p:grpSpPr>
            <a:xfrm>
              <a:off x="0" y="1822137"/>
              <a:ext cx="12191999" cy="1410242"/>
              <a:chOff x="0" y="2696014"/>
              <a:chExt cx="12191999" cy="1410243"/>
            </a:xfrm>
          </p:grpSpPr>
          <p:grpSp>
            <p:nvGrpSpPr>
              <p:cNvPr id="27" name="组 26"/>
              <p:cNvGrpSpPr/>
              <p:nvPr/>
            </p:nvGrpSpPr>
            <p:grpSpPr>
              <a:xfrm>
                <a:off x="0" y="2696014"/>
                <a:ext cx="2494524" cy="1396302"/>
                <a:chOff x="0" y="2696014"/>
                <a:chExt cx="2494524" cy="1396302"/>
              </a:xfrm>
            </p:grpSpPr>
            <p:sp>
              <p:nvSpPr>
                <p:cNvPr id="20" name="矩形 19"/>
                <p:cNvSpPr/>
                <p:nvPr/>
              </p:nvSpPr>
              <p:spPr>
                <a:xfrm>
                  <a:off x="0" y="2696014"/>
                  <a:ext cx="1379095" cy="689547"/>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平行四边形 20"/>
                <p:cNvSpPr/>
                <p:nvPr/>
              </p:nvSpPr>
              <p:spPr>
                <a:xfrm rot="5400000">
                  <a:off x="1238660" y="2836452"/>
                  <a:ext cx="1396299" cy="1115429"/>
                </a:xfrm>
                <a:prstGeom prst="parallelogram">
                  <a:avLst>
                    <a:gd name="adj" fmla="val 64988"/>
                  </a:avLst>
                </a:prstGeom>
                <a:solidFill>
                  <a:srgbClr val="22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2" name="矩形 21"/>
              <p:cNvSpPr/>
              <p:nvPr/>
            </p:nvSpPr>
            <p:spPr>
              <a:xfrm>
                <a:off x="2494523" y="3422395"/>
                <a:ext cx="7202954" cy="669922"/>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8" name="组 27"/>
              <p:cNvGrpSpPr/>
              <p:nvPr/>
            </p:nvGrpSpPr>
            <p:grpSpPr>
              <a:xfrm flipH="1">
                <a:off x="9697477" y="2709954"/>
                <a:ext cx="2494522" cy="1396303"/>
                <a:chOff x="0" y="2713267"/>
                <a:chExt cx="2494522" cy="1396303"/>
              </a:xfrm>
            </p:grpSpPr>
            <p:sp>
              <p:nvSpPr>
                <p:cNvPr id="29" name="矩形 28"/>
                <p:cNvSpPr/>
                <p:nvPr/>
              </p:nvSpPr>
              <p:spPr>
                <a:xfrm>
                  <a:off x="0" y="2713267"/>
                  <a:ext cx="1379095" cy="689547"/>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平行四边形 29"/>
                <p:cNvSpPr/>
                <p:nvPr/>
              </p:nvSpPr>
              <p:spPr>
                <a:xfrm rot="5400000">
                  <a:off x="1238659" y="2853706"/>
                  <a:ext cx="1396298" cy="1115429"/>
                </a:xfrm>
                <a:prstGeom prst="parallelogram">
                  <a:avLst>
                    <a:gd name="adj" fmla="val 64988"/>
                  </a:avLst>
                </a:prstGeom>
                <a:solidFill>
                  <a:srgbClr val="22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sp>
        <p:nvSpPr>
          <p:cNvPr id="4" name="文本框 3"/>
          <p:cNvSpPr txBox="1"/>
          <p:nvPr/>
        </p:nvSpPr>
        <p:spPr>
          <a:xfrm>
            <a:off x="2494521" y="1446856"/>
            <a:ext cx="7202953" cy="872568"/>
          </a:xfrm>
          <a:prstGeom prst="rect">
            <a:avLst/>
          </a:prstGeom>
          <a:noFill/>
          <a:effectLst>
            <a:outerShdw blurRad="63500" sx="102000" sy="102000" algn="ctr" rotWithShape="0">
              <a:prstClr val="black">
                <a:alpha val="40000"/>
              </a:prstClr>
            </a:outerShdw>
          </a:effectLst>
        </p:spPr>
        <p:txBody>
          <a:bodyPr wrap="square" rtlCol="0">
            <a:prstTxWarp prst="textPlain">
              <a:avLst/>
            </a:prstTxWarp>
            <a:spAutoFit/>
          </a:bodyPr>
          <a:lstStyle/>
          <a:p>
            <a:r>
              <a:rPr kumimoji="1" lang="zh-CN" altLang="en-US"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rPr>
              <a:t>部门创意工作汇报</a:t>
            </a:r>
            <a:r>
              <a:rPr kumimoji="1" lang="en-US" altLang="zh-CN"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rPr>
              <a:t>PPT</a:t>
            </a:r>
            <a:r>
              <a:rPr kumimoji="1" lang="zh-CN" altLang="en-US"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rPr>
              <a:t>模板</a:t>
            </a:r>
            <a:endParaRPr kumimoji="1" lang="zh-CN" altLang="en-US"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endParaRPr>
          </a:p>
        </p:txBody>
      </p:sp>
      <p:sp>
        <p:nvSpPr>
          <p:cNvPr id="9" name="文本框 8"/>
          <p:cNvSpPr txBox="1"/>
          <p:nvPr/>
        </p:nvSpPr>
        <p:spPr>
          <a:xfrm>
            <a:off x="3136775" y="2620024"/>
            <a:ext cx="5806398" cy="461665"/>
          </a:xfrm>
          <a:prstGeom prst="rect">
            <a:avLst/>
          </a:prstGeom>
          <a:noFill/>
        </p:spPr>
        <p:txBody>
          <a:bodyPr wrap="none" rtlCol="0">
            <a:spAutoFit/>
          </a:bodyPr>
          <a:lstStyle/>
          <a:p>
            <a:r>
              <a:rPr kumimoji="1" lang="zh-CN" altLang="en-US" sz="2400" b="1" dirty="0">
                <a:solidFill>
                  <a:schemeClr val="bg1"/>
                </a:solidFill>
                <a:latin typeface="Source Han Sans CN" charset="-122"/>
                <a:ea typeface="Source Han Sans CN" charset="-122"/>
                <a:cs typeface="Source Han Sans CN" charset="-122"/>
              </a:rPr>
              <a:t>年终总结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工作汇报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新年计划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竞聘述职</a:t>
            </a:r>
            <a:endParaRPr kumimoji="1" lang="zh-CN" altLang="en-US" sz="2400" b="1" dirty="0">
              <a:solidFill>
                <a:schemeClr val="bg1"/>
              </a:solidFill>
              <a:latin typeface="Source Han Sans CN" charset="-122"/>
              <a:ea typeface="Source Han Sans CN" charset="-122"/>
              <a:cs typeface="Source Han Sans CN" charset="-122"/>
            </a:endParaRPr>
          </a:p>
        </p:txBody>
      </p:sp>
      <p:pic>
        <p:nvPicPr>
          <p:cNvPr id="10" name="图片 9"/>
          <p:cNvPicPr>
            <a:picLocks noChangeAspect="1"/>
          </p:cNvPicPr>
          <p:nvPr/>
        </p:nvPicPr>
        <p:blipFill rotWithShape="1">
          <a:blip r:embed="rId2" cstate="hqprint"/>
          <a:srcRect/>
          <a:stretch>
            <a:fillRect/>
          </a:stretch>
        </p:blipFill>
        <p:spPr>
          <a:xfrm>
            <a:off x="3177595" y="3909448"/>
            <a:ext cx="5836811" cy="2444744"/>
          </a:xfrm>
          <a:prstGeom prst="rect">
            <a:avLst/>
          </a:prstGeom>
        </p:spPr>
      </p:pic>
      <p:sp>
        <p:nvSpPr>
          <p:cNvPr id="11" name="文本框 10"/>
          <p:cNvSpPr txBox="1"/>
          <p:nvPr/>
        </p:nvSpPr>
        <p:spPr>
          <a:xfrm>
            <a:off x="4293945" y="3351609"/>
            <a:ext cx="3738880" cy="337185"/>
          </a:xfrm>
          <a:prstGeom prst="rect">
            <a:avLst/>
          </a:prstGeom>
          <a:noFill/>
        </p:spPr>
        <p:txBody>
          <a:bodyPr wrap="none" rtlCol="0">
            <a:spAutoFit/>
          </a:bodyPr>
          <a:lstStyle/>
          <a:p>
            <a:r>
              <a:rPr kumimoji="1" lang="zh-CN" altLang="en-US" sz="1600" dirty="0">
                <a:latin typeface="Source Han Sans CN" charset="-122"/>
                <a:ea typeface="Source Han Sans CN" charset="-122"/>
                <a:cs typeface="Source Han Sans CN" charset="-122"/>
              </a:rPr>
              <a:t>汇报人</a:t>
            </a:r>
            <a:r>
              <a:rPr kumimoji="1" lang="zh-CN" altLang="en-US" sz="1600" dirty="0" smtClean="0">
                <a:latin typeface="Source Han Sans CN" charset="-122"/>
                <a:ea typeface="Source Han Sans CN" charset="-122"/>
                <a:cs typeface="Source Han Sans CN" charset="-122"/>
              </a:rPr>
              <a:t>：</a:t>
            </a:r>
            <a:r>
              <a:rPr kumimoji="1" lang="en-US" altLang="zh-CN" sz="1600" dirty="0" smtClean="0">
                <a:latin typeface="Source Han Sans CN" charset="-122"/>
                <a:ea typeface="Source Han Sans CN" charset="-122"/>
                <a:cs typeface="Source Han Sans CN" charset="-122"/>
              </a:rPr>
              <a:t>XXXX</a:t>
            </a:r>
            <a:r>
              <a:rPr kumimoji="1" lang="zh-CN" altLang="en-US" sz="1600" dirty="0" smtClean="0">
                <a:latin typeface="Source Han Sans CN" charset="-122"/>
                <a:ea typeface="Source Han Sans CN" charset="-122"/>
                <a:cs typeface="Source Han Sans CN" charset="-122"/>
              </a:rPr>
              <a:t>     </a:t>
            </a:r>
            <a:r>
              <a:rPr kumimoji="1" lang="zh-CN" altLang="en-US" sz="1600" dirty="0">
                <a:latin typeface="Source Han Sans CN" charset="-122"/>
                <a:ea typeface="Source Han Sans CN" charset="-122"/>
                <a:cs typeface="Source Han Sans CN" charset="-122"/>
              </a:rPr>
              <a:t>汇报时间：</a:t>
            </a:r>
            <a:r>
              <a:rPr kumimoji="1" lang="en-US" altLang="zh-CN" sz="1600" dirty="0">
                <a:latin typeface="Source Han Sans CN" charset="-122"/>
                <a:ea typeface="Source Han Sans CN" charset="-122"/>
                <a:cs typeface="Source Han Sans CN" charset="-122"/>
              </a:rPr>
              <a:t>XX</a:t>
            </a:r>
            <a:r>
              <a:rPr kumimoji="1" lang="zh-CN" altLang="en-US" sz="1600" dirty="0">
                <a:latin typeface="Source Han Sans CN" charset="-122"/>
                <a:ea typeface="Source Han Sans CN" charset="-122"/>
                <a:cs typeface="Source Han Sans CN" charset="-122"/>
              </a:rPr>
              <a:t>年</a:t>
            </a:r>
            <a:r>
              <a:rPr kumimoji="1" lang="en-US" altLang="zh-CN" sz="1600" dirty="0">
                <a:latin typeface="Source Han Sans CN" charset="-122"/>
                <a:ea typeface="Source Han Sans CN" charset="-122"/>
                <a:cs typeface="Source Han Sans CN" charset="-122"/>
              </a:rPr>
              <a:t>XX</a:t>
            </a:r>
            <a:r>
              <a:rPr kumimoji="1" lang="zh-CN" altLang="en-US" sz="1600" dirty="0">
                <a:latin typeface="Source Han Sans CN" charset="-122"/>
                <a:ea typeface="Source Han Sans CN" charset="-122"/>
                <a:cs typeface="Source Han Sans CN" charset="-122"/>
              </a:rPr>
              <a:t>月</a:t>
            </a:r>
            <a:endParaRPr kumimoji="1" lang="zh-CN" altLang="en-US" sz="1600" dirty="0">
              <a:latin typeface="Source Han Sans CN" charset="-122"/>
              <a:ea typeface="Source Han Sans CN" charset="-122"/>
              <a:cs typeface="Source Han Sans CN" charset="-122"/>
            </a:endParaRPr>
          </a:p>
        </p:txBody>
      </p:sp>
      <p:grpSp>
        <p:nvGrpSpPr>
          <p:cNvPr id="18" name="组 17"/>
          <p:cNvGrpSpPr/>
          <p:nvPr/>
        </p:nvGrpSpPr>
        <p:grpSpPr>
          <a:xfrm>
            <a:off x="-1030815" y="4516437"/>
            <a:ext cx="4041658" cy="1787344"/>
            <a:chOff x="-1029757" y="4184577"/>
            <a:chExt cx="4041658" cy="1787344"/>
          </a:xfrm>
        </p:grpSpPr>
        <p:sp>
          <p:nvSpPr>
            <p:cNvPr id="2" name="圆角矩形 1"/>
            <p:cNvSpPr/>
            <p:nvPr/>
          </p:nvSpPr>
          <p:spPr>
            <a:xfrm>
              <a:off x="-351046" y="4184577"/>
              <a:ext cx="2576662" cy="499049"/>
            </a:xfrm>
            <a:prstGeom prst="roundRect">
              <a:avLst>
                <a:gd name="adj" fmla="val 50000"/>
              </a:avLst>
            </a:prstGeom>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8" name="圆角矩形 37"/>
            <p:cNvSpPr/>
            <p:nvPr/>
          </p:nvSpPr>
          <p:spPr>
            <a:xfrm>
              <a:off x="-1029757" y="4188964"/>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圆角矩形 34"/>
            <p:cNvSpPr/>
            <p:nvPr/>
          </p:nvSpPr>
          <p:spPr>
            <a:xfrm>
              <a:off x="-351046" y="5472872"/>
              <a:ext cx="2054704" cy="499049"/>
            </a:xfrm>
            <a:prstGeom prst="roundRect">
              <a:avLst>
                <a:gd name="adj" fmla="val 50000"/>
              </a:avLst>
            </a:prstGeom>
            <a:solidFill>
              <a:schemeClr val="accent5"/>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圆角矩形 32"/>
            <p:cNvSpPr/>
            <p:nvPr/>
          </p:nvSpPr>
          <p:spPr>
            <a:xfrm>
              <a:off x="-351046" y="4646796"/>
              <a:ext cx="2576662" cy="595530"/>
            </a:xfrm>
            <a:prstGeom prst="roundRect">
              <a:avLst>
                <a:gd name="adj" fmla="val 50000"/>
              </a:avLst>
            </a:prstGeom>
            <a:solidFill>
              <a:schemeClr val="accent2"/>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6" name="圆角矩形 35"/>
            <p:cNvSpPr/>
            <p:nvPr/>
          </p:nvSpPr>
          <p:spPr>
            <a:xfrm>
              <a:off x="1168499" y="4646796"/>
              <a:ext cx="1843402" cy="54899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 16"/>
            <p:cNvGrpSpPr/>
            <p:nvPr/>
          </p:nvGrpSpPr>
          <p:grpSpPr>
            <a:xfrm>
              <a:off x="-758226" y="5093026"/>
              <a:ext cx="3231121" cy="499049"/>
              <a:chOff x="-736601" y="4858506"/>
              <a:chExt cx="3231121" cy="499049"/>
            </a:xfrm>
          </p:grpSpPr>
          <p:sp>
            <p:nvSpPr>
              <p:cNvPr id="34" name="圆角矩形 33"/>
              <p:cNvSpPr/>
              <p:nvPr/>
            </p:nvSpPr>
            <p:spPr>
              <a:xfrm>
                <a:off x="-346675" y="4858506"/>
                <a:ext cx="2841195" cy="499049"/>
              </a:xfrm>
              <a:prstGeom prst="roundRect">
                <a:avLst>
                  <a:gd name="adj" fmla="val 50000"/>
                </a:avLst>
              </a:prstGeom>
              <a:solidFill>
                <a:schemeClr val="accent3"/>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7" name="圆角矩形 36"/>
              <p:cNvSpPr/>
              <p:nvPr/>
            </p:nvSpPr>
            <p:spPr>
              <a:xfrm>
                <a:off x="-736601" y="4858506"/>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43" name="组 42"/>
          <p:cNvGrpSpPr/>
          <p:nvPr/>
        </p:nvGrpSpPr>
        <p:grpSpPr>
          <a:xfrm flipH="1" flipV="1">
            <a:off x="9181158" y="3529602"/>
            <a:ext cx="4005800" cy="1787344"/>
            <a:chOff x="-1029757" y="4184577"/>
            <a:chExt cx="4005800" cy="1787344"/>
          </a:xfrm>
        </p:grpSpPr>
        <p:sp>
          <p:nvSpPr>
            <p:cNvPr id="45" name="圆角矩形 44"/>
            <p:cNvSpPr/>
            <p:nvPr/>
          </p:nvSpPr>
          <p:spPr>
            <a:xfrm>
              <a:off x="-351046" y="4184577"/>
              <a:ext cx="2576662" cy="499049"/>
            </a:xfrm>
            <a:prstGeom prst="roundRect">
              <a:avLst>
                <a:gd name="adj" fmla="val 50000"/>
              </a:avLst>
            </a:prstGeom>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4" name="圆角矩形 53"/>
            <p:cNvSpPr/>
            <p:nvPr/>
          </p:nvSpPr>
          <p:spPr>
            <a:xfrm>
              <a:off x="-1029757" y="4192605"/>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圆角矩形 43"/>
            <p:cNvSpPr/>
            <p:nvPr/>
          </p:nvSpPr>
          <p:spPr>
            <a:xfrm>
              <a:off x="-351046" y="5472872"/>
              <a:ext cx="2054704" cy="499049"/>
            </a:xfrm>
            <a:prstGeom prst="roundRect">
              <a:avLst>
                <a:gd name="adj" fmla="val 50000"/>
              </a:avLst>
            </a:prstGeom>
            <a:solidFill>
              <a:schemeClr val="accent5"/>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圆角矩形 45"/>
            <p:cNvSpPr/>
            <p:nvPr/>
          </p:nvSpPr>
          <p:spPr>
            <a:xfrm>
              <a:off x="-351046" y="4646796"/>
              <a:ext cx="2576662" cy="595530"/>
            </a:xfrm>
            <a:prstGeom prst="roundRect">
              <a:avLst>
                <a:gd name="adj" fmla="val 50000"/>
              </a:avLst>
            </a:prstGeom>
            <a:solidFill>
              <a:schemeClr val="accent2"/>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2" name="圆角矩形 51"/>
            <p:cNvSpPr/>
            <p:nvPr/>
          </p:nvSpPr>
          <p:spPr>
            <a:xfrm>
              <a:off x="1132641" y="4646796"/>
              <a:ext cx="1843402" cy="54899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3" name="组 52"/>
            <p:cNvGrpSpPr/>
            <p:nvPr/>
          </p:nvGrpSpPr>
          <p:grpSpPr>
            <a:xfrm>
              <a:off x="-614794" y="5093026"/>
              <a:ext cx="3087689" cy="499049"/>
              <a:chOff x="-593169" y="4858506"/>
              <a:chExt cx="3087689" cy="499049"/>
            </a:xfrm>
          </p:grpSpPr>
          <p:sp>
            <p:nvSpPr>
              <p:cNvPr id="55" name="圆角矩形 54"/>
              <p:cNvSpPr/>
              <p:nvPr/>
            </p:nvSpPr>
            <p:spPr>
              <a:xfrm>
                <a:off x="-346675" y="4858506"/>
                <a:ext cx="2841195" cy="499049"/>
              </a:xfrm>
              <a:prstGeom prst="roundRect">
                <a:avLst>
                  <a:gd name="adj" fmla="val 50000"/>
                </a:avLst>
              </a:prstGeom>
              <a:solidFill>
                <a:schemeClr val="accent3"/>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6" name="圆角矩形 55"/>
              <p:cNvSpPr/>
              <p:nvPr/>
            </p:nvSpPr>
            <p:spPr>
              <a:xfrm>
                <a:off x="-593169" y="4858506"/>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pic>
        <p:nvPicPr>
          <p:cNvPr id="23" name="Joel Hanson - Traveling Light.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961403" y="159846"/>
            <a:ext cx="1548437" cy="154843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par>
                                <p:cTn id="12" presetID="53" presetClass="entr" presetSubtype="16" fill="hold" grpId="1" nodeType="withEffect">
                                  <p:stCondLst>
                                    <p:cond delay="50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par>
                          <p:cTn id="17" fill="hold">
                            <p:stCondLst>
                              <p:cond delay="0"/>
                            </p:stCondLst>
                            <p:childTnLst>
                              <p:par>
                                <p:cTn id="18" presetID="16" presetClass="entr" presetSubtype="21"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p:tgtEl>
                                          <p:spTgt spid="9"/>
                                        </p:tgtEl>
                                        <p:attrNameLst>
                                          <p:attrName>ppt_y</p:attrName>
                                        </p:attrNameLst>
                                      </p:cBhvr>
                                      <p:tavLst>
                                        <p:tav tm="0">
                                          <p:val>
                                            <p:strVal val="#ppt_y+#ppt_h*1.125000"/>
                                          </p:val>
                                        </p:tav>
                                        <p:tav tm="100000">
                                          <p:val>
                                            <p:strVal val="#ppt_y"/>
                                          </p:val>
                                        </p:tav>
                                      </p:tavLst>
                                    </p:anim>
                                    <p:animEffect transition="in" filter="wipe(up)">
                                      <p:cBhvr>
                                        <p:cTn id="25" dur="1000"/>
                                        <p:tgtEl>
                                          <p:spTgt spid="9"/>
                                        </p:tgtEl>
                                      </p:cBhvr>
                                    </p:animEffect>
                                  </p:childTnLst>
                                </p:cTn>
                              </p:par>
                              <p:par>
                                <p:cTn id="26" presetID="26" presetClass="emph" presetSubtype="0" fill="hold" grpId="0" nodeType="withEffect">
                                  <p:stCondLst>
                                    <p:cond delay="0"/>
                                  </p:stCondLst>
                                  <p:childTnLst>
                                    <p:animEffect transition="out" filter="fade">
                                      <p:cBhvr>
                                        <p:cTn id="27" dur="1000" tmFilter="0, 0; .2, .5; .8, .5; 1, 0"/>
                                        <p:tgtEl>
                                          <p:spTgt spid="4"/>
                                        </p:tgtEl>
                                      </p:cBhvr>
                                    </p:animEffect>
                                    <p:animScale>
                                      <p:cBhvr>
                                        <p:cTn id="28" dur="500" autoRev="1" fill="hold"/>
                                        <p:tgtEl>
                                          <p:spTgt spid="4"/>
                                        </p:tgtEl>
                                      </p:cBhvr>
                                      <p:by x="105000" y="105000"/>
                                    </p:animScale>
                                  </p:childTnLst>
                                </p:cTn>
                              </p:par>
                              <p:par>
                                <p:cTn id="29" presetID="22" presetClass="entr" presetSubtype="8" fill="hold" nodeType="with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1000"/>
                                        <p:tgtEl>
                                          <p:spTgt spid="18"/>
                                        </p:tgtEl>
                                      </p:cBhvr>
                                    </p:animEffect>
                                  </p:childTnLst>
                                </p:cTn>
                              </p:par>
                              <p:par>
                                <p:cTn id="32" presetID="22" presetClass="entr" presetSubtype="2" fill="hold" nodeType="withEffect">
                                  <p:stCondLst>
                                    <p:cond delay="500"/>
                                  </p:stCondLst>
                                  <p:childTnLst>
                                    <p:set>
                                      <p:cBhvr>
                                        <p:cTn id="33" dur="1" fill="hold">
                                          <p:stCondLst>
                                            <p:cond delay="0"/>
                                          </p:stCondLst>
                                        </p:cTn>
                                        <p:tgtEl>
                                          <p:spTgt spid="43"/>
                                        </p:tgtEl>
                                        <p:attrNameLst>
                                          <p:attrName>style.visibility</p:attrName>
                                        </p:attrNameLst>
                                      </p:cBhvr>
                                      <p:to>
                                        <p:strVal val="visible"/>
                                      </p:to>
                                    </p:set>
                                    <p:animEffect transition="in" filter="wipe(right)">
                                      <p:cBhvr>
                                        <p:cTn id="34"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23"/>
                </p:tgtEl>
              </p:cMediaNode>
            </p:audio>
          </p:childTnLst>
        </p:cTn>
      </p:par>
    </p:tnLst>
    <p:bldLst>
      <p:bldP spid="4" grpId="0"/>
      <p:bldP spid="4" grpId="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0642" y="2907976"/>
            <a:ext cx="10830717" cy="2492990"/>
          </a:xfrm>
          <a:prstGeom prst="rect">
            <a:avLst/>
          </a:prstGeom>
        </p:spPr>
        <p:txBody>
          <a:bodyPr wrap="square">
            <a:spAutoFit/>
          </a:bodyPr>
          <a:lstStyle/>
          <a:p>
            <a:pPr>
              <a:lnSpc>
                <a:spcPct val="130000"/>
              </a:lnSpc>
            </a:pPr>
            <a:r>
              <a:rPr lang="zh-CN" altLang="en-US" sz="2000" dirty="0">
                <a:solidFill>
                  <a:schemeClr val="tx1">
                    <a:lumMod val="75000"/>
                    <a:lumOff val="25000"/>
                  </a:schemeClr>
                </a:solidFill>
                <a:latin typeface="Source Han Sans CN" charset="-122"/>
                <a:ea typeface="Source Han Sans CN" charset="-122"/>
                <a:cs typeface="Source Han Sans CN" charset="-122"/>
              </a:rPr>
              <a:t>人力资源管理是公司201X年完成经营指标的重点辅助环节，在“以人为本”精神的指导下，我们将重点完成如下工作：整改目前存在的各种问题（如团队沟通问题等）、强化绩效管理的工具作用、深入规范薪酬体系的改革、不断完善人才配置和人才激励机制，为不同岗位、不同业务序列的员工辅助设计职业生涯规划，使每一位员工都能清楚自己在公司的定位和发展前途、强化培训管理，使各级员工在公司系统化的培训和自身努力下得到真正的进步，最终使公司真正实现由传统人事管理模式向以业绩管理为主导的人力资源管理模式的转变。</a:t>
            </a:r>
            <a:endParaRPr lang="zh-CN" altLang="en-US" sz="2000" dirty="0">
              <a:solidFill>
                <a:schemeClr val="tx1">
                  <a:lumMod val="75000"/>
                  <a:lumOff val="25000"/>
                </a:schemeClr>
              </a:solidFill>
              <a:latin typeface="Source Han Sans CN" charset="-122"/>
              <a:ea typeface="Source Han Sans CN" charset="-122"/>
              <a:cs typeface="Source Han Sans CN" charset="-122"/>
            </a:endParaRPr>
          </a:p>
        </p:txBody>
      </p:sp>
      <p:grpSp>
        <p:nvGrpSpPr>
          <p:cNvPr id="7" name="前"/>
          <p:cNvGrpSpPr/>
          <p:nvPr/>
        </p:nvGrpSpPr>
        <p:grpSpPr>
          <a:xfrm>
            <a:off x="4740297" y="741222"/>
            <a:ext cx="1306135" cy="1269327"/>
            <a:chOff x="2132199" y="770251"/>
            <a:chExt cx="1306135" cy="1269327"/>
          </a:xfrm>
        </p:grpSpPr>
        <p:grpSp>
          <p:nvGrpSpPr>
            <p:cNvPr id="8" name="组合 5"/>
            <p:cNvGrpSpPr/>
            <p:nvPr/>
          </p:nvGrpSpPr>
          <p:grpSpPr>
            <a:xfrm>
              <a:off x="2132199" y="770251"/>
              <a:ext cx="1306135" cy="1269327"/>
              <a:chOff x="4345444" y="2542859"/>
              <a:chExt cx="1810550" cy="1811205"/>
            </a:xfrm>
          </p:grpSpPr>
          <p:grpSp>
            <p:nvGrpSpPr>
              <p:cNvPr id="10"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 name="同心圆 1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13" name="椭圆 1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11" name="椭圆 10"/>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9" name="TextBox 11"/>
            <p:cNvSpPr txBox="1"/>
            <p:nvPr/>
          </p:nvSpPr>
          <p:spPr>
            <a:xfrm>
              <a:off x="2431244" y="1010533"/>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前 </a:t>
              </a:r>
              <a:endParaRPr lang="zh-CN" altLang="en-US" sz="4500" b="1" dirty="0">
                <a:solidFill>
                  <a:prstClr val="white"/>
                </a:solidFill>
                <a:latin typeface="微软雅黑" panose="020B0503020204020204" pitchFamily="34" charset="-122"/>
                <a:ea typeface="微软雅黑" panose="020B0503020204020204" pitchFamily="34" charset="-122"/>
              </a:endParaRPr>
            </a:p>
          </p:txBody>
        </p:sp>
      </p:grpSp>
      <p:grpSp>
        <p:nvGrpSpPr>
          <p:cNvPr id="14" name="010"/>
          <p:cNvGrpSpPr/>
          <p:nvPr/>
        </p:nvGrpSpPr>
        <p:grpSpPr>
          <a:xfrm>
            <a:off x="4390851" y="1574194"/>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17" name="009"/>
          <p:cNvGrpSpPr/>
          <p:nvPr/>
        </p:nvGrpSpPr>
        <p:grpSpPr>
          <a:xfrm>
            <a:off x="8073205" y="1188210"/>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20" name="008"/>
          <p:cNvGrpSpPr/>
          <p:nvPr/>
        </p:nvGrpSpPr>
        <p:grpSpPr>
          <a:xfrm>
            <a:off x="8229497" y="1352758"/>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sp>
        <p:nvSpPr>
          <p:cNvPr id="23"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5"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28" name="004"/>
          <p:cNvGrpSpPr/>
          <p:nvPr/>
        </p:nvGrpSpPr>
        <p:grpSpPr>
          <a:xfrm>
            <a:off x="3991023" y="740469"/>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1"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4"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6" name="言"/>
          <p:cNvGrpSpPr/>
          <p:nvPr/>
        </p:nvGrpSpPr>
        <p:grpSpPr>
          <a:xfrm>
            <a:off x="6243994" y="741222"/>
            <a:ext cx="1306135" cy="1269327"/>
            <a:chOff x="2132199" y="770251"/>
            <a:chExt cx="1306135" cy="1269327"/>
          </a:xfrm>
        </p:grpSpPr>
        <p:grpSp>
          <p:nvGrpSpPr>
            <p:cNvPr id="37" name="组合 37"/>
            <p:cNvGrpSpPr/>
            <p:nvPr/>
          </p:nvGrpSpPr>
          <p:grpSpPr>
            <a:xfrm>
              <a:off x="2132199" y="770251"/>
              <a:ext cx="1306135" cy="1269327"/>
              <a:chOff x="4345444" y="2542859"/>
              <a:chExt cx="1810550" cy="1811205"/>
            </a:xfrm>
          </p:grpSpPr>
          <p:grpSp>
            <p:nvGrpSpPr>
              <p:cNvPr id="39"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1" name="同心圆 4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42" name="椭圆 4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0" name="椭圆 39"/>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8" name="TextBox 11"/>
            <p:cNvSpPr txBox="1"/>
            <p:nvPr/>
          </p:nvSpPr>
          <p:spPr>
            <a:xfrm>
              <a:off x="2431244" y="1010533"/>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言</a:t>
              </a:r>
              <a:endParaRPr lang="zh-CN" altLang="en-US" sz="4500" b="1" dirty="0">
                <a:solidFill>
                  <a:prstClr val="white"/>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2102200" y="2502130"/>
            <a:ext cx="1671637" cy="857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p:cNvSpPr/>
          <p:nvPr/>
        </p:nvSpPr>
        <p:spPr>
          <a:xfrm>
            <a:off x="4207521" y="2502130"/>
            <a:ext cx="1671637" cy="85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矩形 44"/>
          <p:cNvSpPr/>
          <p:nvPr/>
        </p:nvSpPr>
        <p:spPr>
          <a:xfrm>
            <a:off x="6312842" y="2502130"/>
            <a:ext cx="1671637" cy="85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矩形 45"/>
          <p:cNvSpPr/>
          <p:nvPr/>
        </p:nvSpPr>
        <p:spPr>
          <a:xfrm>
            <a:off x="8418164" y="2502130"/>
            <a:ext cx="1671637" cy="85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5000">
                                          <p:cBhvr additive="base">
                                            <p:cTn id="7"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5000">
                                          <p:cBhvr additive="base">
                                            <p:cTn id="11"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16" presetClass="entr" presetSubtype="21" fill="hold" grpId="0" nodeType="withEffect">
                                      <p:stCondLst>
                                        <p:cond delay="300"/>
                                      </p:stCondLst>
                                      <p:childTnLst>
                                        <p:set>
                                          <p:cBhvr>
                                            <p:cTn id="64" dur="1" fill="hold">
                                              <p:stCondLst>
                                                <p:cond delay="0"/>
                                              </p:stCondLst>
                                            </p:cTn>
                                            <p:tgtEl>
                                              <p:spTgt spid="43"/>
                                            </p:tgtEl>
                                            <p:attrNameLst>
                                              <p:attrName>style.visibility</p:attrName>
                                            </p:attrNameLst>
                                          </p:cBhvr>
                                          <p:to>
                                            <p:strVal val="visible"/>
                                          </p:to>
                                        </p:set>
                                        <p:animEffect transition="in" filter="barn(inVertical)">
                                          <p:cBhvr>
                                            <p:cTn id="65" dur="500"/>
                                            <p:tgtEl>
                                              <p:spTgt spid="43"/>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barn(inVertical)">
                                          <p:cBhvr>
                                            <p:cTn id="68" dur="500"/>
                                            <p:tgtEl>
                                              <p:spTgt spid="44"/>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barn(inVertical)">
                                          <p:cBhvr>
                                            <p:cTn id="71" dur="500"/>
                                            <p:tgtEl>
                                              <p:spTgt spid="45"/>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barn(inVertical)">
                                          <p:cBhvr>
                                            <p:cTn id="74" dur="500"/>
                                            <p:tgtEl>
                                              <p:spTgt spid="46"/>
                                            </p:tgtEl>
                                          </p:cBhvr>
                                        </p:animEffect>
                                      </p:childTnLst>
                                    </p:cTn>
                                  </p:par>
                                </p:childTnLst>
                              </p:cTn>
                            </p:par>
                            <p:par>
                              <p:cTn id="75" fill="hold">
                                <p:stCondLst>
                                  <p:cond delay="2500"/>
                                </p:stCondLst>
                                <p:childTnLst>
                                  <p:par>
                                    <p:cTn id="76" presetID="22" presetClass="entr" presetSubtype="1"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wipe(up)">
                                          <p:cBhvr>
                                            <p:cTn id="7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animBg="1"/>
          <p:bldP spid="24" grpId="0" animBg="1"/>
          <p:bldP spid="34" grpId="0" animBg="1"/>
          <p:bldP spid="35" grpId="0" animBg="1"/>
          <p:bldP spid="43" grpId="0" animBg="1"/>
          <p:bldP spid="44" grpId="0" animBg="1"/>
          <p:bldP spid="45" grpId="0" animBg="1"/>
          <p:bldP spid="4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1+#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2000" fill="hold"/>
                                            <p:tgtEl>
                                              <p:spTgt spid="20"/>
                                            </p:tgtEl>
                                            <p:attrNameLst>
                                              <p:attrName>ppt_x</p:attrName>
                                            </p:attrNameLst>
                                          </p:cBhvr>
                                          <p:tavLst>
                                            <p:tav tm="0">
                                              <p:val>
                                                <p:strVal val="1+#ppt_w/2"/>
                                              </p:val>
                                            </p:tav>
                                            <p:tav tm="100000">
                                              <p:val>
                                                <p:strVal val="#ppt_x"/>
                                              </p:val>
                                            </p:tav>
                                          </p:tavLst>
                                        </p:anim>
                                        <p:anim calcmode="lin" valueType="num">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16" presetClass="entr" presetSubtype="21" fill="hold" grpId="0" nodeType="withEffect">
                                      <p:stCondLst>
                                        <p:cond delay="300"/>
                                      </p:stCondLst>
                                      <p:childTnLst>
                                        <p:set>
                                          <p:cBhvr>
                                            <p:cTn id="64" dur="1" fill="hold">
                                              <p:stCondLst>
                                                <p:cond delay="0"/>
                                              </p:stCondLst>
                                            </p:cTn>
                                            <p:tgtEl>
                                              <p:spTgt spid="43"/>
                                            </p:tgtEl>
                                            <p:attrNameLst>
                                              <p:attrName>style.visibility</p:attrName>
                                            </p:attrNameLst>
                                          </p:cBhvr>
                                          <p:to>
                                            <p:strVal val="visible"/>
                                          </p:to>
                                        </p:set>
                                        <p:animEffect transition="in" filter="barn(inVertical)">
                                          <p:cBhvr>
                                            <p:cTn id="65" dur="500"/>
                                            <p:tgtEl>
                                              <p:spTgt spid="43"/>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barn(inVertical)">
                                          <p:cBhvr>
                                            <p:cTn id="68" dur="500"/>
                                            <p:tgtEl>
                                              <p:spTgt spid="44"/>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barn(inVertical)">
                                          <p:cBhvr>
                                            <p:cTn id="71" dur="500"/>
                                            <p:tgtEl>
                                              <p:spTgt spid="45"/>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barn(inVertical)">
                                          <p:cBhvr>
                                            <p:cTn id="74" dur="500"/>
                                            <p:tgtEl>
                                              <p:spTgt spid="46"/>
                                            </p:tgtEl>
                                          </p:cBhvr>
                                        </p:animEffect>
                                      </p:childTnLst>
                                    </p:cTn>
                                  </p:par>
                                </p:childTnLst>
                              </p:cTn>
                            </p:par>
                            <p:par>
                              <p:cTn id="75" fill="hold">
                                <p:stCondLst>
                                  <p:cond delay="2500"/>
                                </p:stCondLst>
                                <p:childTnLst>
                                  <p:par>
                                    <p:cTn id="76" presetID="22" presetClass="entr" presetSubtype="1"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wipe(up)">
                                          <p:cBhvr>
                                            <p:cTn id="7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animBg="1"/>
          <p:bldP spid="24" grpId="0" animBg="1"/>
          <p:bldP spid="34" grpId="0" animBg="1"/>
          <p:bldP spid="35" grpId="0" animBg="1"/>
          <p:bldP spid="43" grpId="0" animBg="1"/>
          <p:bldP spid="44" grpId="0" animBg="1"/>
          <p:bldP spid="45" grpId="0" animBg="1"/>
          <p:bldP spid="4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 6"/>
          <p:cNvGrpSpPr/>
          <p:nvPr/>
        </p:nvGrpSpPr>
        <p:grpSpPr>
          <a:xfrm>
            <a:off x="5472280" y="2976417"/>
            <a:ext cx="5035348" cy="1403403"/>
            <a:chOff x="5472280" y="2976417"/>
            <a:chExt cx="5035348" cy="1403403"/>
          </a:xfrm>
        </p:grpSpPr>
        <p:sp>
          <p:nvSpPr>
            <p:cNvPr id="186" name="任意多边形 40"/>
            <p:cNvSpPr/>
            <p:nvPr/>
          </p:nvSpPr>
          <p:spPr>
            <a:xfrm>
              <a:off x="5472280" y="3549863"/>
              <a:ext cx="1775487" cy="829957"/>
            </a:xfrm>
            <a:custGeom>
              <a:avLst/>
              <a:gdLst>
                <a:gd name="connsiteX0" fmla="*/ 492787 w 1775487"/>
                <a:gd name="connsiteY0" fmla="*/ 0 h 829957"/>
                <a:gd name="connsiteX1" fmla="*/ 1775487 w 1775487"/>
                <a:gd name="connsiteY1" fmla="*/ 260350 h 829957"/>
                <a:gd name="connsiteX2" fmla="*/ 1737387 w 1775487"/>
                <a:gd name="connsiteY2" fmla="*/ 501650 h 829957"/>
                <a:gd name="connsiteX3" fmla="*/ 1534402 w 1775487"/>
                <a:gd name="connsiteY3" fmla="*/ 829957 h 829957"/>
                <a:gd name="connsiteX4" fmla="*/ 0 w 1775487"/>
                <a:gd name="connsiteY4" fmla="*/ 829957 h 829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487" h="829957">
                  <a:moveTo>
                    <a:pt x="492787" y="0"/>
                  </a:moveTo>
                  <a:lnTo>
                    <a:pt x="1775487" y="260350"/>
                  </a:lnTo>
                  <a:lnTo>
                    <a:pt x="1737387" y="501650"/>
                  </a:lnTo>
                  <a:lnTo>
                    <a:pt x="1534402" y="829957"/>
                  </a:lnTo>
                  <a:lnTo>
                    <a:pt x="0" y="829957"/>
                  </a:lnTo>
                  <a:close/>
                </a:path>
              </a:pathLst>
            </a:custGeom>
            <a:gradFill>
              <a:gsLst>
                <a:gs pos="74000">
                  <a:srgbClr val="000000">
                    <a:alpha val="4000"/>
                  </a:srgbClr>
                </a:gs>
                <a:gs pos="58000">
                  <a:srgbClr val="000000">
                    <a:alpha val="14000"/>
                  </a:srgbClr>
                </a:gs>
                <a:gs pos="41000">
                  <a:srgbClr val="000000">
                    <a:alpha val="14000"/>
                  </a:srgbClr>
                </a:gs>
                <a:gs pos="21000">
                  <a:srgbClr val="000000">
                    <a:alpha val="22000"/>
                  </a:srgbClr>
                </a:gs>
                <a:gs pos="0">
                  <a:schemeClr val="tx1">
                    <a:alpha val="35000"/>
                  </a:schemeClr>
                </a:gs>
                <a:gs pos="100000">
                  <a:schemeClr val="tx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87" name="任意多边形 33"/>
            <p:cNvSpPr/>
            <p:nvPr/>
          </p:nvSpPr>
          <p:spPr>
            <a:xfrm flipH="1">
              <a:off x="5980265" y="3168109"/>
              <a:ext cx="1229786" cy="751651"/>
            </a:xfrm>
            <a:custGeom>
              <a:avLst/>
              <a:gdLst>
                <a:gd name="connsiteX0" fmla="*/ 0 w 1473194"/>
                <a:gd name="connsiteY0" fmla="*/ 0 h 900423"/>
                <a:gd name="connsiteX1" fmla="*/ 1022984 w 1473194"/>
                <a:gd name="connsiteY1" fmla="*/ 0 h 900423"/>
                <a:gd name="connsiteX2" fmla="*/ 1022984 w 1473194"/>
                <a:gd name="connsiteY2" fmla="*/ 2 h 900423"/>
                <a:gd name="connsiteX3" fmla="*/ 1473194 w 1473194"/>
                <a:gd name="connsiteY3" fmla="*/ 450212 h 900423"/>
                <a:gd name="connsiteX4" fmla="*/ 1022983 w 1473194"/>
                <a:gd name="connsiteY4" fmla="*/ 900423 h 900423"/>
                <a:gd name="connsiteX5" fmla="*/ 1022983 w 1473194"/>
                <a:gd name="connsiteY5" fmla="*/ 900113 h 900423"/>
                <a:gd name="connsiteX6" fmla="*/ 0 w 1473194"/>
                <a:gd name="connsiteY6" fmla="*/ 900113 h 900423"/>
                <a:gd name="connsiteX0-1" fmla="*/ 0 w 1473194"/>
                <a:gd name="connsiteY0-2" fmla="*/ 0 h 900423"/>
                <a:gd name="connsiteX1-3" fmla="*/ 1022984 w 1473194"/>
                <a:gd name="connsiteY1-4" fmla="*/ 0 h 900423"/>
                <a:gd name="connsiteX2-5" fmla="*/ 1022984 w 1473194"/>
                <a:gd name="connsiteY2-6" fmla="*/ 2 h 900423"/>
                <a:gd name="connsiteX3-7" fmla="*/ 1473194 w 1473194"/>
                <a:gd name="connsiteY3-8" fmla="*/ 450212 h 900423"/>
                <a:gd name="connsiteX4-9" fmla="*/ 1022983 w 1473194"/>
                <a:gd name="connsiteY4-10" fmla="*/ 900423 h 900423"/>
                <a:gd name="connsiteX5-11" fmla="*/ 0 w 1473194"/>
                <a:gd name="connsiteY5-12" fmla="*/ 900113 h 900423"/>
                <a:gd name="connsiteX6-13" fmla="*/ 0 w 1473194"/>
                <a:gd name="connsiteY6-14" fmla="*/ 0 h 900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73194" h="900423">
                  <a:moveTo>
                    <a:pt x="0" y="0"/>
                  </a:moveTo>
                  <a:lnTo>
                    <a:pt x="1022984" y="0"/>
                  </a:lnTo>
                  <a:lnTo>
                    <a:pt x="1022984" y="2"/>
                  </a:lnTo>
                  <a:lnTo>
                    <a:pt x="1473194" y="450212"/>
                  </a:lnTo>
                  <a:lnTo>
                    <a:pt x="1022983" y="900423"/>
                  </a:lnTo>
                  <a:lnTo>
                    <a:pt x="0" y="900113"/>
                  </a:lnTo>
                  <a:lnTo>
                    <a:pt x="0" y="0"/>
                  </a:lnTo>
                  <a:close/>
                </a:path>
              </a:pathLst>
            </a:custGeom>
            <a:gradFill flip="none" rotWithShape="1">
              <a:gsLst>
                <a:gs pos="100000">
                  <a:srgbClr val="D4D6D6"/>
                </a:gs>
                <a:gs pos="41000">
                  <a:srgbClr val="EFF1F1"/>
                </a:gs>
                <a:gs pos="0">
                  <a:srgbClr val="F5F5F5"/>
                </a:gs>
              </a:gsLst>
              <a:lin ang="5400000" scaled="0"/>
              <a:tileRect/>
            </a:gradFill>
            <a:ln w="25400">
              <a:gradFill flip="none" rotWithShape="1">
                <a:gsLst>
                  <a:gs pos="0">
                    <a:srgbClr val="F4F4F4"/>
                  </a:gs>
                  <a:gs pos="52000">
                    <a:srgbClr val="EEEEEE"/>
                  </a:gs>
                  <a:gs pos="100000">
                    <a:srgbClr val="EFF1F1"/>
                  </a:gs>
                </a:gsLst>
                <a:lin ang="54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矩形 196"/>
            <p:cNvSpPr/>
            <p:nvPr/>
          </p:nvSpPr>
          <p:spPr>
            <a:xfrm flipH="1">
              <a:off x="7188846" y="3023994"/>
              <a:ext cx="3199575" cy="1045587"/>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8" name="矩形 197"/>
            <p:cNvSpPr/>
            <p:nvPr/>
          </p:nvSpPr>
          <p:spPr>
            <a:xfrm flipH="1">
              <a:off x="7188847" y="3546679"/>
              <a:ext cx="3199575" cy="522903"/>
            </a:xfrm>
            <a:prstGeom prst="rect">
              <a:avLst/>
            </a:prstGeom>
            <a:solidFill>
              <a:srgbClr val="017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99" name="图片 198"/>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rcRect/>
            <a:stretch>
              <a:fillRect/>
            </a:stretch>
          </p:blipFill>
          <p:spPr>
            <a:xfrm rot="10800000" flipH="1">
              <a:off x="7071169" y="3023993"/>
              <a:ext cx="3434932" cy="144116"/>
            </a:xfrm>
            <a:prstGeom prst="rect">
              <a:avLst/>
            </a:prstGeom>
          </p:spPr>
        </p:pic>
        <p:pic>
          <p:nvPicPr>
            <p:cNvPr id="200" name="图片 199"/>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rcRect/>
            <a:stretch>
              <a:fillRect/>
            </a:stretch>
          </p:blipFill>
          <p:spPr>
            <a:xfrm rot="10800000" flipH="1" flipV="1">
              <a:off x="7072696" y="3921985"/>
              <a:ext cx="3434932" cy="144116"/>
            </a:xfrm>
            <a:prstGeom prst="rect">
              <a:avLst/>
            </a:prstGeom>
          </p:spPr>
        </p:pic>
        <p:sp>
          <p:nvSpPr>
            <p:cNvPr id="201" name="任意多边形 39"/>
            <p:cNvSpPr/>
            <p:nvPr/>
          </p:nvSpPr>
          <p:spPr>
            <a:xfrm flipH="1">
              <a:off x="7227820" y="2976417"/>
              <a:ext cx="3160603" cy="39130"/>
            </a:xfrm>
            <a:custGeom>
              <a:avLst/>
              <a:gdLst>
                <a:gd name="connsiteX0" fmla="*/ 1893086 w 3786173"/>
                <a:gd name="connsiteY0" fmla="*/ 0 h 285622"/>
                <a:gd name="connsiteX1" fmla="*/ 3770581 w 3786173"/>
                <a:gd name="connsiteY1" fmla="*/ 259403 h 285622"/>
                <a:gd name="connsiteX2" fmla="*/ 3786173 w 3786173"/>
                <a:gd name="connsiteY2" fmla="*/ 285622 h 285622"/>
                <a:gd name="connsiteX3" fmla="*/ 0 w 3786173"/>
                <a:gd name="connsiteY3" fmla="*/ 285622 h 285622"/>
                <a:gd name="connsiteX4" fmla="*/ 15591 w 3786173"/>
                <a:gd name="connsiteY4" fmla="*/ 259403 h 285622"/>
                <a:gd name="connsiteX5" fmla="*/ 1893086 w 3786173"/>
                <a:gd name="connsiteY5" fmla="*/ 0 h 28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6173" h="285622">
                  <a:moveTo>
                    <a:pt x="1893086" y="0"/>
                  </a:moveTo>
                  <a:cubicBezTo>
                    <a:pt x="2819199" y="0"/>
                    <a:pt x="3591881" y="111362"/>
                    <a:pt x="3770581" y="259403"/>
                  </a:cubicBezTo>
                  <a:lnTo>
                    <a:pt x="3786173" y="285622"/>
                  </a:lnTo>
                  <a:lnTo>
                    <a:pt x="0" y="285622"/>
                  </a:lnTo>
                  <a:lnTo>
                    <a:pt x="15591" y="259403"/>
                  </a:lnTo>
                  <a:cubicBezTo>
                    <a:pt x="194291" y="111362"/>
                    <a:pt x="966973" y="0"/>
                    <a:pt x="1893086" y="0"/>
                  </a:cubicBezTo>
                  <a:close/>
                </a:path>
              </a:pathLst>
            </a:custGeom>
            <a:gradFill flip="none" rotWithShape="1">
              <a:gsLst>
                <a:gs pos="100000">
                  <a:srgbClr val="FFFFFF">
                    <a:alpha val="0"/>
                  </a:srgbClr>
                </a:gs>
                <a:gs pos="74000">
                  <a:srgbClr val="FFFFFF">
                    <a:alpha val="52000"/>
                  </a:srgbClr>
                </a:gs>
                <a:gs pos="51000">
                  <a:srgbClr val="FFFFFF">
                    <a:alpha val="75000"/>
                  </a:srgbClr>
                </a:gs>
                <a:gs pos="0">
                  <a:srgbClr val="FFFFF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2" name="任意多边形 56"/>
            <p:cNvSpPr/>
            <p:nvPr/>
          </p:nvSpPr>
          <p:spPr>
            <a:xfrm>
              <a:off x="5945063" y="3533352"/>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0" name="任意多边形 44"/>
            <p:cNvSpPr/>
            <p:nvPr/>
          </p:nvSpPr>
          <p:spPr>
            <a:xfrm>
              <a:off x="6613192" y="3016462"/>
              <a:ext cx="583418" cy="976182"/>
            </a:xfrm>
            <a:custGeom>
              <a:avLst/>
              <a:gdLst>
                <a:gd name="connsiteX0" fmla="*/ 579010 w 583418"/>
                <a:gd name="connsiteY0" fmla="*/ 0 h 976182"/>
                <a:gd name="connsiteX1" fmla="*/ 583418 w 583418"/>
                <a:gd name="connsiteY1" fmla="*/ 976182 h 976182"/>
                <a:gd name="connsiteX2" fmla="*/ 0 w 583418"/>
                <a:gd name="connsiteY2" fmla="*/ 976182 h 976182"/>
              </a:gdLst>
              <a:ahLst/>
              <a:cxnLst>
                <a:cxn ang="0">
                  <a:pos x="connsiteX0" y="connsiteY0"/>
                </a:cxn>
                <a:cxn ang="0">
                  <a:pos x="connsiteX1" y="connsiteY1"/>
                </a:cxn>
                <a:cxn ang="0">
                  <a:pos x="connsiteX2" y="connsiteY2"/>
                </a:cxn>
              </a:cxnLst>
              <a:rect l="l" t="t" r="r" b="b"/>
              <a:pathLst>
                <a:path w="583418" h="976182">
                  <a:moveTo>
                    <a:pt x="579010" y="0"/>
                  </a:moveTo>
                  <a:lnTo>
                    <a:pt x="583418" y="976182"/>
                  </a:lnTo>
                  <a:lnTo>
                    <a:pt x="0" y="976182"/>
                  </a:lnTo>
                  <a:close/>
                </a:path>
              </a:pathLst>
            </a:custGeom>
            <a:gradFill>
              <a:gsLst>
                <a:gs pos="74000">
                  <a:srgbClr val="000000">
                    <a:alpha val="4000"/>
                  </a:srgbClr>
                </a:gs>
                <a:gs pos="58000">
                  <a:srgbClr val="000000">
                    <a:alpha val="14000"/>
                  </a:srgbClr>
                </a:gs>
                <a:gs pos="41000">
                  <a:srgbClr val="000000">
                    <a:alpha val="14000"/>
                  </a:srgbClr>
                </a:gs>
                <a:gs pos="21000">
                  <a:srgbClr val="000000">
                    <a:alpha val="22000"/>
                  </a:srgbClr>
                </a:gs>
                <a:gs pos="0">
                  <a:schemeClr val="tx1">
                    <a:alpha val="35000"/>
                  </a:schemeClr>
                </a:gs>
                <a:gs pos="100000">
                  <a:schemeClr val="tx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9" name="Freeform 11"/>
            <p:cNvSpPr>
              <a:spLocks noEditPoints="1"/>
            </p:cNvSpPr>
            <p:nvPr/>
          </p:nvSpPr>
          <p:spPr bwMode="auto">
            <a:xfrm>
              <a:off x="6483954" y="3326221"/>
              <a:ext cx="433514" cy="434780"/>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Rectangle 12"/>
            <p:cNvSpPr>
              <a:spLocks noChangeArrowheads="1"/>
            </p:cNvSpPr>
            <p:nvPr/>
          </p:nvSpPr>
          <p:spPr bwMode="auto">
            <a:xfrm>
              <a:off x="6573498" y="3435896"/>
              <a:ext cx="253780" cy="28479"/>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Rectangle 13"/>
            <p:cNvSpPr>
              <a:spLocks noChangeArrowheads="1"/>
            </p:cNvSpPr>
            <p:nvPr/>
          </p:nvSpPr>
          <p:spPr bwMode="auto">
            <a:xfrm>
              <a:off x="6573498" y="3525130"/>
              <a:ext cx="253780" cy="28479"/>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Rectangle 14"/>
            <p:cNvSpPr>
              <a:spLocks noChangeArrowheads="1"/>
            </p:cNvSpPr>
            <p:nvPr/>
          </p:nvSpPr>
          <p:spPr bwMode="auto">
            <a:xfrm>
              <a:off x="6573498" y="3614365"/>
              <a:ext cx="152521" cy="28479"/>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6" name="椭圆 265"/>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7" name="椭圆 266"/>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4" name="椭圆 263"/>
          <p:cNvSpPr/>
          <p:nvPr/>
        </p:nvSpPr>
        <p:spPr>
          <a:xfrm>
            <a:off x="1678488" y="2163212"/>
            <a:ext cx="1865678" cy="1865678"/>
          </a:xfrm>
          <a:prstGeom prst="ellipse">
            <a:avLst/>
          </a:prstGeom>
          <a:solidFill>
            <a:srgbClr val="2298A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组 7"/>
          <p:cNvGrpSpPr/>
          <p:nvPr/>
        </p:nvGrpSpPr>
        <p:grpSpPr>
          <a:xfrm>
            <a:off x="5374672" y="4815065"/>
            <a:ext cx="5063280" cy="1363358"/>
            <a:chOff x="5374672" y="4815065"/>
            <a:chExt cx="5063280" cy="1363358"/>
          </a:xfrm>
        </p:grpSpPr>
        <p:sp>
          <p:nvSpPr>
            <p:cNvPr id="203" name="任意多边形 45"/>
            <p:cNvSpPr/>
            <p:nvPr/>
          </p:nvSpPr>
          <p:spPr>
            <a:xfrm>
              <a:off x="5374672" y="5348466"/>
              <a:ext cx="1775487" cy="829957"/>
            </a:xfrm>
            <a:custGeom>
              <a:avLst/>
              <a:gdLst>
                <a:gd name="connsiteX0" fmla="*/ 492787 w 1775487"/>
                <a:gd name="connsiteY0" fmla="*/ 0 h 829957"/>
                <a:gd name="connsiteX1" fmla="*/ 1775487 w 1775487"/>
                <a:gd name="connsiteY1" fmla="*/ 260350 h 829957"/>
                <a:gd name="connsiteX2" fmla="*/ 1737387 w 1775487"/>
                <a:gd name="connsiteY2" fmla="*/ 501650 h 829957"/>
                <a:gd name="connsiteX3" fmla="*/ 1534402 w 1775487"/>
                <a:gd name="connsiteY3" fmla="*/ 829957 h 829957"/>
                <a:gd name="connsiteX4" fmla="*/ 0 w 1775487"/>
                <a:gd name="connsiteY4" fmla="*/ 829957 h 829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487" h="829957">
                  <a:moveTo>
                    <a:pt x="492787" y="0"/>
                  </a:moveTo>
                  <a:lnTo>
                    <a:pt x="1775487" y="260350"/>
                  </a:lnTo>
                  <a:lnTo>
                    <a:pt x="1737387" y="501650"/>
                  </a:lnTo>
                  <a:lnTo>
                    <a:pt x="1534402" y="829957"/>
                  </a:lnTo>
                  <a:lnTo>
                    <a:pt x="0" y="829957"/>
                  </a:lnTo>
                  <a:close/>
                </a:path>
              </a:pathLst>
            </a:custGeom>
            <a:gradFill>
              <a:gsLst>
                <a:gs pos="67000">
                  <a:srgbClr val="000000">
                    <a:alpha val="4000"/>
                  </a:srgbClr>
                </a:gs>
                <a:gs pos="50000">
                  <a:srgbClr val="000000">
                    <a:alpha val="14000"/>
                  </a:srgbClr>
                </a:gs>
                <a:gs pos="41000">
                  <a:srgbClr val="000000">
                    <a:alpha val="14000"/>
                  </a:srgbClr>
                </a:gs>
                <a:gs pos="21000">
                  <a:srgbClr val="000000">
                    <a:alpha val="22000"/>
                  </a:srgbClr>
                </a:gs>
                <a:gs pos="0">
                  <a:schemeClr val="tx1">
                    <a:alpha val="35000"/>
                  </a:schemeClr>
                </a:gs>
                <a:gs pos="95000">
                  <a:schemeClr val="tx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4" name="任意多边形 46"/>
            <p:cNvSpPr/>
            <p:nvPr/>
          </p:nvSpPr>
          <p:spPr>
            <a:xfrm flipH="1">
              <a:off x="5882657" y="4966712"/>
              <a:ext cx="1229786" cy="751651"/>
            </a:xfrm>
            <a:custGeom>
              <a:avLst/>
              <a:gdLst>
                <a:gd name="connsiteX0" fmla="*/ 0 w 1473194"/>
                <a:gd name="connsiteY0" fmla="*/ 0 h 900423"/>
                <a:gd name="connsiteX1" fmla="*/ 1022984 w 1473194"/>
                <a:gd name="connsiteY1" fmla="*/ 0 h 900423"/>
                <a:gd name="connsiteX2" fmla="*/ 1022984 w 1473194"/>
                <a:gd name="connsiteY2" fmla="*/ 2 h 900423"/>
                <a:gd name="connsiteX3" fmla="*/ 1473194 w 1473194"/>
                <a:gd name="connsiteY3" fmla="*/ 450212 h 900423"/>
                <a:gd name="connsiteX4" fmla="*/ 1022983 w 1473194"/>
                <a:gd name="connsiteY4" fmla="*/ 900423 h 900423"/>
                <a:gd name="connsiteX5" fmla="*/ 1022983 w 1473194"/>
                <a:gd name="connsiteY5" fmla="*/ 900113 h 900423"/>
                <a:gd name="connsiteX6" fmla="*/ 0 w 1473194"/>
                <a:gd name="connsiteY6" fmla="*/ 900113 h 900423"/>
                <a:gd name="connsiteX0-1" fmla="*/ 0 w 1473194"/>
                <a:gd name="connsiteY0-2" fmla="*/ 0 h 900423"/>
                <a:gd name="connsiteX1-3" fmla="*/ 1022984 w 1473194"/>
                <a:gd name="connsiteY1-4" fmla="*/ 0 h 900423"/>
                <a:gd name="connsiteX2-5" fmla="*/ 1022984 w 1473194"/>
                <a:gd name="connsiteY2-6" fmla="*/ 2 h 900423"/>
                <a:gd name="connsiteX3-7" fmla="*/ 1473194 w 1473194"/>
                <a:gd name="connsiteY3-8" fmla="*/ 450212 h 900423"/>
                <a:gd name="connsiteX4-9" fmla="*/ 1022983 w 1473194"/>
                <a:gd name="connsiteY4-10" fmla="*/ 900423 h 900423"/>
                <a:gd name="connsiteX5-11" fmla="*/ 0 w 1473194"/>
                <a:gd name="connsiteY5-12" fmla="*/ 900113 h 900423"/>
                <a:gd name="connsiteX6-13" fmla="*/ 0 w 1473194"/>
                <a:gd name="connsiteY6-14" fmla="*/ 0 h 900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73194" h="900423">
                  <a:moveTo>
                    <a:pt x="0" y="0"/>
                  </a:moveTo>
                  <a:lnTo>
                    <a:pt x="1022984" y="0"/>
                  </a:lnTo>
                  <a:lnTo>
                    <a:pt x="1022984" y="2"/>
                  </a:lnTo>
                  <a:lnTo>
                    <a:pt x="1473194" y="450212"/>
                  </a:lnTo>
                  <a:lnTo>
                    <a:pt x="1022983" y="900423"/>
                  </a:lnTo>
                  <a:lnTo>
                    <a:pt x="0" y="900113"/>
                  </a:lnTo>
                  <a:lnTo>
                    <a:pt x="0" y="0"/>
                  </a:lnTo>
                  <a:close/>
                </a:path>
              </a:pathLst>
            </a:custGeom>
            <a:gradFill flip="none" rotWithShape="1">
              <a:gsLst>
                <a:gs pos="100000">
                  <a:srgbClr val="D4D6D6"/>
                </a:gs>
                <a:gs pos="41000">
                  <a:srgbClr val="EFF1F1"/>
                </a:gs>
                <a:gs pos="0">
                  <a:srgbClr val="F5F5F5"/>
                </a:gs>
              </a:gsLst>
              <a:lin ang="5400000" scaled="0"/>
              <a:tileRect/>
            </a:gradFill>
            <a:ln w="25400">
              <a:gradFill flip="none" rotWithShape="1">
                <a:gsLst>
                  <a:gs pos="0">
                    <a:srgbClr val="F4F4F4"/>
                  </a:gs>
                  <a:gs pos="52000">
                    <a:srgbClr val="EEEEEE"/>
                  </a:gs>
                  <a:gs pos="100000">
                    <a:srgbClr val="EFF1F1"/>
                  </a:gs>
                </a:gsLst>
                <a:lin ang="54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5" name="矩形 204"/>
            <p:cNvSpPr/>
            <p:nvPr/>
          </p:nvSpPr>
          <p:spPr>
            <a:xfrm flipH="1">
              <a:off x="7091238" y="4822597"/>
              <a:ext cx="3199575" cy="1045587"/>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6" name="矩形 205"/>
            <p:cNvSpPr/>
            <p:nvPr/>
          </p:nvSpPr>
          <p:spPr>
            <a:xfrm flipH="1">
              <a:off x="7091238" y="5338901"/>
              <a:ext cx="3199575" cy="522903"/>
            </a:xfrm>
            <a:prstGeom prst="rect">
              <a:avLst/>
            </a:prstGeom>
            <a:solidFill>
              <a:srgbClr val="482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8" name="任意多边形 47"/>
            <p:cNvSpPr/>
            <p:nvPr/>
          </p:nvSpPr>
          <p:spPr>
            <a:xfrm>
              <a:off x="6515584" y="4815065"/>
              <a:ext cx="583418" cy="976182"/>
            </a:xfrm>
            <a:custGeom>
              <a:avLst/>
              <a:gdLst>
                <a:gd name="connsiteX0" fmla="*/ 579010 w 583418"/>
                <a:gd name="connsiteY0" fmla="*/ 0 h 976182"/>
                <a:gd name="connsiteX1" fmla="*/ 583418 w 583418"/>
                <a:gd name="connsiteY1" fmla="*/ 976182 h 976182"/>
                <a:gd name="connsiteX2" fmla="*/ 0 w 583418"/>
                <a:gd name="connsiteY2" fmla="*/ 976182 h 976182"/>
              </a:gdLst>
              <a:ahLst/>
              <a:cxnLst>
                <a:cxn ang="0">
                  <a:pos x="connsiteX0" y="connsiteY0"/>
                </a:cxn>
                <a:cxn ang="0">
                  <a:pos x="connsiteX1" y="connsiteY1"/>
                </a:cxn>
                <a:cxn ang="0">
                  <a:pos x="connsiteX2" y="connsiteY2"/>
                </a:cxn>
              </a:cxnLst>
              <a:rect l="l" t="t" r="r" b="b"/>
              <a:pathLst>
                <a:path w="583418" h="976182">
                  <a:moveTo>
                    <a:pt x="579010" y="0"/>
                  </a:moveTo>
                  <a:lnTo>
                    <a:pt x="583418" y="976182"/>
                  </a:lnTo>
                  <a:lnTo>
                    <a:pt x="0" y="976182"/>
                  </a:lnTo>
                  <a:close/>
                </a:path>
              </a:pathLst>
            </a:custGeom>
            <a:gradFill>
              <a:gsLst>
                <a:gs pos="74000">
                  <a:srgbClr val="000000">
                    <a:alpha val="4000"/>
                  </a:srgbClr>
                </a:gs>
                <a:gs pos="58000">
                  <a:srgbClr val="000000">
                    <a:alpha val="14000"/>
                  </a:srgbClr>
                </a:gs>
                <a:gs pos="41000">
                  <a:srgbClr val="000000">
                    <a:alpha val="14000"/>
                  </a:srgbClr>
                </a:gs>
                <a:gs pos="21000">
                  <a:srgbClr val="000000">
                    <a:alpha val="22000"/>
                  </a:srgbClr>
                </a:gs>
                <a:gs pos="0">
                  <a:schemeClr val="tx1">
                    <a:alpha val="35000"/>
                  </a:schemeClr>
                </a:gs>
                <a:gs pos="100000">
                  <a:schemeClr val="tx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09" name="图片 208"/>
            <p:cNvPicPr>
              <a:picLocks noChangeAspect="1"/>
            </p:cNvPicPr>
            <p:nvPr/>
          </p:nvPicPr>
          <p:blipFill rotWithShape="1">
            <a:blip r:embed="rId1" cstate="hqprint">
              <a:biLevel thresh="75000"/>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rcRect/>
            <a:stretch>
              <a:fillRect/>
            </a:stretch>
          </p:blipFill>
          <p:spPr>
            <a:xfrm rot="10800000" flipH="1">
              <a:off x="6973561" y="4822596"/>
              <a:ext cx="3434932" cy="144116"/>
            </a:xfrm>
            <a:prstGeom prst="rect">
              <a:avLst/>
            </a:prstGeom>
          </p:spPr>
        </p:pic>
        <p:sp>
          <p:nvSpPr>
            <p:cNvPr id="212" name="任意多边形 58"/>
            <p:cNvSpPr/>
            <p:nvPr/>
          </p:nvSpPr>
          <p:spPr>
            <a:xfrm>
              <a:off x="5847455" y="5331955"/>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13" name="图片 212"/>
            <p:cNvPicPr>
              <a:picLocks noChangeAspect="1"/>
            </p:cNvPicPr>
            <p:nvPr/>
          </p:nvPicPr>
          <p:blipFill rotWithShape="1">
            <a:blip r:embed="rId1" cstate="hqprint">
              <a:biLevel thresh="75000"/>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rcRect/>
            <a:stretch>
              <a:fillRect/>
            </a:stretch>
          </p:blipFill>
          <p:spPr>
            <a:xfrm rot="10800000" flipH="1" flipV="1">
              <a:off x="7003020" y="5724068"/>
              <a:ext cx="3434932" cy="144116"/>
            </a:xfrm>
            <a:prstGeom prst="rect">
              <a:avLst/>
            </a:prstGeom>
          </p:spPr>
        </p:pic>
        <p:sp>
          <p:nvSpPr>
            <p:cNvPr id="221" name="Rectangle 5"/>
            <p:cNvSpPr>
              <a:spLocks noChangeArrowheads="1"/>
            </p:cNvSpPr>
            <p:nvPr/>
          </p:nvSpPr>
          <p:spPr bwMode="auto">
            <a:xfrm>
              <a:off x="6833335" y="5234959"/>
              <a:ext cx="40255" cy="292196"/>
            </a:xfrm>
            <a:prstGeom prst="rect">
              <a:avLst/>
            </a:prstGeom>
            <a:solidFill>
              <a:srgbClr val="6516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Freeform 6"/>
            <p:cNvSpPr>
              <a:spLocks noEditPoints="1"/>
            </p:cNvSpPr>
            <p:nvPr/>
          </p:nvSpPr>
          <p:spPr bwMode="auto">
            <a:xfrm>
              <a:off x="6475203" y="5157919"/>
              <a:ext cx="318571" cy="369236"/>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rgbClr val="6516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Rectangle 7"/>
            <p:cNvSpPr>
              <a:spLocks noChangeArrowheads="1"/>
            </p:cNvSpPr>
            <p:nvPr/>
          </p:nvSpPr>
          <p:spPr bwMode="auto">
            <a:xfrm>
              <a:off x="6396081" y="5234959"/>
              <a:ext cx="39561" cy="292196"/>
            </a:xfrm>
            <a:prstGeom prst="rect">
              <a:avLst/>
            </a:prstGeom>
            <a:solidFill>
              <a:srgbClr val="6516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30" name="文本框 229"/>
          <p:cNvSpPr txBox="1"/>
          <p:nvPr/>
        </p:nvSpPr>
        <p:spPr>
          <a:xfrm>
            <a:off x="7303819" y="4919202"/>
            <a:ext cx="2675400" cy="461665"/>
          </a:xfrm>
          <a:prstGeom prst="rect">
            <a:avLst/>
          </a:prstGeom>
          <a:noFill/>
        </p:spPr>
        <p:txBody>
          <a:bodyPr wrap="square" rtlCol="0">
            <a:spAutoFit/>
          </a:bodyPr>
          <a:lstStyle/>
          <a:p>
            <a:pPr algn="ctr"/>
            <a:r>
              <a:rPr lang="zh-CN" altLang="en-US" sz="2400" dirty="0">
                <a:solidFill>
                  <a:prstClr val="white"/>
                </a:solidFill>
                <a:latin typeface="方正正中黑简体" panose="02000000000000000000" pitchFamily="2" charset="-122"/>
                <a:ea typeface="方正正中黑简体" panose="02000000000000000000" pitchFamily="2" charset="-122"/>
              </a:rPr>
              <a:t>明年的信息化建设</a:t>
            </a:r>
            <a:endParaRPr lang="zh-CN" altLang="en-US" sz="2400" dirty="0">
              <a:solidFill>
                <a:prstClr val="white"/>
              </a:solidFill>
              <a:latin typeface="方正正中黑简体" panose="02000000000000000000" pitchFamily="2" charset="-122"/>
              <a:ea typeface="方正正中黑简体" panose="02000000000000000000" pitchFamily="2" charset="-122"/>
            </a:endParaRPr>
          </a:p>
        </p:txBody>
      </p:sp>
      <p:sp>
        <p:nvSpPr>
          <p:cNvPr id="233" name="文本框 232"/>
          <p:cNvSpPr txBox="1"/>
          <p:nvPr/>
        </p:nvSpPr>
        <p:spPr>
          <a:xfrm>
            <a:off x="7386320" y="5331899"/>
            <a:ext cx="2592899" cy="707886"/>
          </a:xfrm>
          <a:prstGeom prst="rect">
            <a:avLst/>
          </a:prstGeom>
          <a:noFill/>
        </p:spPr>
        <p:txBody>
          <a:bodyPr wrap="square" rtlCol="0">
            <a:spAutoFit/>
          </a:bodyPr>
          <a:lstStyle/>
          <a:p>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a:t>
            </a:r>
            <a:endParaRPr lang="zh-CN" altLang="en-US" sz="1000" dirty="0">
              <a:solidFill>
                <a:prstClr val="white"/>
              </a:solidFill>
              <a:latin typeface="微软雅黑" panose="020B0503020204020204" pitchFamily="34" charset="-122"/>
              <a:ea typeface="微软雅黑" panose="020B0503020204020204" pitchFamily="34" charset="-122"/>
            </a:endParaRPr>
          </a:p>
          <a:p>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240" name="文本框 239"/>
          <p:cNvSpPr txBox="1"/>
          <p:nvPr/>
        </p:nvSpPr>
        <p:spPr>
          <a:xfrm>
            <a:off x="4867578" y="4887182"/>
            <a:ext cx="939396" cy="923330"/>
          </a:xfrm>
          <a:prstGeom prst="rect">
            <a:avLst/>
          </a:prstGeom>
          <a:noFill/>
        </p:spPr>
        <p:txBody>
          <a:bodyPr wrap="square" rtlCol="0">
            <a:spAutoFit/>
          </a:bodyPr>
          <a:lstStyle/>
          <a:p>
            <a:pPr algn="ctr"/>
            <a:r>
              <a:rPr lang="en-US" altLang="zh-CN" sz="5400" dirty="0">
                <a:solidFill>
                  <a:schemeClr val="accent4"/>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rPr>
              <a:t>03</a:t>
            </a:r>
            <a:endParaRPr lang="zh-CN" altLang="en-US" sz="5400" dirty="0">
              <a:solidFill>
                <a:schemeClr val="accent4"/>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endParaRPr>
          </a:p>
        </p:txBody>
      </p:sp>
      <p:grpSp>
        <p:nvGrpSpPr>
          <p:cNvPr id="5" name="组 4"/>
          <p:cNvGrpSpPr/>
          <p:nvPr/>
        </p:nvGrpSpPr>
        <p:grpSpPr>
          <a:xfrm>
            <a:off x="5496427" y="1168995"/>
            <a:ext cx="4941525" cy="1372177"/>
            <a:chOff x="5496427" y="1168995"/>
            <a:chExt cx="4941525" cy="1372177"/>
          </a:xfrm>
        </p:grpSpPr>
        <p:sp>
          <p:nvSpPr>
            <p:cNvPr id="259" name="任意多边形 40"/>
            <p:cNvSpPr/>
            <p:nvPr/>
          </p:nvSpPr>
          <p:spPr>
            <a:xfrm>
              <a:off x="5496427" y="1711215"/>
              <a:ext cx="1775487" cy="829957"/>
            </a:xfrm>
            <a:custGeom>
              <a:avLst/>
              <a:gdLst>
                <a:gd name="connsiteX0" fmla="*/ 492787 w 1775487"/>
                <a:gd name="connsiteY0" fmla="*/ 0 h 829957"/>
                <a:gd name="connsiteX1" fmla="*/ 1775487 w 1775487"/>
                <a:gd name="connsiteY1" fmla="*/ 260350 h 829957"/>
                <a:gd name="connsiteX2" fmla="*/ 1737387 w 1775487"/>
                <a:gd name="connsiteY2" fmla="*/ 501650 h 829957"/>
                <a:gd name="connsiteX3" fmla="*/ 1534402 w 1775487"/>
                <a:gd name="connsiteY3" fmla="*/ 829957 h 829957"/>
                <a:gd name="connsiteX4" fmla="*/ 0 w 1775487"/>
                <a:gd name="connsiteY4" fmla="*/ 829957 h 829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5487" h="829957">
                  <a:moveTo>
                    <a:pt x="492787" y="0"/>
                  </a:moveTo>
                  <a:lnTo>
                    <a:pt x="1775487" y="260350"/>
                  </a:lnTo>
                  <a:lnTo>
                    <a:pt x="1737387" y="501650"/>
                  </a:lnTo>
                  <a:lnTo>
                    <a:pt x="1534402" y="829957"/>
                  </a:lnTo>
                  <a:lnTo>
                    <a:pt x="0" y="829957"/>
                  </a:lnTo>
                  <a:close/>
                </a:path>
              </a:pathLst>
            </a:custGeom>
            <a:gradFill>
              <a:gsLst>
                <a:gs pos="74000">
                  <a:srgbClr val="000000">
                    <a:alpha val="4000"/>
                  </a:srgbClr>
                </a:gs>
                <a:gs pos="58000">
                  <a:srgbClr val="000000">
                    <a:alpha val="14000"/>
                  </a:srgbClr>
                </a:gs>
                <a:gs pos="41000">
                  <a:srgbClr val="000000">
                    <a:alpha val="14000"/>
                  </a:srgbClr>
                </a:gs>
                <a:gs pos="21000">
                  <a:srgbClr val="000000">
                    <a:alpha val="22000"/>
                  </a:srgbClr>
                </a:gs>
                <a:gs pos="0">
                  <a:schemeClr val="tx1">
                    <a:alpha val="35000"/>
                  </a:schemeClr>
                </a:gs>
                <a:gs pos="100000">
                  <a:schemeClr val="tx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9" name="任意多边形 13"/>
            <p:cNvSpPr/>
            <p:nvPr/>
          </p:nvSpPr>
          <p:spPr>
            <a:xfrm flipH="1">
              <a:off x="5910589" y="1360687"/>
              <a:ext cx="1229786" cy="751651"/>
            </a:xfrm>
            <a:custGeom>
              <a:avLst/>
              <a:gdLst>
                <a:gd name="connsiteX0" fmla="*/ 0 w 1473194"/>
                <a:gd name="connsiteY0" fmla="*/ 0 h 900423"/>
                <a:gd name="connsiteX1" fmla="*/ 1022984 w 1473194"/>
                <a:gd name="connsiteY1" fmla="*/ 0 h 900423"/>
                <a:gd name="connsiteX2" fmla="*/ 1022984 w 1473194"/>
                <a:gd name="connsiteY2" fmla="*/ 2 h 900423"/>
                <a:gd name="connsiteX3" fmla="*/ 1473194 w 1473194"/>
                <a:gd name="connsiteY3" fmla="*/ 450212 h 900423"/>
                <a:gd name="connsiteX4" fmla="*/ 1022983 w 1473194"/>
                <a:gd name="connsiteY4" fmla="*/ 900423 h 900423"/>
                <a:gd name="connsiteX5" fmla="*/ 1022983 w 1473194"/>
                <a:gd name="connsiteY5" fmla="*/ 900113 h 900423"/>
                <a:gd name="connsiteX6" fmla="*/ 0 w 1473194"/>
                <a:gd name="connsiteY6" fmla="*/ 900113 h 900423"/>
                <a:gd name="connsiteX0-1" fmla="*/ 0 w 1473194"/>
                <a:gd name="connsiteY0-2" fmla="*/ 0 h 900423"/>
                <a:gd name="connsiteX1-3" fmla="*/ 1022984 w 1473194"/>
                <a:gd name="connsiteY1-4" fmla="*/ 0 h 900423"/>
                <a:gd name="connsiteX2-5" fmla="*/ 1022984 w 1473194"/>
                <a:gd name="connsiteY2-6" fmla="*/ 2 h 900423"/>
                <a:gd name="connsiteX3-7" fmla="*/ 1473194 w 1473194"/>
                <a:gd name="connsiteY3-8" fmla="*/ 450212 h 900423"/>
                <a:gd name="connsiteX4-9" fmla="*/ 1022983 w 1473194"/>
                <a:gd name="connsiteY4-10" fmla="*/ 900423 h 900423"/>
                <a:gd name="connsiteX5-11" fmla="*/ 0 w 1473194"/>
                <a:gd name="connsiteY5-12" fmla="*/ 900113 h 900423"/>
                <a:gd name="connsiteX6-13" fmla="*/ 0 w 1473194"/>
                <a:gd name="connsiteY6-14" fmla="*/ 0 h 900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73194" h="900423">
                  <a:moveTo>
                    <a:pt x="0" y="0"/>
                  </a:moveTo>
                  <a:lnTo>
                    <a:pt x="1022984" y="0"/>
                  </a:lnTo>
                  <a:lnTo>
                    <a:pt x="1022984" y="2"/>
                  </a:lnTo>
                  <a:lnTo>
                    <a:pt x="1473194" y="450212"/>
                  </a:lnTo>
                  <a:lnTo>
                    <a:pt x="1022983" y="900423"/>
                  </a:lnTo>
                  <a:lnTo>
                    <a:pt x="0" y="900113"/>
                  </a:lnTo>
                  <a:lnTo>
                    <a:pt x="0" y="0"/>
                  </a:lnTo>
                  <a:close/>
                </a:path>
              </a:pathLst>
            </a:custGeom>
            <a:gradFill flip="none" rotWithShape="1">
              <a:gsLst>
                <a:gs pos="100000">
                  <a:srgbClr val="D4D6D6"/>
                </a:gs>
                <a:gs pos="41000">
                  <a:srgbClr val="EFF1F1"/>
                </a:gs>
                <a:gs pos="0">
                  <a:srgbClr val="F5F5F5"/>
                </a:gs>
              </a:gsLst>
              <a:lin ang="5400000" scaled="0"/>
              <a:tileRect/>
            </a:gradFill>
            <a:ln w="25400">
              <a:gradFill flip="none" rotWithShape="1">
                <a:gsLst>
                  <a:gs pos="0">
                    <a:srgbClr val="F4F4F4"/>
                  </a:gs>
                  <a:gs pos="52000">
                    <a:srgbClr val="EEEEEE"/>
                  </a:gs>
                  <a:gs pos="100000">
                    <a:srgbClr val="EFF1F1"/>
                  </a:gs>
                </a:gsLst>
                <a:lin ang="54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任意多边形 30"/>
            <p:cNvSpPr/>
            <p:nvPr/>
          </p:nvSpPr>
          <p:spPr>
            <a:xfrm flipH="1">
              <a:off x="7041120" y="1343619"/>
              <a:ext cx="212706" cy="687655"/>
            </a:xfrm>
            <a:custGeom>
              <a:avLst/>
              <a:gdLst>
                <a:gd name="connsiteX0" fmla="*/ 88900 w 146050"/>
                <a:gd name="connsiteY0" fmla="*/ 0 h 565150"/>
                <a:gd name="connsiteX1" fmla="*/ 146050 w 146050"/>
                <a:gd name="connsiteY1" fmla="*/ 565150 h 565150"/>
                <a:gd name="connsiteX2" fmla="*/ 0 w 146050"/>
                <a:gd name="connsiteY2" fmla="*/ 552450 h 565150"/>
                <a:gd name="connsiteX3" fmla="*/ 88900 w 146050"/>
                <a:gd name="connsiteY3" fmla="*/ 0 h 565150"/>
              </a:gdLst>
              <a:ahLst/>
              <a:cxnLst>
                <a:cxn ang="0">
                  <a:pos x="connsiteX0" y="connsiteY0"/>
                </a:cxn>
                <a:cxn ang="0">
                  <a:pos x="connsiteX1" y="connsiteY1"/>
                </a:cxn>
                <a:cxn ang="0">
                  <a:pos x="connsiteX2" y="connsiteY2"/>
                </a:cxn>
                <a:cxn ang="0">
                  <a:pos x="connsiteX3" y="connsiteY3"/>
                </a:cxn>
              </a:cxnLst>
              <a:rect l="l" t="t" r="r" b="b"/>
              <a:pathLst>
                <a:path w="146050" h="565150">
                  <a:moveTo>
                    <a:pt x="88900" y="0"/>
                  </a:moveTo>
                  <a:lnTo>
                    <a:pt x="146050" y="565150"/>
                  </a:lnTo>
                  <a:lnTo>
                    <a:pt x="0" y="552450"/>
                  </a:lnTo>
                  <a:lnTo>
                    <a:pt x="88900" y="0"/>
                  </a:lnTo>
                  <a:close/>
                </a:path>
              </a:pathLst>
            </a:custGeom>
            <a:gradFill flip="none" rotWithShape="1">
              <a:gsLst>
                <a:gs pos="0">
                  <a:schemeClr val="tx1">
                    <a:alpha val="40000"/>
                  </a:schemeClr>
                </a:gs>
                <a:gs pos="36000">
                  <a:schemeClr val="tx1">
                    <a:alpha val="30000"/>
                  </a:schemeClr>
                </a:gs>
                <a:gs pos="69000">
                  <a:srgbClr val="000000">
                    <a:alpha val="5000"/>
                  </a:srgbClr>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矩形 180"/>
            <p:cNvSpPr/>
            <p:nvPr/>
          </p:nvSpPr>
          <p:spPr>
            <a:xfrm flipH="1">
              <a:off x="7119170" y="1216572"/>
              <a:ext cx="3199575" cy="104558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2" name="矩形 181"/>
            <p:cNvSpPr/>
            <p:nvPr/>
          </p:nvSpPr>
          <p:spPr>
            <a:xfrm flipH="1">
              <a:off x="7119171" y="1739257"/>
              <a:ext cx="3199575" cy="522903"/>
            </a:xfrm>
            <a:prstGeom prst="rect">
              <a:avLst/>
            </a:prstGeom>
            <a:solidFill>
              <a:srgbClr val="E6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83" name="图片 182"/>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11200"/>
                      </a14:imgEffect>
                      <a14:imgEffect>
                        <a14:saturation sat="66000"/>
                      </a14:imgEffect>
                    </a14:imgLayer>
                  </a14:imgProps>
                </a:ext>
              </a:extLst>
            </a:blip>
            <a:srcRect/>
            <a:stretch>
              <a:fillRect/>
            </a:stretch>
          </p:blipFill>
          <p:spPr>
            <a:xfrm rot="10800000" flipH="1">
              <a:off x="7001494" y="1216571"/>
              <a:ext cx="3434932" cy="144116"/>
            </a:xfrm>
            <a:prstGeom prst="rect">
              <a:avLst/>
            </a:prstGeom>
          </p:spPr>
        </p:pic>
        <p:pic>
          <p:nvPicPr>
            <p:cNvPr id="184" name="图片 183"/>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rcRect/>
            <a:stretch>
              <a:fillRect/>
            </a:stretch>
          </p:blipFill>
          <p:spPr>
            <a:xfrm rot="10800000" flipH="1" flipV="1">
              <a:off x="7003020" y="2116944"/>
              <a:ext cx="3434932" cy="144116"/>
            </a:xfrm>
            <a:prstGeom prst="rect">
              <a:avLst/>
            </a:prstGeom>
          </p:spPr>
        </p:pic>
        <p:sp>
          <p:nvSpPr>
            <p:cNvPr id="185" name="任意多边形 19"/>
            <p:cNvSpPr/>
            <p:nvPr/>
          </p:nvSpPr>
          <p:spPr>
            <a:xfrm flipH="1">
              <a:off x="7158144" y="1168995"/>
              <a:ext cx="3160603" cy="39130"/>
            </a:xfrm>
            <a:custGeom>
              <a:avLst/>
              <a:gdLst>
                <a:gd name="connsiteX0" fmla="*/ 1893086 w 3786173"/>
                <a:gd name="connsiteY0" fmla="*/ 0 h 285622"/>
                <a:gd name="connsiteX1" fmla="*/ 3770581 w 3786173"/>
                <a:gd name="connsiteY1" fmla="*/ 259403 h 285622"/>
                <a:gd name="connsiteX2" fmla="*/ 3786173 w 3786173"/>
                <a:gd name="connsiteY2" fmla="*/ 285622 h 285622"/>
                <a:gd name="connsiteX3" fmla="*/ 0 w 3786173"/>
                <a:gd name="connsiteY3" fmla="*/ 285622 h 285622"/>
                <a:gd name="connsiteX4" fmla="*/ 15591 w 3786173"/>
                <a:gd name="connsiteY4" fmla="*/ 259403 h 285622"/>
                <a:gd name="connsiteX5" fmla="*/ 1893086 w 3786173"/>
                <a:gd name="connsiteY5" fmla="*/ 0 h 28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6173" h="285622">
                  <a:moveTo>
                    <a:pt x="1893086" y="0"/>
                  </a:moveTo>
                  <a:cubicBezTo>
                    <a:pt x="2819199" y="0"/>
                    <a:pt x="3591881" y="111362"/>
                    <a:pt x="3770581" y="259403"/>
                  </a:cubicBezTo>
                  <a:lnTo>
                    <a:pt x="3786173" y="285622"/>
                  </a:lnTo>
                  <a:lnTo>
                    <a:pt x="0" y="285622"/>
                  </a:lnTo>
                  <a:lnTo>
                    <a:pt x="15591" y="259403"/>
                  </a:lnTo>
                  <a:cubicBezTo>
                    <a:pt x="194291" y="111362"/>
                    <a:pt x="966973" y="0"/>
                    <a:pt x="1893086" y="0"/>
                  </a:cubicBezTo>
                  <a:close/>
                </a:path>
              </a:pathLst>
            </a:custGeom>
            <a:gradFill flip="none" rotWithShape="1">
              <a:gsLst>
                <a:gs pos="100000">
                  <a:srgbClr val="FFFFFF">
                    <a:alpha val="0"/>
                  </a:srgbClr>
                </a:gs>
                <a:gs pos="74000">
                  <a:srgbClr val="FFFFFF">
                    <a:alpha val="52000"/>
                  </a:srgbClr>
                </a:gs>
                <a:gs pos="51000">
                  <a:srgbClr val="FFFFFF">
                    <a:alpha val="75000"/>
                  </a:srgbClr>
                </a:gs>
                <a:gs pos="0">
                  <a:srgbClr val="FFFFF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24" name="Group 17"/>
            <p:cNvGrpSpPr>
              <a:grpSpLocks noChangeAspect="1"/>
            </p:cNvGrpSpPr>
            <p:nvPr/>
          </p:nvGrpSpPr>
          <p:grpSpPr bwMode="auto">
            <a:xfrm flipH="1">
              <a:off x="6392156" y="1483790"/>
              <a:ext cx="464482" cy="498592"/>
              <a:chOff x="231" y="1205"/>
              <a:chExt cx="640" cy="687"/>
            </a:xfrm>
            <a:solidFill>
              <a:srgbClr val="FFB850"/>
            </a:solidFill>
          </p:grpSpPr>
          <p:sp>
            <p:nvSpPr>
              <p:cNvPr id="22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227" name="文本框 226"/>
          <p:cNvSpPr txBox="1"/>
          <p:nvPr/>
        </p:nvSpPr>
        <p:spPr>
          <a:xfrm flipH="1">
            <a:off x="7271914" y="1311080"/>
            <a:ext cx="2120684" cy="461665"/>
          </a:xfrm>
          <a:prstGeom prst="rect">
            <a:avLst/>
          </a:prstGeom>
          <a:noFill/>
        </p:spPr>
        <p:txBody>
          <a:bodyPr wrap="square" rtlCol="0">
            <a:spAutoFit/>
          </a:bodyPr>
          <a:lstStyle/>
          <a:p>
            <a:pPr algn="ctr"/>
            <a:r>
              <a:rPr lang="zh-CN" altLang="en-US" sz="2400" dirty="0">
                <a:solidFill>
                  <a:prstClr val="white"/>
                </a:solidFill>
                <a:latin typeface="方正正中黑简体" panose="02000000000000000000" pitchFamily="2" charset="-122"/>
                <a:ea typeface="方正正中黑简体" panose="02000000000000000000" pitchFamily="2" charset="-122"/>
              </a:rPr>
              <a:t>年度工作概述</a:t>
            </a:r>
            <a:endParaRPr lang="zh-CN" altLang="en-US" sz="2400" dirty="0">
              <a:solidFill>
                <a:prstClr val="white"/>
              </a:solidFill>
              <a:latin typeface="方正正中黑简体" panose="02000000000000000000" pitchFamily="2" charset="-122"/>
              <a:ea typeface="方正正中黑简体" panose="02000000000000000000" pitchFamily="2" charset="-122"/>
            </a:endParaRPr>
          </a:p>
        </p:txBody>
      </p:sp>
      <p:sp>
        <p:nvSpPr>
          <p:cNvPr id="231" name="文本框 230"/>
          <p:cNvSpPr txBox="1"/>
          <p:nvPr/>
        </p:nvSpPr>
        <p:spPr>
          <a:xfrm flipH="1">
            <a:off x="7390658" y="1709392"/>
            <a:ext cx="2588560" cy="707886"/>
          </a:xfrm>
          <a:prstGeom prst="rect">
            <a:avLst/>
          </a:prstGeom>
          <a:noFill/>
        </p:spPr>
        <p:txBody>
          <a:bodyPr wrap="square" rtlCol="0">
            <a:spAutoFit/>
          </a:bodyPr>
          <a:lstStyle/>
          <a:p>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a:t>
            </a:r>
            <a:endParaRPr lang="zh-CN" altLang="en-US" sz="1000" dirty="0">
              <a:solidFill>
                <a:prstClr val="white"/>
              </a:solidFill>
              <a:latin typeface="微软雅黑" panose="020B0503020204020204" pitchFamily="34" charset="-122"/>
              <a:ea typeface="微软雅黑" panose="020B0503020204020204" pitchFamily="34" charset="-122"/>
            </a:endParaRPr>
          </a:p>
          <a:p>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246" name="文本框 245"/>
          <p:cNvSpPr txBox="1"/>
          <p:nvPr/>
        </p:nvSpPr>
        <p:spPr>
          <a:xfrm>
            <a:off x="4843345" y="1225781"/>
            <a:ext cx="890136" cy="923330"/>
          </a:xfrm>
          <a:prstGeom prst="rect">
            <a:avLst/>
          </a:prstGeom>
          <a:noFill/>
          <a:effectLst>
            <a:innerShdw blurRad="63500" dist="50800">
              <a:prstClr val="black">
                <a:alpha val="50000"/>
              </a:prstClr>
            </a:innerShdw>
          </a:effectLst>
        </p:spPr>
        <p:txBody>
          <a:bodyPr wrap="square" rtlCol="0">
            <a:spAutoFit/>
          </a:bodyPr>
          <a:lstStyle/>
          <a:p>
            <a:pPr algn="ctr"/>
            <a:r>
              <a:rPr lang="en-US" altLang="zh-CN" sz="5400" dirty="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rPr>
              <a:t>01</a:t>
            </a:r>
            <a:endParaRPr lang="zh-CN" altLang="en-US" sz="5400" dirty="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endParaRPr>
          </a:p>
        </p:txBody>
      </p:sp>
      <p:sp>
        <p:nvSpPr>
          <p:cNvPr id="229" name="文本框 228"/>
          <p:cNvSpPr txBox="1"/>
          <p:nvPr/>
        </p:nvSpPr>
        <p:spPr>
          <a:xfrm>
            <a:off x="7325848" y="3095388"/>
            <a:ext cx="2343707" cy="461665"/>
          </a:xfrm>
          <a:prstGeom prst="rect">
            <a:avLst/>
          </a:prstGeom>
          <a:noFill/>
        </p:spPr>
        <p:txBody>
          <a:bodyPr wrap="square" rtlCol="0">
            <a:spAutoFit/>
          </a:bodyPr>
          <a:lstStyle/>
          <a:p>
            <a:pPr algn="ctr"/>
            <a:r>
              <a:rPr lang="zh-CN" altLang="en-US" sz="2400" dirty="0">
                <a:solidFill>
                  <a:prstClr val="white"/>
                </a:solidFill>
                <a:latin typeface="方正正中黑简体" panose="02000000000000000000" pitchFamily="2" charset="-122"/>
                <a:ea typeface="方正正中黑简体" panose="02000000000000000000" pitchFamily="2" charset="-122"/>
              </a:rPr>
              <a:t>工作总结和计划</a:t>
            </a:r>
            <a:endParaRPr lang="zh-CN" altLang="en-US" sz="2400" dirty="0">
              <a:solidFill>
                <a:prstClr val="white"/>
              </a:solidFill>
              <a:latin typeface="方正正中黑简体" panose="02000000000000000000" pitchFamily="2" charset="-122"/>
              <a:ea typeface="方正正中黑简体" panose="02000000000000000000" pitchFamily="2" charset="-122"/>
            </a:endParaRPr>
          </a:p>
        </p:txBody>
      </p:sp>
      <p:sp>
        <p:nvSpPr>
          <p:cNvPr id="234" name="文本框 233"/>
          <p:cNvSpPr txBox="1"/>
          <p:nvPr/>
        </p:nvSpPr>
        <p:spPr>
          <a:xfrm>
            <a:off x="7373610" y="3511311"/>
            <a:ext cx="2605609" cy="707886"/>
          </a:xfrm>
          <a:prstGeom prst="rect">
            <a:avLst/>
          </a:prstGeom>
          <a:noFill/>
        </p:spPr>
        <p:txBody>
          <a:bodyPr wrap="square" rtlCol="0">
            <a:spAutoFit/>
          </a:bodyPr>
          <a:lstStyle/>
          <a:p>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prstClr val="white"/>
                </a:solidFill>
                <a:latin typeface="微软雅黑" panose="020B0503020204020204" pitchFamily="34" charset="-122"/>
                <a:ea typeface="微软雅黑" panose="020B0503020204020204" pitchFamily="34" charset="-122"/>
              </a:rPr>
              <a:t>1.1-1.2</a:t>
            </a:r>
            <a:r>
              <a:rPr lang="zh-CN" altLang="en-US" sz="1000" dirty="0">
                <a:solidFill>
                  <a:prstClr val="white"/>
                </a:solidFill>
                <a:latin typeface="微软雅黑" panose="020B0503020204020204" pitchFamily="34" charset="-122"/>
                <a:ea typeface="微软雅黑" panose="020B0503020204020204" pitchFamily="34" charset="-122"/>
              </a:rPr>
              <a:t>您可以在这里输入</a:t>
            </a:r>
            <a:endParaRPr lang="zh-CN" altLang="en-US" sz="1000" dirty="0">
              <a:solidFill>
                <a:prstClr val="white"/>
              </a:solidFill>
              <a:latin typeface="微软雅黑" panose="020B0503020204020204" pitchFamily="34" charset="-122"/>
              <a:ea typeface="微软雅黑" panose="020B0503020204020204" pitchFamily="34" charset="-122"/>
            </a:endParaRPr>
          </a:p>
          <a:p>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236" name="文本框 235"/>
          <p:cNvSpPr txBox="1"/>
          <p:nvPr/>
        </p:nvSpPr>
        <p:spPr>
          <a:xfrm>
            <a:off x="4859341" y="3070536"/>
            <a:ext cx="939396" cy="923330"/>
          </a:xfrm>
          <a:prstGeom prst="rect">
            <a:avLst/>
          </a:prstGeom>
          <a:noFill/>
        </p:spPr>
        <p:txBody>
          <a:bodyPr wrap="square" rtlCol="0">
            <a:spAutoFit/>
          </a:bodyPr>
          <a:lstStyle/>
          <a:p>
            <a:pPr algn="ctr"/>
            <a:r>
              <a:rPr lang="en-US" altLang="zh-CN" sz="5400" dirty="0">
                <a:solidFill>
                  <a:schemeClr val="accent2"/>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rPr>
              <a:t>02</a:t>
            </a:r>
            <a:endParaRPr lang="zh-CN" altLang="en-US" sz="5400" dirty="0">
              <a:solidFill>
                <a:schemeClr val="accent2"/>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endParaRPr>
          </a:p>
        </p:txBody>
      </p:sp>
      <p:sp>
        <p:nvSpPr>
          <p:cNvPr id="265" name="椭圆 264"/>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3" name="文本框 262"/>
          <p:cNvSpPr txBox="1"/>
          <p:nvPr/>
        </p:nvSpPr>
        <p:spPr>
          <a:xfrm>
            <a:off x="1903441" y="2726555"/>
            <a:ext cx="1415772" cy="830997"/>
          </a:xfrm>
          <a:prstGeom prst="rect">
            <a:avLst/>
          </a:prstGeom>
          <a:noFill/>
        </p:spPr>
        <p:txBody>
          <a:bodyPr wrap="none" rtlCol="0">
            <a:spAutoFit/>
          </a:bodyPr>
          <a:lstStyle/>
          <a:p>
            <a:pPr algn="ctr"/>
            <a:r>
              <a:rPr lang="zh-CN" altLang="en-US" sz="4800" dirty="0">
                <a:solidFill>
                  <a:schemeClr val="bg1"/>
                </a:solidFill>
                <a:latin typeface="方正正中黑简体" panose="02000000000000000000" pitchFamily="2" charset="-122"/>
                <a:ea typeface="方正正中黑简体" panose="02000000000000000000" pitchFamily="2" charset="-122"/>
              </a:rPr>
              <a:t>目录</a:t>
            </a:r>
            <a:endParaRPr lang="zh-CN" altLang="en-US" sz="4800" dirty="0">
              <a:solidFill>
                <a:schemeClr val="bg1"/>
              </a:solidFill>
              <a:latin typeface="方正正中黑简体" panose="02000000000000000000" pitchFamily="2" charset="-122"/>
              <a:ea typeface="方正正中黑简体" panose="02000000000000000000" pitchFamily="2" charset="-122"/>
            </a:endParaRPr>
          </a:p>
        </p:txBody>
      </p:sp>
      <p:grpSp>
        <p:nvGrpSpPr>
          <p:cNvPr id="2" name="组 1"/>
          <p:cNvGrpSpPr/>
          <p:nvPr/>
        </p:nvGrpSpPr>
        <p:grpSpPr>
          <a:xfrm>
            <a:off x="0" y="50327"/>
            <a:ext cx="12192000" cy="80651"/>
            <a:chOff x="0" y="-4434"/>
            <a:chExt cx="12192000" cy="190172"/>
          </a:xfrm>
        </p:grpSpPr>
        <p:sp>
          <p:nvSpPr>
            <p:cNvPr id="58" name="矩形 57"/>
            <p:cNvSpPr/>
            <p:nvPr/>
          </p:nvSpPr>
          <p:spPr>
            <a:xfrm>
              <a:off x="0" y="-4434"/>
              <a:ext cx="1671637" cy="1901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矩形 58"/>
            <p:cNvSpPr/>
            <p:nvPr/>
          </p:nvSpPr>
          <p:spPr>
            <a:xfrm>
              <a:off x="2104073" y="-4434"/>
              <a:ext cx="1671637" cy="1901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p:cNvSpPr/>
            <p:nvPr/>
          </p:nvSpPr>
          <p:spPr>
            <a:xfrm>
              <a:off x="4208146" y="-4434"/>
              <a:ext cx="1671637" cy="1901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矩形 60"/>
            <p:cNvSpPr/>
            <p:nvPr/>
          </p:nvSpPr>
          <p:spPr>
            <a:xfrm>
              <a:off x="6312219" y="-4434"/>
              <a:ext cx="1671637" cy="1901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p:cNvSpPr/>
            <p:nvPr/>
          </p:nvSpPr>
          <p:spPr>
            <a:xfrm>
              <a:off x="8416292" y="-4434"/>
              <a:ext cx="1671637" cy="190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矩形 62"/>
            <p:cNvSpPr/>
            <p:nvPr/>
          </p:nvSpPr>
          <p:spPr>
            <a:xfrm>
              <a:off x="10520363" y="-4434"/>
              <a:ext cx="1671637" cy="1901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 name="组 2"/>
          <p:cNvGrpSpPr/>
          <p:nvPr/>
        </p:nvGrpSpPr>
        <p:grpSpPr>
          <a:xfrm>
            <a:off x="0" y="6722589"/>
            <a:ext cx="12192000" cy="80651"/>
            <a:chOff x="0" y="6709241"/>
            <a:chExt cx="12192000" cy="107347"/>
          </a:xfrm>
        </p:grpSpPr>
        <p:sp>
          <p:nvSpPr>
            <p:cNvPr id="64" name="矩形 63"/>
            <p:cNvSpPr/>
            <p:nvPr/>
          </p:nvSpPr>
          <p:spPr>
            <a:xfrm>
              <a:off x="0" y="6709241"/>
              <a:ext cx="1671637" cy="1073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矩形 64"/>
            <p:cNvSpPr/>
            <p:nvPr/>
          </p:nvSpPr>
          <p:spPr>
            <a:xfrm>
              <a:off x="2104073" y="6709241"/>
              <a:ext cx="1671637" cy="107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矩形 65"/>
            <p:cNvSpPr/>
            <p:nvPr/>
          </p:nvSpPr>
          <p:spPr>
            <a:xfrm>
              <a:off x="4208146"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矩形 66"/>
            <p:cNvSpPr/>
            <p:nvPr/>
          </p:nvSpPr>
          <p:spPr>
            <a:xfrm>
              <a:off x="6312219" y="6709241"/>
              <a:ext cx="1671637" cy="1073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矩形 67"/>
            <p:cNvSpPr/>
            <p:nvPr/>
          </p:nvSpPr>
          <p:spPr>
            <a:xfrm>
              <a:off x="8416292" y="6709241"/>
              <a:ext cx="1671637" cy="1073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矩形 68"/>
            <p:cNvSpPr/>
            <p:nvPr/>
          </p:nvSpPr>
          <p:spPr>
            <a:xfrm>
              <a:off x="10520363" y="6709241"/>
              <a:ext cx="1671637" cy="1073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6"/>
                                        </p:tgtEl>
                                        <p:attrNameLst>
                                          <p:attrName>style.visibility</p:attrName>
                                        </p:attrNameLst>
                                      </p:cBhvr>
                                      <p:to>
                                        <p:strVal val="visible"/>
                                      </p:to>
                                    </p:set>
                                    <p:anim calcmode="lin" valueType="num">
                                      <p:cBhvr>
                                        <p:cTn id="7" dur="1000" fill="hold"/>
                                        <p:tgtEl>
                                          <p:spTgt spid="266"/>
                                        </p:tgtEl>
                                        <p:attrNameLst>
                                          <p:attrName>ppt_w</p:attrName>
                                        </p:attrNameLst>
                                      </p:cBhvr>
                                      <p:tavLst>
                                        <p:tav tm="0">
                                          <p:val>
                                            <p:fltVal val="0"/>
                                          </p:val>
                                        </p:tav>
                                        <p:tav tm="100000">
                                          <p:val>
                                            <p:strVal val="#ppt_w"/>
                                          </p:val>
                                        </p:tav>
                                      </p:tavLst>
                                    </p:anim>
                                    <p:anim calcmode="lin" valueType="num">
                                      <p:cBhvr>
                                        <p:cTn id="8" dur="1000" fill="hold"/>
                                        <p:tgtEl>
                                          <p:spTgt spid="266"/>
                                        </p:tgtEl>
                                        <p:attrNameLst>
                                          <p:attrName>ppt_h</p:attrName>
                                        </p:attrNameLst>
                                      </p:cBhvr>
                                      <p:tavLst>
                                        <p:tav tm="0">
                                          <p:val>
                                            <p:fltVal val="0"/>
                                          </p:val>
                                        </p:tav>
                                        <p:tav tm="100000">
                                          <p:val>
                                            <p:strVal val="#ppt_h"/>
                                          </p:val>
                                        </p:tav>
                                      </p:tavLst>
                                    </p:anim>
                                    <p:animEffect transition="in" filter="fade">
                                      <p:cBhvr>
                                        <p:cTn id="9" dur="1000"/>
                                        <p:tgtEl>
                                          <p:spTgt spid="266"/>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67"/>
                                        </p:tgtEl>
                                        <p:attrNameLst>
                                          <p:attrName>style.visibility</p:attrName>
                                        </p:attrNameLst>
                                      </p:cBhvr>
                                      <p:to>
                                        <p:strVal val="visible"/>
                                      </p:to>
                                    </p:set>
                                    <p:anim calcmode="lin" valueType="num">
                                      <p:cBhvr>
                                        <p:cTn id="12" dur="1000" fill="hold"/>
                                        <p:tgtEl>
                                          <p:spTgt spid="267"/>
                                        </p:tgtEl>
                                        <p:attrNameLst>
                                          <p:attrName>ppt_w</p:attrName>
                                        </p:attrNameLst>
                                      </p:cBhvr>
                                      <p:tavLst>
                                        <p:tav tm="0">
                                          <p:val>
                                            <p:fltVal val="0"/>
                                          </p:val>
                                        </p:tav>
                                        <p:tav tm="100000">
                                          <p:val>
                                            <p:strVal val="#ppt_w"/>
                                          </p:val>
                                        </p:tav>
                                      </p:tavLst>
                                    </p:anim>
                                    <p:anim calcmode="lin" valueType="num">
                                      <p:cBhvr>
                                        <p:cTn id="13" dur="1000" fill="hold"/>
                                        <p:tgtEl>
                                          <p:spTgt spid="267"/>
                                        </p:tgtEl>
                                        <p:attrNameLst>
                                          <p:attrName>ppt_h</p:attrName>
                                        </p:attrNameLst>
                                      </p:cBhvr>
                                      <p:tavLst>
                                        <p:tav tm="0">
                                          <p:val>
                                            <p:fltVal val="0"/>
                                          </p:val>
                                        </p:tav>
                                        <p:tav tm="100000">
                                          <p:val>
                                            <p:strVal val="#ppt_h"/>
                                          </p:val>
                                        </p:tav>
                                      </p:tavLst>
                                    </p:anim>
                                    <p:animEffect transition="in" filter="fade">
                                      <p:cBhvr>
                                        <p:cTn id="14" dur="1000"/>
                                        <p:tgtEl>
                                          <p:spTgt spid="267"/>
                                        </p:tgtEl>
                                      </p:cBhvr>
                                    </p:animEffect>
                                  </p:childTnLst>
                                </p:cTn>
                              </p:par>
                              <p:par>
                                <p:cTn id="15" presetID="53" presetClass="entr" presetSubtype="16" fill="hold" grpId="0" nodeType="withEffect">
                                  <p:stCondLst>
                                    <p:cond delay="350"/>
                                  </p:stCondLst>
                                  <p:childTnLst>
                                    <p:set>
                                      <p:cBhvr>
                                        <p:cTn id="16" dur="1" fill="hold">
                                          <p:stCondLst>
                                            <p:cond delay="0"/>
                                          </p:stCondLst>
                                        </p:cTn>
                                        <p:tgtEl>
                                          <p:spTgt spid="264"/>
                                        </p:tgtEl>
                                        <p:attrNameLst>
                                          <p:attrName>style.visibility</p:attrName>
                                        </p:attrNameLst>
                                      </p:cBhvr>
                                      <p:to>
                                        <p:strVal val="visible"/>
                                      </p:to>
                                    </p:set>
                                    <p:anim calcmode="lin" valueType="num">
                                      <p:cBhvr>
                                        <p:cTn id="17" dur="1000" fill="hold"/>
                                        <p:tgtEl>
                                          <p:spTgt spid="264"/>
                                        </p:tgtEl>
                                        <p:attrNameLst>
                                          <p:attrName>ppt_w</p:attrName>
                                        </p:attrNameLst>
                                      </p:cBhvr>
                                      <p:tavLst>
                                        <p:tav tm="0">
                                          <p:val>
                                            <p:fltVal val="0"/>
                                          </p:val>
                                        </p:tav>
                                        <p:tav tm="100000">
                                          <p:val>
                                            <p:strVal val="#ppt_w"/>
                                          </p:val>
                                        </p:tav>
                                      </p:tavLst>
                                    </p:anim>
                                    <p:anim calcmode="lin" valueType="num">
                                      <p:cBhvr>
                                        <p:cTn id="18" dur="1000" fill="hold"/>
                                        <p:tgtEl>
                                          <p:spTgt spid="264"/>
                                        </p:tgtEl>
                                        <p:attrNameLst>
                                          <p:attrName>ppt_h</p:attrName>
                                        </p:attrNameLst>
                                      </p:cBhvr>
                                      <p:tavLst>
                                        <p:tav tm="0">
                                          <p:val>
                                            <p:fltVal val="0"/>
                                          </p:val>
                                        </p:tav>
                                        <p:tav tm="100000">
                                          <p:val>
                                            <p:strVal val="#ppt_h"/>
                                          </p:val>
                                        </p:tav>
                                      </p:tavLst>
                                    </p:anim>
                                    <p:animEffect transition="in" filter="fade">
                                      <p:cBhvr>
                                        <p:cTn id="19" dur="1000"/>
                                        <p:tgtEl>
                                          <p:spTgt spid="264"/>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265"/>
                                        </p:tgtEl>
                                        <p:attrNameLst>
                                          <p:attrName>style.visibility</p:attrName>
                                        </p:attrNameLst>
                                      </p:cBhvr>
                                      <p:to>
                                        <p:strVal val="visible"/>
                                      </p:to>
                                    </p:set>
                                    <p:anim calcmode="lin" valueType="num">
                                      <p:cBhvr>
                                        <p:cTn id="22" dur="1000" fill="hold"/>
                                        <p:tgtEl>
                                          <p:spTgt spid="265"/>
                                        </p:tgtEl>
                                        <p:attrNameLst>
                                          <p:attrName>ppt_w</p:attrName>
                                        </p:attrNameLst>
                                      </p:cBhvr>
                                      <p:tavLst>
                                        <p:tav tm="0">
                                          <p:val>
                                            <p:fltVal val="0"/>
                                          </p:val>
                                        </p:tav>
                                        <p:tav tm="100000">
                                          <p:val>
                                            <p:strVal val="#ppt_w"/>
                                          </p:val>
                                        </p:tav>
                                      </p:tavLst>
                                    </p:anim>
                                    <p:anim calcmode="lin" valueType="num">
                                      <p:cBhvr>
                                        <p:cTn id="23" dur="1000" fill="hold"/>
                                        <p:tgtEl>
                                          <p:spTgt spid="265"/>
                                        </p:tgtEl>
                                        <p:attrNameLst>
                                          <p:attrName>ppt_h</p:attrName>
                                        </p:attrNameLst>
                                      </p:cBhvr>
                                      <p:tavLst>
                                        <p:tav tm="0">
                                          <p:val>
                                            <p:fltVal val="0"/>
                                          </p:val>
                                        </p:tav>
                                        <p:tav tm="100000">
                                          <p:val>
                                            <p:strVal val="#ppt_h"/>
                                          </p:val>
                                        </p:tav>
                                      </p:tavLst>
                                    </p:anim>
                                    <p:animEffect transition="in" filter="fade">
                                      <p:cBhvr>
                                        <p:cTn id="24" dur="1000"/>
                                        <p:tgtEl>
                                          <p:spTgt spid="265"/>
                                        </p:tgtEl>
                                      </p:cBhvr>
                                    </p:animEffect>
                                  </p:childTnLst>
                                </p:cTn>
                              </p:par>
                              <p:par>
                                <p:cTn id="25" presetID="53" presetClass="entr" presetSubtype="16" fill="hold" grpId="0" nodeType="withEffect">
                                  <p:stCondLst>
                                    <p:cond delay="800"/>
                                  </p:stCondLst>
                                  <p:childTnLst>
                                    <p:set>
                                      <p:cBhvr>
                                        <p:cTn id="26" dur="1" fill="hold">
                                          <p:stCondLst>
                                            <p:cond delay="0"/>
                                          </p:stCondLst>
                                        </p:cTn>
                                        <p:tgtEl>
                                          <p:spTgt spid="263"/>
                                        </p:tgtEl>
                                        <p:attrNameLst>
                                          <p:attrName>style.visibility</p:attrName>
                                        </p:attrNameLst>
                                      </p:cBhvr>
                                      <p:to>
                                        <p:strVal val="visible"/>
                                      </p:to>
                                    </p:set>
                                    <p:anim calcmode="lin" valueType="num">
                                      <p:cBhvr>
                                        <p:cTn id="27" dur="1000" fill="hold"/>
                                        <p:tgtEl>
                                          <p:spTgt spid="263"/>
                                        </p:tgtEl>
                                        <p:attrNameLst>
                                          <p:attrName>ppt_w</p:attrName>
                                        </p:attrNameLst>
                                      </p:cBhvr>
                                      <p:tavLst>
                                        <p:tav tm="0">
                                          <p:val>
                                            <p:fltVal val="0"/>
                                          </p:val>
                                        </p:tav>
                                        <p:tav tm="100000">
                                          <p:val>
                                            <p:strVal val="#ppt_w"/>
                                          </p:val>
                                        </p:tav>
                                      </p:tavLst>
                                    </p:anim>
                                    <p:anim calcmode="lin" valueType="num">
                                      <p:cBhvr>
                                        <p:cTn id="28" dur="1000" fill="hold"/>
                                        <p:tgtEl>
                                          <p:spTgt spid="263"/>
                                        </p:tgtEl>
                                        <p:attrNameLst>
                                          <p:attrName>ppt_h</p:attrName>
                                        </p:attrNameLst>
                                      </p:cBhvr>
                                      <p:tavLst>
                                        <p:tav tm="0">
                                          <p:val>
                                            <p:fltVal val="0"/>
                                          </p:val>
                                        </p:tav>
                                        <p:tav tm="100000">
                                          <p:val>
                                            <p:strVal val="#ppt_h"/>
                                          </p:val>
                                        </p:tav>
                                      </p:tavLst>
                                    </p:anim>
                                    <p:animEffect transition="in" filter="fade">
                                      <p:cBhvr>
                                        <p:cTn id="29" dur="1000"/>
                                        <p:tgtEl>
                                          <p:spTgt spid="263"/>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46"/>
                                        </p:tgtEl>
                                        <p:attrNameLst>
                                          <p:attrName>style.visibility</p:attrName>
                                        </p:attrNameLst>
                                      </p:cBhvr>
                                      <p:to>
                                        <p:strVal val="visible"/>
                                      </p:to>
                                    </p:set>
                                    <p:animEffect transition="in" filter="fade">
                                      <p:cBhvr>
                                        <p:cTn id="33" dur="1000"/>
                                        <p:tgtEl>
                                          <p:spTgt spid="2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6"/>
                                        </p:tgtEl>
                                        <p:attrNameLst>
                                          <p:attrName>style.visibility</p:attrName>
                                        </p:attrNameLst>
                                      </p:cBhvr>
                                      <p:to>
                                        <p:strVal val="visible"/>
                                      </p:to>
                                    </p:set>
                                    <p:animEffect transition="in" filter="fade">
                                      <p:cBhvr>
                                        <p:cTn id="36" dur="1000"/>
                                        <p:tgtEl>
                                          <p:spTgt spid="2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0"/>
                                        </p:tgtEl>
                                        <p:attrNameLst>
                                          <p:attrName>style.visibility</p:attrName>
                                        </p:attrNameLst>
                                      </p:cBhvr>
                                      <p:to>
                                        <p:strVal val="visible"/>
                                      </p:to>
                                    </p:set>
                                    <p:animEffect transition="in" filter="fade">
                                      <p:cBhvr>
                                        <p:cTn id="39" dur="1000"/>
                                        <p:tgtEl>
                                          <p:spTgt spid="240"/>
                                        </p:tgtEl>
                                      </p:cBhvr>
                                    </p:animEffect>
                                  </p:childTnLst>
                                </p:cTn>
                              </p:par>
                            </p:childTnLst>
                          </p:cTn>
                        </p:par>
                        <p:par>
                          <p:cTn id="40" fill="hold">
                            <p:stCondLst>
                              <p:cond delay="2000"/>
                            </p:stCondLst>
                            <p:childTnLst>
                              <p:par>
                                <p:cTn id="41" presetID="2" presetClass="entr" presetSubtype="4" decel="5000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1+#ppt_h/2"/>
                                          </p:val>
                                        </p:tav>
                                        <p:tav tm="100000">
                                          <p:val>
                                            <p:strVal val="#ppt_y"/>
                                          </p:val>
                                        </p:tav>
                                      </p:tavLst>
                                    </p:anim>
                                  </p:childTnLst>
                                </p:cTn>
                              </p:par>
                              <p:par>
                                <p:cTn id="45" presetID="2" presetClass="entr" presetSubtype="4" decel="50000" fill="hold"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1000" fill="hold"/>
                                        <p:tgtEl>
                                          <p:spTgt spid="7"/>
                                        </p:tgtEl>
                                        <p:attrNameLst>
                                          <p:attrName>ppt_x</p:attrName>
                                        </p:attrNameLst>
                                      </p:cBhvr>
                                      <p:tavLst>
                                        <p:tav tm="0">
                                          <p:val>
                                            <p:strVal val="#ppt_x"/>
                                          </p:val>
                                        </p:tav>
                                        <p:tav tm="100000">
                                          <p:val>
                                            <p:strVal val="#ppt_x"/>
                                          </p:val>
                                        </p:tav>
                                      </p:tavLst>
                                    </p:anim>
                                    <p:anim calcmode="lin" valueType="num">
                                      <p:cBhvr additive="base">
                                        <p:cTn id="48" dur="10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decel="50000" fill="hold" nodeType="withEffect">
                                  <p:stCondLst>
                                    <p:cond delay="6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1000" fill="hold"/>
                                        <p:tgtEl>
                                          <p:spTgt spid="8"/>
                                        </p:tgtEl>
                                        <p:attrNameLst>
                                          <p:attrName>ppt_x</p:attrName>
                                        </p:attrNameLst>
                                      </p:cBhvr>
                                      <p:tavLst>
                                        <p:tav tm="0">
                                          <p:val>
                                            <p:strVal val="#ppt_x"/>
                                          </p:val>
                                        </p:tav>
                                        <p:tav tm="100000">
                                          <p:val>
                                            <p:strVal val="#ppt_x"/>
                                          </p:val>
                                        </p:tav>
                                      </p:tavLst>
                                    </p:anim>
                                    <p:anim calcmode="lin" valueType="num">
                                      <p:cBhvr additive="base">
                                        <p:cTn id="52" dur="1000" fill="hold"/>
                                        <p:tgtEl>
                                          <p:spTgt spid="8"/>
                                        </p:tgtEl>
                                        <p:attrNameLst>
                                          <p:attrName>ppt_y</p:attrName>
                                        </p:attrNameLst>
                                      </p:cBhvr>
                                      <p:tavLst>
                                        <p:tav tm="0">
                                          <p:val>
                                            <p:strVal val="1+#ppt_h/2"/>
                                          </p:val>
                                        </p:tav>
                                        <p:tav tm="100000">
                                          <p:val>
                                            <p:strVal val="#ppt_y"/>
                                          </p:val>
                                        </p:tav>
                                      </p:tavLst>
                                    </p:anim>
                                  </p:childTnLst>
                                </p:cTn>
                              </p:par>
                            </p:childTnLst>
                          </p:cTn>
                        </p:par>
                        <p:par>
                          <p:cTn id="53" fill="hold">
                            <p:stCondLst>
                              <p:cond delay="3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27"/>
                                        </p:tgtEl>
                                        <p:attrNameLst>
                                          <p:attrName>style.visibility</p:attrName>
                                        </p:attrNameLst>
                                      </p:cBhvr>
                                      <p:to>
                                        <p:strVal val="visible"/>
                                      </p:to>
                                    </p:set>
                                    <p:anim calcmode="lin" valueType="num">
                                      <p:cBhvr>
                                        <p:cTn id="56" dur="500" fill="hold"/>
                                        <p:tgtEl>
                                          <p:spTgt spid="227"/>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27"/>
                                        </p:tgtEl>
                                        <p:attrNameLst>
                                          <p:attrName>ppt_y</p:attrName>
                                        </p:attrNameLst>
                                      </p:cBhvr>
                                      <p:tavLst>
                                        <p:tav tm="0">
                                          <p:val>
                                            <p:strVal val="#ppt_y"/>
                                          </p:val>
                                        </p:tav>
                                        <p:tav tm="100000">
                                          <p:val>
                                            <p:strVal val="#ppt_y"/>
                                          </p:val>
                                        </p:tav>
                                      </p:tavLst>
                                    </p:anim>
                                    <p:anim calcmode="lin" valueType="num">
                                      <p:cBhvr>
                                        <p:cTn id="58" dur="500" fill="hold"/>
                                        <p:tgtEl>
                                          <p:spTgt spid="227"/>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27"/>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27"/>
                                        </p:tgtEl>
                                      </p:cBhvr>
                                    </p:animEffect>
                                  </p:childTnLst>
                                </p:cTn>
                              </p:par>
                            </p:childTnLst>
                          </p:cTn>
                        </p:par>
                        <p:par>
                          <p:cTn id="61" fill="hold">
                            <p:stCondLst>
                              <p:cond delay="5149"/>
                            </p:stCondLst>
                            <p:childTnLst>
                              <p:par>
                                <p:cTn id="62" presetID="22" presetClass="entr" presetSubtype="1" fill="hold" grpId="0" nodeType="afterEffect">
                                  <p:stCondLst>
                                    <p:cond delay="0"/>
                                  </p:stCondLst>
                                  <p:childTnLst>
                                    <p:set>
                                      <p:cBhvr>
                                        <p:cTn id="63" dur="1" fill="hold">
                                          <p:stCondLst>
                                            <p:cond delay="0"/>
                                          </p:stCondLst>
                                        </p:cTn>
                                        <p:tgtEl>
                                          <p:spTgt spid="231"/>
                                        </p:tgtEl>
                                        <p:attrNameLst>
                                          <p:attrName>style.visibility</p:attrName>
                                        </p:attrNameLst>
                                      </p:cBhvr>
                                      <p:to>
                                        <p:strVal val="visible"/>
                                      </p:to>
                                    </p:set>
                                    <p:animEffect transition="in" filter="wipe(up)">
                                      <p:cBhvr>
                                        <p:cTn id="64" dur="500"/>
                                        <p:tgtEl>
                                          <p:spTgt spid="231"/>
                                        </p:tgtEl>
                                      </p:cBhvr>
                                    </p:animEffect>
                                  </p:childTnLst>
                                </p:cTn>
                              </p:par>
                            </p:childTnLst>
                          </p:cTn>
                        </p:par>
                        <p:par>
                          <p:cTn id="65" fill="hold">
                            <p:stCondLst>
                              <p:cond delay="56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229"/>
                                        </p:tgtEl>
                                        <p:attrNameLst>
                                          <p:attrName>style.visibility</p:attrName>
                                        </p:attrNameLst>
                                      </p:cBhvr>
                                      <p:to>
                                        <p:strVal val="visible"/>
                                      </p:to>
                                    </p:set>
                                    <p:anim calcmode="lin" valueType="num">
                                      <p:cBhvr>
                                        <p:cTn id="68" dur="500" fill="hold"/>
                                        <p:tgtEl>
                                          <p:spTgt spid="22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29"/>
                                        </p:tgtEl>
                                        <p:attrNameLst>
                                          <p:attrName>ppt_y</p:attrName>
                                        </p:attrNameLst>
                                      </p:cBhvr>
                                      <p:tavLst>
                                        <p:tav tm="0">
                                          <p:val>
                                            <p:strVal val="#ppt_y"/>
                                          </p:val>
                                        </p:tav>
                                        <p:tav tm="100000">
                                          <p:val>
                                            <p:strVal val="#ppt_y"/>
                                          </p:val>
                                        </p:tav>
                                      </p:tavLst>
                                    </p:anim>
                                    <p:anim calcmode="lin" valueType="num">
                                      <p:cBhvr>
                                        <p:cTn id="70" dur="500" fill="hold"/>
                                        <p:tgtEl>
                                          <p:spTgt spid="22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2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29"/>
                                        </p:tgtEl>
                                      </p:cBhvr>
                                    </p:animEffect>
                                  </p:childTnLst>
                                </p:cTn>
                              </p:par>
                            </p:childTnLst>
                          </p:cTn>
                        </p:par>
                        <p:par>
                          <p:cTn id="73" fill="hold">
                            <p:stCondLst>
                              <p:cond delay="6449"/>
                            </p:stCondLst>
                            <p:childTnLst>
                              <p:par>
                                <p:cTn id="74" presetID="22" presetClass="entr" presetSubtype="1" fill="hold" grpId="0" nodeType="afterEffect">
                                  <p:stCondLst>
                                    <p:cond delay="0"/>
                                  </p:stCondLst>
                                  <p:childTnLst>
                                    <p:set>
                                      <p:cBhvr>
                                        <p:cTn id="75" dur="1" fill="hold">
                                          <p:stCondLst>
                                            <p:cond delay="0"/>
                                          </p:stCondLst>
                                        </p:cTn>
                                        <p:tgtEl>
                                          <p:spTgt spid="234"/>
                                        </p:tgtEl>
                                        <p:attrNameLst>
                                          <p:attrName>style.visibility</p:attrName>
                                        </p:attrNameLst>
                                      </p:cBhvr>
                                      <p:to>
                                        <p:strVal val="visible"/>
                                      </p:to>
                                    </p:set>
                                    <p:animEffect transition="in" filter="wipe(up)">
                                      <p:cBhvr>
                                        <p:cTn id="76" dur="500"/>
                                        <p:tgtEl>
                                          <p:spTgt spid="234"/>
                                        </p:tgtEl>
                                      </p:cBhvr>
                                    </p:animEffect>
                                  </p:childTnLst>
                                </p:cTn>
                              </p:par>
                            </p:childTnLst>
                          </p:cTn>
                        </p:par>
                        <p:par>
                          <p:cTn id="77" fill="hold">
                            <p:stCondLst>
                              <p:cond delay="6949"/>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30"/>
                                        </p:tgtEl>
                                        <p:attrNameLst>
                                          <p:attrName>style.visibility</p:attrName>
                                        </p:attrNameLst>
                                      </p:cBhvr>
                                      <p:to>
                                        <p:strVal val="visible"/>
                                      </p:to>
                                    </p:set>
                                    <p:anim calcmode="lin" valueType="num">
                                      <p:cBhvr>
                                        <p:cTn id="80" dur="500" fill="hold"/>
                                        <p:tgtEl>
                                          <p:spTgt spid="230"/>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30"/>
                                        </p:tgtEl>
                                        <p:attrNameLst>
                                          <p:attrName>ppt_y</p:attrName>
                                        </p:attrNameLst>
                                      </p:cBhvr>
                                      <p:tavLst>
                                        <p:tav tm="0">
                                          <p:val>
                                            <p:strVal val="#ppt_y"/>
                                          </p:val>
                                        </p:tav>
                                        <p:tav tm="100000">
                                          <p:val>
                                            <p:strVal val="#ppt_y"/>
                                          </p:val>
                                        </p:tav>
                                      </p:tavLst>
                                    </p:anim>
                                    <p:anim calcmode="lin" valueType="num">
                                      <p:cBhvr>
                                        <p:cTn id="82" dur="500" fill="hold"/>
                                        <p:tgtEl>
                                          <p:spTgt spid="230"/>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30"/>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230"/>
                                        </p:tgtEl>
                                      </p:cBhvr>
                                    </p:animEffect>
                                  </p:childTnLst>
                                </p:cTn>
                              </p:par>
                            </p:childTnLst>
                          </p:cTn>
                        </p:par>
                        <p:par>
                          <p:cTn id="85" fill="hold">
                            <p:stCondLst>
                              <p:cond delay="7800"/>
                            </p:stCondLst>
                            <p:childTnLst>
                              <p:par>
                                <p:cTn id="86" presetID="22" presetClass="entr" presetSubtype="1" fill="hold" grpId="0" nodeType="afterEffect">
                                  <p:stCondLst>
                                    <p:cond delay="0"/>
                                  </p:stCondLst>
                                  <p:childTnLst>
                                    <p:set>
                                      <p:cBhvr>
                                        <p:cTn id="87" dur="1" fill="hold">
                                          <p:stCondLst>
                                            <p:cond delay="0"/>
                                          </p:stCondLst>
                                        </p:cTn>
                                        <p:tgtEl>
                                          <p:spTgt spid="233"/>
                                        </p:tgtEl>
                                        <p:attrNameLst>
                                          <p:attrName>style.visibility</p:attrName>
                                        </p:attrNameLst>
                                      </p:cBhvr>
                                      <p:to>
                                        <p:strVal val="visible"/>
                                      </p:to>
                                    </p:set>
                                    <p:animEffect transition="in" filter="wipe(up)">
                                      <p:cBhvr>
                                        <p:cTn id="88"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animBg="1"/>
      <p:bldP spid="267" grpId="0" animBg="1"/>
      <p:bldP spid="264" grpId="0" animBg="1"/>
      <p:bldP spid="230" grpId="0"/>
      <p:bldP spid="233" grpId="0"/>
      <p:bldP spid="240" grpId="0"/>
      <p:bldP spid="227" grpId="0"/>
      <p:bldP spid="231" grpId="0"/>
      <p:bldP spid="246" grpId="0"/>
      <p:bldP spid="229" grpId="0"/>
      <p:bldP spid="234" grpId="0"/>
      <p:bldP spid="236" grpId="0"/>
      <p:bldP spid="265" grpId="0" animBg="1"/>
      <p:bldP spid="2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1"/>
                </a:solidFill>
                <a:latin typeface="方正正中黑简体" panose="02000000000000000000" pitchFamily="2" charset="-122"/>
                <a:ea typeface="方正正中黑简体" panose="02000000000000000000" pitchFamily="2" charset="-122"/>
              </a:rPr>
              <a:t>年度工作概述</a:t>
            </a:r>
            <a:endParaRPr lang="zh-CN" altLang="en-US" sz="4000" dirty="0">
              <a:solidFill>
                <a:schemeClr val="accent1"/>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5"/>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rgbClr val="F2AF59"/>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01</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6"/>
                                        </p:tgtEl>
                                        <p:attrNameLst>
                                          <p:attrName>style.visibility</p:attrName>
                                        </p:attrNameLst>
                                      </p:cBhvr>
                                      <p:to>
                                        <p:strVal val="visible"/>
                                      </p:to>
                                    </p:set>
                                    <p:animEffect transition="in" filter="circle(out)">
                                      <p:cBhvr>
                                        <p:cTn id="36" dur="2000"/>
                                        <p:tgtEl>
                                          <p:spTgt spid="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00"/>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F2AF59"/>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40706"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工作内容及差距分析</a:t>
            </a:r>
            <a:endParaRPr kumimoji="1" lang="zh-CN" altLang="en-US" sz="2000" b="1" dirty="0">
              <a:solidFill>
                <a:schemeClr val="bg1"/>
              </a:solidFill>
              <a:latin typeface="Source Han Sans CN" charset="-122"/>
              <a:ea typeface="Source Han Sans CN" charset="-122"/>
              <a:cs typeface="Source Han Sans CN" charset="-122"/>
            </a:endParaRPr>
          </a:p>
        </p:txBody>
      </p:sp>
      <p:graphicFrame>
        <p:nvGraphicFramePr>
          <p:cNvPr id="16" name="表格 15"/>
          <p:cNvGraphicFramePr>
            <a:graphicFrameLocks noGrp="1"/>
          </p:cNvGraphicFramePr>
          <p:nvPr/>
        </p:nvGraphicFramePr>
        <p:xfrm>
          <a:off x="540706" y="1016662"/>
          <a:ext cx="10906124" cy="5452780"/>
        </p:xfrm>
        <a:graphic>
          <a:graphicData uri="http://schemas.openxmlformats.org/drawingml/2006/table">
            <a:tbl>
              <a:tblPr firstRow="1" bandRow="1">
                <a:effectLst>
                  <a:outerShdw blurRad="63500" sx="102000" sy="102000" algn="ctr" rotWithShape="0">
                    <a:prstClr val="black">
                      <a:alpha val="19000"/>
                    </a:prstClr>
                  </a:outerShdw>
                </a:effectLst>
                <a:tableStyleId>{5C22544A-7EE6-4342-B048-85BDC9FD1C3A}</a:tableStyleId>
              </a:tblPr>
              <a:tblGrid>
                <a:gridCol w="2726531"/>
                <a:gridCol w="2726531"/>
                <a:gridCol w="2726531"/>
                <a:gridCol w="2726531"/>
              </a:tblGrid>
              <a:tr h="612206">
                <a:tc>
                  <a:txBody>
                    <a:bodyPr/>
                    <a:lstStyle/>
                    <a:p>
                      <a:endParaRPr lang="zh-CN" altLang="en-US" dirty="0">
                        <a:solidFill>
                          <a:schemeClr val="bg1"/>
                        </a:solidFill>
                      </a:endParaRPr>
                    </a:p>
                  </a:txBody>
                  <a:tcPr>
                    <a:solidFill>
                      <a:schemeClr val="accent2"/>
                    </a:solidFill>
                  </a:tcPr>
                </a:tc>
                <a:tc>
                  <a:txBody>
                    <a:bodyPr/>
                    <a:lstStyle/>
                    <a:p>
                      <a:pPr algn="ctr"/>
                      <a:r>
                        <a:rPr lang="zh-CN" altLang="en-US" dirty="0">
                          <a:solidFill>
                            <a:schemeClr val="bg1"/>
                          </a:solidFill>
                        </a:rPr>
                        <a:t>长处</a:t>
                      </a:r>
                      <a:endParaRPr lang="zh-CN" altLang="en-US"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rPr>
                        <a:t>欠缺的地方</a:t>
                      </a:r>
                      <a:endParaRPr lang="zh-CN" altLang="en-US"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rPr>
                        <a:t>改善启发</a:t>
                      </a:r>
                      <a:endParaRPr lang="zh-CN" altLang="en-US" dirty="0">
                        <a:solidFill>
                          <a:schemeClr val="bg1"/>
                        </a:solidFill>
                      </a:endParaRPr>
                    </a:p>
                  </a:txBody>
                  <a:tcPr anchor="ctr">
                    <a:solidFill>
                      <a:schemeClr val="accent2"/>
                    </a:solidFill>
                  </a:tcPr>
                </a:tc>
              </a:tr>
              <a:tr h="101432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b="1" i="0" dirty="0">
                          <a:solidFill>
                            <a:schemeClr val="accent3"/>
                          </a:solidFill>
                          <a:latin typeface="Source Han Sans CN" charset="-122"/>
                          <a:ea typeface="Source Han Sans CN" charset="-122"/>
                          <a:cs typeface="Source Han Sans CN" charset="-122"/>
                        </a:rPr>
                        <a:t>行政事务管理</a:t>
                      </a:r>
                      <a:endParaRPr lang="zh-CN" altLang="en-US" b="1" i="0" dirty="0">
                        <a:solidFill>
                          <a:schemeClr val="accent3"/>
                        </a:solidFill>
                        <a:latin typeface="Source Han Sans CN" charset="-122"/>
                        <a:ea typeface="Source Han Sans CN" charset="-122"/>
                        <a:cs typeface="Source Han Sans CN" charset="-122"/>
                      </a:endParaRPr>
                    </a:p>
                    <a:p>
                      <a:pPr algn="ctr"/>
                      <a:endParaRPr lang="zh-CN" altLang="en-US" b="1" i="0" dirty="0">
                        <a:solidFill>
                          <a:schemeClr val="accent3"/>
                        </a:solidFill>
                        <a:latin typeface="Source Han Sans CN" charset="-122"/>
                        <a:ea typeface="Source Han Sans CN" charset="-122"/>
                        <a:cs typeface="Source Han Sans CN" charset="-122"/>
                      </a:endParaRPr>
                    </a:p>
                  </a:txBody>
                  <a:tcPr anchor="ctr">
                    <a:solidFill>
                      <a:schemeClr val="bg1">
                        <a:lumMod val="95000"/>
                      </a:schemeClr>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en-US" sz="1400" dirty="0">
                          <a:solidFill>
                            <a:schemeClr val="tx1">
                              <a:lumMod val="75000"/>
                              <a:lumOff val="25000"/>
                            </a:schemeClr>
                          </a:solidFill>
                          <a:latin typeface="Source Han Sans CN Normal" charset="-122"/>
                          <a:ea typeface="Source Han Sans CN Normal" charset="-122"/>
                          <a:cs typeface="Source Han Sans CN Normal" charset="-122"/>
                        </a:rPr>
                        <a:t>行政管理的制度相对健全</a:t>
                      </a:r>
                      <a:endParaRPr lang="zh-CN" altLang="en-US" sz="1400" dirty="0">
                        <a:solidFill>
                          <a:schemeClr val="tx1">
                            <a:lumMod val="75000"/>
                            <a:lumOff val="25000"/>
                          </a:schemeClr>
                        </a:solidFill>
                        <a:latin typeface="Source Han Sans CN Normal" charset="-122"/>
                        <a:ea typeface="Source Han Sans CN Normal" charset="-122"/>
                        <a:cs typeface="Source Han Sans CN Normal" charset="-122"/>
                      </a:endParaRPr>
                    </a:p>
                    <a:p>
                      <a:pPr algn="l"/>
                      <a:endParaRPr lang="zh-CN" altLang="en-US" sz="1400" dirty="0">
                        <a:solidFill>
                          <a:schemeClr val="tx1">
                            <a:lumMod val="75000"/>
                            <a:lumOff val="25000"/>
                          </a:schemeClr>
                        </a:solidFill>
                        <a:latin typeface="Source Han Sans CN Normal" charset="-122"/>
                        <a:ea typeface="Source Han Sans CN Normal" charset="-122"/>
                        <a:cs typeface="Source Han Sans CN Normal" charset="-122"/>
                      </a:endParaRPr>
                    </a:p>
                  </a:txBody>
                  <a:tcPr anchor="ctr">
                    <a:solidFill>
                      <a:schemeClr val="bg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内部沟通的有效途径不足</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en-US" altLang="zh-CN"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“奖优罚懒”的奖惩管理不足</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gn="l" defTabSz="914400" rtl="0" eaLnBrk="1" latinLnBrk="0" hangingPunct="1">
                        <a:buFont typeface="Arial" panose="020B0604020202020204" pitchFamily="34" charset="0"/>
                        <a:buChar cha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solidFill>
                      <a:schemeClr val="bg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加强上下、部门沟通的有效管道</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强化奖惩手段</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细化行政辅助类工作的方法</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solidFill>
                      <a:schemeClr val="bg1">
                        <a:lumMod val="95000"/>
                      </a:schemeClr>
                    </a:solidFill>
                  </a:tcPr>
                </a:tc>
              </a:tr>
              <a:tr h="145729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b="1" i="0" dirty="0">
                          <a:solidFill>
                            <a:schemeClr val="accent5"/>
                          </a:solidFill>
                          <a:latin typeface="Source Han Sans CN" charset="-122"/>
                          <a:ea typeface="Source Han Sans CN" charset="-122"/>
                          <a:cs typeface="Source Han Sans CN" charset="-122"/>
                        </a:rPr>
                        <a:t>人力资源管理</a:t>
                      </a:r>
                      <a:endParaRPr lang="zh-CN" altLang="en-US" b="1" i="0" dirty="0">
                        <a:solidFill>
                          <a:schemeClr val="accent5"/>
                        </a:solidFill>
                        <a:latin typeface="Source Han Sans CN" charset="-122"/>
                        <a:ea typeface="Source Han Sans CN" charset="-122"/>
                        <a:cs typeface="Source Han Sans CN" charset="-122"/>
                      </a:endParaRPr>
                    </a:p>
                    <a:p>
                      <a:pPr algn="ctr"/>
                      <a:endParaRPr lang="zh-CN" altLang="en-US" b="1" i="0" dirty="0">
                        <a:solidFill>
                          <a:schemeClr val="tx1">
                            <a:lumMod val="65000"/>
                            <a:lumOff val="35000"/>
                          </a:schemeClr>
                        </a:solidFill>
                        <a:latin typeface="Source Han Sans CN" charset="-122"/>
                        <a:ea typeface="Source Han Sans CN" charset="-122"/>
                        <a:cs typeface="Source Han Sans CN" charset="-122"/>
                      </a:endParaRPr>
                    </a:p>
                  </a:txBody>
                  <a:tcPr anchor="ctr">
                    <a:pattFill prst="divot">
                      <a:fgClr>
                        <a:schemeClr val="bg1">
                          <a:lumMod val="85000"/>
                        </a:schemeClr>
                      </a:fgClr>
                      <a:bgClr>
                        <a:schemeClr val="bg1"/>
                      </a:bgClr>
                    </a:pattFill>
                  </a:tcPr>
                </a:tc>
                <a:tc>
                  <a: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en-US" sz="1400" dirty="0">
                          <a:solidFill>
                            <a:schemeClr val="tx1">
                              <a:lumMod val="75000"/>
                              <a:lumOff val="25000"/>
                            </a:schemeClr>
                          </a:solidFill>
                          <a:latin typeface="Source Han Sans CN Normal" charset="-122"/>
                          <a:ea typeface="Source Han Sans CN Normal" charset="-122"/>
                          <a:cs typeface="Source Han Sans CN Normal" charset="-122"/>
                        </a:rPr>
                        <a:t>计划验收型的绩效考核管理模式</a:t>
                      </a:r>
                      <a:endParaRPr lang="zh-CN" altLang="en-US" sz="1400" dirty="0">
                        <a:solidFill>
                          <a:schemeClr val="tx1">
                            <a:lumMod val="75000"/>
                            <a:lumOff val="25000"/>
                          </a:schemeClr>
                        </a:solidFill>
                        <a:latin typeface="Source Han Sans CN Normal" charset="-122"/>
                        <a:ea typeface="Source Han Sans CN Normal" charset="-122"/>
                        <a:cs typeface="Source Han Sans CN Normal" charset="-122"/>
                      </a:endParaRPr>
                    </a:p>
                    <a:p>
                      <a:pPr algn="l"/>
                      <a:endParaRPr lang="zh-CN" altLang="en-US" sz="1400" dirty="0">
                        <a:solidFill>
                          <a:schemeClr val="tx1">
                            <a:lumMod val="75000"/>
                            <a:lumOff val="25000"/>
                          </a:schemeClr>
                        </a:solidFill>
                        <a:latin typeface="Source Han Sans CN Normal" charset="-122"/>
                        <a:ea typeface="Source Han Sans CN Normal" charset="-122"/>
                        <a:cs typeface="Source Han Sans CN Normal" charset="-122"/>
                      </a:endParaRPr>
                    </a:p>
                  </a:txBody>
                  <a:tcPr anchor="ctr">
                    <a:pattFill prst="divot">
                      <a:fgClr>
                        <a:schemeClr val="bg1">
                          <a:lumMod val="85000"/>
                        </a:schemeClr>
                      </a:fgClr>
                      <a:bgClr>
                        <a:schemeClr val="bg1"/>
                      </a:bgClr>
                    </a:patt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缺乏后备人才保留</a:t>
                      </a:r>
                      <a:r>
                        <a:rPr lang="en-US" altLang="zh-CN" sz="1400" kern="1200" dirty="0">
                          <a:solidFill>
                            <a:schemeClr val="tx1">
                              <a:lumMod val="75000"/>
                              <a:lumOff val="25000"/>
                            </a:schemeClr>
                          </a:solidFill>
                          <a:latin typeface="Source Han Sans CN Normal" charset="-122"/>
                          <a:ea typeface="Source Han Sans CN Normal" charset="-122"/>
                          <a:cs typeface="Source Han Sans CN Normal" charset="-122"/>
                        </a:rPr>
                        <a:t>/</a:t>
                      </a: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培养的措施</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未能突出高绩效员工的奖励</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目标设定的方法不够且滞后，缺乏关键业绩指标以反映真实情况变化并探讨问题根源</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需加强员工的职业发展机会规划与沟通</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薪酬奖励机制执行力度不足</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pattFill prst="divot">
                      <a:fgClr>
                        <a:schemeClr val="bg1">
                          <a:lumMod val="85000"/>
                        </a:schemeClr>
                      </a:fgClr>
                      <a:bgClr>
                        <a:schemeClr val="bg1"/>
                      </a:bgClr>
                    </a:patt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修订业绩考核机制和关键业绩考核指标</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加强优秀人才的培训培养管理</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鼓励合理化建议</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修订有效的薪酬奖励和员工职业发展机制</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pattFill prst="divot">
                      <a:fgClr>
                        <a:schemeClr val="bg1">
                          <a:lumMod val="85000"/>
                        </a:schemeClr>
                      </a:fgClr>
                      <a:bgClr>
                        <a:schemeClr val="bg1"/>
                      </a:bgClr>
                    </a:pattFill>
                  </a:tcPr>
                </a:tc>
              </a:tr>
              <a:tr h="145729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b="1" i="0" dirty="0">
                          <a:solidFill>
                            <a:schemeClr val="accent4"/>
                          </a:solidFill>
                          <a:latin typeface="Source Han Sans CN" charset="-122"/>
                          <a:ea typeface="Source Han Sans CN" charset="-122"/>
                          <a:cs typeface="Source Han Sans CN" charset="-122"/>
                        </a:rPr>
                        <a:t>企业文化建设</a:t>
                      </a:r>
                      <a:endParaRPr lang="zh-CN" altLang="en-US" b="1" i="0" dirty="0">
                        <a:solidFill>
                          <a:schemeClr val="accent4"/>
                        </a:solidFill>
                        <a:latin typeface="Source Han Sans CN" charset="-122"/>
                        <a:ea typeface="Source Han Sans CN" charset="-122"/>
                        <a:cs typeface="Source Han Sans CN" charset="-122"/>
                      </a:endParaRPr>
                    </a:p>
                    <a:p>
                      <a:pPr algn="ctr"/>
                      <a:endParaRPr lang="zh-CN" altLang="en-US" b="1" i="0" dirty="0">
                        <a:solidFill>
                          <a:schemeClr val="tx1">
                            <a:lumMod val="65000"/>
                            <a:lumOff val="35000"/>
                          </a:schemeClr>
                        </a:solidFill>
                        <a:latin typeface="Source Han Sans CN" charset="-122"/>
                        <a:ea typeface="Source Han Sans CN" charset="-122"/>
                        <a:cs typeface="Source Han Sans CN" charset="-122"/>
                      </a:endParaRPr>
                    </a:p>
                  </a:txBody>
                  <a:tcPr anchor="ctr">
                    <a:solidFill>
                      <a:schemeClr val="bg1">
                        <a:lumMod val="95000"/>
                      </a:schemeClr>
                    </a:solidFill>
                  </a:tcPr>
                </a:tc>
                <a:tc>
                  <a:txBody>
                    <a:bodyPr/>
                    <a:lstStyle/>
                    <a:p>
                      <a:pPr marL="0" marR="0" lvl="1"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员工对企业文化认知度增强</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0" marR="0" lvl="1"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具有明确的企业文化管理手册</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0" marR="0" lvl="1" indent="0" algn="l" defTabSz="914400" rtl="0" eaLnBrk="1" fontAlgn="auto" latinLnBrk="0" hangingPunct="1">
                        <a:lnSpc>
                          <a:spcPct val="100000"/>
                        </a:lnSpc>
                        <a:spcBef>
                          <a:spcPts val="0"/>
                        </a:spcBef>
                        <a:spcAft>
                          <a:spcPts val="0"/>
                        </a:spcAft>
                        <a:buClrTx/>
                        <a:buSzTx/>
                        <a:buFontTx/>
                        <a:buNone/>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nchor="ctr">
                    <a:solidFill>
                      <a:schemeClr val="bg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需强化企业精神并提供升迁管道给优异员工</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缺乏培训和考试的长效机制</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solidFill>
                      <a:schemeClr val="bg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建立基本的公司价值体系和信念</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rPr>
                        <a:t>强化企业文化培训和考核</a:t>
                      </a: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zh-CN" altLang="en-US" sz="1400" kern="1200" dirty="0">
                        <a:solidFill>
                          <a:schemeClr val="tx1">
                            <a:lumMod val="75000"/>
                            <a:lumOff val="25000"/>
                          </a:schemeClr>
                        </a:solidFill>
                        <a:latin typeface="Source Han Sans CN Normal" charset="-122"/>
                        <a:ea typeface="Source Han Sans CN Normal" charset="-122"/>
                        <a:cs typeface="Source Han Sans CN Normal" charset="-122"/>
                      </a:endParaRPr>
                    </a:p>
                  </a:txBody>
                  <a:tcPr>
                    <a:solidFill>
                      <a:schemeClr val="bg1">
                        <a:lumMod val="95000"/>
                      </a:scheme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F2AF59"/>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12130" y="279766"/>
            <a:ext cx="2582758" cy="400110"/>
          </a:xfrm>
          <a:prstGeom prst="rect">
            <a:avLst/>
          </a:prstGeom>
          <a:noFill/>
        </p:spPr>
        <p:txBody>
          <a:bodyPr wrap="none" rtlCol="0">
            <a:spAutoFit/>
          </a:bodyPr>
          <a:lstStyle/>
          <a:p>
            <a:r>
              <a:rPr kumimoji="1" lang="en-US" altLang="zh-CN" sz="2000" b="1" dirty="0">
                <a:solidFill>
                  <a:schemeClr val="bg1"/>
                </a:solidFill>
                <a:latin typeface="Source Han Sans CN" charset="-122"/>
                <a:ea typeface="Source Han Sans CN" charset="-122"/>
                <a:cs typeface="Source Han Sans CN" charset="-122"/>
              </a:rPr>
              <a:t>2017</a:t>
            </a:r>
            <a:r>
              <a:rPr kumimoji="1" lang="zh-CN" altLang="en-US" sz="2000" b="1" dirty="0">
                <a:solidFill>
                  <a:schemeClr val="bg1"/>
                </a:solidFill>
                <a:latin typeface="Source Han Sans CN" charset="-122"/>
                <a:ea typeface="Source Han Sans CN" charset="-122"/>
                <a:cs typeface="Source Han Sans CN" charset="-122"/>
              </a:rPr>
              <a:t>年人才市场状况</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91" name="组 90"/>
          <p:cNvGrpSpPr/>
          <p:nvPr/>
        </p:nvGrpSpPr>
        <p:grpSpPr>
          <a:xfrm>
            <a:off x="1466850" y="2158769"/>
            <a:ext cx="1485006" cy="2068726"/>
            <a:chOff x="1466850" y="2158769"/>
            <a:chExt cx="1485006" cy="2068726"/>
          </a:xfrm>
        </p:grpSpPr>
        <p:grpSp>
          <p:nvGrpSpPr>
            <p:cNvPr id="41" name="组合 10"/>
            <p:cNvGrpSpPr/>
            <p:nvPr/>
          </p:nvGrpSpPr>
          <p:grpSpPr>
            <a:xfrm>
              <a:off x="1466850" y="2158769"/>
              <a:ext cx="1485006" cy="2068726"/>
              <a:chOff x="4111044" y="2066925"/>
              <a:chExt cx="1783258" cy="2484214"/>
            </a:xfrm>
          </p:grpSpPr>
          <p:sp>
            <p:nvSpPr>
              <p:cNvPr id="44" name="任意多边形 8"/>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2" name="椭圆 41"/>
            <p:cNvSpPr/>
            <p:nvPr/>
          </p:nvSpPr>
          <p:spPr>
            <a:xfrm>
              <a:off x="1844484" y="2367643"/>
              <a:ext cx="729738" cy="729738"/>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文本框 42"/>
            <p:cNvSpPr txBox="1"/>
            <p:nvPr/>
          </p:nvSpPr>
          <p:spPr>
            <a:xfrm>
              <a:off x="1466850" y="3306876"/>
              <a:ext cx="1485006" cy="461665"/>
            </a:xfrm>
            <a:prstGeom prst="rect">
              <a:avLst/>
            </a:prstGeom>
            <a:noFill/>
          </p:spPr>
          <p:txBody>
            <a:bodyPr wrap="square" rtlCol="0">
              <a:spAutoFit/>
            </a:bodyPr>
            <a:lstStyle/>
            <a:p>
              <a:pPr algn="ctr"/>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YOUR TITTLE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nvGrpSpPr>
            <p:cNvPr id="46" name="Group 8"/>
            <p:cNvGrpSpPr>
              <a:grpSpLocks noChangeAspect="1"/>
            </p:cNvGrpSpPr>
            <p:nvPr/>
          </p:nvGrpSpPr>
          <p:grpSpPr bwMode="auto">
            <a:xfrm>
              <a:off x="2043862" y="2542206"/>
              <a:ext cx="330982" cy="362665"/>
              <a:chOff x="3437" y="2282"/>
              <a:chExt cx="679" cy="744"/>
            </a:xfrm>
            <a:solidFill>
              <a:srgbClr val="FFB850"/>
            </a:solidFill>
          </p:grpSpPr>
          <p:sp>
            <p:nvSpPr>
              <p:cNvPr id="4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2" name="组 91"/>
          <p:cNvGrpSpPr/>
          <p:nvPr/>
        </p:nvGrpSpPr>
        <p:grpSpPr>
          <a:xfrm>
            <a:off x="3410173" y="2158769"/>
            <a:ext cx="1485006" cy="2068726"/>
            <a:chOff x="3410173" y="2158769"/>
            <a:chExt cx="1485006" cy="2068726"/>
          </a:xfrm>
        </p:grpSpPr>
        <p:grpSp>
          <p:nvGrpSpPr>
            <p:cNvPr id="36" name="组合 39"/>
            <p:cNvGrpSpPr/>
            <p:nvPr/>
          </p:nvGrpSpPr>
          <p:grpSpPr>
            <a:xfrm>
              <a:off x="3410173" y="2158769"/>
              <a:ext cx="1485006" cy="2068726"/>
              <a:chOff x="4111044" y="2066925"/>
              <a:chExt cx="1783258" cy="2484214"/>
            </a:xfrm>
          </p:grpSpPr>
          <p:sp>
            <p:nvSpPr>
              <p:cNvPr id="39" name="任意多边形 4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任意多边形 4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7" name="椭圆 36"/>
            <p:cNvSpPr/>
            <p:nvPr/>
          </p:nvSpPr>
          <p:spPr>
            <a:xfrm>
              <a:off x="3787807" y="2367643"/>
              <a:ext cx="729738" cy="729738"/>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文本框 37"/>
            <p:cNvSpPr txBox="1"/>
            <p:nvPr/>
          </p:nvSpPr>
          <p:spPr>
            <a:xfrm>
              <a:off x="3410173" y="3306876"/>
              <a:ext cx="1485006" cy="461665"/>
            </a:xfrm>
            <a:prstGeom prst="rect">
              <a:avLst/>
            </a:prstGeom>
            <a:noFill/>
          </p:spPr>
          <p:txBody>
            <a:bodyPr wrap="square" rtlCol="0">
              <a:spAutoFit/>
            </a:bodyPr>
            <a:lstStyle/>
            <a:p>
              <a:pPr algn="ctr"/>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YOUR TITTLE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nvGrpSpPr>
            <p:cNvPr id="49" name="Group 13"/>
            <p:cNvGrpSpPr>
              <a:grpSpLocks noChangeAspect="1"/>
            </p:cNvGrpSpPr>
            <p:nvPr/>
          </p:nvGrpSpPr>
          <p:grpSpPr bwMode="auto">
            <a:xfrm>
              <a:off x="3971203" y="2537641"/>
              <a:ext cx="362945" cy="367230"/>
              <a:chOff x="2426" y="2781"/>
              <a:chExt cx="593" cy="600"/>
            </a:xfrm>
            <a:solidFill>
              <a:srgbClr val="01ACBE"/>
            </a:solidFill>
          </p:grpSpPr>
          <p:sp>
            <p:nvSpPr>
              <p:cNvPr id="5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3" name="组 92"/>
          <p:cNvGrpSpPr/>
          <p:nvPr/>
        </p:nvGrpSpPr>
        <p:grpSpPr>
          <a:xfrm>
            <a:off x="5353497" y="2158769"/>
            <a:ext cx="1485006" cy="2068726"/>
            <a:chOff x="5353497" y="2158769"/>
            <a:chExt cx="1485006" cy="2068726"/>
          </a:xfrm>
        </p:grpSpPr>
        <p:grpSp>
          <p:nvGrpSpPr>
            <p:cNvPr id="31" name="组合 45"/>
            <p:cNvGrpSpPr/>
            <p:nvPr/>
          </p:nvGrpSpPr>
          <p:grpSpPr>
            <a:xfrm>
              <a:off x="5353497" y="2158769"/>
              <a:ext cx="1485006" cy="2068726"/>
              <a:chOff x="4111044" y="2066925"/>
              <a:chExt cx="1783258" cy="2484214"/>
            </a:xfrm>
          </p:grpSpPr>
          <p:sp>
            <p:nvSpPr>
              <p:cNvPr id="34" name="任意多边形 48"/>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任意多边形 4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椭圆 31"/>
            <p:cNvSpPr/>
            <p:nvPr/>
          </p:nvSpPr>
          <p:spPr>
            <a:xfrm>
              <a:off x="5731131" y="2367643"/>
              <a:ext cx="729738" cy="729738"/>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32"/>
            <p:cNvSpPr txBox="1"/>
            <p:nvPr/>
          </p:nvSpPr>
          <p:spPr>
            <a:xfrm>
              <a:off x="5353497" y="3306876"/>
              <a:ext cx="1485006" cy="461665"/>
            </a:xfrm>
            <a:prstGeom prst="rect">
              <a:avLst/>
            </a:prstGeom>
            <a:noFill/>
          </p:spPr>
          <p:txBody>
            <a:bodyPr wrap="square" rtlCol="0">
              <a:spAutoFit/>
            </a:bodyPr>
            <a:lstStyle/>
            <a:p>
              <a:pPr algn="ctr"/>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YOUR TITTLE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nvGrpSpPr>
            <p:cNvPr id="52" name="Group 18"/>
            <p:cNvGrpSpPr>
              <a:grpSpLocks noChangeAspect="1"/>
            </p:cNvGrpSpPr>
            <p:nvPr/>
          </p:nvGrpSpPr>
          <p:grpSpPr bwMode="auto">
            <a:xfrm>
              <a:off x="5907488" y="2551293"/>
              <a:ext cx="377023" cy="351316"/>
              <a:chOff x="3802" y="2858"/>
              <a:chExt cx="616" cy="574"/>
            </a:xfrm>
            <a:solidFill>
              <a:srgbClr val="E87071"/>
            </a:solidFill>
          </p:grpSpPr>
          <p:sp>
            <p:nvSpPr>
              <p:cNvPr id="5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4" name="组 93"/>
          <p:cNvGrpSpPr/>
          <p:nvPr/>
        </p:nvGrpSpPr>
        <p:grpSpPr>
          <a:xfrm>
            <a:off x="7296820" y="2158769"/>
            <a:ext cx="1485006" cy="2068726"/>
            <a:chOff x="7296820" y="2158769"/>
            <a:chExt cx="1485006" cy="2068726"/>
          </a:xfrm>
        </p:grpSpPr>
        <p:grpSp>
          <p:nvGrpSpPr>
            <p:cNvPr id="26" name="组合 51"/>
            <p:cNvGrpSpPr/>
            <p:nvPr/>
          </p:nvGrpSpPr>
          <p:grpSpPr>
            <a:xfrm>
              <a:off x="7296820" y="2158769"/>
              <a:ext cx="1485006" cy="2068726"/>
              <a:chOff x="4111044" y="2066925"/>
              <a:chExt cx="1783258" cy="2484214"/>
            </a:xfrm>
          </p:grpSpPr>
          <p:sp>
            <p:nvSpPr>
              <p:cNvPr id="29" name="任意多边形 54"/>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55"/>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椭圆 26"/>
            <p:cNvSpPr/>
            <p:nvPr/>
          </p:nvSpPr>
          <p:spPr>
            <a:xfrm>
              <a:off x="7674454" y="2367643"/>
              <a:ext cx="729738" cy="729738"/>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文本框 27"/>
            <p:cNvSpPr txBox="1"/>
            <p:nvPr/>
          </p:nvSpPr>
          <p:spPr>
            <a:xfrm>
              <a:off x="7296820" y="3306876"/>
              <a:ext cx="1485006" cy="461665"/>
            </a:xfrm>
            <a:prstGeom prst="rect">
              <a:avLst/>
            </a:prstGeom>
            <a:noFill/>
          </p:spPr>
          <p:txBody>
            <a:bodyPr wrap="square" rtlCol="0">
              <a:spAutoFit/>
            </a:bodyPr>
            <a:lstStyle/>
            <a:p>
              <a:pPr algn="ctr"/>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YOUR TITTLE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nvGrpSpPr>
            <p:cNvPr id="58" name="Group 26"/>
            <p:cNvGrpSpPr>
              <a:grpSpLocks noChangeAspect="1"/>
            </p:cNvGrpSpPr>
            <p:nvPr/>
          </p:nvGrpSpPr>
          <p:grpSpPr bwMode="auto">
            <a:xfrm>
              <a:off x="7795376" y="2660732"/>
              <a:ext cx="487893" cy="241877"/>
              <a:chOff x="5676" y="2597"/>
              <a:chExt cx="1061" cy="526"/>
            </a:xfrm>
            <a:solidFill>
              <a:srgbClr val="00AF92"/>
            </a:solidFill>
          </p:grpSpPr>
          <p:sp>
            <p:nvSpPr>
              <p:cNvPr id="59"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5" name="组 94"/>
          <p:cNvGrpSpPr/>
          <p:nvPr/>
        </p:nvGrpSpPr>
        <p:grpSpPr>
          <a:xfrm>
            <a:off x="9240144" y="2158769"/>
            <a:ext cx="1485006" cy="2068726"/>
            <a:chOff x="9240144" y="2158769"/>
            <a:chExt cx="1485006" cy="2068726"/>
          </a:xfrm>
        </p:grpSpPr>
        <p:grpSp>
          <p:nvGrpSpPr>
            <p:cNvPr id="21" name="组合 57"/>
            <p:cNvGrpSpPr/>
            <p:nvPr/>
          </p:nvGrpSpPr>
          <p:grpSpPr>
            <a:xfrm>
              <a:off x="9240144" y="2158769"/>
              <a:ext cx="1485006" cy="2068726"/>
              <a:chOff x="4111044" y="2066925"/>
              <a:chExt cx="1783258" cy="2484214"/>
            </a:xfrm>
          </p:grpSpPr>
          <p:sp>
            <p:nvSpPr>
              <p:cNvPr id="24" name="任意多边形 6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61"/>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 name="椭圆 21"/>
            <p:cNvSpPr/>
            <p:nvPr/>
          </p:nvSpPr>
          <p:spPr>
            <a:xfrm>
              <a:off x="9617778" y="2367643"/>
              <a:ext cx="729738" cy="729738"/>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9240144" y="3306876"/>
              <a:ext cx="1485006" cy="461665"/>
            </a:xfrm>
            <a:prstGeom prst="rect">
              <a:avLst/>
            </a:prstGeom>
            <a:noFill/>
          </p:spPr>
          <p:txBody>
            <a:bodyPr wrap="square" rtlCol="0">
              <a:spAutoFit/>
            </a:bodyPr>
            <a:lstStyle/>
            <a:p>
              <a:pPr algn="ctr"/>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YOUR TITTLE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sp>
          <p:nvSpPr>
            <p:cNvPr id="74" name="Freeform 108"/>
            <p:cNvSpPr>
              <a:spLocks noEditPoints="1"/>
            </p:cNvSpPr>
            <p:nvPr/>
          </p:nvSpPr>
          <p:spPr bwMode="auto">
            <a:xfrm>
              <a:off x="9798659" y="2555309"/>
              <a:ext cx="367976" cy="36930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663A77"/>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75" name="文本框 74"/>
          <p:cNvSpPr txBox="1"/>
          <p:nvPr/>
        </p:nvSpPr>
        <p:spPr>
          <a:xfrm>
            <a:off x="1387495" y="4353550"/>
            <a:ext cx="1643716" cy="470000"/>
          </a:xfrm>
          <a:prstGeom prst="rect">
            <a:avLst/>
          </a:prstGeom>
          <a:noFill/>
        </p:spPr>
        <p:txBody>
          <a:bodyPr wrap="square" rtlCol="0">
            <a:spAutoFit/>
          </a:bodyPr>
          <a:lstStyle>
            <a:defPPr>
              <a:defRPr lang="zh-CN"/>
            </a:defPPr>
            <a:lvl1pPr>
              <a:lnSpc>
                <a:spcPct val="110000"/>
              </a:lnSpc>
              <a:defRPr sz="1200">
                <a:solidFill>
                  <a:schemeClr val="bg2">
                    <a:lumMod val="50000"/>
                  </a:schemeClr>
                </a:solidFill>
                <a:latin typeface="Source Han Sans CN Normal" charset="-122"/>
                <a:ea typeface="Source Han Sans CN Normal" charset="-122"/>
                <a:cs typeface="Source Han Sans CN Normal" charset="-122"/>
              </a:defRPr>
            </a:lvl1pPr>
          </a:lstStyle>
          <a:p>
            <a:r>
              <a:rPr lang="zh-CN" altLang="en-US" dirty="0">
                <a:solidFill>
                  <a:schemeClr val="tx1">
                    <a:lumMod val="50000"/>
                    <a:lumOff val="50000"/>
                  </a:schemeClr>
                </a:solidFill>
                <a:latin typeface="Source Han Sans CN" charset="-122"/>
                <a:ea typeface="Source Han Sans CN" charset="-122"/>
                <a:cs typeface="Source Han Sans CN" charset="-122"/>
              </a:rPr>
              <a:t>2017年中国市场整体平均加薪率7.9％以上 </a:t>
            </a:r>
            <a:endParaRPr lang="zh-CN" altLang="en-US" dirty="0">
              <a:solidFill>
                <a:schemeClr val="tx1">
                  <a:lumMod val="50000"/>
                  <a:lumOff val="50000"/>
                </a:schemeClr>
              </a:solidFill>
              <a:latin typeface="Source Han Sans CN" charset="-122"/>
              <a:ea typeface="Source Han Sans CN" charset="-122"/>
              <a:cs typeface="Source Han Sans CN" charset="-122"/>
            </a:endParaRPr>
          </a:p>
        </p:txBody>
      </p:sp>
      <p:sp>
        <p:nvSpPr>
          <p:cNvPr id="76" name="文本框 75"/>
          <p:cNvSpPr txBox="1"/>
          <p:nvPr/>
        </p:nvSpPr>
        <p:spPr>
          <a:xfrm>
            <a:off x="3400621" y="4353550"/>
            <a:ext cx="1644453" cy="1107996"/>
          </a:xfrm>
          <a:prstGeom prst="rect">
            <a:avLst/>
          </a:prstGeom>
          <a:noFill/>
        </p:spPr>
        <p:txBody>
          <a:bodyPr wrap="square" rtlCol="0">
            <a:spAutoFit/>
          </a:bodyPr>
          <a:lstStyle>
            <a:defPPr>
              <a:defRPr lang="zh-CN"/>
            </a:defPPr>
            <a:lvl1pPr>
              <a:lnSpc>
                <a:spcPct val="110000"/>
              </a:lnSpc>
              <a:defRPr sz="1200">
                <a:solidFill>
                  <a:schemeClr val="bg2">
                    <a:lumMod val="50000"/>
                  </a:schemeClr>
                </a:solidFill>
                <a:latin typeface="Source Han Sans CN Normal" charset="-122"/>
                <a:ea typeface="Source Han Sans CN Normal" charset="-122"/>
                <a:cs typeface="Source Han Sans CN Normal" charset="-122"/>
              </a:defRPr>
            </a:lvl1pPr>
          </a:lstStyle>
          <a:p>
            <a:r>
              <a:rPr lang="zh-CN" altLang="en-US" dirty="0">
                <a:solidFill>
                  <a:schemeClr val="tx1">
                    <a:lumMod val="50000"/>
                    <a:lumOff val="50000"/>
                  </a:schemeClr>
                </a:solidFill>
                <a:latin typeface="Source Han Sans CN" charset="-122"/>
                <a:ea typeface="Source Han Sans CN" charset="-122"/>
                <a:cs typeface="Source Han Sans CN" charset="-122"/>
              </a:rPr>
              <a:t>2017年有87%的参调公司增加员工人数（2013年仅有60%），平均增加数量接近企业员工总数的1/4</a:t>
            </a:r>
            <a:endParaRPr lang="zh-CN" altLang="en-US" dirty="0">
              <a:solidFill>
                <a:schemeClr val="tx1">
                  <a:lumMod val="50000"/>
                  <a:lumOff val="50000"/>
                </a:schemeClr>
              </a:solidFill>
              <a:latin typeface="Source Han Sans CN" charset="-122"/>
              <a:ea typeface="Source Han Sans CN" charset="-122"/>
              <a:cs typeface="Source Han Sans CN" charset="-122"/>
            </a:endParaRPr>
          </a:p>
        </p:txBody>
      </p:sp>
      <p:sp>
        <p:nvSpPr>
          <p:cNvPr id="77" name="文本框 76"/>
          <p:cNvSpPr txBox="1"/>
          <p:nvPr/>
        </p:nvSpPr>
        <p:spPr>
          <a:xfrm>
            <a:off x="5273774" y="4353550"/>
            <a:ext cx="1644452" cy="1107996"/>
          </a:xfrm>
          <a:prstGeom prst="rect">
            <a:avLst/>
          </a:prstGeom>
          <a:noFill/>
        </p:spPr>
        <p:txBody>
          <a:bodyPr wrap="square" rtlCol="0">
            <a:spAutoFit/>
          </a:bodyPr>
          <a:lstStyle>
            <a:defPPr>
              <a:defRPr lang="zh-CN"/>
            </a:defPPr>
            <a:lvl1pPr>
              <a:lnSpc>
                <a:spcPct val="110000"/>
              </a:lnSpc>
              <a:defRPr sz="1200">
                <a:solidFill>
                  <a:schemeClr val="bg2">
                    <a:lumMod val="50000"/>
                  </a:schemeClr>
                </a:solidFill>
                <a:latin typeface="Source Han Sans CN Normal" charset="-122"/>
                <a:ea typeface="Source Han Sans CN Normal" charset="-122"/>
                <a:cs typeface="Source Han Sans CN Normal" charset="-122"/>
              </a:defRPr>
            </a:lvl1pPr>
          </a:lstStyle>
          <a:p>
            <a:r>
              <a:rPr lang="zh-CN" altLang="en-US" dirty="0">
                <a:solidFill>
                  <a:schemeClr val="tx1">
                    <a:lumMod val="50000"/>
                    <a:lumOff val="50000"/>
                  </a:schemeClr>
                </a:solidFill>
                <a:latin typeface="Source Han Sans CN" charset="-122"/>
                <a:ea typeface="Source Han Sans CN" charset="-122"/>
                <a:cs typeface="Source Han Sans CN" charset="-122"/>
              </a:rPr>
              <a:t>高绩效员工与普通绩效员工的年度奖金差距是2-3倍，企业将薪酬杠杆向高绩效人才倾斜的趋势愈发清晰。 </a:t>
            </a:r>
            <a:endParaRPr lang="zh-CN" altLang="en-US" dirty="0">
              <a:solidFill>
                <a:schemeClr val="tx1">
                  <a:lumMod val="50000"/>
                  <a:lumOff val="50000"/>
                </a:schemeClr>
              </a:solidFill>
              <a:latin typeface="Source Han Sans CN" charset="-122"/>
              <a:ea typeface="Source Han Sans CN" charset="-122"/>
              <a:cs typeface="Source Han Sans CN" charset="-122"/>
            </a:endParaRPr>
          </a:p>
        </p:txBody>
      </p:sp>
      <p:sp>
        <p:nvSpPr>
          <p:cNvPr id="78" name="文本框 77"/>
          <p:cNvSpPr txBox="1"/>
          <p:nvPr/>
        </p:nvSpPr>
        <p:spPr>
          <a:xfrm>
            <a:off x="7299521" y="4353550"/>
            <a:ext cx="1644453" cy="1688796"/>
          </a:xfrm>
          <a:prstGeom prst="rect">
            <a:avLst/>
          </a:prstGeom>
          <a:noFill/>
        </p:spPr>
        <p:txBody>
          <a:bodyPr wrap="square" rtlCol="0">
            <a:spAutoFit/>
          </a:bodyPr>
          <a:lstStyle/>
          <a:p>
            <a:pPr>
              <a:lnSpc>
                <a:spcPct val="110000"/>
              </a:lnSpc>
            </a:pPr>
            <a:r>
              <a:rPr lang="zh-CN" altLang="en-US" sz="1200" dirty="0">
                <a:solidFill>
                  <a:schemeClr val="tx1">
                    <a:lumMod val="50000"/>
                    <a:lumOff val="50000"/>
                  </a:schemeClr>
                </a:solidFill>
                <a:latin typeface="Source Han Sans CN" charset="-122"/>
                <a:ea typeface="Source Han Sans CN" charset="-122"/>
                <a:cs typeface="Source Han Sans CN" charset="-122"/>
              </a:rPr>
              <a:t>有51%的公司为鼓励员工稳定性，提供了“长期留任激励奖金”，也有相当数量的公司提供了目标绩效奖金、特殊福利包、股票期权等多种计划来保留人才</a:t>
            </a:r>
            <a:endParaRPr lang="zh-CN" altLang="en-US" sz="1200" dirty="0">
              <a:solidFill>
                <a:schemeClr val="tx1">
                  <a:lumMod val="50000"/>
                  <a:lumOff val="50000"/>
                </a:schemeClr>
              </a:solidFill>
              <a:latin typeface="Source Han Sans CN" charset="-122"/>
              <a:ea typeface="Source Han Sans CN" charset="-122"/>
              <a:cs typeface="Source Han Sans CN" charset="-122"/>
            </a:endParaRPr>
          </a:p>
        </p:txBody>
      </p:sp>
      <p:sp>
        <p:nvSpPr>
          <p:cNvPr id="79" name="文本框 78"/>
          <p:cNvSpPr txBox="1"/>
          <p:nvPr/>
        </p:nvSpPr>
        <p:spPr>
          <a:xfrm>
            <a:off x="9248971" y="4353550"/>
            <a:ext cx="1638103" cy="1717393"/>
          </a:xfrm>
          <a:prstGeom prst="rect">
            <a:avLst/>
          </a:prstGeom>
          <a:noFill/>
        </p:spPr>
        <p:txBody>
          <a:bodyPr wrap="square" rtlCol="0">
            <a:spAutoFit/>
          </a:bodyPr>
          <a:lstStyle>
            <a:defPPr>
              <a:defRPr lang="zh-CN"/>
            </a:defPPr>
            <a:lvl1pPr>
              <a:lnSpc>
                <a:spcPct val="110000"/>
              </a:lnSpc>
              <a:defRPr sz="1200">
                <a:solidFill>
                  <a:schemeClr val="bg2">
                    <a:lumMod val="50000"/>
                  </a:schemeClr>
                </a:solidFill>
                <a:latin typeface="Source Han Sans CN Normal" charset="-122"/>
                <a:ea typeface="Source Han Sans CN Normal" charset="-122"/>
                <a:cs typeface="Source Han Sans CN Normal" charset="-122"/>
              </a:defRPr>
            </a:lvl1pPr>
          </a:lstStyle>
          <a:p>
            <a:r>
              <a:rPr lang="zh-CN" altLang="en-US" dirty="0">
                <a:solidFill>
                  <a:schemeClr val="tx1">
                    <a:lumMod val="50000"/>
                    <a:lumOff val="50000"/>
                  </a:schemeClr>
                </a:solidFill>
                <a:latin typeface="Source Han Sans CN" charset="-122"/>
                <a:ea typeface="Source Han Sans CN" charset="-122"/>
                <a:cs typeface="Source Han Sans CN" charset="-122"/>
              </a:rPr>
              <a:t>最为广泛采用的举措的是企业专门的培训和发展项目（58%），培训作为提升员工技能及敬业度的重要手段，无疑会成为人力资源工作重心，以配合企业的再度启航</a:t>
            </a:r>
            <a:endParaRPr lang="zh-CN" altLang="en-US" dirty="0">
              <a:solidFill>
                <a:schemeClr val="tx1">
                  <a:lumMod val="50000"/>
                  <a:lumOff val="50000"/>
                </a:schemeClr>
              </a:solidFill>
              <a:latin typeface="Source Han Sans CN" charset="-122"/>
              <a:ea typeface="Source Han Sans CN" charset="-122"/>
              <a:cs typeface="Source Han Sans CN" charset="-122"/>
            </a:endParaRPr>
          </a:p>
        </p:txBody>
      </p:sp>
      <p:sp>
        <p:nvSpPr>
          <p:cNvPr id="83" name="文本框 82"/>
          <p:cNvSpPr txBox="1"/>
          <p:nvPr/>
        </p:nvSpPr>
        <p:spPr>
          <a:xfrm>
            <a:off x="1771650" y="1636122"/>
            <a:ext cx="876300" cy="523220"/>
          </a:xfrm>
          <a:prstGeom prst="rect">
            <a:avLst/>
          </a:prstGeom>
          <a:noFill/>
        </p:spPr>
        <p:txBody>
          <a:bodyPr wrap="square" rtlCol="0">
            <a:spAutoFit/>
          </a:bodyPr>
          <a:lstStyle/>
          <a:p>
            <a:pPr algn="ctr"/>
            <a:r>
              <a:rPr lang="en-US" altLang="zh-CN" sz="2800" dirty="0">
                <a:solidFill>
                  <a:srgbClr val="FFB850"/>
                </a:solidFill>
                <a:latin typeface="Impact" panose="020B0806030902050204" pitchFamily="34" charset="0"/>
              </a:rPr>
              <a:t>01</a:t>
            </a:r>
            <a:endParaRPr lang="zh-CN" altLang="en-US" sz="2800" dirty="0">
              <a:solidFill>
                <a:srgbClr val="FFB850"/>
              </a:solidFill>
              <a:latin typeface="Impact" panose="020B0806030902050204" pitchFamily="34" charset="0"/>
            </a:endParaRPr>
          </a:p>
        </p:txBody>
      </p:sp>
      <p:sp>
        <p:nvSpPr>
          <p:cNvPr id="84" name="文本框 83"/>
          <p:cNvSpPr txBox="1"/>
          <p:nvPr/>
        </p:nvSpPr>
        <p:spPr>
          <a:xfrm>
            <a:off x="3683000" y="1636122"/>
            <a:ext cx="876300" cy="523220"/>
          </a:xfrm>
          <a:prstGeom prst="rect">
            <a:avLst/>
          </a:prstGeom>
          <a:noFill/>
        </p:spPr>
        <p:txBody>
          <a:bodyPr wrap="square" rtlCol="0">
            <a:spAutoFit/>
          </a:bodyPr>
          <a:lstStyle/>
          <a:p>
            <a:pPr algn="ctr"/>
            <a:r>
              <a:rPr lang="en-US" altLang="zh-CN" sz="2800" dirty="0">
                <a:solidFill>
                  <a:srgbClr val="01ACBE"/>
                </a:solidFill>
                <a:latin typeface="Impact" panose="020B0806030902050204" pitchFamily="34" charset="0"/>
              </a:rPr>
              <a:t>02</a:t>
            </a:r>
            <a:endParaRPr lang="zh-CN" altLang="en-US" sz="2800" dirty="0">
              <a:solidFill>
                <a:srgbClr val="01ACBE"/>
              </a:solidFill>
              <a:latin typeface="Impact" panose="020B0806030902050204" pitchFamily="34" charset="0"/>
            </a:endParaRPr>
          </a:p>
        </p:txBody>
      </p:sp>
      <p:sp>
        <p:nvSpPr>
          <p:cNvPr id="85" name="文本框 84"/>
          <p:cNvSpPr txBox="1"/>
          <p:nvPr/>
        </p:nvSpPr>
        <p:spPr>
          <a:xfrm>
            <a:off x="5594350" y="1636122"/>
            <a:ext cx="876300" cy="523220"/>
          </a:xfrm>
          <a:prstGeom prst="rect">
            <a:avLst/>
          </a:prstGeom>
          <a:noFill/>
        </p:spPr>
        <p:txBody>
          <a:bodyPr wrap="square" rtlCol="0">
            <a:spAutoFit/>
          </a:bodyPr>
          <a:lstStyle/>
          <a:p>
            <a:pPr algn="ctr"/>
            <a:r>
              <a:rPr lang="en-US" altLang="zh-CN" sz="2800" dirty="0">
                <a:solidFill>
                  <a:srgbClr val="E87071"/>
                </a:solidFill>
                <a:latin typeface="Impact" panose="020B0806030902050204" pitchFamily="34" charset="0"/>
              </a:rPr>
              <a:t>03</a:t>
            </a:r>
            <a:endParaRPr lang="zh-CN" altLang="en-US" sz="2800" dirty="0">
              <a:solidFill>
                <a:srgbClr val="E87071"/>
              </a:solidFill>
              <a:latin typeface="Impact" panose="020B0806030902050204" pitchFamily="34" charset="0"/>
            </a:endParaRPr>
          </a:p>
        </p:txBody>
      </p:sp>
      <p:sp>
        <p:nvSpPr>
          <p:cNvPr id="86" name="文本框 85"/>
          <p:cNvSpPr txBox="1"/>
          <p:nvPr/>
        </p:nvSpPr>
        <p:spPr>
          <a:xfrm>
            <a:off x="7505700" y="1636122"/>
            <a:ext cx="876300" cy="523220"/>
          </a:xfrm>
          <a:prstGeom prst="rect">
            <a:avLst/>
          </a:prstGeom>
          <a:noFill/>
        </p:spPr>
        <p:txBody>
          <a:bodyPr wrap="square" rtlCol="0">
            <a:spAutoFit/>
          </a:bodyPr>
          <a:lstStyle/>
          <a:p>
            <a:pPr algn="ctr"/>
            <a:r>
              <a:rPr lang="en-US" altLang="zh-CN" sz="2800" dirty="0">
                <a:solidFill>
                  <a:srgbClr val="00AF92"/>
                </a:solidFill>
                <a:latin typeface="Impact" panose="020B0806030902050204" pitchFamily="34" charset="0"/>
              </a:rPr>
              <a:t>04</a:t>
            </a:r>
            <a:endParaRPr lang="zh-CN" altLang="en-US" sz="2800" dirty="0">
              <a:solidFill>
                <a:srgbClr val="00AF92"/>
              </a:solidFill>
              <a:latin typeface="Impact" panose="020B0806030902050204" pitchFamily="34" charset="0"/>
            </a:endParaRPr>
          </a:p>
        </p:txBody>
      </p:sp>
      <p:sp>
        <p:nvSpPr>
          <p:cNvPr id="87" name="文本框 86"/>
          <p:cNvSpPr txBox="1"/>
          <p:nvPr/>
        </p:nvSpPr>
        <p:spPr>
          <a:xfrm>
            <a:off x="9417050" y="1636122"/>
            <a:ext cx="876300" cy="523220"/>
          </a:xfrm>
          <a:prstGeom prst="rect">
            <a:avLst/>
          </a:prstGeom>
          <a:noFill/>
        </p:spPr>
        <p:txBody>
          <a:bodyPr wrap="square" rtlCol="0">
            <a:spAutoFit/>
          </a:bodyPr>
          <a:lstStyle/>
          <a:p>
            <a:pPr algn="ctr"/>
            <a:r>
              <a:rPr lang="en-US" altLang="zh-CN" sz="2800" dirty="0">
                <a:solidFill>
                  <a:srgbClr val="663A77"/>
                </a:solidFill>
                <a:latin typeface="Impact" panose="020B0806030902050204" pitchFamily="34" charset="0"/>
              </a:rPr>
              <a:t>05</a:t>
            </a:r>
            <a:endParaRPr lang="zh-CN" altLang="en-US" sz="2800" dirty="0">
              <a:solidFill>
                <a:srgbClr val="663A77"/>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1000"/>
                                        <p:tgtEl>
                                          <p:spTgt spid="8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1000"/>
                                        <p:tgtEl>
                                          <p:spTgt spid="8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1000"/>
                                        <p:tgtEl>
                                          <p:spTgt spid="8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1000"/>
                                        <p:tgtEl>
                                          <p:spTgt spid="87"/>
                                        </p:tgtEl>
                                      </p:cBhvr>
                                    </p:animEffect>
                                  </p:childTnLst>
                                </p:cTn>
                              </p:par>
                            </p:childTnLst>
                          </p:cTn>
                        </p:par>
                        <p:par>
                          <p:cTn id="20" fill="hold">
                            <p:stCondLst>
                              <p:cond delay="1000"/>
                            </p:stCondLst>
                            <p:childTnLst>
                              <p:par>
                                <p:cTn id="21" presetID="2" presetClass="entr" presetSubtype="8" decel="50000"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1000" fill="hold"/>
                                        <p:tgtEl>
                                          <p:spTgt spid="91"/>
                                        </p:tgtEl>
                                        <p:attrNameLst>
                                          <p:attrName>ppt_x</p:attrName>
                                        </p:attrNameLst>
                                      </p:cBhvr>
                                      <p:tavLst>
                                        <p:tav tm="0">
                                          <p:val>
                                            <p:strVal val="0-#ppt_w/2"/>
                                          </p:val>
                                        </p:tav>
                                        <p:tav tm="100000">
                                          <p:val>
                                            <p:strVal val="#ppt_x"/>
                                          </p:val>
                                        </p:tav>
                                      </p:tavLst>
                                    </p:anim>
                                    <p:anim calcmode="lin" valueType="num">
                                      <p:cBhvr additive="base">
                                        <p:cTn id="24" dur="1000" fill="hold"/>
                                        <p:tgtEl>
                                          <p:spTgt spid="91"/>
                                        </p:tgtEl>
                                        <p:attrNameLst>
                                          <p:attrName>ppt_y</p:attrName>
                                        </p:attrNameLst>
                                      </p:cBhvr>
                                      <p:tavLst>
                                        <p:tav tm="0">
                                          <p:val>
                                            <p:strVal val="#ppt_y"/>
                                          </p:val>
                                        </p:tav>
                                        <p:tav tm="100000">
                                          <p:val>
                                            <p:strVal val="#ppt_y"/>
                                          </p:val>
                                        </p:tav>
                                      </p:tavLst>
                                    </p:anim>
                                  </p:childTnLst>
                                </p:cTn>
                              </p:par>
                              <p:par>
                                <p:cTn id="25" presetID="2" presetClass="entr" presetSubtype="8" decel="50000" fill="hold" nodeType="withEffect">
                                  <p:stCondLst>
                                    <p:cond delay="20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1000" fill="hold"/>
                                        <p:tgtEl>
                                          <p:spTgt spid="92"/>
                                        </p:tgtEl>
                                        <p:attrNameLst>
                                          <p:attrName>ppt_x</p:attrName>
                                        </p:attrNameLst>
                                      </p:cBhvr>
                                      <p:tavLst>
                                        <p:tav tm="0">
                                          <p:val>
                                            <p:strVal val="0-#ppt_w/2"/>
                                          </p:val>
                                        </p:tav>
                                        <p:tav tm="100000">
                                          <p:val>
                                            <p:strVal val="#ppt_x"/>
                                          </p:val>
                                        </p:tav>
                                      </p:tavLst>
                                    </p:anim>
                                    <p:anim calcmode="lin" valueType="num">
                                      <p:cBhvr additive="base">
                                        <p:cTn id="28" dur="1000" fill="hold"/>
                                        <p:tgtEl>
                                          <p:spTgt spid="92"/>
                                        </p:tgtEl>
                                        <p:attrNameLst>
                                          <p:attrName>ppt_y</p:attrName>
                                        </p:attrNameLst>
                                      </p:cBhvr>
                                      <p:tavLst>
                                        <p:tav tm="0">
                                          <p:val>
                                            <p:strVal val="#ppt_y"/>
                                          </p:val>
                                        </p:tav>
                                        <p:tav tm="100000">
                                          <p:val>
                                            <p:strVal val="#ppt_y"/>
                                          </p:val>
                                        </p:tav>
                                      </p:tavLst>
                                    </p:anim>
                                  </p:childTnLst>
                                </p:cTn>
                              </p:par>
                              <p:par>
                                <p:cTn id="29" presetID="2" presetClass="entr" presetSubtype="8" decel="50000" fill="hold" nodeType="withEffect">
                                  <p:stCondLst>
                                    <p:cond delay="40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1000" fill="hold"/>
                                        <p:tgtEl>
                                          <p:spTgt spid="93"/>
                                        </p:tgtEl>
                                        <p:attrNameLst>
                                          <p:attrName>ppt_x</p:attrName>
                                        </p:attrNameLst>
                                      </p:cBhvr>
                                      <p:tavLst>
                                        <p:tav tm="0">
                                          <p:val>
                                            <p:strVal val="0-#ppt_w/2"/>
                                          </p:val>
                                        </p:tav>
                                        <p:tav tm="100000">
                                          <p:val>
                                            <p:strVal val="#ppt_x"/>
                                          </p:val>
                                        </p:tav>
                                      </p:tavLst>
                                    </p:anim>
                                    <p:anim calcmode="lin" valueType="num">
                                      <p:cBhvr additive="base">
                                        <p:cTn id="32" dur="1000" fill="hold"/>
                                        <p:tgtEl>
                                          <p:spTgt spid="93"/>
                                        </p:tgtEl>
                                        <p:attrNameLst>
                                          <p:attrName>ppt_y</p:attrName>
                                        </p:attrNameLst>
                                      </p:cBhvr>
                                      <p:tavLst>
                                        <p:tav tm="0">
                                          <p:val>
                                            <p:strVal val="#ppt_y"/>
                                          </p:val>
                                        </p:tav>
                                        <p:tav tm="100000">
                                          <p:val>
                                            <p:strVal val="#ppt_y"/>
                                          </p:val>
                                        </p:tav>
                                      </p:tavLst>
                                    </p:anim>
                                  </p:childTnLst>
                                </p:cTn>
                              </p:par>
                              <p:par>
                                <p:cTn id="33" presetID="2" presetClass="entr" presetSubtype="8" decel="50000" fill="hold" nodeType="withEffect">
                                  <p:stCondLst>
                                    <p:cond delay="600"/>
                                  </p:stCondLst>
                                  <p:childTnLst>
                                    <p:set>
                                      <p:cBhvr>
                                        <p:cTn id="34" dur="1" fill="hold">
                                          <p:stCondLst>
                                            <p:cond delay="0"/>
                                          </p:stCondLst>
                                        </p:cTn>
                                        <p:tgtEl>
                                          <p:spTgt spid="94"/>
                                        </p:tgtEl>
                                        <p:attrNameLst>
                                          <p:attrName>style.visibility</p:attrName>
                                        </p:attrNameLst>
                                      </p:cBhvr>
                                      <p:to>
                                        <p:strVal val="visible"/>
                                      </p:to>
                                    </p:set>
                                    <p:anim calcmode="lin" valueType="num">
                                      <p:cBhvr additive="base">
                                        <p:cTn id="35" dur="1000" fill="hold"/>
                                        <p:tgtEl>
                                          <p:spTgt spid="94"/>
                                        </p:tgtEl>
                                        <p:attrNameLst>
                                          <p:attrName>ppt_x</p:attrName>
                                        </p:attrNameLst>
                                      </p:cBhvr>
                                      <p:tavLst>
                                        <p:tav tm="0">
                                          <p:val>
                                            <p:strVal val="0-#ppt_w/2"/>
                                          </p:val>
                                        </p:tav>
                                        <p:tav tm="100000">
                                          <p:val>
                                            <p:strVal val="#ppt_x"/>
                                          </p:val>
                                        </p:tav>
                                      </p:tavLst>
                                    </p:anim>
                                    <p:anim calcmode="lin" valueType="num">
                                      <p:cBhvr additive="base">
                                        <p:cTn id="36" dur="1000" fill="hold"/>
                                        <p:tgtEl>
                                          <p:spTgt spid="94"/>
                                        </p:tgtEl>
                                        <p:attrNameLst>
                                          <p:attrName>ppt_y</p:attrName>
                                        </p:attrNameLst>
                                      </p:cBhvr>
                                      <p:tavLst>
                                        <p:tav tm="0">
                                          <p:val>
                                            <p:strVal val="#ppt_y"/>
                                          </p:val>
                                        </p:tav>
                                        <p:tav tm="100000">
                                          <p:val>
                                            <p:strVal val="#ppt_y"/>
                                          </p:val>
                                        </p:tav>
                                      </p:tavLst>
                                    </p:anim>
                                  </p:childTnLst>
                                </p:cTn>
                              </p:par>
                              <p:par>
                                <p:cTn id="37" presetID="2" presetClass="entr" presetSubtype="8" decel="50000" fill="hold" nodeType="withEffect">
                                  <p:stCondLst>
                                    <p:cond delay="800"/>
                                  </p:stCondLst>
                                  <p:childTnLst>
                                    <p:set>
                                      <p:cBhvr>
                                        <p:cTn id="38" dur="1" fill="hold">
                                          <p:stCondLst>
                                            <p:cond delay="0"/>
                                          </p:stCondLst>
                                        </p:cTn>
                                        <p:tgtEl>
                                          <p:spTgt spid="95"/>
                                        </p:tgtEl>
                                        <p:attrNameLst>
                                          <p:attrName>style.visibility</p:attrName>
                                        </p:attrNameLst>
                                      </p:cBhvr>
                                      <p:to>
                                        <p:strVal val="visible"/>
                                      </p:to>
                                    </p:set>
                                    <p:anim calcmode="lin" valueType="num">
                                      <p:cBhvr additive="base">
                                        <p:cTn id="39" dur="1000" fill="hold"/>
                                        <p:tgtEl>
                                          <p:spTgt spid="95"/>
                                        </p:tgtEl>
                                        <p:attrNameLst>
                                          <p:attrName>ppt_x</p:attrName>
                                        </p:attrNameLst>
                                      </p:cBhvr>
                                      <p:tavLst>
                                        <p:tav tm="0">
                                          <p:val>
                                            <p:strVal val="0-#ppt_w/2"/>
                                          </p:val>
                                        </p:tav>
                                        <p:tav tm="100000">
                                          <p:val>
                                            <p:strVal val="#ppt_x"/>
                                          </p:val>
                                        </p:tav>
                                      </p:tavLst>
                                    </p:anim>
                                    <p:anim calcmode="lin" valueType="num">
                                      <p:cBhvr additive="base">
                                        <p:cTn id="40" dur="1000" fill="hold"/>
                                        <p:tgtEl>
                                          <p:spTgt spid="95"/>
                                        </p:tgtEl>
                                        <p:attrNameLst>
                                          <p:attrName>ppt_y</p:attrName>
                                        </p:attrNameLst>
                                      </p:cBhvr>
                                      <p:tavLst>
                                        <p:tav tm="0">
                                          <p:val>
                                            <p:strVal val="#ppt_y"/>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1000"/>
                                        <p:tgtEl>
                                          <p:spTgt spid="75"/>
                                        </p:tgtEl>
                                      </p:cBhvr>
                                    </p:animEffect>
                                    <p:anim calcmode="lin" valueType="num">
                                      <p:cBhvr>
                                        <p:cTn id="44" dur="1000" fill="hold"/>
                                        <p:tgtEl>
                                          <p:spTgt spid="75"/>
                                        </p:tgtEl>
                                        <p:attrNameLst>
                                          <p:attrName>ppt_x</p:attrName>
                                        </p:attrNameLst>
                                      </p:cBhvr>
                                      <p:tavLst>
                                        <p:tav tm="0">
                                          <p:val>
                                            <p:strVal val="#ppt_x"/>
                                          </p:val>
                                        </p:tav>
                                        <p:tav tm="100000">
                                          <p:val>
                                            <p:strVal val="#ppt_x"/>
                                          </p:val>
                                        </p:tav>
                                      </p:tavLst>
                                    </p:anim>
                                    <p:anim calcmode="lin" valueType="num">
                                      <p:cBhvr>
                                        <p:cTn id="45" dur="1000" fill="hold"/>
                                        <p:tgtEl>
                                          <p:spTgt spid="7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fade">
                                      <p:cBhvr>
                                        <p:cTn id="48" dur="1000"/>
                                        <p:tgtEl>
                                          <p:spTgt spid="76"/>
                                        </p:tgtEl>
                                      </p:cBhvr>
                                    </p:animEffect>
                                    <p:anim calcmode="lin" valueType="num">
                                      <p:cBhvr>
                                        <p:cTn id="49" dur="1000" fill="hold"/>
                                        <p:tgtEl>
                                          <p:spTgt spid="76"/>
                                        </p:tgtEl>
                                        <p:attrNameLst>
                                          <p:attrName>ppt_x</p:attrName>
                                        </p:attrNameLst>
                                      </p:cBhvr>
                                      <p:tavLst>
                                        <p:tav tm="0">
                                          <p:val>
                                            <p:strVal val="#ppt_x"/>
                                          </p:val>
                                        </p:tav>
                                        <p:tav tm="100000">
                                          <p:val>
                                            <p:strVal val="#ppt_x"/>
                                          </p:val>
                                        </p:tav>
                                      </p:tavLst>
                                    </p:anim>
                                    <p:anim calcmode="lin" valueType="num">
                                      <p:cBhvr>
                                        <p:cTn id="50" dur="1000" fill="hold"/>
                                        <p:tgtEl>
                                          <p:spTgt spid="7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1000"/>
                                        <p:tgtEl>
                                          <p:spTgt spid="77"/>
                                        </p:tgtEl>
                                      </p:cBhvr>
                                    </p:animEffect>
                                    <p:anim calcmode="lin" valueType="num">
                                      <p:cBhvr>
                                        <p:cTn id="54" dur="1000" fill="hold"/>
                                        <p:tgtEl>
                                          <p:spTgt spid="77"/>
                                        </p:tgtEl>
                                        <p:attrNameLst>
                                          <p:attrName>ppt_x</p:attrName>
                                        </p:attrNameLst>
                                      </p:cBhvr>
                                      <p:tavLst>
                                        <p:tav tm="0">
                                          <p:val>
                                            <p:strVal val="#ppt_x"/>
                                          </p:val>
                                        </p:tav>
                                        <p:tav tm="100000">
                                          <p:val>
                                            <p:strVal val="#ppt_x"/>
                                          </p:val>
                                        </p:tav>
                                      </p:tavLst>
                                    </p:anim>
                                    <p:anim calcmode="lin" valueType="num">
                                      <p:cBhvr>
                                        <p:cTn id="55" dur="1000" fill="hold"/>
                                        <p:tgtEl>
                                          <p:spTgt spid="7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1000"/>
                                        <p:tgtEl>
                                          <p:spTgt spid="78"/>
                                        </p:tgtEl>
                                      </p:cBhvr>
                                    </p:animEffect>
                                    <p:anim calcmode="lin" valueType="num">
                                      <p:cBhvr>
                                        <p:cTn id="59" dur="1000" fill="hold"/>
                                        <p:tgtEl>
                                          <p:spTgt spid="78"/>
                                        </p:tgtEl>
                                        <p:attrNameLst>
                                          <p:attrName>ppt_x</p:attrName>
                                        </p:attrNameLst>
                                      </p:cBhvr>
                                      <p:tavLst>
                                        <p:tav tm="0">
                                          <p:val>
                                            <p:strVal val="#ppt_x"/>
                                          </p:val>
                                        </p:tav>
                                        <p:tav tm="100000">
                                          <p:val>
                                            <p:strVal val="#ppt_x"/>
                                          </p:val>
                                        </p:tav>
                                      </p:tavLst>
                                    </p:anim>
                                    <p:anim calcmode="lin" valueType="num">
                                      <p:cBhvr>
                                        <p:cTn id="60" dur="1000" fill="hold"/>
                                        <p:tgtEl>
                                          <p:spTgt spid="7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1000"/>
                                        <p:tgtEl>
                                          <p:spTgt spid="79"/>
                                        </p:tgtEl>
                                      </p:cBhvr>
                                    </p:animEffect>
                                    <p:anim calcmode="lin" valueType="num">
                                      <p:cBhvr>
                                        <p:cTn id="64" dur="1000" fill="hold"/>
                                        <p:tgtEl>
                                          <p:spTgt spid="79"/>
                                        </p:tgtEl>
                                        <p:attrNameLst>
                                          <p:attrName>ppt_x</p:attrName>
                                        </p:attrNameLst>
                                      </p:cBhvr>
                                      <p:tavLst>
                                        <p:tav tm="0">
                                          <p:val>
                                            <p:strVal val="#ppt_x"/>
                                          </p:val>
                                        </p:tav>
                                        <p:tav tm="100000">
                                          <p:val>
                                            <p:strVal val="#ppt_x"/>
                                          </p:val>
                                        </p:tav>
                                      </p:tavLst>
                                    </p:anim>
                                    <p:anim calcmode="lin" valueType="num">
                                      <p:cBhvr>
                                        <p:cTn id="65"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83" grpId="0"/>
      <p:bldP spid="84" grpId="0"/>
      <p:bldP spid="85" grpId="0"/>
      <p:bldP spid="86" grpId="0"/>
      <p:bldP spid="8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人员配置</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人员发展</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薪酬福利</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劳动关系</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行政事务</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solidFill>
            <a:srgbClr val="2298A2"/>
          </a:solid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solidFill>
                <a:latin typeface="Source Han Sans CN Normal" charset="-122"/>
                <a:ea typeface="Source Han Sans CN Normal" charset="-122"/>
                <a:cs typeface="Source Han Sans CN Normal" charset="-122"/>
              </a:rPr>
              <a:t>人员配置</a:t>
            </a:r>
            <a:endParaRPr kumimoji="1" lang="zh-CN" altLang="en-US" sz="1400" b="1" dirty="0">
              <a:solidFill>
                <a:schemeClr val="bg1"/>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人员发展</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薪酬福利</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劳动关系</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行政事务</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par>
                                <p:cTn id="93" presetID="26" presetClass="emph" presetSubtype="0" fill="hold" grpId="1" nodeType="withEffect">
                                  <p:stCondLst>
                                    <p:cond delay="500"/>
                                  </p:stCondLst>
                                  <p:childTnLst>
                                    <p:animEffect transition="out" filter="fade">
                                      <p:cBhvr>
                                        <p:cTn id="94" dur="1000" tmFilter="0, 0; .2, .5; .8, .5; 1, 0"/>
                                        <p:tgtEl>
                                          <p:spTgt spid="22"/>
                                        </p:tgtEl>
                                      </p:cBhvr>
                                    </p:animEffect>
                                    <p:animScale>
                                      <p:cBhvr>
                                        <p:cTn id="95" dur="50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animBg="1"/>
      <p:bldP spid="22" grpId="1" animBg="1"/>
      <p:bldP spid="23" grpId="0"/>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stretch>
            <a:fillRect/>
          </a:stretch>
        </p:blipFill>
        <p:spPr>
          <a:xfrm flipH="1">
            <a:off x="6913141" y="195105"/>
            <a:ext cx="3973934" cy="5464160"/>
          </a:xfrm>
          <a:prstGeom prst="rect">
            <a:avLst/>
          </a:prstGeom>
        </p:spPr>
      </p:pic>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40706" y="279766"/>
            <a:ext cx="1723549"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员工总体情况</a:t>
            </a:r>
            <a:endParaRPr kumimoji="1" lang="zh-CN" altLang="en-US" sz="2000" b="1" dirty="0">
              <a:solidFill>
                <a:schemeClr val="bg1"/>
              </a:solidFill>
              <a:latin typeface="Source Han Sans CN" charset="-122"/>
              <a:ea typeface="Source Han Sans CN" charset="-122"/>
              <a:cs typeface="Source Han Sans CN" charset="-122"/>
            </a:endParaRPr>
          </a:p>
        </p:txBody>
      </p:sp>
      <p:graphicFrame>
        <p:nvGraphicFramePr>
          <p:cNvPr id="15" name="图表 14"/>
          <p:cNvGraphicFramePr/>
          <p:nvPr/>
        </p:nvGraphicFramePr>
        <p:xfrm>
          <a:off x="623888" y="1516206"/>
          <a:ext cx="7246546" cy="4684051"/>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42115" y="279766"/>
            <a:ext cx="2492990" cy="400110"/>
          </a:xfrm>
          <a:prstGeom prst="rect">
            <a:avLst/>
          </a:prstGeom>
          <a:noFill/>
        </p:spPr>
        <p:txBody>
          <a:bodyPr wrap="none" rtlCol="0">
            <a:spAutoFit/>
          </a:bodyPr>
          <a:lstStyle/>
          <a:p>
            <a:r>
              <a:rPr kumimoji="1" lang="zh-CN" altLang="en-US" sz="2000" b="1">
                <a:solidFill>
                  <a:schemeClr val="bg1"/>
                </a:solidFill>
                <a:latin typeface="Source Han Sans CN" charset="-122"/>
                <a:ea typeface="Source Han Sans CN" charset="-122"/>
                <a:cs typeface="Source Han Sans CN" charset="-122"/>
              </a:rPr>
              <a:t>员工稳定性有待提高</a:t>
            </a:r>
            <a:endParaRPr kumimoji="1" lang="zh-CN" altLang="en-US" sz="2000" b="1" dirty="0">
              <a:solidFill>
                <a:schemeClr val="bg1"/>
              </a:solidFill>
              <a:latin typeface="Source Han Sans CN" charset="-122"/>
              <a:ea typeface="Source Han Sans CN" charset="-122"/>
              <a:cs typeface="Source Han Sans CN" charset="-122"/>
            </a:endParaRPr>
          </a:p>
        </p:txBody>
      </p:sp>
      <p:sp>
        <p:nvSpPr>
          <p:cNvPr id="15" name="Rectangle 6"/>
          <p:cNvSpPr>
            <a:spLocks noChangeArrowheads="1"/>
          </p:cNvSpPr>
          <p:nvPr/>
        </p:nvSpPr>
        <p:spPr bwMode="auto">
          <a:xfrm>
            <a:off x="731838" y="4261263"/>
            <a:ext cx="10693400"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indent="304800"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eaLnBrk="1" hangingPunct="1">
              <a:lnSpc>
                <a:spcPct val="130000"/>
              </a:lnSpc>
            </a:pPr>
            <a:r>
              <a:rPr lang="zh-CN" altLang="en-US" sz="1600" dirty="0">
                <a:solidFill>
                  <a:schemeClr val="accent2"/>
                </a:solidFill>
                <a:latin typeface="Source Han Sans CN Normal" charset="-122"/>
                <a:ea typeface="Source Han Sans CN Normal" charset="-122"/>
                <a:cs typeface="Source Han Sans CN Normal" charset="-122"/>
              </a:rPr>
              <a:t>从图表中可以看出：</a:t>
            </a:r>
            <a:endParaRPr lang="zh-CN" altLang="en-US" sz="1600" dirty="0">
              <a:solidFill>
                <a:schemeClr val="accent2"/>
              </a:solidFill>
              <a:latin typeface="Source Han Sans CN Normal" charset="-122"/>
              <a:ea typeface="Source Han Sans CN Normal" charset="-122"/>
              <a:cs typeface="Source Han Sans CN Normal" charset="-122"/>
            </a:endParaRPr>
          </a:p>
          <a:p>
            <a:pPr eaLnBrk="1" hangingPunct="1">
              <a:lnSpc>
                <a:spcPct val="130000"/>
              </a:lnSpc>
            </a:pPr>
            <a:r>
              <a:rPr lang="en-US" altLang="zh-CN" sz="1400" b="0" dirty="0">
                <a:solidFill>
                  <a:schemeClr val="tx1">
                    <a:lumMod val="75000"/>
                    <a:lumOff val="25000"/>
                  </a:schemeClr>
                </a:solidFill>
                <a:latin typeface="Source Han Sans CN Normal" charset="-122"/>
                <a:ea typeface="Source Han Sans CN Normal" charset="-122"/>
                <a:cs typeface="Source Han Sans CN Normal" charset="-122"/>
              </a:rPr>
              <a:t>A</a:t>
            </a:r>
            <a:r>
              <a:rPr lang="zh-CN" altLang="en-US" sz="1400" b="0" dirty="0">
                <a:solidFill>
                  <a:schemeClr val="tx1">
                    <a:lumMod val="75000"/>
                    <a:lumOff val="25000"/>
                  </a:schemeClr>
                </a:solidFill>
                <a:latin typeface="Source Han Sans CN Normal" charset="-122"/>
                <a:ea typeface="Source Han Sans CN Normal" charset="-122"/>
                <a:cs typeface="Source Han Sans CN Normal" charset="-122"/>
              </a:rPr>
              <a:t>、</a:t>
            </a:r>
            <a:r>
              <a:rPr lang="en-US" altLang="zh-CN" sz="1400" b="0" dirty="0">
                <a:solidFill>
                  <a:schemeClr val="tx1">
                    <a:lumMod val="75000"/>
                    <a:lumOff val="25000"/>
                  </a:schemeClr>
                </a:solidFill>
                <a:latin typeface="Source Han Sans CN Normal" charset="-122"/>
                <a:ea typeface="Source Han Sans CN Normal" charset="-122"/>
                <a:cs typeface="Source Han Sans CN Normal" charset="-122"/>
              </a:rPr>
              <a:t>2017</a:t>
            </a:r>
            <a:r>
              <a:rPr lang="zh-CN" altLang="en-US" sz="1400" b="0" dirty="0">
                <a:solidFill>
                  <a:schemeClr val="tx1">
                    <a:lumMod val="75000"/>
                    <a:lumOff val="25000"/>
                  </a:schemeClr>
                </a:solidFill>
                <a:latin typeface="Source Han Sans CN Normal" charset="-122"/>
                <a:ea typeface="Source Han Sans CN Normal" charset="-122"/>
                <a:cs typeface="Source Han Sans CN Normal" charset="-122"/>
              </a:rPr>
              <a:t>年春节后是普遍的离职高峰期，人员流动明显增加。</a:t>
            </a:r>
            <a:endParaRPr lang="en-US" altLang="zh-CN" sz="1400" b="0" dirty="0">
              <a:solidFill>
                <a:schemeClr val="tx1">
                  <a:lumMod val="75000"/>
                  <a:lumOff val="25000"/>
                </a:schemeClr>
              </a:solidFill>
              <a:latin typeface="Source Han Sans CN Normal" charset="-122"/>
              <a:ea typeface="Source Han Sans CN Normal" charset="-122"/>
              <a:cs typeface="Source Han Sans CN Normal" charset="-122"/>
            </a:endParaRPr>
          </a:p>
          <a:p>
            <a:pPr eaLnBrk="1" hangingPunct="1">
              <a:lnSpc>
                <a:spcPct val="130000"/>
              </a:lnSpc>
            </a:pPr>
            <a:r>
              <a:rPr lang="en-US" altLang="zh-CN" sz="1400" b="0" dirty="0">
                <a:solidFill>
                  <a:schemeClr val="tx1">
                    <a:lumMod val="75000"/>
                    <a:lumOff val="25000"/>
                  </a:schemeClr>
                </a:solidFill>
                <a:latin typeface="Source Han Sans CN Normal" charset="-122"/>
                <a:ea typeface="Source Han Sans CN Normal" charset="-122"/>
                <a:cs typeface="Source Han Sans CN Normal" charset="-122"/>
              </a:rPr>
              <a:t>B</a:t>
            </a:r>
            <a:r>
              <a:rPr lang="zh-CN" altLang="en-US" sz="1400" b="0" dirty="0">
                <a:solidFill>
                  <a:schemeClr val="tx1">
                    <a:lumMod val="75000"/>
                    <a:lumOff val="25000"/>
                  </a:schemeClr>
                </a:solidFill>
                <a:latin typeface="Source Han Sans CN Normal" charset="-122"/>
                <a:ea typeface="Source Han Sans CN Normal" charset="-122"/>
                <a:cs typeface="Source Han Sans CN Normal" charset="-122"/>
              </a:rPr>
              <a:t>、</a:t>
            </a:r>
            <a:r>
              <a:rPr lang="en-US" altLang="zh-CN" sz="1400" b="0" dirty="0">
                <a:solidFill>
                  <a:schemeClr val="tx1">
                    <a:lumMod val="75000"/>
                    <a:lumOff val="25000"/>
                  </a:schemeClr>
                </a:solidFill>
                <a:latin typeface="Source Han Sans CN Normal" charset="-122"/>
                <a:ea typeface="Source Han Sans CN Normal" charset="-122"/>
                <a:cs typeface="Source Han Sans CN Normal" charset="-122"/>
              </a:rPr>
              <a:t>2013</a:t>
            </a:r>
            <a:r>
              <a:rPr lang="zh-CN" altLang="en-US" sz="1400" b="0" dirty="0">
                <a:solidFill>
                  <a:schemeClr val="tx1">
                    <a:lumMod val="75000"/>
                    <a:lumOff val="25000"/>
                  </a:schemeClr>
                </a:solidFill>
                <a:latin typeface="Source Han Sans CN Normal" charset="-122"/>
                <a:ea typeface="Source Han Sans CN Normal" charset="-122"/>
                <a:cs typeface="Source Han Sans CN Normal" charset="-122"/>
              </a:rPr>
              <a:t>年</a:t>
            </a:r>
            <a:r>
              <a:rPr lang="en-US" altLang="zh-CN" sz="1400" b="0" dirty="0">
                <a:solidFill>
                  <a:schemeClr val="tx1">
                    <a:lumMod val="75000"/>
                    <a:lumOff val="25000"/>
                  </a:schemeClr>
                </a:solidFill>
                <a:latin typeface="Source Han Sans CN Normal" charset="-122"/>
                <a:ea typeface="Source Han Sans CN Normal" charset="-122"/>
                <a:cs typeface="Source Han Sans CN Normal" charset="-122"/>
              </a:rPr>
              <a:t>7</a:t>
            </a:r>
            <a:r>
              <a:rPr lang="zh-CN" altLang="en-US" sz="1400" b="0" dirty="0">
                <a:solidFill>
                  <a:schemeClr val="tx1">
                    <a:lumMod val="75000"/>
                    <a:lumOff val="25000"/>
                  </a:schemeClr>
                </a:solidFill>
                <a:latin typeface="Source Han Sans CN Normal" charset="-122"/>
                <a:ea typeface="Source Han Sans CN Normal" charset="-122"/>
                <a:cs typeface="Source Han Sans CN Normal" charset="-122"/>
              </a:rPr>
              <a:t>月份开始，随着经济形势好转，营销人员数量增加明显。</a:t>
            </a:r>
            <a:endParaRPr lang="en-US" altLang="zh-CN" sz="1400" b="0" dirty="0">
              <a:solidFill>
                <a:schemeClr val="tx1">
                  <a:lumMod val="75000"/>
                  <a:lumOff val="25000"/>
                </a:schemeClr>
              </a:solidFill>
              <a:latin typeface="Source Han Sans CN Normal" charset="-122"/>
              <a:ea typeface="Source Han Sans CN Normal" charset="-122"/>
              <a:cs typeface="Source Han Sans CN Normal" charset="-122"/>
            </a:endParaRPr>
          </a:p>
        </p:txBody>
      </p:sp>
      <p:sp>
        <p:nvSpPr>
          <p:cNvPr id="16" name="矩形 15"/>
          <p:cNvSpPr/>
          <p:nvPr/>
        </p:nvSpPr>
        <p:spPr>
          <a:xfrm>
            <a:off x="996950" y="5308864"/>
            <a:ext cx="8377238" cy="972574"/>
          </a:xfrm>
          <a:prstGeom prst="rect">
            <a:avLst/>
          </a:prstGeom>
        </p:spPr>
        <p:txBody>
          <a:bodyPr wrap="square">
            <a:spAutoFit/>
          </a:bodyPr>
          <a:lstStyle/>
          <a:p>
            <a:pPr>
              <a:lnSpc>
                <a:spcPct val="130000"/>
              </a:lnSpc>
            </a:pPr>
            <a:r>
              <a:rPr lang="zh-CN" altLang="en-US" sz="1600" b="1" dirty="0">
                <a:solidFill>
                  <a:schemeClr val="accent3"/>
                </a:solidFill>
                <a:latin typeface="Source Han Sans CN Normal" charset="-122"/>
                <a:ea typeface="Source Han Sans CN Normal" charset="-122"/>
                <a:cs typeface="Source Han Sans CN Normal" charset="-122"/>
              </a:rPr>
              <a:t>离职原因概况：</a:t>
            </a:r>
            <a:r>
              <a:rPr lang="zh-CN" altLang="en-US" sz="1400" dirty="0">
                <a:solidFill>
                  <a:schemeClr val="tx1">
                    <a:lumMod val="75000"/>
                    <a:lumOff val="25000"/>
                  </a:schemeClr>
                </a:solidFill>
                <a:latin typeface="Source Han Sans CN Normal" charset="-122"/>
                <a:ea typeface="Source Han Sans CN Normal" charset="-122"/>
                <a:cs typeface="Source Han Sans CN Normal" charset="-122"/>
              </a:rPr>
              <a:t>公司制度严格；竞争对手针对性的招聘；工作岗位挑战性不强；职业发展机会的有限性；薪资水平不满意；氛围压抑、积极性不强；办公环境不理想；人际关系的处理不善；上下级、部门间沟通不畅；加班时间长，等。</a:t>
            </a:r>
            <a:endParaRPr lang="zh-CN" altLang="en-US" sz="1400" dirty="0">
              <a:solidFill>
                <a:schemeClr val="tx1">
                  <a:lumMod val="75000"/>
                  <a:lumOff val="25000"/>
                </a:schemeClr>
              </a:solidFill>
              <a:latin typeface="Source Han Sans CN Normal" charset="-122"/>
              <a:ea typeface="Source Han Sans CN Normal" charset="-122"/>
              <a:cs typeface="Source Han Sans CN Normal" charset="-122"/>
            </a:endParaRPr>
          </a:p>
        </p:txBody>
      </p:sp>
      <p:graphicFrame>
        <p:nvGraphicFramePr>
          <p:cNvPr id="17" name="图表 16"/>
          <p:cNvGraphicFramePr/>
          <p:nvPr/>
        </p:nvGraphicFramePr>
        <p:xfrm>
          <a:off x="996950" y="1282988"/>
          <a:ext cx="9690100" cy="294611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Graphic spid="1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2"/>
          <a:stretch>
            <a:fillRect/>
          </a:stretch>
        </p:blipFill>
        <p:spPr>
          <a:xfrm rot="16200000" flipH="1">
            <a:off x="5818585" y="1532303"/>
            <a:ext cx="6322217" cy="4214811"/>
          </a:xfrm>
          <a:prstGeom prst="rect">
            <a:avLst/>
          </a:prstGeom>
        </p:spPr>
      </p:pic>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749471"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员工</a:t>
            </a:r>
            <a:r>
              <a:rPr kumimoji="1" lang="zh-CN" altLang="en-US" sz="2000" b="1">
                <a:solidFill>
                  <a:schemeClr val="bg1"/>
                </a:solidFill>
                <a:latin typeface="Source Han Sans CN" charset="-122"/>
                <a:ea typeface="Source Han Sans CN" charset="-122"/>
                <a:cs typeface="Source Han Sans CN" charset="-122"/>
              </a:rPr>
              <a:t>学历结构有待提高</a:t>
            </a:r>
            <a:endParaRPr kumimoji="1" lang="zh-CN" altLang="en-US" sz="2000" b="1" dirty="0">
              <a:solidFill>
                <a:schemeClr val="bg1"/>
              </a:solidFill>
              <a:latin typeface="Source Han Sans CN" charset="-122"/>
              <a:ea typeface="Source Han Sans CN" charset="-122"/>
              <a:cs typeface="Source Han Sans CN" charset="-122"/>
            </a:endParaRPr>
          </a:p>
        </p:txBody>
      </p:sp>
      <p:graphicFrame>
        <p:nvGraphicFramePr>
          <p:cNvPr id="18" name="图表 17"/>
          <p:cNvGraphicFramePr/>
          <p:nvPr/>
        </p:nvGraphicFramePr>
        <p:xfrm>
          <a:off x="731838" y="1188508"/>
          <a:ext cx="6326188" cy="4480984"/>
        </p:xfrm>
        <a:graphic>
          <a:graphicData uri="http://schemas.openxmlformats.org/drawingml/2006/chart">
            <c:chart xmlns:c="http://schemas.openxmlformats.org/drawingml/2006/chart" xmlns:r="http://schemas.openxmlformats.org/officeDocument/2006/relationships" r:id="rId1"/>
          </a:graphicData>
        </a:graphic>
      </p:graphicFrame>
      <p:sp>
        <p:nvSpPr>
          <p:cNvPr id="19" name="Rectangle 5"/>
          <p:cNvSpPr>
            <a:spLocks noChangeArrowheads="1"/>
          </p:cNvSpPr>
          <p:nvPr/>
        </p:nvSpPr>
        <p:spPr bwMode="auto">
          <a:xfrm>
            <a:off x="7576346" y="1427389"/>
            <a:ext cx="3205262" cy="442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eaLnBrk="1" hangingPunct="1">
              <a:lnSpc>
                <a:spcPct val="160000"/>
              </a:lnSpc>
            </a:pPr>
            <a:r>
              <a:rPr lang="en-US" altLang="zh-CN" sz="1600" b="0" dirty="0">
                <a:latin typeface="Source Han Sans CN Normal" charset="-122"/>
                <a:ea typeface="Source Han Sans CN Normal" charset="-122"/>
                <a:cs typeface="Source Han Sans CN Normal" charset="-122"/>
              </a:rPr>
              <a:t>    </a:t>
            </a:r>
            <a:r>
              <a:rPr lang="en-US" altLang="zh-CN" sz="1600" b="0" dirty="0">
                <a:solidFill>
                  <a:schemeClr val="tx1">
                    <a:lumMod val="75000"/>
                    <a:lumOff val="25000"/>
                  </a:schemeClr>
                </a:solidFill>
                <a:latin typeface="Source Han Sans CN Normal" charset="-122"/>
                <a:ea typeface="Source Han Sans CN Normal" charset="-122"/>
                <a:cs typeface="Source Han Sans CN Normal" charset="-122"/>
              </a:rPr>
              <a:t>2017</a:t>
            </a:r>
            <a:r>
              <a:rPr lang="zh-CN" altLang="en-US" sz="1600" b="0" dirty="0">
                <a:solidFill>
                  <a:schemeClr val="tx1">
                    <a:lumMod val="75000"/>
                    <a:lumOff val="25000"/>
                  </a:schemeClr>
                </a:solidFill>
                <a:latin typeface="Source Han Sans CN Normal" charset="-122"/>
                <a:ea typeface="Source Han Sans CN Normal" charset="-122"/>
                <a:cs typeface="Source Han Sans CN Normal" charset="-122"/>
              </a:rPr>
              <a:t>年在员工招聘中我们重视岗位和学历的适应度，更多地是根据岗位对在岗者的要求选择适应的学历，同时重视高学历人员的选择。</a:t>
            </a:r>
            <a:endParaRPr lang="en-US" altLang="zh-CN" sz="1600" b="0" dirty="0">
              <a:solidFill>
                <a:schemeClr val="tx1">
                  <a:lumMod val="75000"/>
                  <a:lumOff val="25000"/>
                </a:schemeClr>
              </a:solidFill>
              <a:latin typeface="Source Han Sans CN Normal" charset="-122"/>
              <a:ea typeface="Source Han Sans CN Normal" charset="-122"/>
              <a:cs typeface="Source Han Sans CN Normal" charset="-122"/>
            </a:endParaRPr>
          </a:p>
          <a:p>
            <a:pPr eaLnBrk="1" hangingPunct="1">
              <a:lnSpc>
                <a:spcPct val="160000"/>
              </a:lnSpc>
            </a:pPr>
            <a:endParaRPr lang="zh-CN" altLang="en-US" sz="1600" b="0" dirty="0">
              <a:solidFill>
                <a:schemeClr val="tx1">
                  <a:lumMod val="75000"/>
                  <a:lumOff val="25000"/>
                </a:schemeClr>
              </a:solidFill>
              <a:latin typeface="Source Han Sans CN Normal" charset="-122"/>
              <a:ea typeface="Source Han Sans CN Normal" charset="-122"/>
              <a:cs typeface="Source Han Sans CN Normal" charset="-122"/>
            </a:endParaRPr>
          </a:p>
          <a:p>
            <a:pPr eaLnBrk="1" hangingPunct="1">
              <a:lnSpc>
                <a:spcPct val="160000"/>
              </a:lnSpc>
            </a:pPr>
            <a:r>
              <a:rPr lang="en-US" altLang="zh-CN" sz="1600" b="0" dirty="0">
                <a:solidFill>
                  <a:schemeClr val="tx1">
                    <a:lumMod val="75000"/>
                    <a:lumOff val="25000"/>
                  </a:schemeClr>
                </a:solidFill>
                <a:latin typeface="Source Han Sans CN Normal" charset="-122"/>
                <a:ea typeface="Source Han Sans CN Normal" charset="-122"/>
                <a:cs typeface="Source Han Sans CN Normal" charset="-122"/>
              </a:rPr>
              <a:t>2018</a:t>
            </a:r>
            <a:r>
              <a:rPr lang="zh-CN" altLang="en-US" sz="1600" b="0" dirty="0">
                <a:solidFill>
                  <a:schemeClr val="tx1">
                    <a:lumMod val="75000"/>
                    <a:lumOff val="25000"/>
                  </a:schemeClr>
                </a:solidFill>
                <a:latin typeface="Source Han Sans CN Normal" charset="-122"/>
                <a:ea typeface="Source Han Sans CN Normal" charset="-122"/>
                <a:cs typeface="Source Han Sans CN Normal" charset="-122"/>
              </a:rPr>
              <a:t>年计划</a:t>
            </a:r>
            <a:r>
              <a:rPr lang="zh-CN" altLang="en-US" sz="1600" dirty="0">
                <a:solidFill>
                  <a:schemeClr val="accent2"/>
                </a:solidFill>
                <a:latin typeface="Source Han Sans CN Normal" charset="-122"/>
                <a:ea typeface="Source Han Sans CN Normal" charset="-122"/>
                <a:cs typeface="Source Han Sans CN Normal" charset="-122"/>
              </a:rPr>
              <a:t>仍需要在高学历、高层次人才招聘上下功夫</a:t>
            </a:r>
            <a:r>
              <a:rPr lang="zh-CN" altLang="en-US" sz="1600" b="0" dirty="0">
                <a:solidFill>
                  <a:schemeClr val="tx1">
                    <a:lumMod val="75000"/>
                    <a:lumOff val="25000"/>
                  </a:schemeClr>
                </a:solidFill>
                <a:latin typeface="Source Han Sans CN Normal" charset="-122"/>
                <a:ea typeface="Source Han Sans CN Normal" charset="-122"/>
                <a:cs typeface="Source Han Sans CN Normal" charset="-122"/>
              </a:rPr>
              <a:t>，研发高学历层次力争达到</a:t>
            </a:r>
            <a:r>
              <a:rPr lang="en-US" altLang="zh-CN" sz="1600" dirty="0">
                <a:solidFill>
                  <a:schemeClr val="accent2"/>
                </a:solidFill>
                <a:latin typeface="Source Han Sans CN Normal" charset="-122"/>
                <a:ea typeface="Source Han Sans CN Normal" charset="-122"/>
                <a:cs typeface="Source Han Sans CN Normal" charset="-122"/>
              </a:rPr>
              <a:t>80%</a:t>
            </a:r>
            <a:r>
              <a:rPr lang="zh-CN" altLang="en-US" sz="1600" b="0" dirty="0">
                <a:solidFill>
                  <a:schemeClr val="tx1">
                    <a:lumMod val="75000"/>
                    <a:lumOff val="25000"/>
                  </a:schemeClr>
                </a:solidFill>
                <a:latin typeface="Source Han Sans CN Normal" charset="-122"/>
                <a:ea typeface="Source Han Sans CN Normal" charset="-122"/>
                <a:cs typeface="Source Han Sans CN Normal" charset="-122"/>
              </a:rPr>
              <a:t>，其他部门人员（生产员工除外）原则上选择大专以上学历。</a:t>
            </a:r>
            <a:endParaRPr lang="zh-CN" altLang="en-US" sz="1600" b="0" dirty="0">
              <a:solidFill>
                <a:schemeClr val="tx1">
                  <a:lumMod val="75000"/>
                  <a:lumOff val="2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2" presetClass="entr" presetSubtype="1"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新老员工比例不合理</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15" name="组 14"/>
          <p:cNvGrpSpPr/>
          <p:nvPr/>
        </p:nvGrpSpPr>
        <p:grpSpPr>
          <a:xfrm>
            <a:off x="5159223" y="1019626"/>
            <a:ext cx="5876222" cy="5492625"/>
            <a:chOff x="5159223" y="1019626"/>
            <a:chExt cx="5876222" cy="5492625"/>
          </a:xfrm>
        </p:grpSpPr>
        <p:grpSp>
          <p:nvGrpSpPr>
            <p:cNvPr id="21" name="组合 4"/>
            <p:cNvGrpSpPr/>
            <p:nvPr/>
          </p:nvGrpSpPr>
          <p:grpSpPr>
            <a:xfrm>
              <a:off x="5541746" y="1019626"/>
              <a:ext cx="5109028" cy="5109028"/>
              <a:chOff x="3122613" y="906282"/>
              <a:chExt cx="5428342" cy="5428342"/>
            </a:xfrm>
          </p:grpSpPr>
          <p:sp>
            <p:nvSpPr>
              <p:cNvPr id="22" name="圆角矩形 25"/>
              <p:cNvSpPr/>
              <p:nvPr/>
            </p:nvSpPr>
            <p:spPr>
              <a:xfrm rot="16200000" flipH="1" flipV="1">
                <a:off x="4765182" y="1716369"/>
                <a:ext cx="2143202" cy="103632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圆角矩形 25"/>
              <p:cNvSpPr/>
              <p:nvPr/>
            </p:nvSpPr>
            <p:spPr>
              <a:xfrm rot="5400000" flipH="1">
                <a:off x="4765182" y="4488218"/>
                <a:ext cx="2143202" cy="103632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25"/>
              <p:cNvSpPr/>
              <p:nvPr/>
            </p:nvSpPr>
            <p:spPr>
              <a:xfrm flipH="1">
                <a:off x="6158515" y="3102292"/>
                <a:ext cx="2143202" cy="103632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圆角矩形 25"/>
              <p:cNvSpPr/>
              <p:nvPr/>
            </p:nvSpPr>
            <p:spPr>
              <a:xfrm>
                <a:off x="3376845" y="3102292"/>
                <a:ext cx="2143202" cy="103632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3"/>
              <p:cNvSpPr/>
              <p:nvPr/>
            </p:nvSpPr>
            <p:spPr>
              <a:xfrm rot="5400000" flipH="1">
                <a:off x="3122612" y="2871944"/>
                <a:ext cx="5428342" cy="149701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27" name="任意多边形 17"/>
              <p:cNvSpPr/>
              <p:nvPr/>
            </p:nvSpPr>
            <p:spPr>
              <a:xfrm rot="5400000" flipH="1">
                <a:off x="3122612" y="2871944"/>
                <a:ext cx="5428342" cy="149701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28" name="任意多边形 42"/>
              <p:cNvSpPr/>
              <p:nvPr/>
            </p:nvSpPr>
            <p:spPr>
              <a:xfrm flipH="1">
                <a:off x="3122613" y="2871945"/>
                <a:ext cx="5428342" cy="149701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29" name="任意多边形 18"/>
              <p:cNvSpPr/>
              <p:nvPr/>
            </p:nvSpPr>
            <p:spPr>
              <a:xfrm rot="10800000">
                <a:off x="3122613" y="2871943"/>
                <a:ext cx="5428342" cy="149701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grpSp>
          <p:nvGrpSpPr>
            <p:cNvPr id="30"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31"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7"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48"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1"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52"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9" name="组合 8"/>
            <p:cNvGrpSpPr/>
            <p:nvPr/>
          </p:nvGrpSpPr>
          <p:grpSpPr>
            <a:xfrm>
              <a:off x="5159223" y="3480761"/>
              <a:ext cx="5876222" cy="186752"/>
              <a:chOff x="3158963" y="3335621"/>
              <a:chExt cx="5876222" cy="186752"/>
            </a:xfrm>
          </p:grpSpPr>
          <p:sp>
            <p:nvSpPr>
              <p:cNvPr id="60" name="圆角矩形 6"/>
              <p:cNvSpPr/>
              <p:nvPr/>
            </p:nvSpPr>
            <p:spPr>
              <a:xfrm rot="18900000">
                <a:off x="3158963" y="3335621"/>
                <a:ext cx="186751" cy="186751"/>
              </a:xfrm>
              <a:custGeom>
                <a:avLst/>
                <a:gdLst>
                  <a:gd name="connsiteX0" fmla="*/ 0 w 1314450"/>
                  <a:gd name="connsiteY0" fmla="*/ 219079 h 1314450"/>
                  <a:gd name="connsiteX1" fmla="*/ 219079 w 1314450"/>
                  <a:gd name="connsiteY1" fmla="*/ 0 h 1314450"/>
                  <a:gd name="connsiteX2" fmla="*/ 1095371 w 1314450"/>
                  <a:gd name="connsiteY2" fmla="*/ 0 h 1314450"/>
                  <a:gd name="connsiteX3" fmla="*/ 1314450 w 1314450"/>
                  <a:gd name="connsiteY3" fmla="*/ 219079 h 1314450"/>
                  <a:gd name="connsiteX4" fmla="*/ 1314450 w 1314450"/>
                  <a:gd name="connsiteY4" fmla="*/ 1095371 h 1314450"/>
                  <a:gd name="connsiteX5" fmla="*/ 1095371 w 1314450"/>
                  <a:gd name="connsiteY5" fmla="*/ 1314450 h 1314450"/>
                  <a:gd name="connsiteX6" fmla="*/ 219079 w 1314450"/>
                  <a:gd name="connsiteY6" fmla="*/ 1314450 h 1314450"/>
                  <a:gd name="connsiteX7" fmla="*/ 0 w 1314450"/>
                  <a:gd name="connsiteY7" fmla="*/ 1095371 h 1314450"/>
                  <a:gd name="connsiteX8" fmla="*/ 0 w 1314450"/>
                  <a:gd name="connsiteY8" fmla="*/ 219079 h 1314450"/>
                  <a:gd name="connsiteX0-1" fmla="*/ 0 w 1314450"/>
                  <a:gd name="connsiteY0-2" fmla="*/ 219079 h 1314450"/>
                  <a:gd name="connsiteX1-3" fmla="*/ 219079 w 1314450"/>
                  <a:gd name="connsiteY1-4" fmla="*/ 0 h 1314450"/>
                  <a:gd name="connsiteX2-5" fmla="*/ 1095371 w 1314450"/>
                  <a:gd name="connsiteY2-6" fmla="*/ 0 h 1314450"/>
                  <a:gd name="connsiteX3-7" fmla="*/ 1314450 w 1314450"/>
                  <a:gd name="connsiteY3-8" fmla="*/ 219079 h 1314450"/>
                  <a:gd name="connsiteX4-9" fmla="*/ 1314450 w 1314450"/>
                  <a:gd name="connsiteY4-10" fmla="*/ 1095371 h 1314450"/>
                  <a:gd name="connsiteX5-11" fmla="*/ 219079 w 1314450"/>
                  <a:gd name="connsiteY5-12" fmla="*/ 1314450 h 1314450"/>
                  <a:gd name="connsiteX6-13" fmla="*/ 0 w 1314450"/>
                  <a:gd name="connsiteY6-14" fmla="*/ 1095371 h 1314450"/>
                  <a:gd name="connsiteX7-15" fmla="*/ 0 w 1314450"/>
                  <a:gd name="connsiteY7-16" fmla="*/ 219079 h 1314450"/>
                  <a:gd name="connsiteX0-17" fmla="*/ 0 w 1314450"/>
                  <a:gd name="connsiteY0-18" fmla="*/ 219079 h 1314450"/>
                  <a:gd name="connsiteX1-19" fmla="*/ 219079 w 1314450"/>
                  <a:gd name="connsiteY1-20" fmla="*/ 0 h 1314450"/>
                  <a:gd name="connsiteX2-21" fmla="*/ 1095371 w 1314450"/>
                  <a:gd name="connsiteY2-22" fmla="*/ 0 h 1314450"/>
                  <a:gd name="connsiteX3-23" fmla="*/ 1314450 w 1314450"/>
                  <a:gd name="connsiteY3-24" fmla="*/ 219079 h 1314450"/>
                  <a:gd name="connsiteX4-25" fmla="*/ 219079 w 1314450"/>
                  <a:gd name="connsiteY4-26" fmla="*/ 1314450 h 1314450"/>
                  <a:gd name="connsiteX5-27" fmla="*/ 0 w 1314450"/>
                  <a:gd name="connsiteY5-28" fmla="*/ 1095371 h 1314450"/>
                  <a:gd name="connsiteX6-29" fmla="*/ 0 w 1314450"/>
                  <a:gd name="connsiteY6-30" fmla="*/ 219079 h 13144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14450" h="1314450">
                    <a:moveTo>
                      <a:pt x="0" y="219079"/>
                    </a:moveTo>
                    <a:cubicBezTo>
                      <a:pt x="0" y="98085"/>
                      <a:pt x="98085" y="0"/>
                      <a:pt x="219079" y="0"/>
                    </a:cubicBezTo>
                    <a:lnTo>
                      <a:pt x="1095371" y="0"/>
                    </a:lnTo>
                    <a:cubicBezTo>
                      <a:pt x="1216365" y="0"/>
                      <a:pt x="1314450" y="98085"/>
                      <a:pt x="1314450" y="219079"/>
                    </a:cubicBezTo>
                    <a:lnTo>
                      <a:pt x="219079" y="1314450"/>
                    </a:lnTo>
                    <a:cubicBezTo>
                      <a:pt x="98085" y="1314450"/>
                      <a:pt x="0" y="1216365"/>
                      <a:pt x="0" y="1095371"/>
                    </a:cubicBezTo>
                    <a:lnTo>
                      <a:pt x="0" y="219079"/>
                    </a:lnTo>
                    <a:close/>
                  </a:path>
                </a:pathLst>
              </a:custGeom>
              <a:gradFill>
                <a:gsLst>
                  <a:gs pos="0">
                    <a:srgbClr val="E0E0E0"/>
                  </a:gs>
                  <a:gs pos="100000">
                    <a:schemeClr val="bg1"/>
                  </a:gs>
                </a:gsLst>
                <a:lin ang="5400000" scaled="0"/>
              </a:gradFill>
              <a:ln w="3175">
                <a:gradFill>
                  <a:gsLst>
                    <a:gs pos="0">
                      <a:schemeClr val="bg1"/>
                    </a:gs>
                    <a:gs pos="100000">
                      <a:srgbClr val="D7D7D7"/>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1" name="圆角矩形 6"/>
              <p:cNvSpPr/>
              <p:nvPr/>
            </p:nvSpPr>
            <p:spPr>
              <a:xfrm rot="2700000" flipH="1">
                <a:off x="8848434" y="3335622"/>
                <a:ext cx="186751" cy="186751"/>
              </a:xfrm>
              <a:custGeom>
                <a:avLst/>
                <a:gdLst>
                  <a:gd name="connsiteX0" fmla="*/ 0 w 1314450"/>
                  <a:gd name="connsiteY0" fmla="*/ 219079 h 1314450"/>
                  <a:gd name="connsiteX1" fmla="*/ 219079 w 1314450"/>
                  <a:gd name="connsiteY1" fmla="*/ 0 h 1314450"/>
                  <a:gd name="connsiteX2" fmla="*/ 1095371 w 1314450"/>
                  <a:gd name="connsiteY2" fmla="*/ 0 h 1314450"/>
                  <a:gd name="connsiteX3" fmla="*/ 1314450 w 1314450"/>
                  <a:gd name="connsiteY3" fmla="*/ 219079 h 1314450"/>
                  <a:gd name="connsiteX4" fmla="*/ 1314450 w 1314450"/>
                  <a:gd name="connsiteY4" fmla="*/ 1095371 h 1314450"/>
                  <a:gd name="connsiteX5" fmla="*/ 1095371 w 1314450"/>
                  <a:gd name="connsiteY5" fmla="*/ 1314450 h 1314450"/>
                  <a:gd name="connsiteX6" fmla="*/ 219079 w 1314450"/>
                  <a:gd name="connsiteY6" fmla="*/ 1314450 h 1314450"/>
                  <a:gd name="connsiteX7" fmla="*/ 0 w 1314450"/>
                  <a:gd name="connsiteY7" fmla="*/ 1095371 h 1314450"/>
                  <a:gd name="connsiteX8" fmla="*/ 0 w 1314450"/>
                  <a:gd name="connsiteY8" fmla="*/ 219079 h 1314450"/>
                  <a:gd name="connsiteX0-1" fmla="*/ 0 w 1314450"/>
                  <a:gd name="connsiteY0-2" fmla="*/ 219079 h 1314450"/>
                  <a:gd name="connsiteX1-3" fmla="*/ 219079 w 1314450"/>
                  <a:gd name="connsiteY1-4" fmla="*/ 0 h 1314450"/>
                  <a:gd name="connsiteX2-5" fmla="*/ 1095371 w 1314450"/>
                  <a:gd name="connsiteY2-6" fmla="*/ 0 h 1314450"/>
                  <a:gd name="connsiteX3-7" fmla="*/ 1314450 w 1314450"/>
                  <a:gd name="connsiteY3-8" fmla="*/ 219079 h 1314450"/>
                  <a:gd name="connsiteX4-9" fmla="*/ 1314450 w 1314450"/>
                  <a:gd name="connsiteY4-10" fmla="*/ 1095371 h 1314450"/>
                  <a:gd name="connsiteX5-11" fmla="*/ 219079 w 1314450"/>
                  <a:gd name="connsiteY5-12" fmla="*/ 1314450 h 1314450"/>
                  <a:gd name="connsiteX6-13" fmla="*/ 0 w 1314450"/>
                  <a:gd name="connsiteY6-14" fmla="*/ 1095371 h 1314450"/>
                  <a:gd name="connsiteX7-15" fmla="*/ 0 w 1314450"/>
                  <a:gd name="connsiteY7-16" fmla="*/ 219079 h 1314450"/>
                  <a:gd name="connsiteX0-17" fmla="*/ 0 w 1314450"/>
                  <a:gd name="connsiteY0-18" fmla="*/ 219079 h 1314450"/>
                  <a:gd name="connsiteX1-19" fmla="*/ 219079 w 1314450"/>
                  <a:gd name="connsiteY1-20" fmla="*/ 0 h 1314450"/>
                  <a:gd name="connsiteX2-21" fmla="*/ 1095371 w 1314450"/>
                  <a:gd name="connsiteY2-22" fmla="*/ 0 h 1314450"/>
                  <a:gd name="connsiteX3-23" fmla="*/ 1314450 w 1314450"/>
                  <a:gd name="connsiteY3-24" fmla="*/ 219079 h 1314450"/>
                  <a:gd name="connsiteX4-25" fmla="*/ 219079 w 1314450"/>
                  <a:gd name="connsiteY4-26" fmla="*/ 1314450 h 1314450"/>
                  <a:gd name="connsiteX5-27" fmla="*/ 0 w 1314450"/>
                  <a:gd name="connsiteY5-28" fmla="*/ 1095371 h 1314450"/>
                  <a:gd name="connsiteX6-29" fmla="*/ 0 w 1314450"/>
                  <a:gd name="connsiteY6-30" fmla="*/ 219079 h 13144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14450" h="1314450">
                    <a:moveTo>
                      <a:pt x="0" y="219079"/>
                    </a:moveTo>
                    <a:cubicBezTo>
                      <a:pt x="0" y="98085"/>
                      <a:pt x="98085" y="0"/>
                      <a:pt x="219079" y="0"/>
                    </a:cubicBezTo>
                    <a:lnTo>
                      <a:pt x="1095371" y="0"/>
                    </a:lnTo>
                    <a:cubicBezTo>
                      <a:pt x="1216365" y="0"/>
                      <a:pt x="1314450" y="98085"/>
                      <a:pt x="1314450" y="219079"/>
                    </a:cubicBezTo>
                    <a:lnTo>
                      <a:pt x="219079" y="1314450"/>
                    </a:lnTo>
                    <a:cubicBezTo>
                      <a:pt x="98085" y="1314450"/>
                      <a:pt x="0" y="1216365"/>
                      <a:pt x="0" y="1095371"/>
                    </a:cubicBezTo>
                    <a:lnTo>
                      <a:pt x="0" y="219079"/>
                    </a:lnTo>
                    <a:close/>
                  </a:path>
                </a:pathLst>
              </a:custGeom>
              <a:gradFill>
                <a:gsLst>
                  <a:gs pos="0">
                    <a:srgbClr val="E0E0E0"/>
                  </a:gs>
                  <a:gs pos="100000">
                    <a:schemeClr val="bg1"/>
                  </a:gs>
                </a:gsLst>
                <a:lin ang="10800000" scaled="0"/>
              </a:gradFill>
              <a:ln w="3175">
                <a:gradFill>
                  <a:gsLst>
                    <a:gs pos="0">
                      <a:schemeClr val="bg1"/>
                    </a:gs>
                    <a:gs pos="100000">
                      <a:srgbClr val="D7D7D7"/>
                    </a:gs>
                  </a:gsLst>
                  <a:lin ang="108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62" name="圆角矩形 6"/>
            <p:cNvSpPr/>
            <p:nvPr/>
          </p:nvSpPr>
          <p:spPr>
            <a:xfrm rot="8100000" flipH="1">
              <a:off x="8003958" y="6325500"/>
              <a:ext cx="186751" cy="186751"/>
            </a:xfrm>
            <a:custGeom>
              <a:avLst/>
              <a:gdLst>
                <a:gd name="connsiteX0" fmla="*/ 0 w 1314450"/>
                <a:gd name="connsiteY0" fmla="*/ 219079 h 1314450"/>
                <a:gd name="connsiteX1" fmla="*/ 219079 w 1314450"/>
                <a:gd name="connsiteY1" fmla="*/ 0 h 1314450"/>
                <a:gd name="connsiteX2" fmla="*/ 1095371 w 1314450"/>
                <a:gd name="connsiteY2" fmla="*/ 0 h 1314450"/>
                <a:gd name="connsiteX3" fmla="*/ 1314450 w 1314450"/>
                <a:gd name="connsiteY3" fmla="*/ 219079 h 1314450"/>
                <a:gd name="connsiteX4" fmla="*/ 1314450 w 1314450"/>
                <a:gd name="connsiteY4" fmla="*/ 1095371 h 1314450"/>
                <a:gd name="connsiteX5" fmla="*/ 1095371 w 1314450"/>
                <a:gd name="connsiteY5" fmla="*/ 1314450 h 1314450"/>
                <a:gd name="connsiteX6" fmla="*/ 219079 w 1314450"/>
                <a:gd name="connsiteY6" fmla="*/ 1314450 h 1314450"/>
                <a:gd name="connsiteX7" fmla="*/ 0 w 1314450"/>
                <a:gd name="connsiteY7" fmla="*/ 1095371 h 1314450"/>
                <a:gd name="connsiteX8" fmla="*/ 0 w 1314450"/>
                <a:gd name="connsiteY8" fmla="*/ 219079 h 1314450"/>
                <a:gd name="connsiteX0-1" fmla="*/ 0 w 1314450"/>
                <a:gd name="connsiteY0-2" fmla="*/ 219079 h 1314450"/>
                <a:gd name="connsiteX1-3" fmla="*/ 219079 w 1314450"/>
                <a:gd name="connsiteY1-4" fmla="*/ 0 h 1314450"/>
                <a:gd name="connsiteX2-5" fmla="*/ 1095371 w 1314450"/>
                <a:gd name="connsiteY2-6" fmla="*/ 0 h 1314450"/>
                <a:gd name="connsiteX3-7" fmla="*/ 1314450 w 1314450"/>
                <a:gd name="connsiteY3-8" fmla="*/ 219079 h 1314450"/>
                <a:gd name="connsiteX4-9" fmla="*/ 1314450 w 1314450"/>
                <a:gd name="connsiteY4-10" fmla="*/ 1095371 h 1314450"/>
                <a:gd name="connsiteX5-11" fmla="*/ 219079 w 1314450"/>
                <a:gd name="connsiteY5-12" fmla="*/ 1314450 h 1314450"/>
                <a:gd name="connsiteX6-13" fmla="*/ 0 w 1314450"/>
                <a:gd name="connsiteY6-14" fmla="*/ 1095371 h 1314450"/>
                <a:gd name="connsiteX7-15" fmla="*/ 0 w 1314450"/>
                <a:gd name="connsiteY7-16" fmla="*/ 219079 h 1314450"/>
                <a:gd name="connsiteX0-17" fmla="*/ 0 w 1314450"/>
                <a:gd name="connsiteY0-18" fmla="*/ 219079 h 1314450"/>
                <a:gd name="connsiteX1-19" fmla="*/ 219079 w 1314450"/>
                <a:gd name="connsiteY1-20" fmla="*/ 0 h 1314450"/>
                <a:gd name="connsiteX2-21" fmla="*/ 1095371 w 1314450"/>
                <a:gd name="connsiteY2-22" fmla="*/ 0 h 1314450"/>
                <a:gd name="connsiteX3-23" fmla="*/ 1314450 w 1314450"/>
                <a:gd name="connsiteY3-24" fmla="*/ 219079 h 1314450"/>
                <a:gd name="connsiteX4-25" fmla="*/ 219079 w 1314450"/>
                <a:gd name="connsiteY4-26" fmla="*/ 1314450 h 1314450"/>
                <a:gd name="connsiteX5-27" fmla="*/ 0 w 1314450"/>
                <a:gd name="connsiteY5-28" fmla="*/ 1095371 h 1314450"/>
                <a:gd name="connsiteX6-29" fmla="*/ 0 w 1314450"/>
                <a:gd name="connsiteY6-30" fmla="*/ 219079 h 13144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14450" h="1314450">
                  <a:moveTo>
                    <a:pt x="0" y="219079"/>
                  </a:moveTo>
                  <a:cubicBezTo>
                    <a:pt x="0" y="98085"/>
                    <a:pt x="98085" y="0"/>
                    <a:pt x="219079" y="0"/>
                  </a:cubicBezTo>
                  <a:lnTo>
                    <a:pt x="1095371" y="0"/>
                  </a:lnTo>
                  <a:cubicBezTo>
                    <a:pt x="1216365" y="0"/>
                    <a:pt x="1314450" y="98085"/>
                    <a:pt x="1314450" y="219079"/>
                  </a:cubicBezTo>
                  <a:lnTo>
                    <a:pt x="219079" y="1314450"/>
                  </a:lnTo>
                  <a:cubicBezTo>
                    <a:pt x="98085" y="1314450"/>
                    <a:pt x="0" y="1216365"/>
                    <a:pt x="0" y="1095371"/>
                  </a:cubicBezTo>
                  <a:lnTo>
                    <a:pt x="0" y="219079"/>
                  </a:lnTo>
                  <a:close/>
                </a:path>
              </a:pathLst>
            </a:custGeom>
            <a:gradFill>
              <a:gsLst>
                <a:gs pos="28000">
                  <a:srgbClr val="E0E0E0"/>
                </a:gs>
                <a:gs pos="100000">
                  <a:schemeClr val="bg1"/>
                </a:gs>
              </a:gsLst>
              <a:lin ang="16200000" scaled="0"/>
            </a:gradFill>
            <a:ln w="3175">
              <a:gradFill>
                <a:gsLst>
                  <a:gs pos="0">
                    <a:schemeClr val="bg1"/>
                  </a:gs>
                  <a:gs pos="100000">
                    <a:srgbClr val="D7D7D7"/>
                  </a:gs>
                </a:gsLst>
                <a:lin ang="162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63" name="文本框 62"/>
          <p:cNvSpPr txBox="1"/>
          <p:nvPr/>
        </p:nvSpPr>
        <p:spPr>
          <a:xfrm>
            <a:off x="5556984" y="1688777"/>
            <a:ext cx="1792439" cy="369332"/>
          </a:xfrm>
          <a:prstGeom prst="rect">
            <a:avLst/>
          </a:prstGeom>
          <a:noFill/>
        </p:spPr>
        <p:txBody>
          <a:bodyPr wrap="square" rtlCol="0">
            <a:spAutoFit/>
          </a:bodyPr>
          <a:lstStyle/>
          <a:p>
            <a:r>
              <a:rPr lang="zh-CN" altLang="en-US" dirty="0">
                <a:solidFill>
                  <a:srgbClr val="FFB850"/>
                </a:solidFill>
                <a:latin typeface="时尚中黑简体" panose="01010104010101010101" pitchFamily="2" charset="-122"/>
                <a:ea typeface="时尚中黑简体" panose="01010104010101010101" pitchFamily="2" charset="-122"/>
              </a:rPr>
              <a:t>在此添加标题</a:t>
            </a:r>
            <a:endParaRPr lang="zh-CN" altLang="en-US" dirty="0">
              <a:solidFill>
                <a:srgbClr val="FFB850"/>
              </a:solidFill>
              <a:latin typeface="时尚中黑简体" panose="01010104010101010101" pitchFamily="2" charset="-122"/>
              <a:ea typeface="时尚中黑简体" panose="01010104010101010101" pitchFamily="2" charset="-122"/>
            </a:endParaRPr>
          </a:p>
        </p:txBody>
      </p:sp>
      <p:sp>
        <p:nvSpPr>
          <p:cNvPr id="64" name="文本框 63"/>
          <p:cNvSpPr txBox="1"/>
          <p:nvPr/>
        </p:nvSpPr>
        <p:spPr>
          <a:xfrm>
            <a:off x="5569747" y="1982304"/>
            <a:ext cx="1809889" cy="646331"/>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5556984" y="4426054"/>
            <a:ext cx="1792439" cy="369332"/>
          </a:xfrm>
          <a:prstGeom prst="rect">
            <a:avLst/>
          </a:prstGeom>
          <a:noFill/>
        </p:spPr>
        <p:txBody>
          <a:bodyPr wrap="square" rtlCol="0">
            <a:spAutoFit/>
          </a:bodyPr>
          <a:lstStyle/>
          <a:p>
            <a:r>
              <a:rPr lang="zh-CN" altLang="en-US" dirty="0">
                <a:solidFill>
                  <a:srgbClr val="01ACBE"/>
                </a:solidFill>
                <a:latin typeface="时尚中黑简体" panose="01010104010101010101" pitchFamily="2" charset="-122"/>
                <a:ea typeface="时尚中黑简体" panose="01010104010101010101" pitchFamily="2" charset="-122"/>
              </a:rPr>
              <a:t>在此添加标题</a:t>
            </a:r>
            <a:endParaRPr lang="zh-CN" altLang="en-US" dirty="0">
              <a:solidFill>
                <a:srgbClr val="01ACBE"/>
              </a:solidFill>
              <a:latin typeface="时尚中黑简体" panose="01010104010101010101" pitchFamily="2" charset="-122"/>
              <a:ea typeface="时尚中黑简体" panose="01010104010101010101" pitchFamily="2" charset="-122"/>
            </a:endParaRPr>
          </a:p>
        </p:txBody>
      </p:sp>
      <p:sp>
        <p:nvSpPr>
          <p:cNvPr id="66" name="文本框 65"/>
          <p:cNvSpPr txBox="1"/>
          <p:nvPr/>
        </p:nvSpPr>
        <p:spPr>
          <a:xfrm>
            <a:off x="5569747" y="4719581"/>
            <a:ext cx="1809889" cy="646331"/>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8828596" y="1688777"/>
            <a:ext cx="1792439" cy="369332"/>
          </a:xfrm>
          <a:prstGeom prst="rect">
            <a:avLst/>
          </a:prstGeom>
          <a:noFill/>
        </p:spPr>
        <p:txBody>
          <a:bodyPr wrap="square" rtlCol="0">
            <a:spAutoFit/>
          </a:bodyPr>
          <a:lstStyle/>
          <a:p>
            <a:r>
              <a:rPr lang="zh-CN" altLang="en-US" dirty="0">
                <a:solidFill>
                  <a:srgbClr val="E87071"/>
                </a:solidFill>
                <a:latin typeface="时尚中黑简体" panose="01010104010101010101" pitchFamily="2" charset="-122"/>
                <a:ea typeface="时尚中黑简体" panose="01010104010101010101" pitchFamily="2" charset="-122"/>
              </a:rPr>
              <a:t>在此添加标题</a:t>
            </a:r>
            <a:endParaRPr lang="zh-CN" altLang="en-US" dirty="0">
              <a:solidFill>
                <a:srgbClr val="E87071"/>
              </a:solidFill>
              <a:latin typeface="时尚中黑简体" panose="01010104010101010101" pitchFamily="2" charset="-122"/>
              <a:ea typeface="时尚中黑简体" panose="01010104010101010101" pitchFamily="2" charset="-122"/>
            </a:endParaRPr>
          </a:p>
        </p:txBody>
      </p:sp>
      <p:sp>
        <p:nvSpPr>
          <p:cNvPr id="68" name="文本框 67"/>
          <p:cNvSpPr txBox="1"/>
          <p:nvPr/>
        </p:nvSpPr>
        <p:spPr>
          <a:xfrm>
            <a:off x="8841359" y="1982304"/>
            <a:ext cx="1809889" cy="646331"/>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8828596" y="4426054"/>
            <a:ext cx="1792439" cy="369332"/>
          </a:xfrm>
          <a:prstGeom prst="rect">
            <a:avLst/>
          </a:prstGeom>
          <a:noFill/>
        </p:spPr>
        <p:txBody>
          <a:bodyPr wrap="square" rtlCol="0">
            <a:spAutoFit/>
          </a:bodyPr>
          <a:lstStyle/>
          <a:p>
            <a:r>
              <a:rPr lang="zh-CN" altLang="en-US" dirty="0">
                <a:solidFill>
                  <a:srgbClr val="663A77"/>
                </a:solidFill>
                <a:latin typeface="时尚中黑简体" panose="01010104010101010101" pitchFamily="2" charset="-122"/>
                <a:ea typeface="时尚中黑简体" panose="01010104010101010101" pitchFamily="2" charset="-122"/>
              </a:rPr>
              <a:t>在此添加标题</a:t>
            </a:r>
            <a:endParaRPr lang="zh-CN" altLang="en-US" dirty="0">
              <a:solidFill>
                <a:srgbClr val="663A77"/>
              </a:solidFill>
              <a:latin typeface="时尚中黑简体" panose="01010104010101010101" pitchFamily="2" charset="-122"/>
              <a:ea typeface="时尚中黑简体" panose="01010104010101010101" pitchFamily="2" charset="-122"/>
            </a:endParaRPr>
          </a:p>
        </p:txBody>
      </p:sp>
      <p:sp>
        <p:nvSpPr>
          <p:cNvPr id="70" name="文本框 69"/>
          <p:cNvSpPr txBox="1"/>
          <p:nvPr/>
        </p:nvSpPr>
        <p:spPr>
          <a:xfrm>
            <a:off x="8841359" y="4719581"/>
            <a:ext cx="1809889" cy="646331"/>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1" name="组合 12"/>
          <p:cNvGrpSpPr/>
          <p:nvPr/>
        </p:nvGrpSpPr>
        <p:grpSpPr>
          <a:xfrm>
            <a:off x="537862" y="1384550"/>
            <a:ext cx="4203332" cy="2174928"/>
            <a:chOff x="1575453" y="2785353"/>
            <a:chExt cx="4203332" cy="2174928"/>
          </a:xfrm>
        </p:grpSpPr>
        <p:sp>
          <p:nvSpPr>
            <p:cNvPr id="72" name="文本框 71"/>
            <p:cNvSpPr txBox="1"/>
            <p:nvPr/>
          </p:nvSpPr>
          <p:spPr>
            <a:xfrm>
              <a:off x="1577070" y="2785353"/>
              <a:ext cx="2682025" cy="461665"/>
            </a:xfrm>
            <a:prstGeom prst="rect">
              <a:avLst/>
            </a:prstGeom>
            <a:noFill/>
          </p:spPr>
          <p:txBody>
            <a:bodyPr wrap="square" rtlCol="0">
              <a:spAutoFit/>
            </a:bodyPr>
            <a:lstStyle/>
            <a:p>
              <a:r>
                <a:rPr lang="zh-CN" altLang="en-US" sz="2400" dirty="0">
                  <a:solidFill>
                    <a:srgbClr val="01ACBE"/>
                  </a:solidFill>
                  <a:latin typeface="方正正中黑简体" panose="02000000000000000000" pitchFamily="2" charset="-122"/>
                  <a:ea typeface="方正正中黑简体" panose="02000000000000000000" pitchFamily="2" charset="-122"/>
                </a:rPr>
                <a:t>在此添加标题</a:t>
              </a:r>
              <a:endParaRPr lang="zh-CN" altLang="en-US" sz="2400" dirty="0">
                <a:solidFill>
                  <a:srgbClr val="01ACBE"/>
                </a:solidFill>
                <a:latin typeface="方正正中黑简体" panose="02000000000000000000" pitchFamily="2" charset="-122"/>
                <a:ea typeface="方正正中黑简体" panose="02000000000000000000" pitchFamily="2" charset="-122"/>
              </a:endParaRPr>
            </a:p>
          </p:txBody>
        </p:sp>
        <p:sp>
          <p:nvSpPr>
            <p:cNvPr id="73" name="文本框 72"/>
            <p:cNvSpPr txBox="1"/>
            <p:nvPr/>
          </p:nvSpPr>
          <p:spPr>
            <a:xfrm>
              <a:off x="1575453" y="3144399"/>
              <a:ext cx="4203332" cy="1815882"/>
            </a:xfrm>
            <a:prstGeom prst="rect">
              <a:avLst/>
            </a:prstGeom>
            <a:noFill/>
          </p:spPr>
          <p:txBody>
            <a:bodyPr wrap="square" rtlCol="0">
              <a:spAutoFit/>
            </a:bodyPr>
            <a:lstStyle/>
            <a:p>
              <a:pPr algn="just">
                <a:lnSpc>
                  <a:spcPct val="160000"/>
                </a:lnSpc>
              </a:pP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2017</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年底，</a:t>
              </a: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2</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年以上的在职员工仅</a:t>
              </a: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14%</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a:t>
              </a: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1</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年以下的新入职员工数达</a:t>
              </a: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57%</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。多数老员工熟悉公司制度、掌握着公司核心部门或环节、有着丰富的失败教训或成功经验，因此新老员工在职比例的不合理会将影响工作效率、企业文化传承和经验积累等。</a:t>
              </a:r>
              <a:endParaRPr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grpSp>
      <p:grpSp>
        <p:nvGrpSpPr>
          <p:cNvPr id="74" name="组合 12"/>
          <p:cNvGrpSpPr/>
          <p:nvPr/>
        </p:nvGrpSpPr>
        <p:grpSpPr>
          <a:xfrm>
            <a:off x="537862" y="3972655"/>
            <a:ext cx="4203332" cy="1447293"/>
            <a:chOff x="1575453" y="2785353"/>
            <a:chExt cx="4203332" cy="1447293"/>
          </a:xfrm>
        </p:grpSpPr>
        <p:sp>
          <p:nvSpPr>
            <p:cNvPr id="75" name="文本框 74"/>
            <p:cNvSpPr txBox="1"/>
            <p:nvPr/>
          </p:nvSpPr>
          <p:spPr>
            <a:xfrm>
              <a:off x="1577070" y="2785353"/>
              <a:ext cx="2682025" cy="461665"/>
            </a:xfrm>
            <a:prstGeom prst="rect">
              <a:avLst/>
            </a:prstGeom>
            <a:noFill/>
          </p:spPr>
          <p:txBody>
            <a:bodyPr wrap="square" rtlCol="0">
              <a:spAutoFit/>
            </a:bodyPr>
            <a:lstStyle/>
            <a:p>
              <a:r>
                <a:rPr lang="zh-CN" altLang="en-US" sz="2400" dirty="0">
                  <a:solidFill>
                    <a:srgbClr val="01ACBE"/>
                  </a:solidFill>
                  <a:latin typeface="方正正中黑简体" panose="02000000000000000000" pitchFamily="2" charset="-122"/>
                  <a:ea typeface="方正正中黑简体" panose="02000000000000000000" pitchFamily="2" charset="-122"/>
                </a:rPr>
                <a:t>在此添加标题</a:t>
              </a:r>
              <a:endParaRPr lang="zh-CN" altLang="en-US" sz="2400" dirty="0">
                <a:solidFill>
                  <a:srgbClr val="01ACBE"/>
                </a:solidFill>
                <a:latin typeface="方正正中黑简体" panose="02000000000000000000" pitchFamily="2" charset="-122"/>
                <a:ea typeface="方正正中黑简体" panose="02000000000000000000" pitchFamily="2" charset="-122"/>
              </a:endParaRPr>
            </a:p>
          </p:txBody>
        </p:sp>
        <p:sp>
          <p:nvSpPr>
            <p:cNvPr id="76" name="文本框 75"/>
            <p:cNvSpPr txBox="1"/>
            <p:nvPr/>
          </p:nvSpPr>
          <p:spPr>
            <a:xfrm>
              <a:off x="1575453" y="3144399"/>
              <a:ext cx="4203332" cy="1088247"/>
            </a:xfrm>
            <a:prstGeom prst="rect">
              <a:avLst/>
            </a:prstGeom>
            <a:noFill/>
          </p:spPr>
          <p:txBody>
            <a:bodyPr wrap="square" rtlCol="0">
              <a:spAutoFit/>
            </a:bodyPr>
            <a:lstStyle/>
            <a:p>
              <a:pPr>
                <a:lnSpc>
                  <a:spcPct val="160000"/>
                </a:lnSpc>
              </a:pPr>
              <a:r>
                <a:rPr lang="en-US" altLang="zh-CN" sz="1400" dirty="0">
                  <a:solidFill>
                    <a:schemeClr val="tx1">
                      <a:lumMod val="65000"/>
                      <a:lumOff val="35000"/>
                    </a:schemeClr>
                  </a:solidFill>
                  <a:latin typeface="Source Han Sans CN Normal" charset="-122"/>
                  <a:ea typeface="Source Han Sans CN Normal" charset="-122"/>
                  <a:cs typeface="Source Han Sans CN Normal" charset="-122"/>
                </a:rPr>
                <a:t>2018</a:t>
              </a:r>
              <a:r>
                <a:rPr lang="zh-CN" altLang="en-US" sz="1400" dirty="0">
                  <a:solidFill>
                    <a:schemeClr val="tx1">
                      <a:lumMod val="65000"/>
                      <a:lumOff val="35000"/>
                    </a:schemeClr>
                  </a:solidFill>
                  <a:latin typeface="Source Han Sans CN Normal" charset="-122"/>
                  <a:ea typeface="Source Han Sans CN Normal" charset="-122"/>
                  <a:cs typeface="Source Han Sans CN Normal" charset="-122"/>
                </a:rPr>
                <a:t>年将改善新老员工的比例关系：增强新老员工的经验交流、扩大导师制的适用范围、做好老员工的职业生涯规划等。</a:t>
              </a:r>
              <a:endParaRPr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1000"/>
                                        <p:tgtEl>
                                          <p:spTgt spid="6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1000"/>
                                        <p:tgtEl>
                                          <p:spTgt spid="6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1000"/>
                                        <p:tgtEl>
                                          <p:spTgt spid="6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1000"/>
                                        <p:tgtEl>
                                          <p:spTgt spid="6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fade">
                                      <p:cBhvr>
                                        <p:cTn id="30" dur="1000"/>
                                        <p:tgtEl>
                                          <p:spTgt spid="7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childTnLst>
                                </p:cTn>
                              </p:par>
                            </p:childTnLst>
                          </p:cTn>
                        </p:par>
                        <p:par>
                          <p:cTn id="34" fill="hold">
                            <p:stCondLst>
                              <p:cond delay="500"/>
                            </p:stCondLst>
                            <p:childTnLst>
                              <p:par>
                                <p:cTn id="35" presetID="2" presetClass="entr" presetSubtype="4" decel="50000"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 calcmode="lin" valueType="num">
                                      <p:cBhvr additive="base">
                                        <p:cTn id="37" dur="1000" fill="hold"/>
                                        <p:tgtEl>
                                          <p:spTgt spid="71"/>
                                        </p:tgtEl>
                                        <p:attrNameLst>
                                          <p:attrName>ppt_x</p:attrName>
                                        </p:attrNameLst>
                                      </p:cBhvr>
                                      <p:tavLst>
                                        <p:tav tm="0">
                                          <p:val>
                                            <p:strVal val="#ppt_x"/>
                                          </p:val>
                                        </p:tav>
                                        <p:tav tm="100000">
                                          <p:val>
                                            <p:strVal val="#ppt_x"/>
                                          </p:val>
                                        </p:tav>
                                      </p:tavLst>
                                    </p:anim>
                                    <p:anim calcmode="lin" valueType="num">
                                      <p:cBhvr additive="base">
                                        <p:cTn id="38" dur="1000" fill="hold"/>
                                        <p:tgtEl>
                                          <p:spTgt spid="71"/>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1000" fill="hold"/>
                                        <p:tgtEl>
                                          <p:spTgt spid="74"/>
                                        </p:tgtEl>
                                        <p:attrNameLst>
                                          <p:attrName>ppt_x</p:attrName>
                                        </p:attrNameLst>
                                      </p:cBhvr>
                                      <p:tavLst>
                                        <p:tav tm="0">
                                          <p:val>
                                            <p:strVal val="#ppt_x"/>
                                          </p:val>
                                        </p:tav>
                                        <p:tav tm="100000">
                                          <p:val>
                                            <p:strVal val="#ppt_x"/>
                                          </p:val>
                                        </p:tav>
                                      </p:tavLst>
                                    </p:anim>
                                    <p:anim calcmode="lin" valueType="num">
                                      <p:cBhvr additive="base">
                                        <p:cTn id="42" dur="10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7889258" y="5274905"/>
            <a:ext cx="3535980" cy="992272"/>
          </a:xfrm>
          <a:prstGeom prst="roundRect">
            <a:avLst/>
          </a:prstGeom>
          <a:solidFill>
            <a:schemeClr val="accent3"/>
          </a:solidFill>
          <a:ln>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643672" cy="400110"/>
          </a:xfrm>
          <a:prstGeom prst="rect">
            <a:avLst/>
          </a:prstGeom>
          <a:noFill/>
        </p:spPr>
        <p:txBody>
          <a:bodyPr wrap="none" rtlCol="0">
            <a:spAutoFit/>
          </a:bodyPr>
          <a:lstStyle/>
          <a:p>
            <a:r>
              <a:rPr kumimoji="1" lang="en-US" altLang="zh-CN" sz="2000" b="1" dirty="0">
                <a:solidFill>
                  <a:schemeClr val="bg1"/>
                </a:solidFill>
                <a:latin typeface="Source Han Sans CN" charset="-122"/>
                <a:ea typeface="Source Han Sans CN" charset="-122"/>
                <a:cs typeface="Source Han Sans CN" charset="-122"/>
              </a:rPr>
              <a:t>1</a:t>
            </a:r>
            <a:r>
              <a:rPr kumimoji="1" lang="zh-CN" altLang="en-US" sz="2000" b="1" dirty="0">
                <a:solidFill>
                  <a:schemeClr val="bg1"/>
                </a:solidFill>
                <a:latin typeface="Source Han Sans CN" charset="-122"/>
                <a:ea typeface="Source Han Sans CN" charset="-122"/>
                <a:cs typeface="Source Han Sans CN" charset="-122"/>
              </a:rPr>
              <a:t>月完成人力资源规划</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77" name="组合 1315"/>
          <p:cNvGrpSpPr/>
          <p:nvPr/>
        </p:nvGrpSpPr>
        <p:grpSpPr>
          <a:xfrm>
            <a:off x="1298374" y="641084"/>
            <a:ext cx="5885265" cy="5768965"/>
            <a:chOff x="3222412" y="349895"/>
            <a:chExt cx="5885265" cy="5768965"/>
          </a:xfrm>
        </p:grpSpPr>
        <p:sp>
          <p:nvSpPr>
            <p:cNvPr id="78" name="任意多边形 942"/>
            <p:cNvSpPr/>
            <p:nvPr/>
          </p:nvSpPr>
          <p:spPr>
            <a:xfrm rot="19380031">
              <a:off x="3222412" y="349895"/>
              <a:ext cx="5476951" cy="5358110"/>
            </a:xfrm>
            <a:custGeom>
              <a:avLst/>
              <a:gdLst>
                <a:gd name="connsiteX0" fmla="*/ 3357666 w 5476951"/>
                <a:gd name="connsiteY0" fmla="*/ 285061 h 5358110"/>
                <a:gd name="connsiteX1" fmla="*/ 3905805 w 5476951"/>
                <a:gd name="connsiteY1" fmla="*/ 1625527 h 5358110"/>
                <a:gd name="connsiteX2" fmla="*/ 3900581 w 5476951"/>
                <a:gd name="connsiteY2" fmla="*/ 1651718 h 5358110"/>
                <a:gd name="connsiteX3" fmla="*/ 3909495 w 5476951"/>
                <a:gd name="connsiteY3" fmla="*/ 1786853 h 5358110"/>
                <a:gd name="connsiteX4" fmla="*/ 4346315 w 5476951"/>
                <a:gd name="connsiteY4" fmla="*/ 2784117 h 5358110"/>
                <a:gd name="connsiteX5" fmla="*/ 4628175 w 5476951"/>
                <a:gd name="connsiteY5" fmla="*/ 3084910 h 5358110"/>
                <a:gd name="connsiteX6" fmla="*/ 4756244 w 5476951"/>
                <a:gd name="connsiteY6" fmla="*/ 3188881 h 5358110"/>
                <a:gd name="connsiteX7" fmla="*/ 4835762 w 5476951"/>
                <a:gd name="connsiteY7" fmla="*/ 3221948 h 5358110"/>
                <a:gd name="connsiteX8" fmla="*/ 5030084 w 5476951"/>
                <a:gd name="connsiteY8" fmla="*/ 3339833 h 5358110"/>
                <a:gd name="connsiteX9" fmla="*/ 5250947 w 5476951"/>
                <a:gd name="connsiteY9" fmla="*/ 4911245 h 5358110"/>
                <a:gd name="connsiteX10" fmla="*/ 3679535 w 5476951"/>
                <a:gd name="connsiteY10" fmla="*/ 5132106 h 5358110"/>
                <a:gd name="connsiteX11" fmla="*/ 3608123 w 5476951"/>
                <a:gd name="connsiteY11" fmla="*/ 5071653 h 5358110"/>
                <a:gd name="connsiteX12" fmla="*/ 3606270 w 5476951"/>
                <a:gd name="connsiteY12" fmla="*/ 5071653 h 5358110"/>
                <a:gd name="connsiteX13" fmla="*/ 3605852 w 5476951"/>
                <a:gd name="connsiteY13" fmla="*/ 5071157 h 5358110"/>
                <a:gd name="connsiteX14" fmla="*/ 3594974 w 5476951"/>
                <a:gd name="connsiteY14" fmla="*/ 5061726 h 5358110"/>
                <a:gd name="connsiteX15" fmla="*/ 3593836 w 5476951"/>
                <a:gd name="connsiteY15" fmla="*/ 5059557 h 5358110"/>
                <a:gd name="connsiteX16" fmla="*/ 3581037 w 5476951"/>
                <a:gd name="connsiteY16" fmla="*/ 5048724 h 5358110"/>
                <a:gd name="connsiteX17" fmla="*/ 3498605 w 5476951"/>
                <a:gd name="connsiteY17" fmla="*/ 4961079 h 5358110"/>
                <a:gd name="connsiteX18" fmla="*/ 3474807 w 5476951"/>
                <a:gd name="connsiteY18" fmla="*/ 4928619 h 5358110"/>
                <a:gd name="connsiteX19" fmla="*/ 3467602 w 5476951"/>
                <a:gd name="connsiteY19" fmla="*/ 4920776 h 5358110"/>
                <a:gd name="connsiteX20" fmla="*/ 3463728 w 5476951"/>
                <a:gd name="connsiteY20" fmla="*/ 4915597 h 5358110"/>
                <a:gd name="connsiteX21" fmla="*/ 3460786 w 5476951"/>
                <a:gd name="connsiteY21" fmla="*/ 4913356 h 5358110"/>
                <a:gd name="connsiteX22" fmla="*/ 3436792 w 5476951"/>
                <a:gd name="connsiteY22" fmla="*/ 4887236 h 5358110"/>
                <a:gd name="connsiteX23" fmla="*/ 3256800 w 5476951"/>
                <a:gd name="connsiteY23" fmla="*/ 4738697 h 5358110"/>
                <a:gd name="connsiteX24" fmla="*/ 2986540 w 5476951"/>
                <a:gd name="connsiteY24" fmla="*/ 4608898 h 5358110"/>
                <a:gd name="connsiteX25" fmla="*/ 2962693 w 5476951"/>
                <a:gd name="connsiteY25" fmla="*/ 4603804 h 5358110"/>
                <a:gd name="connsiteX26" fmla="*/ 2923303 w 5476951"/>
                <a:gd name="connsiteY26" fmla="*/ 4592736 h 5358110"/>
                <a:gd name="connsiteX27" fmla="*/ 2882996 w 5476951"/>
                <a:gd name="connsiteY27" fmla="*/ 4584082 h 5358110"/>
                <a:gd name="connsiteX28" fmla="*/ 2794209 w 5476951"/>
                <a:gd name="connsiteY28" fmla="*/ 4559234 h 5358110"/>
                <a:gd name="connsiteX29" fmla="*/ 2458494 w 5476951"/>
                <a:gd name="connsiteY29" fmla="*/ 4523286 h 5358110"/>
                <a:gd name="connsiteX30" fmla="*/ 1746979 w 5476951"/>
                <a:gd name="connsiteY30" fmla="*/ 4763446 h 5358110"/>
                <a:gd name="connsiteX31" fmla="*/ 1735712 w 5476951"/>
                <a:gd name="connsiteY31" fmla="*/ 4781802 h 5358110"/>
                <a:gd name="connsiteX32" fmla="*/ 1734708 w 5476951"/>
                <a:gd name="connsiteY32" fmla="*/ 4782497 h 5358110"/>
                <a:gd name="connsiteX33" fmla="*/ 1710956 w 5476951"/>
                <a:gd name="connsiteY33" fmla="*/ 4807429 h 5358110"/>
                <a:gd name="connsiteX34" fmla="*/ 1708962 w 5476951"/>
                <a:gd name="connsiteY34" fmla="*/ 4812729 h 5358110"/>
                <a:gd name="connsiteX35" fmla="*/ 1702082 w 5476951"/>
                <a:gd name="connsiteY35" fmla="*/ 4815618 h 5358110"/>
                <a:gd name="connsiteX36" fmla="*/ 1665329 w 5476951"/>
                <a:gd name="connsiteY36" fmla="*/ 4859589 h 5358110"/>
                <a:gd name="connsiteX37" fmla="*/ 382689 w 5476951"/>
                <a:gd name="connsiteY37" fmla="*/ 4973251 h 5358110"/>
                <a:gd name="connsiteX38" fmla="*/ 193546 w 5476951"/>
                <a:gd name="connsiteY38" fmla="*/ 3627521 h 5358110"/>
                <a:gd name="connsiteX39" fmla="*/ 1539276 w 5476951"/>
                <a:gd name="connsiteY39" fmla="*/ 3438379 h 5358110"/>
                <a:gd name="connsiteX40" fmla="*/ 1584130 w 5476951"/>
                <a:gd name="connsiteY40" fmla="*/ 3475870 h 5358110"/>
                <a:gd name="connsiteX41" fmla="*/ 1605272 w 5476951"/>
                <a:gd name="connsiteY41" fmla="*/ 3490243 h 5358110"/>
                <a:gd name="connsiteX42" fmla="*/ 1621522 w 5476951"/>
                <a:gd name="connsiteY42" fmla="*/ 3499053 h 5358110"/>
                <a:gd name="connsiteX43" fmla="*/ 1657648 w 5476951"/>
                <a:gd name="connsiteY43" fmla="*/ 3527577 h 5358110"/>
                <a:gd name="connsiteX44" fmla="*/ 1728025 w 5476951"/>
                <a:gd name="connsiteY44" fmla="*/ 3578160 h 5358110"/>
                <a:gd name="connsiteX45" fmla="*/ 1738605 w 5476951"/>
                <a:gd name="connsiteY45" fmla="*/ 3589136 h 5358110"/>
                <a:gd name="connsiteX46" fmla="*/ 1802860 w 5476951"/>
                <a:gd name="connsiteY46" fmla="*/ 3642979 h 5358110"/>
                <a:gd name="connsiteX47" fmla="*/ 1841288 w 5476951"/>
                <a:gd name="connsiteY47" fmla="*/ 3668935 h 5358110"/>
                <a:gd name="connsiteX48" fmla="*/ 1877129 w 5476951"/>
                <a:gd name="connsiteY48" fmla="*/ 3697057 h 5358110"/>
                <a:gd name="connsiteX49" fmla="*/ 2216732 w 5476951"/>
                <a:gd name="connsiteY49" fmla="*/ 3844176 h 5358110"/>
                <a:gd name="connsiteX50" fmla="*/ 2346168 w 5476951"/>
                <a:gd name="connsiteY50" fmla="*/ 3869083 h 5358110"/>
                <a:gd name="connsiteX51" fmla="*/ 2384891 w 5476951"/>
                <a:gd name="connsiteY51" fmla="*/ 3872109 h 5358110"/>
                <a:gd name="connsiteX52" fmla="*/ 2399367 w 5476951"/>
                <a:gd name="connsiteY52" fmla="*/ 3874871 h 5358110"/>
                <a:gd name="connsiteX53" fmla="*/ 2646146 w 5476951"/>
                <a:gd name="connsiteY53" fmla="*/ 3863853 h 5358110"/>
                <a:gd name="connsiteX54" fmla="*/ 2648696 w 5476951"/>
                <a:gd name="connsiteY54" fmla="*/ 3862765 h 5358110"/>
                <a:gd name="connsiteX55" fmla="*/ 2689875 w 5476951"/>
                <a:gd name="connsiteY55" fmla="*/ 3855447 h 5358110"/>
                <a:gd name="connsiteX56" fmla="*/ 2936100 w 5476951"/>
                <a:gd name="connsiteY56" fmla="*/ 3658908 h 5358110"/>
                <a:gd name="connsiteX57" fmla="*/ 2933120 w 5476951"/>
                <a:gd name="connsiteY57" fmla="*/ 3549654 h 5358110"/>
                <a:gd name="connsiteX58" fmla="*/ 2911063 w 5476951"/>
                <a:gd name="connsiteY58" fmla="*/ 3495033 h 5358110"/>
                <a:gd name="connsiteX59" fmla="*/ 2890732 w 5476951"/>
                <a:gd name="connsiteY59" fmla="*/ 3464912 h 5358110"/>
                <a:gd name="connsiteX60" fmla="*/ 2823010 w 5476951"/>
                <a:gd name="connsiteY60" fmla="*/ 3374195 h 5358110"/>
                <a:gd name="connsiteX61" fmla="*/ 2141555 w 5476951"/>
                <a:gd name="connsiteY61" fmla="*/ 2794439 h 5358110"/>
                <a:gd name="connsiteX62" fmla="*/ 2071438 w 5476951"/>
                <a:gd name="connsiteY62" fmla="*/ 2761143 h 5358110"/>
                <a:gd name="connsiteX63" fmla="*/ 2028615 w 5476951"/>
                <a:gd name="connsiteY63" fmla="*/ 2748134 h 5358110"/>
                <a:gd name="connsiteX64" fmla="*/ 1654205 w 5476951"/>
                <a:gd name="connsiteY64" fmla="*/ 2545672 h 5358110"/>
                <a:gd name="connsiteX65" fmla="*/ 1375630 w 5476951"/>
                <a:gd name="connsiteY65" fmla="*/ 563636 h 5358110"/>
                <a:gd name="connsiteX66" fmla="*/ 3357666 w 5476951"/>
                <a:gd name="connsiteY66" fmla="*/ 285061 h 5358110"/>
                <a:gd name="connsiteX0-1" fmla="*/ 3357666 w 5476951"/>
                <a:gd name="connsiteY0-2" fmla="*/ 285061 h 5358110"/>
                <a:gd name="connsiteX1-3" fmla="*/ 3905805 w 5476951"/>
                <a:gd name="connsiteY1-4" fmla="*/ 1625527 h 5358110"/>
                <a:gd name="connsiteX2-5" fmla="*/ 3900581 w 5476951"/>
                <a:gd name="connsiteY2-6" fmla="*/ 1651718 h 5358110"/>
                <a:gd name="connsiteX3-7" fmla="*/ 3909495 w 5476951"/>
                <a:gd name="connsiteY3-8" fmla="*/ 1786853 h 5358110"/>
                <a:gd name="connsiteX4-9" fmla="*/ 4346315 w 5476951"/>
                <a:gd name="connsiteY4-10" fmla="*/ 2784117 h 5358110"/>
                <a:gd name="connsiteX5-11" fmla="*/ 4628175 w 5476951"/>
                <a:gd name="connsiteY5-12" fmla="*/ 3084910 h 5358110"/>
                <a:gd name="connsiteX6-13" fmla="*/ 4756244 w 5476951"/>
                <a:gd name="connsiteY6-14" fmla="*/ 3188881 h 5358110"/>
                <a:gd name="connsiteX7-15" fmla="*/ 4835762 w 5476951"/>
                <a:gd name="connsiteY7-16" fmla="*/ 3221948 h 5358110"/>
                <a:gd name="connsiteX8-17" fmla="*/ 5030084 w 5476951"/>
                <a:gd name="connsiteY8-18" fmla="*/ 3339833 h 5358110"/>
                <a:gd name="connsiteX9-19" fmla="*/ 5250947 w 5476951"/>
                <a:gd name="connsiteY9-20" fmla="*/ 4911245 h 5358110"/>
                <a:gd name="connsiteX10-21" fmla="*/ 3679535 w 5476951"/>
                <a:gd name="connsiteY10-22" fmla="*/ 5132106 h 5358110"/>
                <a:gd name="connsiteX11-23" fmla="*/ 3608123 w 5476951"/>
                <a:gd name="connsiteY11-24" fmla="*/ 5071653 h 5358110"/>
                <a:gd name="connsiteX12-25" fmla="*/ 3606270 w 5476951"/>
                <a:gd name="connsiteY12-26" fmla="*/ 5071653 h 5358110"/>
                <a:gd name="connsiteX13-27" fmla="*/ 3605852 w 5476951"/>
                <a:gd name="connsiteY13-28" fmla="*/ 5071157 h 5358110"/>
                <a:gd name="connsiteX14-29" fmla="*/ 3594974 w 5476951"/>
                <a:gd name="connsiteY14-30" fmla="*/ 5061726 h 5358110"/>
                <a:gd name="connsiteX15-31" fmla="*/ 3593836 w 5476951"/>
                <a:gd name="connsiteY15-32" fmla="*/ 5059557 h 5358110"/>
                <a:gd name="connsiteX16-33" fmla="*/ 3581037 w 5476951"/>
                <a:gd name="connsiteY16-34" fmla="*/ 5048724 h 5358110"/>
                <a:gd name="connsiteX17-35" fmla="*/ 3498605 w 5476951"/>
                <a:gd name="connsiteY17-36" fmla="*/ 4961079 h 5358110"/>
                <a:gd name="connsiteX18-37" fmla="*/ 3474807 w 5476951"/>
                <a:gd name="connsiteY18-38" fmla="*/ 4928619 h 5358110"/>
                <a:gd name="connsiteX19-39" fmla="*/ 3467602 w 5476951"/>
                <a:gd name="connsiteY19-40" fmla="*/ 4920776 h 5358110"/>
                <a:gd name="connsiteX20-41" fmla="*/ 3463728 w 5476951"/>
                <a:gd name="connsiteY20-42" fmla="*/ 4915597 h 5358110"/>
                <a:gd name="connsiteX21-43" fmla="*/ 3460786 w 5476951"/>
                <a:gd name="connsiteY21-44" fmla="*/ 4913356 h 5358110"/>
                <a:gd name="connsiteX22-45" fmla="*/ 3436792 w 5476951"/>
                <a:gd name="connsiteY22-46" fmla="*/ 4887236 h 5358110"/>
                <a:gd name="connsiteX23-47" fmla="*/ 3256800 w 5476951"/>
                <a:gd name="connsiteY23-48" fmla="*/ 4738697 h 5358110"/>
                <a:gd name="connsiteX24-49" fmla="*/ 2986540 w 5476951"/>
                <a:gd name="connsiteY24-50" fmla="*/ 4608898 h 5358110"/>
                <a:gd name="connsiteX25-51" fmla="*/ 2962693 w 5476951"/>
                <a:gd name="connsiteY25-52" fmla="*/ 4603804 h 5358110"/>
                <a:gd name="connsiteX26-53" fmla="*/ 2923303 w 5476951"/>
                <a:gd name="connsiteY26-54" fmla="*/ 4592736 h 5358110"/>
                <a:gd name="connsiteX27-55" fmla="*/ 2882996 w 5476951"/>
                <a:gd name="connsiteY27-56" fmla="*/ 4584082 h 5358110"/>
                <a:gd name="connsiteX28-57" fmla="*/ 2794209 w 5476951"/>
                <a:gd name="connsiteY28-58" fmla="*/ 4559234 h 5358110"/>
                <a:gd name="connsiteX29-59" fmla="*/ 2458494 w 5476951"/>
                <a:gd name="connsiteY29-60" fmla="*/ 4523286 h 5358110"/>
                <a:gd name="connsiteX30-61" fmla="*/ 1746979 w 5476951"/>
                <a:gd name="connsiteY30-62" fmla="*/ 4763446 h 5358110"/>
                <a:gd name="connsiteX31-63" fmla="*/ 1735712 w 5476951"/>
                <a:gd name="connsiteY31-64" fmla="*/ 4781802 h 5358110"/>
                <a:gd name="connsiteX32-65" fmla="*/ 1734708 w 5476951"/>
                <a:gd name="connsiteY32-66" fmla="*/ 4782497 h 5358110"/>
                <a:gd name="connsiteX33-67" fmla="*/ 1710956 w 5476951"/>
                <a:gd name="connsiteY33-68" fmla="*/ 4807429 h 5358110"/>
                <a:gd name="connsiteX34-69" fmla="*/ 1708962 w 5476951"/>
                <a:gd name="connsiteY34-70" fmla="*/ 4812729 h 5358110"/>
                <a:gd name="connsiteX35-71" fmla="*/ 1702082 w 5476951"/>
                <a:gd name="connsiteY35-72" fmla="*/ 4815618 h 5358110"/>
                <a:gd name="connsiteX36-73" fmla="*/ 1665329 w 5476951"/>
                <a:gd name="connsiteY36-74" fmla="*/ 4859589 h 5358110"/>
                <a:gd name="connsiteX37-75" fmla="*/ 382689 w 5476951"/>
                <a:gd name="connsiteY37-76" fmla="*/ 4973251 h 5358110"/>
                <a:gd name="connsiteX38-77" fmla="*/ 193546 w 5476951"/>
                <a:gd name="connsiteY38-78" fmla="*/ 3627521 h 5358110"/>
                <a:gd name="connsiteX39-79" fmla="*/ 1539276 w 5476951"/>
                <a:gd name="connsiteY39-80" fmla="*/ 3438379 h 5358110"/>
                <a:gd name="connsiteX40-81" fmla="*/ 1584130 w 5476951"/>
                <a:gd name="connsiteY40-82" fmla="*/ 3475870 h 5358110"/>
                <a:gd name="connsiteX41-83" fmla="*/ 1605272 w 5476951"/>
                <a:gd name="connsiteY41-84" fmla="*/ 3490243 h 5358110"/>
                <a:gd name="connsiteX42-85" fmla="*/ 1621522 w 5476951"/>
                <a:gd name="connsiteY42-86" fmla="*/ 3499053 h 5358110"/>
                <a:gd name="connsiteX43-87" fmla="*/ 1657648 w 5476951"/>
                <a:gd name="connsiteY43-88" fmla="*/ 3527577 h 5358110"/>
                <a:gd name="connsiteX44-89" fmla="*/ 1728025 w 5476951"/>
                <a:gd name="connsiteY44-90" fmla="*/ 3578160 h 5358110"/>
                <a:gd name="connsiteX45-91" fmla="*/ 1738605 w 5476951"/>
                <a:gd name="connsiteY45-92" fmla="*/ 3589136 h 5358110"/>
                <a:gd name="connsiteX46-93" fmla="*/ 1802860 w 5476951"/>
                <a:gd name="connsiteY46-94" fmla="*/ 3642979 h 5358110"/>
                <a:gd name="connsiteX47-95" fmla="*/ 1841288 w 5476951"/>
                <a:gd name="connsiteY47-96" fmla="*/ 3668935 h 5358110"/>
                <a:gd name="connsiteX48-97" fmla="*/ 1877129 w 5476951"/>
                <a:gd name="connsiteY48-98" fmla="*/ 3697057 h 5358110"/>
                <a:gd name="connsiteX49-99" fmla="*/ 2216732 w 5476951"/>
                <a:gd name="connsiteY49-100" fmla="*/ 3844176 h 5358110"/>
                <a:gd name="connsiteX50-101" fmla="*/ 2346168 w 5476951"/>
                <a:gd name="connsiteY50-102" fmla="*/ 3869083 h 5358110"/>
                <a:gd name="connsiteX51-103" fmla="*/ 2384891 w 5476951"/>
                <a:gd name="connsiteY51-104" fmla="*/ 3872109 h 5358110"/>
                <a:gd name="connsiteX52-105" fmla="*/ 2399367 w 5476951"/>
                <a:gd name="connsiteY52-106" fmla="*/ 3874871 h 5358110"/>
                <a:gd name="connsiteX53-107" fmla="*/ 2646146 w 5476951"/>
                <a:gd name="connsiteY53-108" fmla="*/ 3863853 h 5358110"/>
                <a:gd name="connsiteX54-109" fmla="*/ 2648696 w 5476951"/>
                <a:gd name="connsiteY54-110" fmla="*/ 3862765 h 5358110"/>
                <a:gd name="connsiteX55-111" fmla="*/ 2689875 w 5476951"/>
                <a:gd name="connsiteY55-112" fmla="*/ 3855447 h 5358110"/>
                <a:gd name="connsiteX56-113" fmla="*/ 2936100 w 5476951"/>
                <a:gd name="connsiteY56-114" fmla="*/ 3658908 h 5358110"/>
                <a:gd name="connsiteX57-115" fmla="*/ 2933120 w 5476951"/>
                <a:gd name="connsiteY57-116" fmla="*/ 3549654 h 5358110"/>
                <a:gd name="connsiteX58-117" fmla="*/ 2911063 w 5476951"/>
                <a:gd name="connsiteY58-118" fmla="*/ 3495033 h 5358110"/>
                <a:gd name="connsiteX59-119" fmla="*/ 2823010 w 5476951"/>
                <a:gd name="connsiteY59-120" fmla="*/ 3374195 h 5358110"/>
                <a:gd name="connsiteX60-121" fmla="*/ 2141555 w 5476951"/>
                <a:gd name="connsiteY60-122" fmla="*/ 2794439 h 5358110"/>
                <a:gd name="connsiteX61-123" fmla="*/ 2071438 w 5476951"/>
                <a:gd name="connsiteY61-124" fmla="*/ 2761143 h 5358110"/>
                <a:gd name="connsiteX62-125" fmla="*/ 2028615 w 5476951"/>
                <a:gd name="connsiteY62-126" fmla="*/ 2748134 h 5358110"/>
                <a:gd name="connsiteX63-127" fmla="*/ 1654205 w 5476951"/>
                <a:gd name="connsiteY63-128" fmla="*/ 2545672 h 5358110"/>
                <a:gd name="connsiteX64-129" fmla="*/ 1375630 w 5476951"/>
                <a:gd name="connsiteY64-130" fmla="*/ 563636 h 5358110"/>
                <a:gd name="connsiteX65-131" fmla="*/ 3357666 w 5476951"/>
                <a:gd name="connsiteY65-132" fmla="*/ 285061 h 5358110"/>
                <a:gd name="connsiteX0-133" fmla="*/ 3357666 w 5476951"/>
                <a:gd name="connsiteY0-134" fmla="*/ 285061 h 5358110"/>
                <a:gd name="connsiteX1-135" fmla="*/ 3905805 w 5476951"/>
                <a:gd name="connsiteY1-136" fmla="*/ 1625527 h 5358110"/>
                <a:gd name="connsiteX2-137" fmla="*/ 3900581 w 5476951"/>
                <a:gd name="connsiteY2-138" fmla="*/ 1651718 h 5358110"/>
                <a:gd name="connsiteX3-139" fmla="*/ 3909495 w 5476951"/>
                <a:gd name="connsiteY3-140" fmla="*/ 1786853 h 5358110"/>
                <a:gd name="connsiteX4-141" fmla="*/ 4346315 w 5476951"/>
                <a:gd name="connsiteY4-142" fmla="*/ 2784117 h 5358110"/>
                <a:gd name="connsiteX5-143" fmla="*/ 4628175 w 5476951"/>
                <a:gd name="connsiteY5-144" fmla="*/ 3084910 h 5358110"/>
                <a:gd name="connsiteX6-145" fmla="*/ 4756244 w 5476951"/>
                <a:gd name="connsiteY6-146" fmla="*/ 3188881 h 5358110"/>
                <a:gd name="connsiteX7-147" fmla="*/ 4835762 w 5476951"/>
                <a:gd name="connsiteY7-148" fmla="*/ 3221948 h 5358110"/>
                <a:gd name="connsiteX8-149" fmla="*/ 5030084 w 5476951"/>
                <a:gd name="connsiteY8-150" fmla="*/ 3339833 h 5358110"/>
                <a:gd name="connsiteX9-151" fmla="*/ 5250947 w 5476951"/>
                <a:gd name="connsiteY9-152" fmla="*/ 4911245 h 5358110"/>
                <a:gd name="connsiteX10-153" fmla="*/ 3679535 w 5476951"/>
                <a:gd name="connsiteY10-154" fmla="*/ 5132106 h 5358110"/>
                <a:gd name="connsiteX11-155" fmla="*/ 3608123 w 5476951"/>
                <a:gd name="connsiteY11-156" fmla="*/ 5071653 h 5358110"/>
                <a:gd name="connsiteX12-157" fmla="*/ 3606270 w 5476951"/>
                <a:gd name="connsiteY12-158" fmla="*/ 5071653 h 5358110"/>
                <a:gd name="connsiteX13-159" fmla="*/ 3605852 w 5476951"/>
                <a:gd name="connsiteY13-160" fmla="*/ 5071157 h 5358110"/>
                <a:gd name="connsiteX14-161" fmla="*/ 3594974 w 5476951"/>
                <a:gd name="connsiteY14-162" fmla="*/ 5061726 h 5358110"/>
                <a:gd name="connsiteX15-163" fmla="*/ 3593836 w 5476951"/>
                <a:gd name="connsiteY15-164" fmla="*/ 5059557 h 5358110"/>
                <a:gd name="connsiteX16-165" fmla="*/ 3581037 w 5476951"/>
                <a:gd name="connsiteY16-166" fmla="*/ 5048724 h 5358110"/>
                <a:gd name="connsiteX17-167" fmla="*/ 3498605 w 5476951"/>
                <a:gd name="connsiteY17-168" fmla="*/ 4961079 h 5358110"/>
                <a:gd name="connsiteX18-169" fmla="*/ 3474807 w 5476951"/>
                <a:gd name="connsiteY18-170" fmla="*/ 4928619 h 5358110"/>
                <a:gd name="connsiteX19-171" fmla="*/ 3467602 w 5476951"/>
                <a:gd name="connsiteY19-172" fmla="*/ 4920776 h 5358110"/>
                <a:gd name="connsiteX20-173" fmla="*/ 3463728 w 5476951"/>
                <a:gd name="connsiteY20-174" fmla="*/ 4915597 h 5358110"/>
                <a:gd name="connsiteX21-175" fmla="*/ 3460786 w 5476951"/>
                <a:gd name="connsiteY21-176" fmla="*/ 4913356 h 5358110"/>
                <a:gd name="connsiteX22-177" fmla="*/ 3436792 w 5476951"/>
                <a:gd name="connsiteY22-178" fmla="*/ 4887236 h 5358110"/>
                <a:gd name="connsiteX23-179" fmla="*/ 3256800 w 5476951"/>
                <a:gd name="connsiteY23-180" fmla="*/ 4738697 h 5358110"/>
                <a:gd name="connsiteX24-181" fmla="*/ 2986540 w 5476951"/>
                <a:gd name="connsiteY24-182" fmla="*/ 4608898 h 5358110"/>
                <a:gd name="connsiteX25-183" fmla="*/ 2962693 w 5476951"/>
                <a:gd name="connsiteY25-184" fmla="*/ 4603804 h 5358110"/>
                <a:gd name="connsiteX26-185" fmla="*/ 2923303 w 5476951"/>
                <a:gd name="connsiteY26-186" fmla="*/ 4592736 h 5358110"/>
                <a:gd name="connsiteX27-187" fmla="*/ 2882996 w 5476951"/>
                <a:gd name="connsiteY27-188" fmla="*/ 4584082 h 5358110"/>
                <a:gd name="connsiteX28-189" fmla="*/ 2794209 w 5476951"/>
                <a:gd name="connsiteY28-190" fmla="*/ 4559234 h 5358110"/>
                <a:gd name="connsiteX29-191" fmla="*/ 2458494 w 5476951"/>
                <a:gd name="connsiteY29-192" fmla="*/ 4523286 h 5358110"/>
                <a:gd name="connsiteX30-193" fmla="*/ 1746979 w 5476951"/>
                <a:gd name="connsiteY30-194" fmla="*/ 4763446 h 5358110"/>
                <a:gd name="connsiteX31-195" fmla="*/ 1735712 w 5476951"/>
                <a:gd name="connsiteY31-196" fmla="*/ 4781802 h 5358110"/>
                <a:gd name="connsiteX32-197" fmla="*/ 1734708 w 5476951"/>
                <a:gd name="connsiteY32-198" fmla="*/ 4782497 h 5358110"/>
                <a:gd name="connsiteX33-199" fmla="*/ 1710956 w 5476951"/>
                <a:gd name="connsiteY33-200" fmla="*/ 4807429 h 5358110"/>
                <a:gd name="connsiteX34-201" fmla="*/ 1708962 w 5476951"/>
                <a:gd name="connsiteY34-202" fmla="*/ 4812729 h 5358110"/>
                <a:gd name="connsiteX35-203" fmla="*/ 1702082 w 5476951"/>
                <a:gd name="connsiteY35-204" fmla="*/ 4815618 h 5358110"/>
                <a:gd name="connsiteX36-205" fmla="*/ 1665329 w 5476951"/>
                <a:gd name="connsiteY36-206" fmla="*/ 4859589 h 5358110"/>
                <a:gd name="connsiteX37-207" fmla="*/ 382689 w 5476951"/>
                <a:gd name="connsiteY37-208" fmla="*/ 4973251 h 5358110"/>
                <a:gd name="connsiteX38-209" fmla="*/ 193546 w 5476951"/>
                <a:gd name="connsiteY38-210" fmla="*/ 3627521 h 5358110"/>
                <a:gd name="connsiteX39-211" fmla="*/ 1539276 w 5476951"/>
                <a:gd name="connsiteY39-212" fmla="*/ 3438379 h 5358110"/>
                <a:gd name="connsiteX40-213" fmla="*/ 1584130 w 5476951"/>
                <a:gd name="connsiteY40-214" fmla="*/ 3475870 h 5358110"/>
                <a:gd name="connsiteX41-215" fmla="*/ 1605272 w 5476951"/>
                <a:gd name="connsiteY41-216" fmla="*/ 3490243 h 5358110"/>
                <a:gd name="connsiteX42-217" fmla="*/ 1621522 w 5476951"/>
                <a:gd name="connsiteY42-218" fmla="*/ 3499053 h 5358110"/>
                <a:gd name="connsiteX43-219" fmla="*/ 1657648 w 5476951"/>
                <a:gd name="connsiteY43-220" fmla="*/ 3527577 h 5358110"/>
                <a:gd name="connsiteX44-221" fmla="*/ 1728025 w 5476951"/>
                <a:gd name="connsiteY44-222" fmla="*/ 3578160 h 5358110"/>
                <a:gd name="connsiteX45-223" fmla="*/ 1738605 w 5476951"/>
                <a:gd name="connsiteY45-224" fmla="*/ 3589136 h 5358110"/>
                <a:gd name="connsiteX46-225" fmla="*/ 1802860 w 5476951"/>
                <a:gd name="connsiteY46-226" fmla="*/ 3642979 h 5358110"/>
                <a:gd name="connsiteX47-227" fmla="*/ 1841288 w 5476951"/>
                <a:gd name="connsiteY47-228" fmla="*/ 3668935 h 5358110"/>
                <a:gd name="connsiteX48-229" fmla="*/ 1877129 w 5476951"/>
                <a:gd name="connsiteY48-230" fmla="*/ 3697057 h 5358110"/>
                <a:gd name="connsiteX49-231" fmla="*/ 2216732 w 5476951"/>
                <a:gd name="connsiteY49-232" fmla="*/ 3844176 h 5358110"/>
                <a:gd name="connsiteX50-233" fmla="*/ 2346168 w 5476951"/>
                <a:gd name="connsiteY50-234" fmla="*/ 3869083 h 5358110"/>
                <a:gd name="connsiteX51-235" fmla="*/ 2384891 w 5476951"/>
                <a:gd name="connsiteY51-236" fmla="*/ 3872109 h 5358110"/>
                <a:gd name="connsiteX52-237" fmla="*/ 2399367 w 5476951"/>
                <a:gd name="connsiteY52-238" fmla="*/ 3874871 h 5358110"/>
                <a:gd name="connsiteX53-239" fmla="*/ 2646146 w 5476951"/>
                <a:gd name="connsiteY53-240" fmla="*/ 3863853 h 5358110"/>
                <a:gd name="connsiteX54-241" fmla="*/ 2648696 w 5476951"/>
                <a:gd name="connsiteY54-242" fmla="*/ 3862765 h 5358110"/>
                <a:gd name="connsiteX55-243" fmla="*/ 2689875 w 5476951"/>
                <a:gd name="connsiteY55-244" fmla="*/ 3855447 h 5358110"/>
                <a:gd name="connsiteX56-245" fmla="*/ 2936100 w 5476951"/>
                <a:gd name="connsiteY56-246" fmla="*/ 3658908 h 5358110"/>
                <a:gd name="connsiteX57-247" fmla="*/ 2911063 w 5476951"/>
                <a:gd name="connsiteY57-248" fmla="*/ 3495033 h 5358110"/>
                <a:gd name="connsiteX58-249" fmla="*/ 2823010 w 5476951"/>
                <a:gd name="connsiteY58-250" fmla="*/ 3374195 h 5358110"/>
                <a:gd name="connsiteX59-251" fmla="*/ 2141555 w 5476951"/>
                <a:gd name="connsiteY59-252" fmla="*/ 2794439 h 5358110"/>
                <a:gd name="connsiteX60-253" fmla="*/ 2071438 w 5476951"/>
                <a:gd name="connsiteY60-254" fmla="*/ 2761143 h 5358110"/>
                <a:gd name="connsiteX61-255" fmla="*/ 2028615 w 5476951"/>
                <a:gd name="connsiteY61-256" fmla="*/ 2748134 h 5358110"/>
                <a:gd name="connsiteX62-257" fmla="*/ 1654205 w 5476951"/>
                <a:gd name="connsiteY62-258" fmla="*/ 2545672 h 5358110"/>
                <a:gd name="connsiteX63-259" fmla="*/ 1375630 w 5476951"/>
                <a:gd name="connsiteY63-260" fmla="*/ 563636 h 5358110"/>
                <a:gd name="connsiteX64-261" fmla="*/ 3357666 w 5476951"/>
                <a:gd name="connsiteY64-262" fmla="*/ 285061 h 5358110"/>
                <a:gd name="connsiteX0-263" fmla="*/ 3357666 w 5476951"/>
                <a:gd name="connsiteY0-264" fmla="*/ 285061 h 5358110"/>
                <a:gd name="connsiteX1-265" fmla="*/ 3905805 w 5476951"/>
                <a:gd name="connsiteY1-266" fmla="*/ 1625527 h 5358110"/>
                <a:gd name="connsiteX2-267" fmla="*/ 3900581 w 5476951"/>
                <a:gd name="connsiteY2-268" fmla="*/ 1651718 h 5358110"/>
                <a:gd name="connsiteX3-269" fmla="*/ 3909495 w 5476951"/>
                <a:gd name="connsiteY3-270" fmla="*/ 1786853 h 5358110"/>
                <a:gd name="connsiteX4-271" fmla="*/ 4346315 w 5476951"/>
                <a:gd name="connsiteY4-272" fmla="*/ 2784117 h 5358110"/>
                <a:gd name="connsiteX5-273" fmla="*/ 4628175 w 5476951"/>
                <a:gd name="connsiteY5-274" fmla="*/ 3084910 h 5358110"/>
                <a:gd name="connsiteX6-275" fmla="*/ 4756244 w 5476951"/>
                <a:gd name="connsiteY6-276" fmla="*/ 3188881 h 5358110"/>
                <a:gd name="connsiteX7-277" fmla="*/ 4835762 w 5476951"/>
                <a:gd name="connsiteY7-278" fmla="*/ 3221948 h 5358110"/>
                <a:gd name="connsiteX8-279" fmla="*/ 5030084 w 5476951"/>
                <a:gd name="connsiteY8-280" fmla="*/ 3339833 h 5358110"/>
                <a:gd name="connsiteX9-281" fmla="*/ 5250947 w 5476951"/>
                <a:gd name="connsiteY9-282" fmla="*/ 4911245 h 5358110"/>
                <a:gd name="connsiteX10-283" fmla="*/ 3679535 w 5476951"/>
                <a:gd name="connsiteY10-284" fmla="*/ 5132106 h 5358110"/>
                <a:gd name="connsiteX11-285" fmla="*/ 3608123 w 5476951"/>
                <a:gd name="connsiteY11-286" fmla="*/ 5071653 h 5358110"/>
                <a:gd name="connsiteX12-287" fmla="*/ 3606270 w 5476951"/>
                <a:gd name="connsiteY12-288" fmla="*/ 5071653 h 5358110"/>
                <a:gd name="connsiteX13-289" fmla="*/ 3605852 w 5476951"/>
                <a:gd name="connsiteY13-290" fmla="*/ 5071157 h 5358110"/>
                <a:gd name="connsiteX14-291" fmla="*/ 3594974 w 5476951"/>
                <a:gd name="connsiteY14-292" fmla="*/ 5061726 h 5358110"/>
                <a:gd name="connsiteX15-293" fmla="*/ 3593836 w 5476951"/>
                <a:gd name="connsiteY15-294" fmla="*/ 5059557 h 5358110"/>
                <a:gd name="connsiteX16-295" fmla="*/ 3581037 w 5476951"/>
                <a:gd name="connsiteY16-296" fmla="*/ 5048724 h 5358110"/>
                <a:gd name="connsiteX17-297" fmla="*/ 3498605 w 5476951"/>
                <a:gd name="connsiteY17-298" fmla="*/ 4961079 h 5358110"/>
                <a:gd name="connsiteX18-299" fmla="*/ 3474807 w 5476951"/>
                <a:gd name="connsiteY18-300" fmla="*/ 4928619 h 5358110"/>
                <a:gd name="connsiteX19-301" fmla="*/ 3467602 w 5476951"/>
                <a:gd name="connsiteY19-302" fmla="*/ 4920776 h 5358110"/>
                <a:gd name="connsiteX20-303" fmla="*/ 3463728 w 5476951"/>
                <a:gd name="connsiteY20-304" fmla="*/ 4915597 h 5358110"/>
                <a:gd name="connsiteX21-305" fmla="*/ 3460786 w 5476951"/>
                <a:gd name="connsiteY21-306" fmla="*/ 4913356 h 5358110"/>
                <a:gd name="connsiteX22-307" fmla="*/ 3436792 w 5476951"/>
                <a:gd name="connsiteY22-308" fmla="*/ 4887236 h 5358110"/>
                <a:gd name="connsiteX23-309" fmla="*/ 3256800 w 5476951"/>
                <a:gd name="connsiteY23-310" fmla="*/ 4738697 h 5358110"/>
                <a:gd name="connsiteX24-311" fmla="*/ 2986540 w 5476951"/>
                <a:gd name="connsiteY24-312" fmla="*/ 4608898 h 5358110"/>
                <a:gd name="connsiteX25-313" fmla="*/ 2962693 w 5476951"/>
                <a:gd name="connsiteY25-314" fmla="*/ 4603804 h 5358110"/>
                <a:gd name="connsiteX26-315" fmla="*/ 2923303 w 5476951"/>
                <a:gd name="connsiteY26-316" fmla="*/ 4592736 h 5358110"/>
                <a:gd name="connsiteX27-317" fmla="*/ 2882996 w 5476951"/>
                <a:gd name="connsiteY27-318" fmla="*/ 4584082 h 5358110"/>
                <a:gd name="connsiteX28-319" fmla="*/ 2794209 w 5476951"/>
                <a:gd name="connsiteY28-320" fmla="*/ 4559234 h 5358110"/>
                <a:gd name="connsiteX29-321" fmla="*/ 2458494 w 5476951"/>
                <a:gd name="connsiteY29-322" fmla="*/ 4523286 h 5358110"/>
                <a:gd name="connsiteX30-323" fmla="*/ 1746979 w 5476951"/>
                <a:gd name="connsiteY30-324" fmla="*/ 4763446 h 5358110"/>
                <a:gd name="connsiteX31-325" fmla="*/ 1735712 w 5476951"/>
                <a:gd name="connsiteY31-326" fmla="*/ 4781802 h 5358110"/>
                <a:gd name="connsiteX32-327" fmla="*/ 1734708 w 5476951"/>
                <a:gd name="connsiteY32-328" fmla="*/ 4782497 h 5358110"/>
                <a:gd name="connsiteX33-329" fmla="*/ 1710956 w 5476951"/>
                <a:gd name="connsiteY33-330" fmla="*/ 4807429 h 5358110"/>
                <a:gd name="connsiteX34-331" fmla="*/ 1708962 w 5476951"/>
                <a:gd name="connsiteY34-332" fmla="*/ 4812729 h 5358110"/>
                <a:gd name="connsiteX35-333" fmla="*/ 1702082 w 5476951"/>
                <a:gd name="connsiteY35-334" fmla="*/ 4815618 h 5358110"/>
                <a:gd name="connsiteX36-335" fmla="*/ 1665329 w 5476951"/>
                <a:gd name="connsiteY36-336" fmla="*/ 4859589 h 5358110"/>
                <a:gd name="connsiteX37-337" fmla="*/ 382689 w 5476951"/>
                <a:gd name="connsiteY37-338" fmla="*/ 4973251 h 5358110"/>
                <a:gd name="connsiteX38-339" fmla="*/ 193546 w 5476951"/>
                <a:gd name="connsiteY38-340" fmla="*/ 3627521 h 5358110"/>
                <a:gd name="connsiteX39-341" fmla="*/ 1539276 w 5476951"/>
                <a:gd name="connsiteY39-342" fmla="*/ 3438379 h 5358110"/>
                <a:gd name="connsiteX40-343" fmla="*/ 1584130 w 5476951"/>
                <a:gd name="connsiteY40-344" fmla="*/ 3475870 h 5358110"/>
                <a:gd name="connsiteX41-345" fmla="*/ 1605272 w 5476951"/>
                <a:gd name="connsiteY41-346" fmla="*/ 3490243 h 5358110"/>
                <a:gd name="connsiteX42-347" fmla="*/ 1621522 w 5476951"/>
                <a:gd name="connsiteY42-348" fmla="*/ 3499053 h 5358110"/>
                <a:gd name="connsiteX43-349" fmla="*/ 1657648 w 5476951"/>
                <a:gd name="connsiteY43-350" fmla="*/ 3527577 h 5358110"/>
                <a:gd name="connsiteX44-351" fmla="*/ 1728025 w 5476951"/>
                <a:gd name="connsiteY44-352" fmla="*/ 3578160 h 5358110"/>
                <a:gd name="connsiteX45-353" fmla="*/ 1738605 w 5476951"/>
                <a:gd name="connsiteY45-354" fmla="*/ 3589136 h 5358110"/>
                <a:gd name="connsiteX46-355" fmla="*/ 1802860 w 5476951"/>
                <a:gd name="connsiteY46-356" fmla="*/ 3642979 h 5358110"/>
                <a:gd name="connsiteX47-357" fmla="*/ 1841288 w 5476951"/>
                <a:gd name="connsiteY47-358" fmla="*/ 3668935 h 5358110"/>
                <a:gd name="connsiteX48-359" fmla="*/ 1877129 w 5476951"/>
                <a:gd name="connsiteY48-360" fmla="*/ 3697057 h 5358110"/>
                <a:gd name="connsiteX49-361" fmla="*/ 2216732 w 5476951"/>
                <a:gd name="connsiteY49-362" fmla="*/ 3844176 h 5358110"/>
                <a:gd name="connsiteX50-363" fmla="*/ 2346168 w 5476951"/>
                <a:gd name="connsiteY50-364" fmla="*/ 3869083 h 5358110"/>
                <a:gd name="connsiteX51-365" fmla="*/ 2384891 w 5476951"/>
                <a:gd name="connsiteY51-366" fmla="*/ 3872109 h 5358110"/>
                <a:gd name="connsiteX52-367" fmla="*/ 2399367 w 5476951"/>
                <a:gd name="connsiteY52-368" fmla="*/ 3874871 h 5358110"/>
                <a:gd name="connsiteX53-369" fmla="*/ 2646146 w 5476951"/>
                <a:gd name="connsiteY53-370" fmla="*/ 3863853 h 5358110"/>
                <a:gd name="connsiteX54-371" fmla="*/ 2648696 w 5476951"/>
                <a:gd name="connsiteY54-372" fmla="*/ 3862765 h 5358110"/>
                <a:gd name="connsiteX55-373" fmla="*/ 2689875 w 5476951"/>
                <a:gd name="connsiteY55-374" fmla="*/ 3855447 h 5358110"/>
                <a:gd name="connsiteX56-375" fmla="*/ 2936100 w 5476951"/>
                <a:gd name="connsiteY56-376" fmla="*/ 3658908 h 5358110"/>
                <a:gd name="connsiteX57-377" fmla="*/ 2823010 w 5476951"/>
                <a:gd name="connsiteY57-378" fmla="*/ 3374195 h 5358110"/>
                <a:gd name="connsiteX58-379" fmla="*/ 2141555 w 5476951"/>
                <a:gd name="connsiteY58-380" fmla="*/ 2794439 h 5358110"/>
                <a:gd name="connsiteX59-381" fmla="*/ 2071438 w 5476951"/>
                <a:gd name="connsiteY59-382" fmla="*/ 2761143 h 5358110"/>
                <a:gd name="connsiteX60-383" fmla="*/ 2028615 w 5476951"/>
                <a:gd name="connsiteY60-384" fmla="*/ 2748134 h 5358110"/>
                <a:gd name="connsiteX61-385" fmla="*/ 1654205 w 5476951"/>
                <a:gd name="connsiteY61-386" fmla="*/ 2545672 h 5358110"/>
                <a:gd name="connsiteX62-387" fmla="*/ 1375630 w 5476951"/>
                <a:gd name="connsiteY62-388" fmla="*/ 563636 h 5358110"/>
                <a:gd name="connsiteX63-389" fmla="*/ 3357666 w 5476951"/>
                <a:gd name="connsiteY63-390" fmla="*/ 285061 h 5358110"/>
                <a:gd name="connsiteX0-391" fmla="*/ 3357666 w 5476951"/>
                <a:gd name="connsiteY0-392" fmla="*/ 285061 h 5358110"/>
                <a:gd name="connsiteX1-393" fmla="*/ 3905805 w 5476951"/>
                <a:gd name="connsiteY1-394" fmla="*/ 1625527 h 5358110"/>
                <a:gd name="connsiteX2-395" fmla="*/ 3900581 w 5476951"/>
                <a:gd name="connsiteY2-396" fmla="*/ 1651718 h 5358110"/>
                <a:gd name="connsiteX3-397" fmla="*/ 3909495 w 5476951"/>
                <a:gd name="connsiteY3-398" fmla="*/ 1786853 h 5358110"/>
                <a:gd name="connsiteX4-399" fmla="*/ 4346315 w 5476951"/>
                <a:gd name="connsiteY4-400" fmla="*/ 2784117 h 5358110"/>
                <a:gd name="connsiteX5-401" fmla="*/ 4628175 w 5476951"/>
                <a:gd name="connsiteY5-402" fmla="*/ 3084910 h 5358110"/>
                <a:gd name="connsiteX6-403" fmla="*/ 4756244 w 5476951"/>
                <a:gd name="connsiteY6-404" fmla="*/ 3188881 h 5358110"/>
                <a:gd name="connsiteX7-405" fmla="*/ 4835762 w 5476951"/>
                <a:gd name="connsiteY7-406" fmla="*/ 3221948 h 5358110"/>
                <a:gd name="connsiteX8-407" fmla="*/ 5030084 w 5476951"/>
                <a:gd name="connsiteY8-408" fmla="*/ 3339833 h 5358110"/>
                <a:gd name="connsiteX9-409" fmla="*/ 5250947 w 5476951"/>
                <a:gd name="connsiteY9-410" fmla="*/ 4911245 h 5358110"/>
                <a:gd name="connsiteX10-411" fmla="*/ 3679535 w 5476951"/>
                <a:gd name="connsiteY10-412" fmla="*/ 5132106 h 5358110"/>
                <a:gd name="connsiteX11-413" fmla="*/ 3608123 w 5476951"/>
                <a:gd name="connsiteY11-414" fmla="*/ 5071653 h 5358110"/>
                <a:gd name="connsiteX12-415" fmla="*/ 3606270 w 5476951"/>
                <a:gd name="connsiteY12-416" fmla="*/ 5071653 h 5358110"/>
                <a:gd name="connsiteX13-417" fmla="*/ 3605852 w 5476951"/>
                <a:gd name="connsiteY13-418" fmla="*/ 5071157 h 5358110"/>
                <a:gd name="connsiteX14-419" fmla="*/ 3594974 w 5476951"/>
                <a:gd name="connsiteY14-420" fmla="*/ 5061726 h 5358110"/>
                <a:gd name="connsiteX15-421" fmla="*/ 3593836 w 5476951"/>
                <a:gd name="connsiteY15-422" fmla="*/ 5059557 h 5358110"/>
                <a:gd name="connsiteX16-423" fmla="*/ 3581037 w 5476951"/>
                <a:gd name="connsiteY16-424" fmla="*/ 5048724 h 5358110"/>
                <a:gd name="connsiteX17-425" fmla="*/ 3498605 w 5476951"/>
                <a:gd name="connsiteY17-426" fmla="*/ 4961079 h 5358110"/>
                <a:gd name="connsiteX18-427" fmla="*/ 3474807 w 5476951"/>
                <a:gd name="connsiteY18-428" fmla="*/ 4928619 h 5358110"/>
                <a:gd name="connsiteX19-429" fmla="*/ 3467602 w 5476951"/>
                <a:gd name="connsiteY19-430" fmla="*/ 4920776 h 5358110"/>
                <a:gd name="connsiteX20-431" fmla="*/ 3463728 w 5476951"/>
                <a:gd name="connsiteY20-432" fmla="*/ 4915597 h 5358110"/>
                <a:gd name="connsiteX21-433" fmla="*/ 3460786 w 5476951"/>
                <a:gd name="connsiteY21-434" fmla="*/ 4913356 h 5358110"/>
                <a:gd name="connsiteX22-435" fmla="*/ 3436792 w 5476951"/>
                <a:gd name="connsiteY22-436" fmla="*/ 4887236 h 5358110"/>
                <a:gd name="connsiteX23-437" fmla="*/ 3256800 w 5476951"/>
                <a:gd name="connsiteY23-438" fmla="*/ 4738697 h 5358110"/>
                <a:gd name="connsiteX24-439" fmla="*/ 2986540 w 5476951"/>
                <a:gd name="connsiteY24-440" fmla="*/ 4608898 h 5358110"/>
                <a:gd name="connsiteX25-441" fmla="*/ 2962693 w 5476951"/>
                <a:gd name="connsiteY25-442" fmla="*/ 4603804 h 5358110"/>
                <a:gd name="connsiteX26-443" fmla="*/ 2923303 w 5476951"/>
                <a:gd name="connsiteY26-444" fmla="*/ 4592736 h 5358110"/>
                <a:gd name="connsiteX27-445" fmla="*/ 2882996 w 5476951"/>
                <a:gd name="connsiteY27-446" fmla="*/ 4584082 h 5358110"/>
                <a:gd name="connsiteX28-447" fmla="*/ 2794209 w 5476951"/>
                <a:gd name="connsiteY28-448" fmla="*/ 4559234 h 5358110"/>
                <a:gd name="connsiteX29-449" fmla="*/ 2458494 w 5476951"/>
                <a:gd name="connsiteY29-450" fmla="*/ 4523286 h 5358110"/>
                <a:gd name="connsiteX30-451" fmla="*/ 1746979 w 5476951"/>
                <a:gd name="connsiteY30-452" fmla="*/ 4763446 h 5358110"/>
                <a:gd name="connsiteX31-453" fmla="*/ 1735712 w 5476951"/>
                <a:gd name="connsiteY31-454" fmla="*/ 4781802 h 5358110"/>
                <a:gd name="connsiteX32-455" fmla="*/ 1734708 w 5476951"/>
                <a:gd name="connsiteY32-456" fmla="*/ 4782497 h 5358110"/>
                <a:gd name="connsiteX33-457" fmla="*/ 1710956 w 5476951"/>
                <a:gd name="connsiteY33-458" fmla="*/ 4807429 h 5358110"/>
                <a:gd name="connsiteX34-459" fmla="*/ 1708962 w 5476951"/>
                <a:gd name="connsiteY34-460" fmla="*/ 4812729 h 5358110"/>
                <a:gd name="connsiteX35-461" fmla="*/ 1702082 w 5476951"/>
                <a:gd name="connsiteY35-462" fmla="*/ 4815618 h 5358110"/>
                <a:gd name="connsiteX36-463" fmla="*/ 1665329 w 5476951"/>
                <a:gd name="connsiteY36-464" fmla="*/ 4859589 h 5358110"/>
                <a:gd name="connsiteX37-465" fmla="*/ 382689 w 5476951"/>
                <a:gd name="connsiteY37-466" fmla="*/ 4973251 h 5358110"/>
                <a:gd name="connsiteX38-467" fmla="*/ 193546 w 5476951"/>
                <a:gd name="connsiteY38-468" fmla="*/ 3627521 h 5358110"/>
                <a:gd name="connsiteX39-469" fmla="*/ 1539276 w 5476951"/>
                <a:gd name="connsiteY39-470" fmla="*/ 3438379 h 5358110"/>
                <a:gd name="connsiteX40-471" fmla="*/ 1584130 w 5476951"/>
                <a:gd name="connsiteY40-472" fmla="*/ 3475870 h 5358110"/>
                <a:gd name="connsiteX41-473" fmla="*/ 1605272 w 5476951"/>
                <a:gd name="connsiteY41-474" fmla="*/ 3490243 h 5358110"/>
                <a:gd name="connsiteX42-475" fmla="*/ 1621522 w 5476951"/>
                <a:gd name="connsiteY42-476" fmla="*/ 3499053 h 5358110"/>
                <a:gd name="connsiteX43-477" fmla="*/ 1657648 w 5476951"/>
                <a:gd name="connsiteY43-478" fmla="*/ 3527577 h 5358110"/>
                <a:gd name="connsiteX44-479" fmla="*/ 1728025 w 5476951"/>
                <a:gd name="connsiteY44-480" fmla="*/ 3578160 h 5358110"/>
                <a:gd name="connsiteX45-481" fmla="*/ 1738605 w 5476951"/>
                <a:gd name="connsiteY45-482" fmla="*/ 3589136 h 5358110"/>
                <a:gd name="connsiteX46-483" fmla="*/ 1802860 w 5476951"/>
                <a:gd name="connsiteY46-484" fmla="*/ 3642979 h 5358110"/>
                <a:gd name="connsiteX47-485" fmla="*/ 1841288 w 5476951"/>
                <a:gd name="connsiteY47-486" fmla="*/ 3668935 h 5358110"/>
                <a:gd name="connsiteX48-487" fmla="*/ 1877129 w 5476951"/>
                <a:gd name="connsiteY48-488" fmla="*/ 3697057 h 5358110"/>
                <a:gd name="connsiteX49-489" fmla="*/ 2216732 w 5476951"/>
                <a:gd name="connsiteY49-490" fmla="*/ 3844176 h 5358110"/>
                <a:gd name="connsiteX50-491" fmla="*/ 2346168 w 5476951"/>
                <a:gd name="connsiteY50-492" fmla="*/ 3869083 h 5358110"/>
                <a:gd name="connsiteX51-493" fmla="*/ 2384891 w 5476951"/>
                <a:gd name="connsiteY51-494" fmla="*/ 3872109 h 5358110"/>
                <a:gd name="connsiteX52-495" fmla="*/ 2399367 w 5476951"/>
                <a:gd name="connsiteY52-496" fmla="*/ 3874871 h 5358110"/>
                <a:gd name="connsiteX53-497" fmla="*/ 2646146 w 5476951"/>
                <a:gd name="connsiteY53-498" fmla="*/ 3863853 h 5358110"/>
                <a:gd name="connsiteX54-499" fmla="*/ 2648696 w 5476951"/>
                <a:gd name="connsiteY54-500" fmla="*/ 3862765 h 5358110"/>
                <a:gd name="connsiteX55-501" fmla="*/ 2689875 w 5476951"/>
                <a:gd name="connsiteY55-502" fmla="*/ 3855447 h 5358110"/>
                <a:gd name="connsiteX56-503" fmla="*/ 2936100 w 5476951"/>
                <a:gd name="connsiteY56-504" fmla="*/ 3658908 h 5358110"/>
                <a:gd name="connsiteX57-505" fmla="*/ 2823010 w 5476951"/>
                <a:gd name="connsiteY57-506" fmla="*/ 3374195 h 5358110"/>
                <a:gd name="connsiteX58-507" fmla="*/ 2141555 w 5476951"/>
                <a:gd name="connsiteY58-508" fmla="*/ 2794439 h 5358110"/>
                <a:gd name="connsiteX59-509" fmla="*/ 2028615 w 5476951"/>
                <a:gd name="connsiteY59-510" fmla="*/ 2748134 h 5358110"/>
                <a:gd name="connsiteX60-511" fmla="*/ 1654205 w 5476951"/>
                <a:gd name="connsiteY60-512" fmla="*/ 2545672 h 5358110"/>
                <a:gd name="connsiteX61-513" fmla="*/ 1375630 w 5476951"/>
                <a:gd name="connsiteY61-514" fmla="*/ 563636 h 5358110"/>
                <a:gd name="connsiteX62-515" fmla="*/ 3357666 w 5476951"/>
                <a:gd name="connsiteY62-516" fmla="*/ 285061 h 5358110"/>
                <a:gd name="connsiteX0-517" fmla="*/ 3357666 w 5476951"/>
                <a:gd name="connsiteY0-518" fmla="*/ 285061 h 5358110"/>
                <a:gd name="connsiteX1-519" fmla="*/ 3905805 w 5476951"/>
                <a:gd name="connsiteY1-520" fmla="*/ 1625527 h 5358110"/>
                <a:gd name="connsiteX2-521" fmla="*/ 3900581 w 5476951"/>
                <a:gd name="connsiteY2-522" fmla="*/ 1651718 h 5358110"/>
                <a:gd name="connsiteX3-523" fmla="*/ 3909495 w 5476951"/>
                <a:gd name="connsiteY3-524" fmla="*/ 1786853 h 5358110"/>
                <a:gd name="connsiteX4-525" fmla="*/ 4346315 w 5476951"/>
                <a:gd name="connsiteY4-526" fmla="*/ 2784117 h 5358110"/>
                <a:gd name="connsiteX5-527" fmla="*/ 4628175 w 5476951"/>
                <a:gd name="connsiteY5-528" fmla="*/ 3084910 h 5358110"/>
                <a:gd name="connsiteX6-529" fmla="*/ 4756244 w 5476951"/>
                <a:gd name="connsiteY6-530" fmla="*/ 3188881 h 5358110"/>
                <a:gd name="connsiteX7-531" fmla="*/ 4835762 w 5476951"/>
                <a:gd name="connsiteY7-532" fmla="*/ 3221948 h 5358110"/>
                <a:gd name="connsiteX8-533" fmla="*/ 5030084 w 5476951"/>
                <a:gd name="connsiteY8-534" fmla="*/ 3339833 h 5358110"/>
                <a:gd name="connsiteX9-535" fmla="*/ 5250947 w 5476951"/>
                <a:gd name="connsiteY9-536" fmla="*/ 4911245 h 5358110"/>
                <a:gd name="connsiteX10-537" fmla="*/ 3679535 w 5476951"/>
                <a:gd name="connsiteY10-538" fmla="*/ 5132106 h 5358110"/>
                <a:gd name="connsiteX11-539" fmla="*/ 3608123 w 5476951"/>
                <a:gd name="connsiteY11-540" fmla="*/ 5071653 h 5358110"/>
                <a:gd name="connsiteX12-541" fmla="*/ 3606270 w 5476951"/>
                <a:gd name="connsiteY12-542" fmla="*/ 5071653 h 5358110"/>
                <a:gd name="connsiteX13-543" fmla="*/ 3605852 w 5476951"/>
                <a:gd name="connsiteY13-544" fmla="*/ 5071157 h 5358110"/>
                <a:gd name="connsiteX14-545" fmla="*/ 3594974 w 5476951"/>
                <a:gd name="connsiteY14-546" fmla="*/ 5061726 h 5358110"/>
                <a:gd name="connsiteX15-547" fmla="*/ 3593836 w 5476951"/>
                <a:gd name="connsiteY15-548" fmla="*/ 5059557 h 5358110"/>
                <a:gd name="connsiteX16-549" fmla="*/ 3581037 w 5476951"/>
                <a:gd name="connsiteY16-550" fmla="*/ 5048724 h 5358110"/>
                <a:gd name="connsiteX17-551" fmla="*/ 3498605 w 5476951"/>
                <a:gd name="connsiteY17-552" fmla="*/ 4961079 h 5358110"/>
                <a:gd name="connsiteX18-553" fmla="*/ 3474807 w 5476951"/>
                <a:gd name="connsiteY18-554" fmla="*/ 4928619 h 5358110"/>
                <a:gd name="connsiteX19-555" fmla="*/ 3467602 w 5476951"/>
                <a:gd name="connsiteY19-556" fmla="*/ 4920776 h 5358110"/>
                <a:gd name="connsiteX20-557" fmla="*/ 3463728 w 5476951"/>
                <a:gd name="connsiteY20-558" fmla="*/ 4915597 h 5358110"/>
                <a:gd name="connsiteX21-559" fmla="*/ 3460786 w 5476951"/>
                <a:gd name="connsiteY21-560" fmla="*/ 4913356 h 5358110"/>
                <a:gd name="connsiteX22-561" fmla="*/ 3436792 w 5476951"/>
                <a:gd name="connsiteY22-562" fmla="*/ 4887236 h 5358110"/>
                <a:gd name="connsiteX23-563" fmla="*/ 3256800 w 5476951"/>
                <a:gd name="connsiteY23-564" fmla="*/ 4738697 h 5358110"/>
                <a:gd name="connsiteX24-565" fmla="*/ 2986540 w 5476951"/>
                <a:gd name="connsiteY24-566" fmla="*/ 4608898 h 5358110"/>
                <a:gd name="connsiteX25-567" fmla="*/ 2962693 w 5476951"/>
                <a:gd name="connsiteY25-568" fmla="*/ 4603804 h 5358110"/>
                <a:gd name="connsiteX26-569" fmla="*/ 2923303 w 5476951"/>
                <a:gd name="connsiteY26-570" fmla="*/ 4592736 h 5358110"/>
                <a:gd name="connsiteX27-571" fmla="*/ 2882996 w 5476951"/>
                <a:gd name="connsiteY27-572" fmla="*/ 4584082 h 5358110"/>
                <a:gd name="connsiteX28-573" fmla="*/ 2794209 w 5476951"/>
                <a:gd name="connsiteY28-574" fmla="*/ 4559234 h 5358110"/>
                <a:gd name="connsiteX29-575" fmla="*/ 2458494 w 5476951"/>
                <a:gd name="connsiteY29-576" fmla="*/ 4523286 h 5358110"/>
                <a:gd name="connsiteX30-577" fmla="*/ 1746979 w 5476951"/>
                <a:gd name="connsiteY30-578" fmla="*/ 4763446 h 5358110"/>
                <a:gd name="connsiteX31-579" fmla="*/ 1735712 w 5476951"/>
                <a:gd name="connsiteY31-580" fmla="*/ 4781802 h 5358110"/>
                <a:gd name="connsiteX32-581" fmla="*/ 1734708 w 5476951"/>
                <a:gd name="connsiteY32-582" fmla="*/ 4782497 h 5358110"/>
                <a:gd name="connsiteX33-583" fmla="*/ 1710956 w 5476951"/>
                <a:gd name="connsiteY33-584" fmla="*/ 4807429 h 5358110"/>
                <a:gd name="connsiteX34-585" fmla="*/ 1708962 w 5476951"/>
                <a:gd name="connsiteY34-586" fmla="*/ 4812729 h 5358110"/>
                <a:gd name="connsiteX35-587" fmla="*/ 1702082 w 5476951"/>
                <a:gd name="connsiteY35-588" fmla="*/ 4815618 h 5358110"/>
                <a:gd name="connsiteX36-589" fmla="*/ 1665329 w 5476951"/>
                <a:gd name="connsiteY36-590" fmla="*/ 4859589 h 5358110"/>
                <a:gd name="connsiteX37-591" fmla="*/ 382689 w 5476951"/>
                <a:gd name="connsiteY37-592" fmla="*/ 4973251 h 5358110"/>
                <a:gd name="connsiteX38-593" fmla="*/ 193546 w 5476951"/>
                <a:gd name="connsiteY38-594" fmla="*/ 3627521 h 5358110"/>
                <a:gd name="connsiteX39-595" fmla="*/ 1539276 w 5476951"/>
                <a:gd name="connsiteY39-596" fmla="*/ 3438379 h 5358110"/>
                <a:gd name="connsiteX40-597" fmla="*/ 1584130 w 5476951"/>
                <a:gd name="connsiteY40-598" fmla="*/ 3475870 h 5358110"/>
                <a:gd name="connsiteX41-599" fmla="*/ 1605272 w 5476951"/>
                <a:gd name="connsiteY41-600" fmla="*/ 3490243 h 5358110"/>
                <a:gd name="connsiteX42-601" fmla="*/ 1621522 w 5476951"/>
                <a:gd name="connsiteY42-602" fmla="*/ 3499053 h 5358110"/>
                <a:gd name="connsiteX43-603" fmla="*/ 1657648 w 5476951"/>
                <a:gd name="connsiteY43-604" fmla="*/ 3527577 h 5358110"/>
                <a:gd name="connsiteX44-605" fmla="*/ 1728025 w 5476951"/>
                <a:gd name="connsiteY44-606" fmla="*/ 3578160 h 5358110"/>
                <a:gd name="connsiteX45-607" fmla="*/ 1738605 w 5476951"/>
                <a:gd name="connsiteY45-608" fmla="*/ 3589136 h 5358110"/>
                <a:gd name="connsiteX46-609" fmla="*/ 1802860 w 5476951"/>
                <a:gd name="connsiteY46-610" fmla="*/ 3642979 h 5358110"/>
                <a:gd name="connsiteX47-611" fmla="*/ 1841288 w 5476951"/>
                <a:gd name="connsiteY47-612" fmla="*/ 3668935 h 5358110"/>
                <a:gd name="connsiteX48-613" fmla="*/ 1877129 w 5476951"/>
                <a:gd name="connsiteY48-614" fmla="*/ 3697057 h 5358110"/>
                <a:gd name="connsiteX49-615" fmla="*/ 2216732 w 5476951"/>
                <a:gd name="connsiteY49-616" fmla="*/ 3844176 h 5358110"/>
                <a:gd name="connsiteX50-617" fmla="*/ 2346168 w 5476951"/>
                <a:gd name="connsiteY50-618" fmla="*/ 3869083 h 5358110"/>
                <a:gd name="connsiteX51-619" fmla="*/ 2384891 w 5476951"/>
                <a:gd name="connsiteY51-620" fmla="*/ 3872109 h 5358110"/>
                <a:gd name="connsiteX52-621" fmla="*/ 2399367 w 5476951"/>
                <a:gd name="connsiteY52-622" fmla="*/ 3874871 h 5358110"/>
                <a:gd name="connsiteX53-623" fmla="*/ 2646146 w 5476951"/>
                <a:gd name="connsiteY53-624" fmla="*/ 3863853 h 5358110"/>
                <a:gd name="connsiteX54-625" fmla="*/ 2648696 w 5476951"/>
                <a:gd name="connsiteY54-626" fmla="*/ 3862765 h 5358110"/>
                <a:gd name="connsiteX55-627" fmla="*/ 2689875 w 5476951"/>
                <a:gd name="connsiteY55-628" fmla="*/ 3855447 h 5358110"/>
                <a:gd name="connsiteX56-629" fmla="*/ 2936100 w 5476951"/>
                <a:gd name="connsiteY56-630" fmla="*/ 3658908 h 5358110"/>
                <a:gd name="connsiteX57-631" fmla="*/ 2838440 w 5476951"/>
                <a:gd name="connsiteY57-632" fmla="*/ 3290409 h 5358110"/>
                <a:gd name="connsiteX58-633" fmla="*/ 2141555 w 5476951"/>
                <a:gd name="connsiteY58-634" fmla="*/ 2794439 h 5358110"/>
                <a:gd name="connsiteX59-635" fmla="*/ 2028615 w 5476951"/>
                <a:gd name="connsiteY59-636" fmla="*/ 2748134 h 5358110"/>
                <a:gd name="connsiteX60-637" fmla="*/ 1654205 w 5476951"/>
                <a:gd name="connsiteY60-638" fmla="*/ 2545672 h 5358110"/>
                <a:gd name="connsiteX61-639" fmla="*/ 1375630 w 5476951"/>
                <a:gd name="connsiteY61-640" fmla="*/ 563636 h 5358110"/>
                <a:gd name="connsiteX62-641" fmla="*/ 3357666 w 5476951"/>
                <a:gd name="connsiteY62-642" fmla="*/ 285061 h 5358110"/>
                <a:gd name="connsiteX0-643" fmla="*/ 3357666 w 5476951"/>
                <a:gd name="connsiteY0-644" fmla="*/ 285061 h 5358110"/>
                <a:gd name="connsiteX1-645" fmla="*/ 3905805 w 5476951"/>
                <a:gd name="connsiteY1-646" fmla="*/ 1625527 h 5358110"/>
                <a:gd name="connsiteX2-647" fmla="*/ 3900581 w 5476951"/>
                <a:gd name="connsiteY2-648" fmla="*/ 1651718 h 5358110"/>
                <a:gd name="connsiteX3-649" fmla="*/ 3909495 w 5476951"/>
                <a:gd name="connsiteY3-650" fmla="*/ 1786853 h 5358110"/>
                <a:gd name="connsiteX4-651" fmla="*/ 4346315 w 5476951"/>
                <a:gd name="connsiteY4-652" fmla="*/ 2784117 h 5358110"/>
                <a:gd name="connsiteX5-653" fmla="*/ 4628175 w 5476951"/>
                <a:gd name="connsiteY5-654" fmla="*/ 3084910 h 5358110"/>
                <a:gd name="connsiteX6-655" fmla="*/ 4756244 w 5476951"/>
                <a:gd name="connsiteY6-656" fmla="*/ 3188881 h 5358110"/>
                <a:gd name="connsiteX7-657" fmla="*/ 4835762 w 5476951"/>
                <a:gd name="connsiteY7-658" fmla="*/ 3221948 h 5358110"/>
                <a:gd name="connsiteX8-659" fmla="*/ 5030084 w 5476951"/>
                <a:gd name="connsiteY8-660" fmla="*/ 3339833 h 5358110"/>
                <a:gd name="connsiteX9-661" fmla="*/ 5250947 w 5476951"/>
                <a:gd name="connsiteY9-662" fmla="*/ 4911245 h 5358110"/>
                <a:gd name="connsiteX10-663" fmla="*/ 3679535 w 5476951"/>
                <a:gd name="connsiteY10-664" fmla="*/ 5132106 h 5358110"/>
                <a:gd name="connsiteX11-665" fmla="*/ 3608123 w 5476951"/>
                <a:gd name="connsiteY11-666" fmla="*/ 5071653 h 5358110"/>
                <a:gd name="connsiteX12-667" fmla="*/ 3606270 w 5476951"/>
                <a:gd name="connsiteY12-668" fmla="*/ 5071653 h 5358110"/>
                <a:gd name="connsiteX13-669" fmla="*/ 3605852 w 5476951"/>
                <a:gd name="connsiteY13-670" fmla="*/ 5071157 h 5358110"/>
                <a:gd name="connsiteX14-671" fmla="*/ 3594974 w 5476951"/>
                <a:gd name="connsiteY14-672" fmla="*/ 5061726 h 5358110"/>
                <a:gd name="connsiteX15-673" fmla="*/ 3593836 w 5476951"/>
                <a:gd name="connsiteY15-674" fmla="*/ 5059557 h 5358110"/>
                <a:gd name="connsiteX16-675" fmla="*/ 3581037 w 5476951"/>
                <a:gd name="connsiteY16-676" fmla="*/ 5048724 h 5358110"/>
                <a:gd name="connsiteX17-677" fmla="*/ 3498605 w 5476951"/>
                <a:gd name="connsiteY17-678" fmla="*/ 4961079 h 5358110"/>
                <a:gd name="connsiteX18-679" fmla="*/ 3474807 w 5476951"/>
                <a:gd name="connsiteY18-680" fmla="*/ 4928619 h 5358110"/>
                <a:gd name="connsiteX19-681" fmla="*/ 3467602 w 5476951"/>
                <a:gd name="connsiteY19-682" fmla="*/ 4920776 h 5358110"/>
                <a:gd name="connsiteX20-683" fmla="*/ 3463728 w 5476951"/>
                <a:gd name="connsiteY20-684" fmla="*/ 4915597 h 5358110"/>
                <a:gd name="connsiteX21-685" fmla="*/ 3460786 w 5476951"/>
                <a:gd name="connsiteY21-686" fmla="*/ 4913356 h 5358110"/>
                <a:gd name="connsiteX22-687" fmla="*/ 3436792 w 5476951"/>
                <a:gd name="connsiteY22-688" fmla="*/ 4887236 h 5358110"/>
                <a:gd name="connsiteX23-689" fmla="*/ 3256800 w 5476951"/>
                <a:gd name="connsiteY23-690" fmla="*/ 4738697 h 5358110"/>
                <a:gd name="connsiteX24-691" fmla="*/ 2986540 w 5476951"/>
                <a:gd name="connsiteY24-692" fmla="*/ 4608898 h 5358110"/>
                <a:gd name="connsiteX25-693" fmla="*/ 2962693 w 5476951"/>
                <a:gd name="connsiteY25-694" fmla="*/ 4603804 h 5358110"/>
                <a:gd name="connsiteX26-695" fmla="*/ 2923303 w 5476951"/>
                <a:gd name="connsiteY26-696" fmla="*/ 4592736 h 5358110"/>
                <a:gd name="connsiteX27-697" fmla="*/ 2882996 w 5476951"/>
                <a:gd name="connsiteY27-698" fmla="*/ 4584082 h 5358110"/>
                <a:gd name="connsiteX28-699" fmla="*/ 2794209 w 5476951"/>
                <a:gd name="connsiteY28-700" fmla="*/ 4559234 h 5358110"/>
                <a:gd name="connsiteX29-701" fmla="*/ 2458494 w 5476951"/>
                <a:gd name="connsiteY29-702" fmla="*/ 4523286 h 5358110"/>
                <a:gd name="connsiteX30-703" fmla="*/ 1746979 w 5476951"/>
                <a:gd name="connsiteY30-704" fmla="*/ 4763446 h 5358110"/>
                <a:gd name="connsiteX31-705" fmla="*/ 1735712 w 5476951"/>
                <a:gd name="connsiteY31-706" fmla="*/ 4781802 h 5358110"/>
                <a:gd name="connsiteX32-707" fmla="*/ 1734708 w 5476951"/>
                <a:gd name="connsiteY32-708" fmla="*/ 4782497 h 5358110"/>
                <a:gd name="connsiteX33-709" fmla="*/ 1710956 w 5476951"/>
                <a:gd name="connsiteY33-710" fmla="*/ 4807429 h 5358110"/>
                <a:gd name="connsiteX34-711" fmla="*/ 1708962 w 5476951"/>
                <a:gd name="connsiteY34-712" fmla="*/ 4812729 h 5358110"/>
                <a:gd name="connsiteX35-713" fmla="*/ 1702082 w 5476951"/>
                <a:gd name="connsiteY35-714" fmla="*/ 4815618 h 5358110"/>
                <a:gd name="connsiteX36-715" fmla="*/ 1665329 w 5476951"/>
                <a:gd name="connsiteY36-716" fmla="*/ 4859589 h 5358110"/>
                <a:gd name="connsiteX37-717" fmla="*/ 382689 w 5476951"/>
                <a:gd name="connsiteY37-718" fmla="*/ 4973251 h 5358110"/>
                <a:gd name="connsiteX38-719" fmla="*/ 193546 w 5476951"/>
                <a:gd name="connsiteY38-720" fmla="*/ 3627521 h 5358110"/>
                <a:gd name="connsiteX39-721" fmla="*/ 1539276 w 5476951"/>
                <a:gd name="connsiteY39-722" fmla="*/ 3438379 h 5358110"/>
                <a:gd name="connsiteX40-723" fmla="*/ 1584130 w 5476951"/>
                <a:gd name="connsiteY40-724" fmla="*/ 3475870 h 5358110"/>
                <a:gd name="connsiteX41-725" fmla="*/ 1605272 w 5476951"/>
                <a:gd name="connsiteY41-726" fmla="*/ 3490243 h 5358110"/>
                <a:gd name="connsiteX42-727" fmla="*/ 1621522 w 5476951"/>
                <a:gd name="connsiteY42-728" fmla="*/ 3499053 h 5358110"/>
                <a:gd name="connsiteX43-729" fmla="*/ 1657648 w 5476951"/>
                <a:gd name="connsiteY43-730" fmla="*/ 3527577 h 5358110"/>
                <a:gd name="connsiteX44-731" fmla="*/ 1728025 w 5476951"/>
                <a:gd name="connsiteY44-732" fmla="*/ 3578160 h 5358110"/>
                <a:gd name="connsiteX45-733" fmla="*/ 1738605 w 5476951"/>
                <a:gd name="connsiteY45-734" fmla="*/ 3589136 h 5358110"/>
                <a:gd name="connsiteX46-735" fmla="*/ 1802860 w 5476951"/>
                <a:gd name="connsiteY46-736" fmla="*/ 3642979 h 5358110"/>
                <a:gd name="connsiteX47-737" fmla="*/ 1841288 w 5476951"/>
                <a:gd name="connsiteY47-738" fmla="*/ 3668935 h 5358110"/>
                <a:gd name="connsiteX48-739" fmla="*/ 1877129 w 5476951"/>
                <a:gd name="connsiteY48-740" fmla="*/ 3697057 h 5358110"/>
                <a:gd name="connsiteX49-741" fmla="*/ 2216732 w 5476951"/>
                <a:gd name="connsiteY49-742" fmla="*/ 3844176 h 5358110"/>
                <a:gd name="connsiteX50-743" fmla="*/ 2346168 w 5476951"/>
                <a:gd name="connsiteY50-744" fmla="*/ 3869083 h 5358110"/>
                <a:gd name="connsiteX51-745" fmla="*/ 2384891 w 5476951"/>
                <a:gd name="connsiteY51-746" fmla="*/ 3872109 h 5358110"/>
                <a:gd name="connsiteX52-747" fmla="*/ 2399367 w 5476951"/>
                <a:gd name="connsiteY52-748" fmla="*/ 3874871 h 5358110"/>
                <a:gd name="connsiteX53-749" fmla="*/ 2646146 w 5476951"/>
                <a:gd name="connsiteY53-750" fmla="*/ 3863853 h 5358110"/>
                <a:gd name="connsiteX54-751" fmla="*/ 2648696 w 5476951"/>
                <a:gd name="connsiteY54-752" fmla="*/ 3862765 h 5358110"/>
                <a:gd name="connsiteX55-753" fmla="*/ 2689875 w 5476951"/>
                <a:gd name="connsiteY55-754" fmla="*/ 3855447 h 5358110"/>
                <a:gd name="connsiteX56-755" fmla="*/ 2936100 w 5476951"/>
                <a:gd name="connsiteY56-756" fmla="*/ 3658908 h 5358110"/>
                <a:gd name="connsiteX57-757" fmla="*/ 2838440 w 5476951"/>
                <a:gd name="connsiteY57-758" fmla="*/ 3290409 h 5358110"/>
                <a:gd name="connsiteX58-759" fmla="*/ 2141555 w 5476951"/>
                <a:gd name="connsiteY58-760" fmla="*/ 2794439 h 5358110"/>
                <a:gd name="connsiteX59-761" fmla="*/ 2028615 w 5476951"/>
                <a:gd name="connsiteY59-762" fmla="*/ 2748134 h 5358110"/>
                <a:gd name="connsiteX60-763" fmla="*/ 1654205 w 5476951"/>
                <a:gd name="connsiteY60-764" fmla="*/ 2545672 h 5358110"/>
                <a:gd name="connsiteX61-765" fmla="*/ 1375630 w 5476951"/>
                <a:gd name="connsiteY61-766" fmla="*/ 563636 h 5358110"/>
                <a:gd name="connsiteX62-767" fmla="*/ 3357666 w 5476951"/>
                <a:gd name="connsiteY62-768" fmla="*/ 285061 h 5358110"/>
                <a:gd name="connsiteX0-769" fmla="*/ 3357666 w 5476951"/>
                <a:gd name="connsiteY0-770" fmla="*/ 285061 h 5358110"/>
                <a:gd name="connsiteX1-771" fmla="*/ 3905805 w 5476951"/>
                <a:gd name="connsiteY1-772" fmla="*/ 1625527 h 5358110"/>
                <a:gd name="connsiteX2-773" fmla="*/ 3900581 w 5476951"/>
                <a:gd name="connsiteY2-774" fmla="*/ 1651718 h 5358110"/>
                <a:gd name="connsiteX3-775" fmla="*/ 3909495 w 5476951"/>
                <a:gd name="connsiteY3-776" fmla="*/ 1786853 h 5358110"/>
                <a:gd name="connsiteX4-777" fmla="*/ 4346315 w 5476951"/>
                <a:gd name="connsiteY4-778" fmla="*/ 2784117 h 5358110"/>
                <a:gd name="connsiteX5-779" fmla="*/ 4628175 w 5476951"/>
                <a:gd name="connsiteY5-780" fmla="*/ 3084910 h 5358110"/>
                <a:gd name="connsiteX6-781" fmla="*/ 4756244 w 5476951"/>
                <a:gd name="connsiteY6-782" fmla="*/ 3188881 h 5358110"/>
                <a:gd name="connsiteX7-783" fmla="*/ 4835762 w 5476951"/>
                <a:gd name="connsiteY7-784" fmla="*/ 3221948 h 5358110"/>
                <a:gd name="connsiteX8-785" fmla="*/ 5030084 w 5476951"/>
                <a:gd name="connsiteY8-786" fmla="*/ 3339833 h 5358110"/>
                <a:gd name="connsiteX9-787" fmla="*/ 5250947 w 5476951"/>
                <a:gd name="connsiteY9-788" fmla="*/ 4911245 h 5358110"/>
                <a:gd name="connsiteX10-789" fmla="*/ 3679535 w 5476951"/>
                <a:gd name="connsiteY10-790" fmla="*/ 5132106 h 5358110"/>
                <a:gd name="connsiteX11-791" fmla="*/ 3608123 w 5476951"/>
                <a:gd name="connsiteY11-792" fmla="*/ 5071653 h 5358110"/>
                <a:gd name="connsiteX12-793" fmla="*/ 3606270 w 5476951"/>
                <a:gd name="connsiteY12-794" fmla="*/ 5071653 h 5358110"/>
                <a:gd name="connsiteX13-795" fmla="*/ 3605852 w 5476951"/>
                <a:gd name="connsiteY13-796" fmla="*/ 5071157 h 5358110"/>
                <a:gd name="connsiteX14-797" fmla="*/ 3594974 w 5476951"/>
                <a:gd name="connsiteY14-798" fmla="*/ 5061726 h 5358110"/>
                <a:gd name="connsiteX15-799" fmla="*/ 3593836 w 5476951"/>
                <a:gd name="connsiteY15-800" fmla="*/ 5059557 h 5358110"/>
                <a:gd name="connsiteX16-801" fmla="*/ 3581037 w 5476951"/>
                <a:gd name="connsiteY16-802" fmla="*/ 5048724 h 5358110"/>
                <a:gd name="connsiteX17-803" fmla="*/ 3498605 w 5476951"/>
                <a:gd name="connsiteY17-804" fmla="*/ 4961079 h 5358110"/>
                <a:gd name="connsiteX18-805" fmla="*/ 3474807 w 5476951"/>
                <a:gd name="connsiteY18-806" fmla="*/ 4928619 h 5358110"/>
                <a:gd name="connsiteX19-807" fmla="*/ 3467602 w 5476951"/>
                <a:gd name="connsiteY19-808" fmla="*/ 4920776 h 5358110"/>
                <a:gd name="connsiteX20-809" fmla="*/ 3463728 w 5476951"/>
                <a:gd name="connsiteY20-810" fmla="*/ 4915597 h 5358110"/>
                <a:gd name="connsiteX21-811" fmla="*/ 3460786 w 5476951"/>
                <a:gd name="connsiteY21-812" fmla="*/ 4913356 h 5358110"/>
                <a:gd name="connsiteX22-813" fmla="*/ 3436792 w 5476951"/>
                <a:gd name="connsiteY22-814" fmla="*/ 4887236 h 5358110"/>
                <a:gd name="connsiteX23-815" fmla="*/ 3256800 w 5476951"/>
                <a:gd name="connsiteY23-816" fmla="*/ 4738697 h 5358110"/>
                <a:gd name="connsiteX24-817" fmla="*/ 2986540 w 5476951"/>
                <a:gd name="connsiteY24-818" fmla="*/ 4608898 h 5358110"/>
                <a:gd name="connsiteX25-819" fmla="*/ 2962693 w 5476951"/>
                <a:gd name="connsiteY25-820" fmla="*/ 4603804 h 5358110"/>
                <a:gd name="connsiteX26-821" fmla="*/ 2923303 w 5476951"/>
                <a:gd name="connsiteY26-822" fmla="*/ 4592736 h 5358110"/>
                <a:gd name="connsiteX27-823" fmla="*/ 2882996 w 5476951"/>
                <a:gd name="connsiteY27-824" fmla="*/ 4584082 h 5358110"/>
                <a:gd name="connsiteX28-825" fmla="*/ 2794209 w 5476951"/>
                <a:gd name="connsiteY28-826" fmla="*/ 4559234 h 5358110"/>
                <a:gd name="connsiteX29-827" fmla="*/ 2458494 w 5476951"/>
                <a:gd name="connsiteY29-828" fmla="*/ 4523286 h 5358110"/>
                <a:gd name="connsiteX30-829" fmla="*/ 1746979 w 5476951"/>
                <a:gd name="connsiteY30-830" fmla="*/ 4763446 h 5358110"/>
                <a:gd name="connsiteX31-831" fmla="*/ 1735712 w 5476951"/>
                <a:gd name="connsiteY31-832" fmla="*/ 4781802 h 5358110"/>
                <a:gd name="connsiteX32-833" fmla="*/ 1734708 w 5476951"/>
                <a:gd name="connsiteY32-834" fmla="*/ 4782497 h 5358110"/>
                <a:gd name="connsiteX33-835" fmla="*/ 1710956 w 5476951"/>
                <a:gd name="connsiteY33-836" fmla="*/ 4807429 h 5358110"/>
                <a:gd name="connsiteX34-837" fmla="*/ 1708962 w 5476951"/>
                <a:gd name="connsiteY34-838" fmla="*/ 4812729 h 5358110"/>
                <a:gd name="connsiteX35-839" fmla="*/ 1702082 w 5476951"/>
                <a:gd name="connsiteY35-840" fmla="*/ 4815618 h 5358110"/>
                <a:gd name="connsiteX36-841" fmla="*/ 1665329 w 5476951"/>
                <a:gd name="connsiteY36-842" fmla="*/ 4859589 h 5358110"/>
                <a:gd name="connsiteX37-843" fmla="*/ 382689 w 5476951"/>
                <a:gd name="connsiteY37-844" fmla="*/ 4973251 h 5358110"/>
                <a:gd name="connsiteX38-845" fmla="*/ 193546 w 5476951"/>
                <a:gd name="connsiteY38-846" fmla="*/ 3627521 h 5358110"/>
                <a:gd name="connsiteX39-847" fmla="*/ 1539276 w 5476951"/>
                <a:gd name="connsiteY39-848" fmla="*/ 3438379 h 5358110"/>
                <a:gd name="connsiteX40-849" fmla="*/ 1584130 w 5476951"/>
                <a:gd name="connsiteY40-850" fmla="*/ 3475870 h 5358110"/>
                <a:gd name="connsiteX41-851" fmla="*/ 1605272 w 5476951"/>
                <a:gd name="connsiteY41-852" fmla="*/ 3490243 h 5358110"/>
                <a:gd name="connsiteX42-853" fmla="*/ 1621522 w 5476951"/>
                <a:gd name="connsiteY42-854" fmla="*/ 3499053 h 5358110"/>
                <a:gd name="connsiteX43-855" fmla="*/ 1657648 w 5476951"/>
                <a:gd name="connsiteY43-856" fmla="*/ 3527577 h 5358110"/>
                <a:gd name="connsiteX44-857" fmla="*/ 1728025 w 5476951"/>
                <a:gd name="connsiteY44-858" fmla="*/ 3578160 h 5358110"/>
                <a:gd name="connsiteX45-859" fmla="*/ 1738605 w 5476951"/>
                <a:gd name="connsiteY45-860" fmla="*/ 3589136 h 5358110"/>
                <a:gd name="connsiteX46-861" fmla="*/ 1802860 w 5476951"/>
                <a:gd name="connsiteY46-862" fmla="*/ 3642979 h 5358110"/>
                <a:gd name="connsiteX47-863" fmla="*/ 1841288 w 5476951"/>
                <a:gd name="connsiteY47-864" fmla="*/ 3668935 h 5358110"/>
                <a:gd name="connsiteX48-865" fmla="*/ 1877129 w 5476951"/>
                <a:gd name="connsiteY48-866" fmla="*/ 3697057 h 5358110"/>
                <a:gd name="connsiteX49-867" fmla="*/ 2216732 w 5476951"/>
                <a:gd name="connsiteY49-868" fmla="*/ 3844176 h 5358110"/>
                <a:gd name="connsiteX50-869" fmla="*/ 2346168 w 5476951"/>
                <a:gd name="connsiteY50-870" fmla="*/ 3869083 h 5358110"/>
                <a:gd name="connsiteX51-871" fmla="*/ 2384891 w 5476951"/>
                <a:gd name="connsiteY51-872" fmla="*/ 3872109 h 5358110"/>
                <a:gd name="connsiteX52-873" fmla="*/ 2646146 w 5476951"/>
                <a:gd name="connsiteY52-874" fmla="*/ 3863853 h 5358110"/>
                <a:gd name="connsiteX53-875" fmla="*/ 2648696 w 5476951"/>
                <a:gd name="connsiteY53-876" fmla="*/ 3862765 h 5358110"/>
                <a:gd name="connsiteX54-877" fmla="*/ 2689875 w 5476951"/>
                <a:gd name="connsiteY54-878" fmla="*/ 3855447 h 5358110"/>
                <a:gd name="connsiteX55-879" fmla="*/ 2936100 w 5476951"/>
                <a:gd name="connsiteY55-880" fmla="*/ 3658908 h 5358110"/>
                <a:gd name="connsiteX56-881" fmla="*/ 2838440 w 5476951"/>
                <a:gd name="connsiteY56-882" fmla="*/ 3290409 h 5358110"/>
                <a:gd name="connsiteX57-883" fmla="*/ 2141555 w 5476951"/>
                <a:gd name="connsiteY57-884" fmla="*/ 2794439 h 5358110"/>
                <a:gd name="connsiteX58-885" fmla="*/ 2028615 w 5476951"/>
                <a:gd name="connsiteY58-886" fmla="*/ 2748134 h 5358110"/>
                <a:gd name="connsiteX59-887" fmla="*/ 1654205 w 5476951"/>
                <a:gd name="connsiteY59-888" fmla="*/ 2545672 h 5358110"/>
                <a:gd name="connsiteX60-889" fmla="*/ 1375630 w 5476951"/>
                <a:gd name="connsiteY60-890" fmla="*/ 563636 h 5358110"/>
                <a:gd name="connsiteX61-891" fmla="*/ 3357666 w 5476951"/>
                <a:gd name="connsiteY61-892" fmla="*/ 285061 h 5358110"/>
                <a:gd name="connsiteX0-893" fmla="*/ 3357666 w 5476951"/>
                <a:gd name="connsiteY0-894" fmla="*/ 285061 h 5358110"/>
                <a:gd name="connsiteX1-895" fmla="*/ 3905805 w 5476951"/>
                <a:gd name="connsiteY1-896" fmla="*/ 1625527 h 5358110"/>
                <a:gd name="connsiteX2-897" fmla="*/ 3900581 w 5476951"/>
                <a:gd name="connsiteY2-898" fmla="*/ 1651718 h 5358110"/>
                <a:gd name="connsiteX3-899" fmla="*/ 3909495 w 5476951"/>
                <a:gd name="connsiteY3-900" fmla="*/ 1786853 h 5358110"/>
                <a:gd name="connsiteX4-901" fmla="*/ 4346315 w 5476951"/>
                <a:gd name="connsiteY4-902" fmla="*/ 2784117 h 5358110"/>
                <a:gd name="connsiteX5-903" fmla="*/ 4628175 w 5476951"/>
                <a:gd name="connsiteY5-904" fmla="*/ 3084910 h 5358110"/>
                <a:gd name="connsiteX6-905" fmla="*/ 4756244 w 5476951"/>
                <a:gd name="connsiteY6-906" fmla="*/ 3188881 h 5358110"/>
                <a:gd name="connsiteX7-907" fmla="*/ 4835762 w 5476951"/>
                <a:gd name="connsiteY7-908" fmla="*/ 3221948 h 5358110"/>
                <a:gd name="connsiteX8-909" fmla="*/ 5030084 w 5476951"/>
                <a:gd name="connsiteY8-910" fmla="*/ 3339833 h 5358110"/>
                <a:gd name="connsiteX9-911" fmla="*/ 5250947 w 5476951"/>
                <a:gd name="connsiteY9-912" fmla="*/ 4911245 h 5358110"/>
                <a:gd name="connsiteX10-913" fmla="*/ 3679535 w 5476951"/>
                <a:gd name="connsiteY10-914" fmla="*/ 5132106 h 5358110"/>
                <a:gd name="connsiteX11-915" fmla="*/ 3608123 w 5476951"/>
                <a:gd name="connsiteY11-916" fmla="*/ 5071653 h 5358110"/>
                <a:gd name="connsiteX12-917" fmla="*/ 3606270 w 5476951"/>
                <a:gd name="connsiteY12-918" fmla="*/ 5071653 h 5358110"/>
                <a:gd name="connsiteX13-919" fmla="*/ 3605852 w 5476951"/>
                <a:gd name="connsiteY13-920" fmla="*/ 5071157 h 5358110"/>
                <a:gd name="connsiteX14-921" fmla="*/ 3594974 w 5476951"/>
                <a:gd name="connsiteY14-922" fmla="*/ 5061726 h 5358110"/>
                <a:gd name="connsiteX15-923" fmla="*/ 3593836 w 5476951"/>
                <a:gd name="connsiteY15-924" fmla="*/ 5059557 h 5358110"/>
                <a:gd name="connsiteX16-925" fmla="*/ 3581037 w 5476951"/>
                <a:gd name="connsiteY16-926" fmla="*/ 5048724 h 5358110"/>
                <a:gd name="connsiteX17-927" fmla="*/ 3498605 w 5476951"/>
                <a:gd name="connsiteY17-928" fmla="*/ 4961079 h 5358110"/>
                <a:gd name="connsiteX18-929" fmla="*/ 3474807 w 5476951"/>
                <a:gd name="connsiteY18-930" fmla="*/ 4928619 h 5358110"/>
                <a:gd name="connsiteX19-931" fmla="*/ 3467602 w 5476951"/>
                <a:gd name="connsiteY19-932" fmla="*/ 4920776 h 5358110"/>
                <a:gd name="connsiteX20-933" fmla="*/ 3463728 w 5476951"/>
                <a:gd name="connsiteY20-934" fmla="*/ 4915597 h 5358110"/>
                <a:gd name="connsiteX21-935" fmla="*/ 3460786 w 5476951"/>
                <a:gd name="connsiteY21-936" fmla="*/ 4913356 h 5358110"/>
                <a:gd name="connsiteX22-937" fmla="*/ 3436792 w 5476951"/>
                <a:gd name="connsiteY22-938" fmla="*/ 4887236 h 5358110"/>
                <a:gd name="connsiteX23-939" fmla="*/ 3256800 w 5476951"/>
                <a:gd name="connsiteY23-940" fmla="*/ 4738697 h 5358110"/>
                <a:gd name="connsiteX24-941" fmla="*/ 2986540 w 5476951"/>
                <a:gd name="connsiteY24-942" fmla="*/ 4608898 h 5358110"/>
                <a:gd name="connsiteX25-943" fmla="*/ 2962693 w 5476951"/>
                <a:gd name="connsiteY25-944" fmla="*/ 4603804 h 5358110"/>
                <a:gd name="connsiteX26-945" fmla="*/ 2923303 w 5476951"/>
                <a:gd name="connsiteY26-946" fmla="*/ 4592736 h 5358110"/>
                <a:gd name="connsiteX27-947" fmla="*/ 2882996 w 5476951"/>
                <a:gd name="connsiteY27-948" fmla="*/ 4584082 h 5358110"/>
                <a:gd name="connsiteX28-949" fmla="*/ 2794209 w 5476951"/>
                <a:gd name="connsiteY28-950" fmla="*/ 4559234 h 5358110"/>
                <a:gd name="connsiteX29-951" fmla="*/ 2458494 w 5476951"/>
                <a:gd name="connsiteY29-952" fmla="*/ 4523286 h 5358110"/>
                <a:gd name="connsiteX30-953" fmla="*/ 1746979 w 5476951"/>
                <a:gd name="connsiteY30-954" fmla="*/ 4763446 h 5358110"/>
                <a:gd name="connsiteX31-955" fmla="*/ 1735712 w 5476951"/>
                <a:gd name="connsiteY31-956" fmla="*/ 4781802 h 5358110"/>
                <a:gd name="connsiteX32-957" fmla="*/ 1734708 w 5476951"/>
                <a:gd name="connsiteY32-958" fmla="*/ 4782497 h 5358110"/>
                <a:gd name="connsiteX33-959" fmla="*/ 1710956 w 5476951"/>
                <a:gd name="connsiteY33-960" fmla="*/ 4807429 h 5358110"/>
                <a:gd name="connsiteX34-961" fmla="*/ 1708962 w 5476951"/>
                <a:gd name="connsiteY34-962" fmla="*/ 4812729 h 5358110"/>
                <a:gd name="connsiteX35-963" fmla="*/ 1702082 w 5476951"/>
                <a:gd name="connsiteY35-964" fmla="*/ 4815618 h 5358110"/>
                <a:gd name="connsiteX36-965" fmla="*/ 1665329 w 5476951"/>
                <a:gd name="connsiteY36-966" fmla="*/ 4859589 h 5358110"/>
                <a:gd name="connsiteX37-967" fmla="*/ 382689 w 5476951"/>
                <a:gd name="connsiteY37-968" fmla="*/ 4973251 h 5358110"/>
                <a:gd name="connsiteX38-969" fmla="*/ 193546 w 5476951"/>
                <a:gd name="connsiteY38-970" fmla="*/ 3627521 h 5358110"/>
                <a:gd name="connsiteX39-971" fmla="*/ 1539276 w 5476951"/>
                <a:gd name="connsiteY39-972" fmla="*/ 3438379 h 5358110"/>
                <a:gd name="connsiteX40-973" fmla="*/ 1584130 w 5476951"/>
                <a:gd name="connsiteY40-974" fmla="*/ 3475870 h 5358110"/>
                <a:gd name="connsiteX41-975" fmla="*/ 1605272 w 5476951"/>
                <a:gd name="connsiteY41-976" fmla="*/ 3490243 h 5358110"/>
                <a:gd name="connsiteX42-977" fmla="*/ 1621522 w 5476951"/>
                <a:gd name="connsiteY42-978" fmla="*/ 3499053 h 5358110"/>
                <a:gd name="connsiteX43-979" fmla="*/ 1657648 w 5476951"/>
                <a:gd name="connsiteY43-980" fmla="*/ 3527577 h 5358110"/>
                <a:gd name="connsiteX44-981" fmla="*/ 1728025 w 5476951"/>
                <a:gd name="connsiteY44-982" fmla="*/ 3578160 h 5358110"/>
                <a:gd name="connsiteX45-983" fmla="*/ 1738605 w 5476951"/>
                <a:gd name="connsiteY45-984" fmla="*/ 3589136 h 5358110"/>
                <a:gd name="connsiteX46-985" fmla="*/ 1802860 w 5476951"/>
                <a:gd name="connsiteY46-986" fmla="*/ 3642979 h 5358110"/>
                <a:gd name="connsiteX47-987" fmla="*/ 1841288 w 5476951"/>
                <a:gd name="connsiteY47-988" fmla="*/ 3668935 h 5358110"/>
                <a:gd name="connsiteX48-989" fmla="*/ 1877129 w 5476951"/>
                <a:gd name="connsiteY48-990" fmla="*/ 3697057 h 5358110"/>
                <a:gd name="connsiteX49-991" fmla="*/ 2216732 w 5476951"/>
                <a:gd name="connsiteY49-992" fmla="*/ 3844176 h 5358110"/>
                <a:gd name="connsiteX50-993" fmla="*/ 2346168 w 5476951"/>
                <a:gd name="connsiteY50-994" fmla="*/ 3869083 h 5358110"/>
                <a:gd name="connsiteX51-995" fmla="*/ 2646146 w 5476951"/>
                <a:gd name="connsiteY51-996" fmla="*/ 3863853 h 5358110"/>
                <a:gd name="connsiteX52-997" fmla="*/ 2648696 w 5476951"/>
                <a:gd name="connsiteY52-998" fmla="*/ 3862765 h 5358110"/>
                <a:gd name="connsiteX53-999" fmla="*/ 2689875 w 5476951"/>
                <a:gd name="connsiteY53-1000" fmla="*/ 3855447 h 5358110"/>
                <a:gd name="connsiteX54-1001" fmla="*/ 2936100 w 5476951"/>
                <a:gd name="connsiteY54-1002" fmla="*/ 3658908 h 5358110"/>
                <a:gd name="connsiteX55-1003" fmla="*/ 2838440 w 5476951"/>
                <a:gd name="connsiteY55-1004" fmla="*/ 3290409 h 5358110"/>
                <a:gd name="connsiteX56-1005" fmla="*/ 2141555 w 5476951"/>
                <a:gd name="connsiteY56-1006" fmla="*/ 2794439 h 5358110"/>
                <a:gd name="connsiteX57-1007" fmla="*/ 2028615 w 5476951"/>
                <a:gd name="connsiteY57-1008" fmla="*/ 2748134 h 5358110"/>
                <a:gd name="connsiteX58-1009" fmla="*/ 1654205 w 5476951"/>
                <a:gd name="connsiteY58-1010" fmla="*/ 2545672 h 5358110"/>
                <a:gd name="connsiteX59-1011" fmla="*/ 1375630 w 5476951"/>
                <a:gd name="connsiteY59-1012" fmla="*/ 563636 h 5358110"/>
                <a:gd name="connsiteX60-1013" fmla="*/ 3357666 w 5476951"/>
                <a:gd name="connsiteY60-1014" fmla="*/ 285061 h 5358110"/>
                <a:gd name="connsiteX0-1015" fmla="*/ 3357666 w 5476951"/>
                <a:gd name="connsiteY0-1016" fmla="*/ 285061 h 5358110"/>
                <a:gd name="connsiteX1-1017" fmla="*/ 3905805 w 5476951"/>
                <a:gd name="connsiteY1-1018" fmla="*/ 1625527 h 5358110"/>
                <a:gd name="connsiteX2-1019" fmla="*/ 3900581 w 5476951"/>
                <a:gd name="connsiteY2-1020" fmla="*/ 1651718 h 5358110"/>
                <a:gd name="connsiteX3-1021" fmla="*/ 3909495 w 5476951"/>
                <a:gd name="connsiteY3-1022" fmla="*/ 1786853 h 5358110"/>
                <a:gd name="connsiteX4-1023" fmla="*/ 4346315 w 5476951"/>
                <a:gd name="connsiteY4-1024" fmla="*/ 2784117 h 5358110"/>
                <a:gd name="connsiteX5-1025" fmla="*/ 4628175 w 5476951"/>
                <a:gd name="connsiteY5-1026" fmla="*/ 3084910 h 5358110"/>
                <a:gd name="connsiteX6-1027" fmla="*/ 4756244 w 5476951"/>
                <a:gd name="connsiteY6-1028" fmla="*/ 3188881 h 5358110"/>
                <a:gd name="connsiteX7-1029" fmla="*/ 4835762 w 5476951"/>
                <a:gd name="connsiteY7-1030" fmla="*/ 3221948 h 5358110"/>
                <a:gd name="connsiteX8-1031" fmla="*/ 5030084 w 5476951"/>
                <a:gd name="connsiteY8-1032" fmla="*/ 3339833 h 5358110"/>
                <a:gd name="connsiteX9-1033" fmla="*/ 5250947 w 5476951"/>
                <a:gd name="connsiteY9-1034" fmla="*/ 4911245 h 5358110"/>
                <a:gd name="connsiteX10-1035" fmla="*/ 3679535 w 5476951"/>
                <a:gd name="connsiteY10-1036" fmla="*/ 5132106 h 5358110"/>
                <a:gd name="connsiteX11-1037" fmla="*/ 3608123 w 5476951"/>
                <a:gd name="connsiteY11-1038" fmla="*/ 5071653 h 5358110"/>
                <a:gd name="connsiteX12-1039" fmla="*/ 3606270 w 5476951"/>
                <a:gd name="connsiteY12-1040" fmla="*/ 5071653 h 5358110"/>
                <a:gd name="connsiteX13-1041" fmla="*/ 3605852 w 5476951"/>
                <a:gd name="connsiteY13-1042" fmla="*/ 5071157 h 5358110"/>
                <a:gd name="connsiteX14-1043" fmla="*/ 3594974 w 5476951"/>
                <a:gd name="connsiteY14-1044" fmla="*/ 5061726 h 5358110"/>
                <a:gd name="connsiteX15-1045" fmla="*/ 3593836 w 5476951"/>
                <a:gd name="connsiteY15-1046" fmla="*/ 5059557 h 5358110"/>
                <a:gd name="connsiteX16-1047" fmla="*/ 3581037 w 5476951"/>
                <a:gd name="connsiteY16-1048" fmla="*/ 5048724 h 5358110"/>
                <a:gd name="connsiteX17-1049" fmla="*/ 3498605 w 5476951"/>
                <a:gd name="connsiteY17-1050" fmla="*/ 4961079 h 5358110"/>
                <a:gd name="connsiteX18-1051" fmla="*/ 3474807 w 5476951"/>
                <a:gd name="connsiteY18-1052" fmla="*/ 4928619 h 5358110"/>
                <a:gd name="connsiteX19-1053" fmla="*/ 3467602 w 5476951"/>
                <a:gd name="connsiteY19-1054" fmla="*/ 4920776 h 5358110"/>
                <a:gd name="connsiteX20-1055" fmla="*/ 3463728 w 5476951"/>
                <a:gd name="connsiteY20-1056" fmla="*/ 4915597 h 5358110"/>
                <a:gd name="connsiteX21-1057" fmla="*/ 3460786 w 5476951"/>
                <a:gd name="connsiteY21-1058" fmla="*/ 4913356 h 5358110"/>
                <a:gd name="connsiteX22-1059" fmla="*/ 3436792 w 5476951"/>
                <a:gd name="connsiteY22-1060" fmla="*/ 4887236 h 5358110"/>
                <a:gd name="connsiteX23-1061" fmla="*/ 3256800 w 5476951"/>
                <a:gd name="connsiteY23-1062" fmla="*/ 4738697 h 5358110"/>
                <a:gd name="connsiteX24-1063" fmla="*/ 2986540 w 5476951"/>
                <a:gd name="connsiteY24-1064" fmla="*/ 4608898 h 5358110"/>
                <a:gd name="connsiteX25-1065" fmla="*/ 2962693 w 5476951"/>
                <a:gd name="connsiteY25-1066" fmla="*/ 4603804 h 5358110"/>
                <a:gd name="connsiteX26-1067" fmla="*/ 2923303 w 5476951"/>
                <a:gd name="connsiteY26-1068" fmla="*/ 4592736 h 5358110"/>
                <a:gd name="connsiteX27-1069" fmla="*/ 2882996 w 5476951"/>
                <a:gd name="connsiteY27-1070" fmla="*/ 4584082 h 5358110"/>
                <a:gd name="connsiteX28-1071" fmla="*/ 2794209 w 5476951"/>
                <a:gd name="connsiteY28-1072" fmla="*/ 4559234 h 5358110"/>
                <a:gd name="connsiteX29-1073" fmla="*/ 2458494 w 5476951"/>
                <a:gd name="connsiteY29-1074" fmla="*/ 4523286 h 5358110"/>
                <a:gd name="connsiteX30-1075" fmla="*/ 1746979 w 5476951"/>
                <a:gd name="connsiteY30-1076" fmla="*/ 4763446 h 5358110"/>
                <a:gd name="connsiteX31-1077" fmla="*/ 1735712 w 5476951"/>
                <a:gd name="connsiteY31-1078" fmla="*/ 4781802 h 5358110"/>
                <a:gd name="connsiteX32-1079" fmla="*/ 1734708 w 5476951"/>
                <a:gd name="connsiteY32-1080" fmla="*/ 4782497 h 5358110"/>
                <a:gd name="connsiteX33-1081" fmla="*/ 1710956 w 5476951"/>
                <a:gd name="connsiteY33-1082" fmla="*/ 4807429 h 5358110"/>
                <a:gd name="connsiteX34-1083" fmla="*/ 1708962 w 5476951"/>
                <a:gd name="connsiteY34-1084" fmla="*/ 4812729 h 5358110"/>
                <a:gd name="connsiteX35-1085" fmla="*/ 1702082 w 5476951"/>
                <a:gd name="connsiteY35-1086" fmla="*/ 4815618 h 5358110"/>
                <a:gd name="connsiteX36-1087" fmla="*/ 1665329 w 5476951"/>
                <a:gd name="connsiteY36-1088" fmla="*/ 4859589 h 5358110"/>
                <a:gd name="connsiteX37-1089" fmla="*/ 382689 w 5476951"/>
                <a:gd name="connsiteY37-1090" fmla="*/ 4973251 h 5358110"/>
                <a:gd name="connsiteX38-1091" fmla="*/ 193546 w 5476951"/>
                <a:gd name="connsiteY38-1092" fmla="*/ 3627521 h 5358110"/>
                <a:gd name="connsiteX39-1093" fmla="*/ 1539276 w 5476951"/>
                <a:gd name="connsiteY39-1094" fmla="*/ 3438379 h 5358110"/>
                <a:gd name="connsiteX40-1095" fmla="*/ 1584130 w 5476951"/>
                <a:gd name="connsiteY40-1096" fmla="*/ 3475870 h 5358110"/>
                <a:gd name="connsiteX41-1097" fmla="*/ 1605272 w 5476951"/>
                <a:gd name="connsiteY41-1098" fmla="*/ 3490243 h 5358110"/>
                <a:gd name="connsiteX42-1099" fmla="*/ 1621522 w 5476951"/>
                <a:gd name="connsiteY42-1100" fmla="*/ 3499053 h 5358110"/>
                <a:gd name="connsiteX43-1101" fmla="*/ 1657648 w 5476951"/>
                <a:gd name="connsiteY43-1102" fmla="*/ 3527577 h 5358110"/>
                <a:gd name="connsiteX44-1103" fmla="*/ 1728025 w 5476951"/>
                <a:gd name="connsiteY44-1104" fmla="*/ 3578160 h 5358110"/>
                <a:gd name="connsiteX45-1105" fmla="*/ 1738605 w 5476951"/>
                <a:gd name="connsiteY45-1106" fmla="*/ 3589136 h 5358110"/>
                <a:gd name="connsiteX46-1107" fmla="*/ 1802860 w 5476951"/>
                <a:gd name="connsiteY46-1108" fmla="*/ 3642979 h 5358110"/>
                <a:gd name="connsiteX47-1109" fmla="*/ 1841288 w 5476951"/>
                <a:gd name="connsiteY47-1110" fmla="*/ 3668935 h 5358110"/>
                <a:gd name="connsiteX48-1111" fmla="*/ 1877129 w 5476951"/>
                <a:gd name="connsiteY48-1112" fmla="*/ 3697057 h 5358110"/>
                <a:gd name="connsiteX49-1113" fmla="*/ 2216732 w 5476951"/>
                <a:gd name="connsiteY49-1114" fmla="*/ 3844176 h 5358110"/>
                <a:gd name="connsiteX50-1115" fmla="*/ 2646146 w 5476951"/>
                <a:gd name="connsiteY50-1116" fmla="*/ 3863853 h 5358110"/>
                <a:gd name="connsiteX51-1117" fmla="*/ 2648696 w 5476951"/>
                <a:gd name="connsiteY51-1118" fmla="*/ 3862765 h 5358110"/>
                <a:gd name="connsiteX52-1119" fmla="*/ 2689875 w 5476951"/>
                <a:gd name="connsiteY52-1120" fmla="*/ 3855447 h 5358110"/>
                <a:gd name="connsiteX53-1121" fmla="*/ 2936100 w 5476951"/>
                <a:gd name="connsiteY53-1122" fmla="*/ 3658908 h 5358110"/>
                <a:gd name="connsiteX54-1123" fmla="*/ 2838440 w 5476951"/>
                <a:gd name="connsiteY54-1124" fmla="*/ 3290409 h 5358110"/>
                <a:gd name="connsiteX55-1125" fmla="*/ 2141555 w 5476951"/>
                <a:gd name="connsiteY55-1126" fmla="*/ 2794439 h 5358110"/>
                <a:gd name="connsiteX56-1127" fmla="*/ 2028615 w 5476951"/>
                <a:gd name="connsiteY56-1128" fmla="*/ 2748134 h 5358110"/>
                <a:gd name="connsiteX57-1129" fmla="*/ 1654205 w 5476951"/>
                <a:gd name="connsiteY57-1130" fmla="*/ 2545672 h 5358110"/>
                <a:gd name="connsiteX58-1131" fmla="*/ 1375630 w 5476951"/>
                <a:gd name="connsiteY58-1132" fmla="*/ 563636 h 5358110"/>
                <a:gd name="connsiteX59-1133" fmla="*/ 3357666 w 5476951"/>
                <a:gd name="connsiteY59-1134" fmla="*/ 285061 h 5358110"/>
                <a:gd name="connsiteX0-1135" fmla="*/ 3357666 w 5476951"/>
                <a:gd name="connsiteY0-1136" fmla="*/ 285061 h 5358110"/>
                <a:gd name="connsiteX1-1137" fmla="*/ 3905805 w 5476951"/>
                <a:gd name="connsiteY1-1138" fmla="*/ 1625527 h 5358110"/>
                <a:gd name="connsiteX2-1139" fmla="*/ 3900581 w 5476951"/>
                <a:gd name="connsiteY2-1140" fmla="*/ 1651718 h 5358110"/>
                <a:gd name="connsiteX3-1141" fmla="*/ 3909495 w 5476951"/>
                <a:gd name="connsiteY3-1142" fmla="*/ 1786853 h 5358110"/>
                <a:gd name="connsiteX4-1143" fmla="*/ 4346315 w 5476951"/>
                <a:gd name="connsiteY4-1144" fmla="*/ 2784117 h 5358110"/>
                <a:gd name="connsiteX5-1145" fmla="*/ 4628175 w 5476951"/>
                <a:gd name="connsiteY5-1146" fmla="*/ 3084910 h 5358110"/>
                <a:gd name="connsiteX6-1147" fmla="*/ 4756244 w 5476951"/>
                <a:gd name="connsiteY6-1148" fmla="*/ 3188881 h 5358110"/>
                <a:gd name="connsiteX7-1149" fmla="*/ 4835762 w 5476951"/>
                <a:gd name="connsiteY7-1150" fmla="*/ 3221948 h 5358110"/>
                <a:gd name="connsiteX8-1151" fmla="*/ 5030084 w 5476951"/>
                <a:gd name="connsiteY8-1152" fmla="*/ 3339833 h 5358110"/>
                <a:gd name="connsiteX9-1153" fmla="*/ 5250947 w 5476951"/>
                <a:gd name="connsiteY9-1154" fmla="*/ 4911245 h 5358110"/>
                <a:gd name="connsiteX10-1155" fmla="*/ 3679535 w 5476951"/>
                <a:gd name="connsiteY10-1156" fmla="*/ 5132106 h 5358110"/>
                <a:gd name="connsiteX11-1157" fmla="*/ 3608123 w 5476951"/>
                <a:gd name="connsiteY11-1158" fmla="*/ 5071653 h 5358110"/>
                <a:gd name="connsiteX12-1159" fmla="*/ 3606270 w 5476951"/>
                <a:gd name="connsiteY12-1160" fmla="*/ 5071653 h 5358110"/>
                <a:gd name="connsiteX13-1161" fmla="*/ 3605852 w 5476951"/>
                <a:gd name="connsiteY13-1162" fmla="*/ 5071157 h 5358110"/>
                <a:gd name="connsiteX14-1163" fmla="*/ 3594974 w 5476951"/>
                <a:gd name="connsiteY14-1164" fmla="*/ 5061726 h 5358110"/>
                <a:gd name="connsiteX15-1165" fmla="*/ 3593836 w 5476951"/>
                <a:gd name="connsiteY15-1166" fmla="*/ 5059557 h 5358110"/>
                <a:gd name="connsiteX16-1167" fmla="*/ 3581037 w 5476951"/>
                <a:gd name="connsiteY16-1168" fmla="*/ 5048724 h 5358110"/>
                <a:gd name="connsiteX17-1169" fmla="*/ 3498605 w 5476951"/>
                <a:gd name="connsiteY17-1170" fmla="*/ 4961079 h 5358110"/>
                <a:gd name="connsiteX18-1171" fmla="*/ 3474807 w 5476951"/>
                <a:gd name="connsiteY18-1172" fmla="*/ 4928619 h 5358110"/>
                <a:gd name="connsiteX19-1173" fmla="*/ 3467602 w 5476951"/>
                <a:gd name="connsiteY19-1174" fmla="*/ 4920776 h 5358110"/>
                <a:gd name="connsiteX20-1175" fmla="*/ 3463728 w 5476951"/>
                <a:gd name="connsiteY20-1176" fmla="*/ 4915597 h 5358110"/>
                <a:gd name="connsiteX21-1177" fmla="*/ 3460786 w 5476951"/>
                <a:gd name="connsiteY21-1178" fmla="*/ 4913356 h 5358110"/>
                <a:gd name="connsiteX22-1179" fmla="*/ 3436792 w 5476951"/>
                <a:gd name="connsiteY22-1180" fmla="*/ 4887236 h 5358110"/>
                <a:gd name="connsiteX23-1181" fmla="*/ 3256800 w 5476951"/>
                <a:gd name="connsiteY23-1182" fmla="*/ 4738697 h 5358110"/>
                <a:gd name="connsiteX24-1183" fmla="*/ 2986540 w 5476951"/>
                <a:gd name="connsiteY24-1184" fmla="*/ 4608898 h 5358110"/>
                <a:gd name="connsiteX25-1185" fmla="*/ 2962693 w 5476951"/>
                <a:gd name="connsiteY25-1186" fmla="*/ 4603804 h 5358110"/>
                <a:gd name="connsiteX26-1187" fmla="*/ 2923303 w 5476951"/>
                <a:gd name="connsiteY26-1188" fmla="*/ 4592736 h 5358110"/>
                <a:gd name="connsiteX27-1189" fmla="*/ 2882996 w 5476951"/>
                <a:gd name="connsiteY27-1190" fmla="*/ 4584082 h 5358110"/>
                <a:gd name="connsiteX28-1191" fmla="*/ 2794209 w 5476951"/>
                <a:gd name="connsiteY28-1192" fmla="*/ 4559234 h 5358110"/>
                <a:gd name="connsiteX29-1193" fmla="*/ 2458494 w 5476951"/>
                <a:gd name="connsiteY29-1194" fmla="*/ 4523286 h 5358110"/>
                <a:gd name="connsiteX30-1195" fmla="*/ 1746979 w 5476951"/>
                <a:gd name="connsiteY30-1196" fmla="*/ 4763446 h 5358110"/>
                <a:gd name="connsiteX31-1197" fmla="*/ 1735712 w 5476951"/>
                <a:gd name="connsiteY31-1198" fmla="*/ 4781802 h 5358110"/>
                <a:gd name="connsiteX32-1199" fmla="*/ 1734708 w 5476951"/>
                <a:gd name="connsiteY32-1200" fmla="*/ 4782497 h 5358110"/>
                <a:gd name="connsiteX33-1201" fmla="*/ 1710956 w 5476951"/>
                <a:gd name="connsiteY33-1202" fmla="*/ 4807429 h 5358110"/>
                <a:gd name="connsiteX34-1203" fmla="*/ 1708962 w 5476951"/>
                <a:gd name="connsiteY34-1204" fmla="*/ 4812729 h 5358110"/>
                <a:gd name="connsiteX35-1205" fmla="*/ 1702082 w 5476951"/>
                <a:gd name="connsiteY35-1206" fmla="*/ 4815618 h 5358110"/>
                <a:gd name="connsiteX36-1207" fmla="*/ 1665329 w 5476951"/>
                <a:gd name="connsiteY36-1208" fmla="*/ 4859589 h 5358110"/>
                <a:gd name="connsiteX37-1209" fmla="*/ 382689 w 5476951"/>
                <a:gd name="connsiteY37-1210" fmla="*/ 4973251 h 5358110"/>
                <a:gd name="connsiteX38-1211" fmla="*/ 193546 w 5476951"/>
                <a:gd name="connsiteY38-1212" fmla="*/ 3627521 h 5358110"/>
                <a:gd name="connsiteX39-1213" fmla="*/ 1539276 w 5476951"/>
                <a:gd name="connsiteY39-1214" fmla="*/ 3438379 h 5358110"/>
                <a:gd name="connsiteX40-1215" fmla="*/ 1584130 w 5476951"/>
                <a:gd name="connsiteY40-1216" fmla="*/ 3475870 h 5358110"/>
                <a:gd name="connsiteX41-1217" fmla="*/ 1605272 w 5476951"/>
                <a:gd name="connsiteY41-1218" fmla="*/ 3490243 h 5358110"/>
                <a:gd name="connsiteX42-1219" fmla="*/ 1621522 w 5476951"/>
                <a:gd name="connsiteY42-1220" fmla="*/ 3499053 h 5358110"/>
                <a:gd name="connsiteX43-1221" fmla="*/ 1657648 w 5476951"/>
                <a:gd name="connsiteY43-1222" fmla="*/ 3527577 h 5358110"/>
                <a:gd name="connsiteX44-1223" fmla="*/ 1728025 w 5476951"/>
                <a:gd name="connsiteY44-1224" fmla="*/ 3578160 h 5358110"/>
                <a:gd name="connsiteX45-1225" fmla="*/ 1802860 w 5476951"/>
                <a:gd name="connsiteY45-1226" fmla="*/ 3642979 h 5358110"/>
                <a:gd name="connsiteX46-1227" fmla="*/ 1841288 w 5476951"/>
                <a:gd name="connsiteY46-1228" fmla="*/ 3668935 h 5358110"/>
                <a:gd name="connsiteX47-1229" fmla="*/ 1877129 w 5476951"/>
                <a:gd name="connsiteY47-1230" fmla="*/ 3697057 h 5358110"/>
                <a:gd name="connsiteX48-1231" fmla="*/ 2216732 w 5476951"/>
                <a:gd name="connsiteY48-1232" fmla="*/ 3844176 h 5358110"/>
                <a:gd name="connsiteX49-1233" fmla="*/ 2646146 w 5476951"/>
                <a:gd name="connsiteY49-1234" fmla="*/ 3863853 h 5358110"/>
                <a:gd name="connsiteX50-1235" fmla="*/ 2648696 w 5476951"/>
                <a:gd name="connsiteY50-1236" fmla="*/ 3862765 h 5358110"/>
                <a:gd name="connsiteX51-1237" fmla="*/ 2689875 w 5476951"/>
                <a:gd name="connsiteY51-1238" fmla="*/ 3855447 h 5358110"/>
                <a:gd name="connsiteX52-1239" fmla="*/ 2936100 w 5476951"/>
                <a:gd name="connsiteY52-1240" fmla="*/ 3658908 h 5358110"/>
                <a:gd name="connsiteX53-1241" fmla="*/ 2838440 w 5476951"/>
                <a:gd name="connsiteY53-1242" fmla="*/ 3290409 h 5358110"/>
                <a:gd name="connsiteX54-1243" fmla="*/ 2141555 w 5476951"/>
                <a:gd name="connsiteY54-1244" fmla="*/ 2794439 h 5358110"/>
                <a:gd name="connsiteX55-1245" fmla="*/ 2028615 w 5476951"/>
                <a:gd name="connsiteY55-1246" fmla="*/ 2748134 h 5358110"/>
                <a:gd name="connsiteX56-1247" fmla="*/ 1654205 w 5476951"/>
                <a:gd name="connsiteY56-1248" fmla="*/ 2545672 h 5358110"/>
                <a:gd name="connsiteX57-1249" fmla="*/ 1375630 w 5476951"/>
                <a:gd name="connsiteY57-1250" fmla="*/ 563636 h 5358110"/>
                <a:gd name="connsiteX58-1251" fmla="*/ 3357666 w 5476951"/>
                <a:gd name="connsiteY58-1252" fmla="*/ 285061 h 5358110"/>
                <a:gd name="connsiteX0-1253" fmla="*/ 3357666 w 5476951"/>
                <a:gd name="connsiteY0-1254" fmla="*/ 285061 h 5358110"/>
                <a:gd name="connsiteX1-1255" fmla="*/ 3905805 w 5476951"/>
                <a:gd name="connsiteY1-1256" fmla="*/ 1625527 h 5358110"/>
                <a:gd name="connsiteX2-1257" fmla="*/ 3900581 w 5476951"/>
                <a:gd name="connsiteY2-1258" fmla="*/ 1651718 h 5358110"/>
                <a:gd name="connsiteX3-1259" fmla="*/ 3909495 w 5476951"/>
                <a:gd name="connsiteY3-1260" fmla="*/ 1786853 h 5358110"/>
                <a:gd name="connsiteX4-1261" fmla="*/ 4346315 w 5476951"/>
                <a:gd name="connsiteY4-1262" fmla="*/ 2784117 h 5358110"/>
                <a:gd name="connsiteX5-1263" fmla="*/ 4628175 w 5476951"/>
                <a:gd name="connsiteY5-1264" fmla="*/ 3084910 h 5358110"/>
                <a:gd name="connsiteX6-1265" fmla="*/ 4756244 w 5476951"/>
                <a:gd name="connsiteY6-1266" fmla="*/ 3188881 h 5358110"/>
                <a:gd name="connsiteX7-1267" fmla="*/ 4835762 w 5476951"/>
                <a:gd name="connsiteY7-1268" fmla="*/ 3221948 h 5358110"/>
                <a:gd name="connsiteX8-1269" fmla="*/ 5030084 w 5476951"/>
                <a:gd name="connsiteY8-1270" fmla="*/ 3339833 h 5358110"/>
                <a:gd name="connsiteX9-1271" fmla="*/ 5250947 w 5476951"/>
                <a:gd name="connsiteY9-1272" fmla="*/ 4911245 h 5358110"/>
                <a:gd name="connsiteX10-1273" fmla="*/ 3679535 w 5476951"/>
                <a:gd name="connsiteY10-1274" fmla="*/ 5132106 h 5358110"/>
                <a:gd name="connsiteX11-1275" fmla="*/ 3608123 w 5476951"/>
                <a:gd name="connsiteY11-1276" fmla="*/ 5071653 h 5358110"/>
                <a:gd name="connsiteX12-1277" fmla="*/ 3606270 w 5476951"/>
                <a:gd name="connsiteY12-1278" fmla="*/ 5071653 h 5358110"/>
                <a:gd name="connsiteX13-1279" fmla="*/ 3605852 w 5476951"/>
                <a:gd name="connsiteY13-1280" fmla="*/ 5071157 h 5358110"/>
                <a:gd name="connsiteX14-1281" fmla="*/ 3594974 w 5476951"/>
                <a:gd name="connsiteY14-1282" fmla="*/ 5061726 h 5358110"/>
                <a:gd name="connsiteX15-1283" fmla="*/ 3593836 w 5476951"/>
                <a:gd name="connsiteY15-1284" fmla="*/ 5059557 h 5358110"/>
                <a:gd name="connsiteX16-1285" fmla="*/ 3581037 w 5476951"/>
                <a:gd name="connsiteY16-1286" fmla="*/ 5048724 h 5358110"/>
                <a:gd name="connsiteX17-1287" fmla="*/ 3498605 w 5476951"/>
                <a:gd name="connsiteY17-1288" fmla="*/ 4961079 h 5358110"/>
                <a:gd name="connsiteX18-1289" fmla="*/ 3474807 w 5476951"/>
                <a:gd name="connsiteY18-1290" fmla="*/ 4928619 h 5358110"/>
                <a:gd name="connsiteX19-1291" fmla="*/ 3467602 w 5476951"/>
                <a:gd name="connsiteY19-1292" fmla="*/ 4920776 h 5358110"/>
                <a:gd name="connsiteX20-1293" fmla="*/ 3463728 w 5476951"/>
                <a:gd name="connsiteY20-1294" fmla="*/ 4915597 h 5358110"/>
                <a:gd name="connsiteX21-1295" fmla="*/ 3460786 w 5476951"/>
                <a:gd name="connsiteY21-1296" fmla="*/ 4913356 h 5358110"/>
                <a:gd name="connsiteX22-1297" fmla="*/ 3436792 w 5476951"/>
                <a:gd name="connsiteY22-1298" fmla="*/ 4887236 h 5358110"/>
                <a:gd name="connsiteX23-1299" fmla="*/ 3256800 w 5476951"/>
                <a:gd name="connsiteY23-1300" fmla="*/ 4738697 h 5358110"/>
                <a:gd name="connsiteX24-1301" fmla="*/ 2986540 w 5476951"/>
                <a:gd name="connsiteY24-1302" fmla="*/ 4608898 h 5358110"/>
                <a:gd name="connsiteX25-1303" fmla="*/ 2962693 w 5476951"/>
                <a:gd name="connsiteY25-1304" fmla="*/ 4603804 h 5358110"/>
                <a:gd name="connsiteX26-1305" fmla="*/ 2923303 w 5476951"/>
                <a:gd name="connsiteY26-1306" fmla="*/ 4592736 h 5358110"/>
                <a:gd name="connsiteX27-1307" fmla="*/ 2882996 w 5476951"/>
                <a:gd name="connsiteY27-1308" fmla="*/ 4584082 h 5358110"/>
                <a:gd name="connsiteX28-1309" fmla="*/ 2794209 w 5476951"/>
                <a:gd name="connsiteY28-1310" fmla="*/ 4559234 h 5358110"/>
                <a:gd name="connsiteX29-1311" fmla="*/ 2458494 w 5476951"/>
                <a:gd name="connsiteY29-1312" fmla="*/ 4523286 h 5358110"/>
                <a:gd name="connsiteX30-1313" fmla="*/ 1746979 w 5476951"/>
                <a:gd name="connsiteY30-1314" fmla="*/ 4763446 h 5358110"/>
                <a:gd name="connsiteX31-1315" fmla="*/ 1735712 w 5476951"/>
                <a:gd name="connsiteY31-1316" fmla="*/ 4781802 h 5358110"/>
                <a:gd name="connsiteX32-1317" fmla="*/ 1734708 w 5476951"/>
                <a:gd name="connsiteY32-1318" fmla="*/ 4782497 h 5358110"/>
                <a:gd name="connsiteX33-1319" fmla="*/ 1710956 w 5476951"/>
                <a:gd name="connsiteY33-1320" fmla="*/ 4807429 h 5358110"/>
                <a:gd name="connsiteX34-1321" fmla="*/ 1708962 w 5476951"/>
                <a:gd name="connsiteY34-1322" fmla="*/ 4812729 h 5358110"/>
                <a:gd name="connsiteX35-1323" fmla="*/ 1702082 w 5476951"/>
                <a:gd name="connsiteY35-1324" fmla="*/ 4815618 h 5358110"/>
                <a:gd name="connsiteX36-1325" fmla="*/ 1665329 w 5476951"/>
                <a:gd name="connsiteY36-1326" fmla="*/ 4859589 h 5358110"/>
                <a:gd name="connsiteX37-1327" fmla="*/ 382689 w 5476951"/>
                <a:gd name="connsiteY37-1328" fmla="*/ 4973251 h 5358110"/>
                <a:gd name="connsiteX38-1329" fmla="*/ 193546 w 5476951"/>
                <a:gd name="connsiteY38-1330" fmla="*/ 3627521 h 5358110"/>
                <a:gd name="connsiteX39-1331" fmla="*/ 1539276 w 5476951"/>
                <a:gd name="connsiteY39-1332" fmla="*/ 3438379 h 5358110"/>
                <a:gd name="connsiteX40-1333" fmla="*/ 1584130 w 5476951"/>
                <a:gd name="connsiteY40-1334" fmla="*/ 3475870 h 5358110"/>
                <a:gd name="connsiteX41-1335" fmla="*/ 1605272 w 5476951"/>
                <a:gd name="connsiteY41-1336" fmla="*/ 3490243 h 5358110"/>
                <a:gd name="connsiteX42-1337" fmla="*/ 1621522 w 5476951"/>
                <a:gd name="connsiteY42-1338" fmla="*/ 3499053 h 5358110"/>
                <a:gd name="connsiteX43-1339" fmla="*/ 1657648 w 5476951"/>
                <a:gd name="connsiteY43-1340" fmla="*/ 3527577 h 5358110"/>
                <a:gd name="connsiteX44-1341" fmla="*/ 1802860 w 5476951"/>
                <a:gd name="connsiteY44-1342" fmla="*/ 3642979 h 5358110"/>
                <a:gd name="connsiteX45-1343" fmla="*/ 1841288 w 5476951"/>
                <a:gd name="connsiteY45-1344" fmla="*/ 3668935 h 5358110"/>
                <a:gd name="connsiteX46-1345" fmla="*/ 1877129 w 5476951"/>
                <a:gd name="connsiteY46-1346" fmla="*/ 3697057 h 5358110"/>
                <a:gd name="connsiteX47-1347" fmla="*/ 2216732 w 5476951"/>
                <a:gd name="connsiteY47-1348" fmla="*/ 3844176 h 5358110"/>
                <a:gd name="connsiteX48-1349" fmla="*/ 2646146 w 5476951"/>
                <a:gd name="connsiteY48-1350" fmla="*/ 3863853 h 5358110"/>
                <a:gd name="connsiteX49-1351" fmla="*/ 2648696 w 5476951"/>
                <a:gd name="connsiteY49-1352" fmla="*/ 3862765 h 5358110"/>
                <a:gd name="connsiteX50-1353" fmla="*/ 2689875 w 5476951"/>
                <a:gd name="connsiteY50-1354" fmla="*/ 3855447 h 5358110"/>
                <a:gd name="connsiteX51-1355" fmla="*/ 2936100 w 5476951"/>
                <a:gd name="connsiteY51-1356" fmla="*/ 3658908 h 5358110"/>
                <a:gd name="connsiteX52-1357" fmla="*/ 2838440 w 5476951"/>
                <a:gd name="connsiteY52-1358" fmla="*/ 3290409 h 5358110"/>
                <a:gd name="connsiteX53-1359" fmla="*/ 2141555 w 5476951"/>
                <a:gd name="connsiteY53-1360" fmla="*/ 2794439 h 5358110"/>
                <a:gd name="connsiteX54-1361" fmla="*/ 2028615 w 5476951"/>
                <a:gd name="connsiteY54-1362" fmla="*/ 2748134 h 5358110"/>
                <a:gd name="connsiteX55-1363" fmla="*/ 1654205 w 5476951"/>
                <a:gd name="connsiteY55-1364" fmla="*/ 2545672 h 5358110"/>
                <a:gd name="connsiteX56-1365" fmla="*/ 1375630 w 5476951"/>
                <a:gd name="connsiteY56-1366" fmla="*/ 563636 h 5358110"/>
                <a:gd name="connsiteX57-1367" fmla="*/ 3357666 w 5476951"/>
                <a:gd name="connsiteY57-1368" fmla="*/ 285061 h 5358110"/>
                <a:gd name="connsiteX0-1369" fmla="*/ 3357666 w 5476951"/>
                <a:gd name="connsiteY0-1370" fmla="*/ 285061 h 5358110"/>
                <a:gd name="connsiteX1-1371" fmla="*/ 3905805 w 5476951"/>
                <a:gd name="connsiteY1-1372" fmla="*/ 1625527 h 5358110"/>
                <a:gd name="connsiteX2-1373" fmla="*/ 3900581 w 5476951"/>
                <a:gd name="connsiteY2-1374" fmla="*/ 1651718 h 5358110"/>
                <a:gd name="connsiteX3-1375" fmla="*/ 3909495 w 5476951"/>
                <a:gd name="connsiteY3-1376" fmla="*/ 1786853 h 5358110"/>
                <a:gd name="connsiteX4-1377" fmla="*/ 4346315 w 5476951"/>
                <a:gd name="connsiteY4-1378" fmla="*/ 2784117 h 5358110"/>
                <a:gd name="connsiteX5-1379" fmla="*/ 4628175 w 5476951"/>
                <a:gd name="connsiteY5-1380" fmla="*/ 3084910 h 5358110"/>
                <a:gd name="connsiteX6-1381" fmla="*/ 4756244 w 5476951"/>
                <a:gd name="connsiteY6-1382" fmla="*/ 3188881 h 5358110"/>
                <a:gd name="connsiteX7-1383" fmla="*/ 4835762 w 5476951"/>
                <a:gd name="connsiteY7-1384" fmla="*/ 3221948 h 5358110"/>
                <a:gd name="connsiteX8-1385" fmla="*/ 5030084 w 5476951"/>
                <a:gd name="connsiteY8-1386" fmla="*/ 3339833 h 5358110"/>
                <a:gd name="connsiteX9-1387" fmla="*/ 5250947 w 5476951"/>
                <a:gd name="connsiteY9-1388" fmla="*/ 4911245 h 5358110"/>
                <a:gd name="connsiteX10-1389" fmla="*/ 3679535 w 5476951"/>
                <a:gd name="connsiteY10-1390" fmla="*/ 5132106 h 5358110"/>
                <a:gd name="connsiteX11-1391" fmla="*/ 3608123 w 5476951"/>
                <a:gd name="connsiteY11-1392" fmla="*/ 5071653 h 5358110"/>
                <a:gd name="connsiteX12-1393" fmla="*/ 3606270 w 5476951"/>
                <a:gd name="connsiteY12-1394" fmla="*/ 5071653 h 5358110"/>
                <a:gd name="connsiteX13-1395" fmla="*/ 3605852 w 5476951"/>
                <a:gd name="connsiteY13-1396" fmla="*/ 5071157 h 5358110"/>
                <a:gd name="connsiteX14-1397" fmla="*/ 3594974 w 5476951"/>
                <a:gd name="connsiteY14-1398" fmla="*/ 5061726 h 5358110"/>
                <a:gd name="connsiteX15-1399" fmla="*/ 3593836 w 5476951"/>
                <a:gd name="connsiteY15-1400" fmla="*/ 5059557 h 5358110"/>
                <a:gd name="connsiteX16-1401" fmla="*/ 3581037 w 5476951"/>
                <a:gd name="connsiteY16-1402" fmla="*/ 5048724 h 5358110"/>
                <a:gd name="connsiteX17-1403" fmla="*/ 3498605 w 5476951"/>
                <a:gd name="connsiteY17-1404" fmla="*/ 4961079 h 5358110"/>
                <a:gd name="connsiteX18-1405" fmla="*/ 3474807 w 5476951"/>
                <a:gd name="connsiteY18-1406" fmla="*/ 4928619 h 5358110"/>
                <a:gd name="connsiteX19-1407" fmla="*/ 3467602 w 5476951"/>
                <a:gd name="connsiteY19-1408" fmla="*/ 4920776 h 5358110"/>
                <a:gd name="connsiteX20-1409" fmla="*/ 3463728 w 5476951"/>
                <a:gd name="connsiteY20-1410" fmla="*/ 4915597 h 5358110"/>
                <a:gd name="connsiteX21-1411" fmla="*/ 3460786 w 5476951"/>
                <a:gd name="connsiteY21-1412" fmla="*/ 4913356 h 5358110"/>
                <a:gd name="connsiteX22-1413" fmla="*/ 3436792 w 5476951"/>
                <a:gd name="connsiteY22-1414" fmla="*/ 4887236 h 5358110"/>
                <a:gd name="connsiteX23-1415" fmla="*/ 3256800 w 5476951"/>
                <a:gd name="connsiteY23-1416" fmla="*/ 4738697 h 5358110"/>
                <a:gd name="connsiteX24-1417" fmla="*/ 2986540 w 5476951"/>
                <a:gd name="connsiteY24-1418" fmla="*/ 4608898 h 5358110"/>
                <a:gd name="connsiteX25-1419" fmla="*/ 2962693 w 5476951"/>
                <a:gd name="connsiteY25-1420" fmla="*/ 4603804 h 5358110"/>
                <a:gd name="connsiteX26-1421" fmla="*/ 2923303 w 5476951"/>
                <a:gd name="connsiteY26-1422" fmla="*/ 4592736 h 5358110"/>
                <a:gd name="connsiteX27-1423" fmla="*/ 2882996 w 5476951"/>
                <a:gd name="connsiteY27-1424" fmla="*/ 4584082 h 5358110"/>
                <a:gd name="connsiteX28-1425" fmla="*/ 2794209 w 5476951"/>
                <a:gd name="connsiteY28-1426" fmla="*/ 4559234 h 5358110"/>
                <a:gd name="connsiteX29-1427" fmla="*/ 2458494 w 5476951"/>
                <a:gd name="connsiteY29-1428" fmla="*/ 4523286 h 5358110"/>
                <a:gd name="connsiteX30-1429" fmla="*/ 1746979 w 5476951"/>
                <a:gd name="connsiteY30-1430" fmla="*/ 4763446 h 5358110"/>
                <a:gd name="connsiteX31-1431" fmla="*/ 1735712 w 5476951"/>
                <a:gd name="connsiteY31-1432" fmla="*/ 4781802 h 5358110"/>
                <a:gd name="connsiteX32-1433" fmla="*/ 1734708 w 5476951"/>
                <a:gd name="connsiteY32-1434" fmla="*/ 4782497 h 5358110"/>
                <a:gd name="connsiteX33-1435" fmla="*/ 1710956 w 5476951"/>
                <a:gd name="connsiteY33-1436" fmla="*/ 4807429 h 5358110"/>
                <a:gd name="connsiteX34-1437" fmla="*/ 1708962 w 5476951"/>
                <a:gd name="connsiteY34-1438" fmla="*/ 4812729 h 5358110"/>
                <a:gd name="connsiteX35-1439" fmla="*/ 1702082 w 5476951"/>
                <a:gd name="connsiteY35-1440" fmla="*/ 4815618 h 5358110"/>
                <a:gd name="connsiteX36-1441" fmla="*/ 1665329 w 5476951"/>
                <a:gd name="connsiteY36-1442" fmla="*/ 4859589 h 5358110"/>
                <a:gd name="connsiteX37-1443" fmla="*/ 382689 w 5476951"/>
                <a:gd name="connsiteY37-1444" fmla="*/ 4973251 h 5358110"/>
                <a:gd name="connsiteX38-1445" fmla="*/ 193546 w 5476951"/>
                <a:gd name="connsiteY38-1446" fmla="*/ 3627521 h 5358110"/>
                <a:gd name="connsiteX39-1447" fmla="*/ 1539276 w 5476951"/>
                <a:gd name="connsiteY39-1448" fmla="*/ 3438379 h 5358110"/>
                <a:gd name="connsiteX40-1449" fmla="*/ 1584130 w 5476951"/>
                <a:gd name="connsiteY40-1450" fmla="*/ 3475870 h 5358110"/>
                <a:gd name="connsiteX41-1451" fmla="*/ 1605272 w 5476951"/>
                <a:gd name="connsiteY41-1452" fmla="*/ 3490243 h 5358110"/>
                <a:gd name="connsiteX42-1453" fmla="*/ 1621522 w 5476951"/>
                <a:gd name="connsiteY42-1454" fmla="*/ 3499053 h 5358110"/>
                <a:gd name="connsiteX43-1455" fmla="*/ 1802860 w 5476951"/>
                <a:gd name="connsiteY43-1456" fmla="*/ 3642979 h 5358110"/>
                <a:gd name="connsiteX44-1457" fmla="*/ 1841288 w 5476951"/>
                <a:gd name="connsiteY44-1458" fmla="*/ 3668935 h 5358110"/>
                <a:gd name="connsiteX45-1459" fmla="*/ 1877129 w 5476951"/>
                <a:gd name="connsiteY45-1460" fmla="*/ 3697057 h 5358110"/>
                <a:gd name="connsiteX46-1461" fmla="*/ 2216732 w 5476951"/>
                <a:gd name="connsiteY46-1462" fmla="*/ 3844176 h 5358110"/>
                <a:gd name="connsiteX47-1463" fmla="*/ 2646146 w 5476951"/>
                <a:gd name="connsiteY47-1464" fmla="*/ 3863853 h 5358110"/>
                <a:gd name="connsiteX48-1465" fmla="*/ 2648696 w 5476951"/>
                <a:gd name="connsiteY48-1466" fmla="*/ 3862765 h 5358110"/>
                <a:gd name="connsiteX49-1467" fmla="*/ 2689875 w 5476951"/>
                <a:gd name="connsiteY49-1468" fmla="*/ 3855447 h 5358110"/>
                <a:gd name="connsiteX50-1469" fmla="*/ 2936100 w 5476951"/>
                <a:gd name="connsiteY50-1470" fmla="*/ 3658908 h 5358110"/>
                <a:gd name="connsiteX51-1471" fmla="*/ 2838440 w 5476951"/>
                <a:gd name="connsiteY51-1472" fmla="*/ 3290409 h 5358110"/>
                <a:gd name="connsiteX52-1473" fmla="*/ 2141555 w 5476951"/>
                <a:gd name="connsiteY52-1474" fmla="*/ 2794439 h 5358110"/>
                <a:gd name="connsiteX53-1475" fmla="*/ 2028615 w 5476951"/>
                <a:gd name="connsiteY53-1476" fmla="*/ 2748134 h 5358110"/>
                <a:gd name="connsiteX54-1477" fmla="*/ 1654205 w 5476951"/>
                <a:gd name="connsiteY54-1478" fmla="*/ 2545672 h 5358110"/>
                <a:gd name="connsiteX55-1479" fmla="*/ 1375630 w 5476951"/>
                <a:gd name="connsiteY55-1480" fmla="*/ 563636 h 5358110"/>
                <a:gd name="connsiteX56-1481" fmla="*/ 3357666 w 5476951"/>
                <a:gd name="connsiteY56-1482" fmla="*/ 285061 h 5358110"/>
                <a:gd name="connsiteX0-1483" fmla="*/ 3357666 w 5476951"/>
                <a:gd name="connsiteY0-1484" fmla="*/ 285061 h 5358110"/>
                <a:gd name="connsiteX1-1485" fmla="*/ 3905805 w 5476951"/>
                <a:gd name="connsiteY1-1486" fmla="*/ 1625527 h 5358110"/>
                <a:gd name="connsiteX2-1487" fmla="*/ 3900581 w 5476951"/>
                <a:gd name="connsiteY2-1488" fmla="*/ 1651718 h 5358110"/>
                <a:gd name="connsiteX3-1489" fmla="*/ 3909495 w 5476951"/>
                <a:gd name="connsiteY3-1490" fmla="*/ 1786853 h 5358110"/>
                <a:gd name="connsiteX4-1491" fmla="*/ 4346315 w 5476951"/>
                <a:gd name="connsiteY4-1492" fmla="*/ 2784117 h 5358110"/>
                <a:gd name="connsiteX5-1493" fmla="*/ 4628175 w 5476951"/>
                <a:gd name="connsiteY5-1494" fmla="*/ 3084910 h 5358110"/>
                <a:gd name="connsiteX6-1495" fmla="*/ 4756244 w 5476951"/>
                <a:gd name="connsiteY6-1496" fmla="*/ 3188881 h 5358110"/>
                <a:gd name="connsiteX7-1497" fmla="*/ 4835762 w 5476951"/>
                <a:gd name="connsiteY7-1498" fmla="*/ 3221948 h 5358110"/>
                <a:gd name="connsiteX8-1499" fmla="*/ 5030084 w 5476951"/>
                <a:gd name="connsiteY8-1500" fmla="*/ 3339833 h 5358110"/>
                <a:gd name="connsiteX9-1501" fmla="*/ 5250947 w 5476951"/>
                <a:gd name="connsiteY9-1502" fmla="*/ 4911245 h 5358110"/>
                <a:gd name="connsiteX10-1503" fmla="*/ 3679535 w 5476951"/>
                <a:gd name="connsiteY10-1504" fmla="*/ 5132106 h 5358110"/>
                <a:gd name="connsiteX11-1505" fmla="*/ 3608123 w 5476951"/>
                <a:gd name="connsiteY11-1506" fmla="*/ 5071653 h 5358110"/>
                <a:gd name="connsiteX12-1507" fmla="*/ 3606270 w 5476951"/>
                <a:gd name="connsiteY12-1508" fmla="*/ 5071653 h 5358110"/>
                <a:gd name="connsiteX13-1509" fmla="*/ 3605852 w 5476951"/>
                <a:gd name="connsiteY13-1510" fmla="*/ 5071157 h 5358110"/>
                <a:gd name="connsiteX14-1511" fmla="*/ 3594974 w 5476951"/>
                <a:gd name="connsiteY14-1512" fmla="*/ 5061726 h 5358110"/>
                <a:gd name="connsiteX15-1513" fmla="*/ 3593836 w 5476951"/>
                <a:gd name="connsiteY15-1514" fmla="*/ 5059557 h 5358110"/>
                <a:gd name="connsiteX16-1515" fmla="*/ 3581037 w 5476951"/>
                <a:gd name="connsiteY16-1516" fmla="*/ 5048724 h 5358110"/>
                <a:gd name="connsiteX17-1517" fmla="*/ 3498605 w 5476951"/>
                <a:gd name="connsiteY17-1518" fmla="*/ 4961079 h 5358110"/>
                <a:gd name="connsiteX18-1519" fmla="*/ 3474807 w 5476951"/>
                <a:gd name="connsiteY18-1520" fmla="*/ 4928619 h 5358110"/>
                <a:gd name="connsiteX19-1521" fmla="*/ 3467602 w 5476951"/>
                <a:gd name="connsiteY19-1522" fmla="*/ 4920776 h 5358110"/>
                <a:gd name="connsiteX20-1523" fmla="*/ 3463728 w 5476951"/>
                <a:gd name="connsiteY20-1524" fmla="*/ 4915597 h 5358110"/>
                <a:gd name="connsiteX21-1525" fmla="*/ 3460786 w 5476951"/>
                <a:gd name="connsiteY21-1526" fmla="*/ 4913356 h 5358110"/>
                <a:gd name="connsiteX22-1527" fmla="*/ 3436792 w 5476951"/>
                <a:gd name="connsiteY22-1528" fmla="*/ 4887236 h 5358110"/>
                <a:gd name="connsiteX23-1529" fmla="*/ 3256800 w 5476951"/>
                <a:gd name="connsiteY23-1530" fmla="*/ 4738697 h 5358110"/>
                <a:gd name="connsiteX24-1531" fmla="*/ 2986540 w 5476951"/>
                <a:gd name="connsiteY24-1532" fmla="*/ 4608898 h 5358110"/>
                <a:gd name="connsiteX25-1533" fmla="*/ 2962693 w 5476951"/>
                <a:gd name="connsiteY25-1534" fmla="*/ 4603804 h 5358110"/>
                <a:gd name="connsiteX26-1535" fmla="*/ 2923303 w 5476951"/>
                <a:gd name="connsiteY26-1536" fmla="*/ 4592736 h 5358110"/>
                <a:gd name="connsiteX27-1537" fmla="*/ 2882996 w 5476951"/>
                <a:gd name="connsiteY27-1538" fmla="*/ 4584082 h 5358110"/>
                <a:gd name="connsiteX28-1539" fmla="*/ 2794209 w 5476951"/>
                <a:gd name="connsiteY28-1540" fmla="*/ 4559234 h 5358110"/>
                <a:gd name="connsiteX29-1541" fmla="*/ 2458494 w 5476951"/>
                <a:gd name="connsiteY29-1542" fmla="*/ 4523286 h 5358110"/>
                <a:gd name="connsiteX30-1543" fmla="*/ 1746979 w 5476951"/>
                <a:gd name="connsiteY30-1544" fmla="*/ 4763446 h 5358110"/>
                <a:gd name="connsiteX31-1545" fmla="*/ 1735712 w 5476951"/>
                <a:gd name="connsiteY31-1546" fmla="*/ 4781802 h 5358110"/>
                <a:gd name="connsiteX32-1547" fmla="*/ 1734708 w 5476951"/>
                <a:gd name="connsiteY32-1548" fmla="*/ 4782497 h 5358110"/>
                <a:gd name="connsiteX33-1549" fmla="*/ 1710956 w 5476951"/>
                <a:gd name="connsiteY33-1550" fmla="*/ 4807429 h 5358110"/>
                <a:gd name="connsiteX34-1551" fmla="*/ 1708962 w 5476951"/>
                <a:gd name="connsiteY34-1552" fmla="*/ 4812729 h 5358110"/>
                <a:gd name="connsiteX35-1553" fmla="*/ 1702082 w 5476951"/>
                <a:gd name="connsiteY35-1554" fmla="*/ 4815618 h 5358110"/>
                <a:gd name="connsiteX36-1555" fmla="*/ 1665329 w 5476951"/>
                <a:gd name="connsiteY36-1556" fmla="*/ 4859589 h 5358110"/>
                <a:gd name="connsiteX37-1557" fmla="*/ 382689 w 5476951"/>
                <a:gd name="connsiteY37-1558" fmla="*/ 4973251 h 5358110"/>
                <a:gd name="connsiteX38-1559" fmla="*/ 193546 w 5476951"/>
                <a:gd name="connsiteY38-1560" fmla="*/ 3627521 h 5358110"/>
                <a:gd name="connsiteX39-1561" fmla="*/ 1539276 w 5476951"/>
                <a:gd name="connsiteY39-1562" fmla="*/ 3438379 h 5358110"/>
                <a:gd name="connsiteX40-1563" fmla="*/ 1584130 w 5476951"/>
                <a:gd name="connsiteY40-1564" fmla="*/ 3475870 h 5358110"/>
                <a:gd name="connsiteX41-1565" fmla="*/ 1605272 w 5476951"/>
                <a:gd name="connsiteY41-1566" fmla="*/ 3490243 h 5358110"/>
                <a:gd name="connsiteX42-1567" fmla="*/ 1802860 w 5476951"/>
                <a:gd name="connsiteY42-1568" fmla="*/ 3642979 h 5358110"/>
                <a:gd name="connsiteX43-1569" fmla="*/ 1841288 w 5476951"/>
                <a:gd name="connsiteY43-1570" fmla="*/ 3668935 h 5358110"/>
                <a:gd name="connsiteX44-1571" fmla="*/ 1877129 w 5476951"/>
                <a:gd name="connsiteY44-1572" fmla="*/ 3697057 h 5358110"/>
                <a:gd name="connsiteX45-1573" fmla="*/ 2216732 w 5476951"/>
                <a:gd name="connsiteY45-1574" fmla="*/ 3844176 h 5358110"/>
                <a:gd name="connsiteX46-1575" fmla="*/ 2646146 w 5476951"/>
                <a:gd name="connsiteY46-1576" fmla="*/ 3863853 h 5358110"/>
                <a:gd name="connsiteX47-1577" fmla="*/ 2648696 w 5476951"/>
                <a:gd name="connsiteY47-1578" fmla="*/ 3862765 h 5358110"/>
                <a:gd name="connsiteX48-1579" fmla="*/ 2689875 w 5476951"/>
                <a:gd name="connsiteY48-1580" fmla="*/ 3855447 h 5358110"/>
                <a:gd name="connsiteX49-1581" fmla="*/ 2936100 w 5476951"/>
                <a:gd name="connsiteY49-1582" fmla="*/ 3658908 h 5358110"/>
                <a:gd name="connsiteX50-1583" fmla="*/ 2838440 w 5476951"/>
                <a:gd name="connsiteY50-1584" fmla="*/ 3290409 h 5358110"/>
                <a:gd name="connsiteX51-1585" fmla="*/ 2141555 w 5476951"/>
                <a:gd name="connsiteY51-1586" fmla="*/ 2794439 h 5358110"/>
                <a:gd name="connsiteX52-1587" fmla="*/ 2028615 w 5476951"/>
                <a:gd name="connsiteY52-1588" fmla="*/ 2748134 h 5358110"/>
                <a:gd name="connsiteX53-1589" fmla="*/ 1654205 w 5476951"/>
                <a:gd name="connsiteY53-1590" fmla="*/ 2545672 h 5358110"/>
                <a:gd name="connsiteX54-1591" fmla="*/ 1375630 w 5476951"/>
                <a:gd name="connsiteY54-1592" fmla="*/ 563636 h 5358110"/>
                <a:gd name="connsiteX55-1593" fmla="*/ 3357666 w 5476951"/>
                <a:gd name="connsiteY55-1594" fmla="*/ 285061 h 5358110"/>
                <a:gd name="connsiteX0-1595" fmla="*/ 3357666 w 5476951"/>
                <a:gd name="connsiteY0-1596" fmla="*/ 285061 h 5358110"/>
                <a:gd name="connsiteX1-1597" fmla="*/ 3905805 w 5476951"/>
                <a:gd name="connsiteY1-1598" fmla="*/ 1625527 h 5358110"/>
                <a:gd name="connsiteX2-1599" fmla="*/ 3900581 w 5476951"/>
                <a:gd name="connsiteY2-1600" fmla="*/ 1651718 h 5358110"/>
                <a:gd name="connsiteX3-1601" fmla="*/ 3909495 w 5476951"/>
                <a:gd name="connsiteY3-1602" fmla="*/ 1786853 h 5358110"/>
                <a:gd name="connsiteX4-1603" fmla="*/ 4346315 w 5476951"/>
                <a:gd name="connsiteY4-1604" fmla="*/ 2784117 h 5358110"/>
                <a:gd name="connsiteX5-1605" fmla="*/ 4628175 w 5476951"/>
                <a:gd name="connsiteY5-1606" fmla="*/ 3084910 h 5358110"/>
                <a:gd name="connsiteX6-1607" fmla="*/ 4756244 w 5476951"/>
                <a:gd name="connsiteY6-1608" fmla="*/ 3188881 h 5358110"/>
                <a:gd name="connsiteX7-1609" fmla="*/ 4835762 w 5476951"/>
                <a:gd name="connsiteY7-1610" fmla="*/ 3221948 h 5358110"/>
                <a:gd name="connsiteX8-1611" fmla="*/ 5030084 w 5476951"/>
                <a:gd name="connsiteY8-1612" fmla="*/ 3339833 h 5358110"/>
                <a:gd name="connsiteX9-1613" fmla="*/ 5250947 w 5476951"/>
                <a:gd name="connsiteY9-1614" fmla="*/ 4911245 h 5358110"/>
                <a:gd name="connsiteX10-1615" fmla="*/ 3679535 w 5476951"/>
                <a:gd name="connsiteY10-1616" fmla="*/ 5132106 h 5358110"/>
                <a:gd name="connsiteX11-1617" fmla="*/ 3608123 w 5476951"/>
                <a:gd name="connsiteY11-1618" fmla="*/ 5071653 h 5358110"/>
                <a:gd name="connsiteX12-1619" fmla="*/ 3606270 w 5476951"/>
                <a:gd name="connsiteY12-1620" fmla="*/ 5071653 h 5358110"/>
                <a:gd name="connsiteX13-1621" fmla="*/ 3605852 w 5476951"/>
                <a:gd name="connsiteY13-1622" fmla="*/ 5071157 h 5358110"/>
                <a:gd name="connsiteX14-1623" fmla="*/ 3594974 w 5476951"/>
                <a:gd name="connsiteY14-1624" fmla="*/ 5061726 h 5358110"/>
                <a:gd name="connsiteX15-1625" fmla="*/ 3593836 w 5476951"/>
                <a:gd name="connsiteY15-1626" fmla="*/ 5059557 h 5358110"/>
                <a:gd name="connsiteX16-1627" fmla="*/ 3581037 w 5476951"/>
                <a:gd name="connsiteY16-1628" fmla="*/ 5048724 h 5358110"/>
                <a:gd name="connsiteX17-1629" fmla="*/ 3498605 w 5476951"/>
                <a:gd name="connsiteY17-1630" fmla="*/ 4961079 h 5358110"/>
                <a:gd name="connsiteX18-1631" fmla="*/ 3474807 w 5476951"/>
                <a:gd name="connsiteY18-1632" fmla="*/ 4928619 h 5358110"/>
                <a:gd name="connsiteX19-1633" fmla="*/ 3467602 w 5476951"/>
                <a:gd name="connsiteY19-1634" fmla="*/ 4920776 h 5358110"/>
                <a:gd name="connsiteX20-1635" fmla="*/ 3463728 w 5476951"/>
                <a:gd name="connsiteY20-1636" fmla="*/ 4915597 h 5358110"/>
                <a:gd name="connsiteX21-1637" fmla="*/ 3460786 w 5476951"/>
                <a:gd name="connsiteY21-1638" fmla="*/ 4913356 h 5358110"/>
                <a:gd name="connsiteX22-1639" fmla="*/ 3436792 w 5476951"/>
                <a:gd name="connsiteY22-1640" fmla="*/ 4887236 h 5358110"/>
                <a:gd name="connsiteX23-1641" fmla="*/ 3256800 w 5476951"/>
                <a:gd name="connsiteY23-1642" fmla="*/ 4738697 h 5358110"/>
                <a:gd name="connsiteX24-1643" fmla="*/ 2986540 w 5476951"/>
                <a:gd name="connsiteY24-1644" fmla="*/ 4608898 h 5358110"/>
                <a:gd name="connsiteX25-1645" fmla="*/ 2962693 w 5476951"/>
                <a:gd name="connsiteY25-1646" fmla="*/ 4603804 h 5358110"/>
                <a:gd name="connsiteX26-1647" fmla="*/ 2923303 w 5476951"/>
                <a:gd name="connsiteY26-1648" fmla="*/ 4592736 h 5358110"/>
                <a:gd name="connsiteX27-1649" fmla="*/ 2882996 w 5476951"/>
                <a:gd name="connsiteY27-1650" fmla="*/ 4584082 h 5358110"/>
                <a:gd name="connsiteX28-1651" fmla="*/ 2794209 w 5476951"/>
                <a:gd name="connsiteY28-1652" fmla="*/ 4559234 h 5358110"/>
                <a:gd name="connsiteX29-1653" fmla="*/ 2458494 w 5476951"/>
                <a:gd name="connsiteY29-1654" fmla="*/ 4523286 h 5358110"/>
                <a:gd name="connsiteX30-1655" fmla="*/ 1746979 w 5476951"/>
                <a:gd name="connsiteY30-1656" fmla="*/ 4763446 h 5358110"/>
                <a:gd name="connsiteX31-1657" fmla="*/ 1735712 w 5476951"/>
                <a:gd name="connsiteY31-1658" fmla="*/ 4781802 h 5358110"/>
                <a:gd name="connsiteX32-1659" fmla="*/ 1734708 w 5476951"/>
                <a:gd name="connsiteY32-1660" fmla="*/ 4782497 h 5358110"/>
                <a:gd name="connsiteX33-1661" fmla="*/ 1710956 w 5476951"/>
                <a:gd name="connsiteY33-1662" fmla="*/ 4807429 h 5358110"/>
                <a:gd name="connsiteX34-1663" fmla="*/ 1708962 w 5476951"/>
                <a:gd name="connsiteY34-1664" fmla="*/ 4812729 h 5358110"/>
                <a:gd name="connsiteX35-1665" fmla="*/ 1702082 w 5476951"/>
                <a:gd name="connsiteY35-1666" fmla="*/ 4815618 h 5358110"/>
                <a:gd name="connsiteX36-1667" fmla="*/ 1665329 w 5476951"/>
                <a:gd name="connsiteY36-1668" fmla="*/ 4859589 h 5358110"/>
                <a:gd name="connsiteX37-1669" fmla="*/ 382689 w 5476951"/>
                <a:gd name="connsiteY37-1670" fmla="*/ 4973251 h 5358110"/>
                <a:gd name="connsiteX38-1671" fmla="*/ 193546 w 5476951"/>
                <a:gd name="connsiteY38-1672" fmla="*/ 3627521 h 5358110"/>
                <a:gd name="connsiteX39-1673" fmla="*/ 1539276 w 5476951"/>
                <a:gd name="connsiteY39-1674" fmla="*/ 3438379 h 5358110"/>
                <a:gd name="connsiteX40-1675" fmla="*/ 1584130 w 5476951"/>
                <a:gd name="connsiteY40-1676" fmla="*/ 3475870 h 5358110"/>
                <a:gd name="connsiteX41-1677" fmla="*/ 1802860 w 5476951"/>
                <a:gd name="connsiteY41-1678" fmla="*/ 3642979 h 5358110"/>
                <a:gd name="connsiteX42-1679" fmla="*/ 1841288 w 5476951"/>
                <a:gd name="connsiteY42-1680" fmla="*/ 3668935 h 5358110"/>
                <a:gd name="connsiteX43-1681" fmla="*/ 1877129 w 5476951"/>
                <a:gd name="connsiteY43-1682" fmla="*/ 3697057 h 5358110"/>
                <a:gd name="connsiteX44-1683" fmla="*/ 2216732 w 5476951"/>
                <a:gd name="connsiteY44-1684" fmla="*/ 3844176 h 5358110"/>
                <a:gd name="connsiteX45-1685" fmla="*/ 2646146 w 5476951"/>
                <a:gd name="connsiteY45-1686" fmla="*/ 3863853 h 5358110"/>
                <a:gd name="connsiteX46-1687" fmla="*/ 2648696 w 5476951"/>
                <a:gd name="connsiteY46-1688" fmla="*/ 3862765 h 5358110"/>
                <a:gd name="connsiteX47-1689" fmla="*/ 2689875 w 5476951"/>
                <a:gd name="connsiteY47-1690" fmla="*/ 3855447 h 5358110"/>
                <a:gd name="connsiteX48-1691" fmla="*/ 2936100 w 5476951"/>
                <a:gd name="connsiteY48-1692" fmla="*/ 3658908 h 5358110"/>
                <a:gd name="connsiteX49-1693" fmla="*/ 2838440 w 5476951"/>
                <a:gd name="connsiteY49-1694" fmla="*/ 3290409 h 5358110"/>
                <a:gd name="connsiteX50-1695" fmla="*/ 2141555 w 5476951"/>
                <a:gd name="connsiteY50-1696" fmla="*/ 2794439 h 5358110"/>
                <a:gd name="connsiteX51-1697" fmla="*/ 2028615 w 5476951"/>
                <a:gd name="connsiteY51-1698" fmla="*/ 2748134 h 5358110"/>
                <a:gd name="connsiteX52-1699" fmla="*/ 1654205 w 5476951"/>
                <a:gd name="connsiteY52-1700" fmla="*/ 2545672 h 5358110"/>
                <a:gd name="connsiteX53-1701" fmla="*/ 1375630 w 5476951"/>
                <a:gd name="connsiteY53-1702" fmla="*/ 563636 h 5358110"/>
                <a:gd name="connsiteX54-1703" fmla="*/ 3357666 w 5476951"/>
                <a:gd name="connsiteY54-1704" fmla="*/ 285061 h 5358110"/>
                <a:gd name="connsiteX0-1705" fmla="*/ 3357666 w 5476951"/>
                <a:gd name="connsiteY0-1706" fmla="*/ 285061 h 5358110"/>
                <a:gd name="connsiteX1-1707" fmla="*/ 3905805 w 5476951"/>
                <a:gd name="connsiteY1-1708" fmla="*/ 1625527 h 5358110"/>
                <a:gd name="connsiteX2-1709" fmla="*/ 3900581 w 5476951"/>
                <a:gd name="connsiteY2-1710" fmla="*/ 1651718 h 5358110"/>
                <a:gd name="connsiteX3-1711" fmla="*/ 3909495 w 5476951"/>
                <a:gd name="connsiteY3-1712" fmla="*/ 1786853 h 5358110"/>
                <a:gd name="connsiteX4-1713" fmla="*/ 4346315 w 5476951"/>
                <a:gd name="connsiteY4-1714" fmla="*/ 2784117 h 5358110"/>
                <a:gd name="connsiteX5-1715" fmla="*/ 4628175 w 5476951"/>
                <a:gd name="connsiteY5-1716" fmla="*/ 3084910 h 5358110"/>
                <a:gd name="connsiteX6-1717" fmla="*/ 4756244 w 5476951"/>
                <a:gd name="connsiteY6-1718" fmla="*/ 3188881 h 5358110"/>
                <a:gd name="connsiteX7-1719" fmla="*/ 4835762 w 5476951"/>
                <a:gd name="connsiteY7-1720" fmla="*/ 3221948 h 5358110"/>
                <a:gd name="connsiteX8-1721" fmla="*/ 5030084 w 5476951"/>
                <a:gd name="connsiteY8-1722" fmla="*/ 3339833 h 5358110"/>
                <a:gd name="connsiteX9-1723" fmla="*/ 5250947 w 5476951"/>
                <a:gd name="connsiteY9-1724" fmla="*/ 4911245 h 5358110"/>
                <a:gd name="connsiteX10-1725" fmla="*/ 3679535 w 5476951"/>
                <a:gd name="connsiteY10-1726" fmla="*/ 5132106 h 5358110"/>
                <a:gd name="connsiteX11-1727" fmla="*/ 3608123 w 5476951"/>
                <a:gd name="connsiteY11-1728" fmla="*/ 5071653 h 5358110"/>
                <a:gd name="connsiteX12-1729" fmla="*/ 3606270 w 5476951"/>
                <a:gd name="connsiteY12-1730" fmla="*/ 5071653 h 5358110"/>
                <a:gd name="connsiteX13-1731" fmla="*/ 3605852 w 5476951"/>
                <a:gd name="connsiteY13-1732" fmla="*/ 5071157 h 5358110"/>
                <a:gd name="connsiteX14-1733" fmla="*/ 3594974 w 5476951"/>
                <a:gd name="connsiteY14-1734" fmla="*/ 5061726 h 5358110"/>
                <a:gd name="connsiteX15-1735" fmla="*/ 3593836 w 5476951"/>
                <a:gd name="connsiteY15-1736" fmla="*/ 5059557 h 5358110"/>
                <a:gd name="connsiteX16-1737" fmla="*/ 3581037 w 5476951"/>
                <a:gd name="connsiteY16-1738" fmla="*/ 5048724 h 5358110"/>
                <a:gd name="connsiteX17-1739" fmla="*/ 3498605 w 5476951"/>
                <a:gd name="connsiteY17-1740" fmla="*/ 4961079 h 5358110"/>
                <a:gd name="connsiteX18-1741" fmla="*/ 3474807 w 5476951"/>
                <a:gd name="connsiteY18-1742" fmla="*/ 4928619 h 5358110"/>
                <a:gd name="connsiteX19-1743" fmla="*/ 3467602 w 5476951"/>
                <a:gd name="connsiteY19-1744" fmla="*/ 4920776 h 5358110"/>
                <a:gd name="connsiteX20-1745" fmla="*/ 3463728 w 5476951"/>
                <a:gd name="connsiteY20-1746" fmla="*/ 4915597 h 5358110"/>
                <a:gd name="connsiteX21-1747" fmla="*/ 3460786 w 5476951"/>
                <a:gd name="connsiteY21-1748" fmla="*/ 4913356 h 5358110"/>
                <a:gd name="connsiteX22-1749" fmla="*/ 3436792 w 5476951"/>
                <a:gd name="connsiteY22-1750" fmla="*/ 4887236 h 5358110"/>
                <a:gd name="connsiteX23-1751" fmla="*/ 3256800 w 5476951"/>
                <a:gd name="connsiteY23-1752" fmla="*/ 4738697 h 5358110"/>
                <a:gd name="connsiteX24-1753" fmla="*/ 2986540 w 5476951"/>
                <a:gd name="connsiteY24-1754" fmla="*/ 4608898 h 5358110"/>
                <a:gd name="connsiteX25-1755" fmla="*/ 2962693 w 5476951"/>
                <a:gd name="connsiteY25-1756" fmla="*/ 4603804 h 5358110"/>
                <a:gd name="connsiteX26-1757" fmla="*/ 2923303 w 5476951"/>
                <a:gd name="connsiteY26-1758" fmla="*/ 4592736 h 5358110"/>
                <a:gd name="connsiteX27-1759" fmla="*/ 2882996 w 5476951"/>
                <a:gd name="connsiteY27-1760" fmla="*/ 4584082 h 5358110"/>
                <a:gd name="connsiteX28-1761" fmla="*/ 2794209 w 5476951"/>
                <a:gd name="connsiteY28-1762" fmla="*/ 4559234 h 5358110"/>
                <a:gd name="connsiteX29-1763" fmla="*/ 2458494 w 5476951"/>
                <a:gd name="connsiteY29-1764" fmla="*/ 4523286 h 5358110"/>
                <a:gd name="connsiteX30-1765" fmla="*/ 1746979 w 5476951"/>
                <a:gd name="connsiteY30-1766" fmla="*/ 4763446 h 5358110"/>
                <a:gd name="connsiteX31-1767" fmla="*/ 1735712 w 5476951"/>
                <a:gd name="connsiteY31-1768" fmla="*/ 4781802 h 5358110"/>
                <a:gd name="connsiteX32-1769" fmla="*/ 1734708 w 5476951"/>
                <a:gd name="connsiteY32-1770" fmla="*/ 4782497 h 5358110"/>
                <a:gd name="connsiteX33-1771" fmla="*/ 1710956 w 5476951"/>
                <a:gd name="connsiteY33-1772" fmla="*/ 4807429 h 5358110"/>
                <a:gd name="connsiteX34-1773" fmla="*/ 1708962 w 5476951"/>
                <a:gd name="connsiteY34-1774" fmla="*/ 4812729 h 5358110"/>
                <a:gd name="connsiteX35-1775" fmla="*/ 1702082 w 5476951"/>
                <a:gd name="connsiteY35-1776" fmla="*/ 4815618 h 5358110"/>
                <a:gd name="connsiteX36-1777" fmla="*/ 1665329 w 5476951"/>
                <a:gd name="connsiteY36-1778" fmla="*/ 4859589 h 5358110"/>
                <a:gd name="connsiteX37-1779" fmla="*/ 382689 w 5476951"/>
                <a:gd name="connsiteY37-1780" fmla="*/ 4973251 h 5358110"/>
                <a:gd name="connsiteX38-1781" fmla="*/ 193546 w 5476951"/>
                <a:gd name="connsiteY38-1782" fmla="*/ 3627521 h 5358110"/>
                <a:gd name="connsiteX39-1783" fmla="*/ 1539276 w 5476951"/>
                <a:gd name="connsiteY39-1784" fmla="*/ 3438379 h 5358110"/>
                <a:gd name="connsiteX40-1785" fmla="*/ 1802860 w 5476951"/>
                <a:gd name="connsiteY40-1786" fmla="*/ 3642979 h 5358110"/>
                <a:gd name="connsiteX41-1787" fmla="*/ 1841288 w 5476951"/>
                <a:gd name="connsiteY41-1788" fmla="*/ 3668935 h 5358110"/>
                <a:gd name="connsiteX42-1789" fmla="*/ 1877129 w 5476951"/>
                <a:gd name="connsiteY42-1790" fmla="*/ 3697057 h 5358110"/>
                <a:gd name="connsiteX43-1791" fmla="*/ 2216732 w 5476951"/>
                <a:gd name="connsiteY43-1792" fmla="*/ 3844176 h 5358110"/>
                <a:gd name="connsiteX44-1793" fmla="*/ 2646146 w 5476951"/>
                <a:gd name="connsiteY44-1794" fmla="*/ 3863853 h 5358110"/>
                <a:gd name="connsiteX45-1795" fmla="*/ 2648696 w 5476951"/>
                <a:gd name="connsiteY45-1796" fmla="*/ 3862765 h 5358110"/>
                <a:gd name="connsiteX46-1797" fmla="*/ 2689875 w 5476951"/>
                <a:gd name="connsiteY46-1798" fmla="*/ 3855447 h 5358110"/>
                <a:gd name="connsiteX47-1799" fmla="*/ 2936100 w 5476951"/>
                <a:gd name="connsiteY47-1800" fmla="*/ 3658908 h 5358110"/>
                <a:gd name="connsiteX48-1801" fmla="*/ 2838440 w 5476951"/>
                <a:gd name="connsiteY48-1802" fmla="*/ 3290409 h 5358110"/>
                <a:gd name="connsiteX49-1803" fmla="*/ 2141555 w 5476951"/>
                <a:gd name="connsiteY49-1804" fmla="*/ 2794439 h 5358110"/>
                <a:gd name="connsiteX50-1805" fmla="*/ 2028615 w 5476951"/>
                <a:gd name="connsiteY50-1806" fmla="*/ 2748134 h 5358110"/>
                <a:gd name="connsiteX51-1807" fmla="*/ 1654205 w 5476951"/>
                <a:gd name="connsiteY51-1808" fmla="*/ 2545672 h 5358110"/>
                <a:gd name="connsiteX52-1809" fmla="*/ 1375630 w 5476951"/>
                <a:gd name="connsiteY52-1810" fmla="*/ 563636 h 5358110"/>
                <a:gd name="connsiteX53-1811" fmla="*/ 3357666 w 5476951"/>
                <a:gd name="connsiteY53-1812" fmla="*/ 285061 h 5358110"/>
                <a:gd name="connsiteX0-1813" fmla="*/ 3357666 w 5476951"/>
                <a:gd name="connsiteY0-1814" fmla="*/ 285061 h 5358110"/>
                <a:gd name="connsiteX1-1815" fmla="*/ 3905805 w 5476951"/>
                <a:gd name="connsiteY1-1816" fmla="*/ 1625527 h 5358110"/>
                <a:gd name="connsiteX2-1817" fmla="*/ 3900581 w 5476951"/>
                <a:gd name="connsiteY2-1818" fmla="*/ 1651718 h 5358110"/>
                <a:gd name="connsiteX3-1819" fmla="*/ 3909495 w 5476951"/>
                <a:gd name="connsiteY3-1820" fmla="*/ 1786853 h 5358110"/>
                <a:gd name="connsiteX4-1821" fmla="*/ 4346315 w 5476951"/>
                <a:gd name="connsiteY4-1822" fmla="*/ 2784117 h 5358110"/>
                <a:gd name="connsiteX5-1823" fmla="*/ 4628175 w 5476951"/>
                <a:gd name="connsiteY5-1824" fmla="*/ 3084910 h 5358110"/>
                <a:gd name="connsiteX6-1825" fmla="*/ 4756244 w 5476951"/>
                <a:gd name="connsiteY6-1826" fmla="*/ 3188881 h 5358110"/>
                <a:gd name="connsiteX7-1827" fmla="*/ 4835762 w 5476951"/>
                <a:gd name="connsiteY7-1828" fmla="*/ 3221948 h 5358110"/>
                <a:gd name="connsiteX8-1829" fmla="*/ 5030084 w 5476951"/>
                <a:gd name="connsiteY8-1830" fmla="*/ 3339833 h 5358110"/>
                <a:gd name="connsiteX9-1831" fmla="*/ 5250947 w 5476951"/>
                <a:gd name="connsiteY9-1832" fmla="*/ 4911245 h 5358110"/>
                <a:gd name="connsiteX10-1833" fmla="*/ 3679535 w 5476951"/>
                <a:gd name="connsiteY10-1834" fmla="*/ 5132106 h 5358110"/>
                <a:gd name="connsiteX11-1835" fmla="*/ 3608123 w 5476951"/>
                <a:gd name="connsiteY11-1836" fmla="*/ 5071653 h 5358110"/>
                <a:gd name="connsiteX12-1837" fmla="*/ 3606270 w 5476951"/>
                <a:gd name="connsiteY12-1838" fmla="*/ 5071653 h 5358110"/>
                <a:gd name="connsiteX13-1839" fmla="*/ 3605852 w 5476951"/>
                <a:gd name="connsiteY13-1840" fmla="*/ 5071157 h 5358110"/>
                <a:gd name="connsiteX14-1841" fmla="*/ 3594974 w 5476951"/>
                <a:gd name="connsiteY14-1842" fmla="*/ 5061726 h 5358110"/>
                <a:gd name="connsiteX15-1843" fmla="*/ 3593836 w 5476951"/>
                <a:gd name="connsiteY15-1844" fmla="*/ 5059557 h 5358110"/>
                <a:gd name="connsiteX16-1845" fmla="*/ 3581037 w 5476951"/>
                <a:gd name="connsiteY16-1846" fmla="*/ 5048724 h 5358110"/>
                <a:gd name="connsiteX17-1847" fmla="*/ 3498605 w 5476951"/>
                <a:gd name="connsiteY17-1848" fmla="*/ 4961079 h 5358110"/>
                <a:gd name="connsiteX18-1849" fmla="*/ 3474807 w 5476951"/>
                <a:gd name="connsiteY18-1850" fmla="*/ 4928619 h 5358110"/>
                <a:gd name="connsiteX19-1851" fmla="*/ 3467602 w 5476951"/>
                <a:gd name="connsiteY19-1852" fmla="*/ 4920776 h 5358110"/>
                <a:gd name="connsiteX20-1853" fmla="*/ 3463728 w 5476951"/>
                <a:gd name="connsiteY20-1854" fmla="*/ 4915597 h 5358110"/>
                <a:gd name="connsiteX21-1855" fmla="*/ 3460786 w 5476951"/>
                <a:gd name="connsiteY21-1856" fmla="*/ 4913356 h 5358110"/>
                <a:gd name="connsiteX22-1857" fmla="*/ 3436792 w 5476951"/>
                <a:gd name="connsiteY22-1858" fmla="*/ 4887236 h 5358110"/>
                <a:gd name="connsiteX23-1859" fmla="*/ 3256800 w 5476951"/>
                <a:gd name="connsiteY23-1860" fmla="*/ 4738697 h 5358110"/>
                <a:gd name="connsiteX24-1861" fmla="*/ 2986540 w 5476951"/>
                <a:gd name="connsiteY24-1862" fmla="*/ 4608898 h 5358110"/>
                <a:gd name="connsiteX25-1863" fmla="*/ 2962693 w 5476951"/>
                <a:gd name="connsiteY25-1864" fmla="*/ 4603804 h 5358110"/>
                <a:gd name="connsiteX26-1865" fmla="*/ 2923303 w 5476951"/>
                <a:gd name="connsiteY26-1866" fmla="*/ 4592736 h 5358110"/>
                <a:gd name="connsiteX27-1867" fmla="*/ 2882996 w 5476951"/>
                <a:gd name="connsiteY27-1868" fmla="*/ 4584082 h 5358110"/>
                <a:gd name="connsiteX28-1869" fmla="*/ 2794209 w 5476951"/>
                <a:gd name="connsiteY28-1870" fmla="*/ 4559234 h 5358110"/>
                <a:gd name="connsiteX29-1871" fmla="*/ 2458494 w 5476951"/>
                <a:gd name="connsiteY29-1872" fmla="*/ 4523286 h 5358110"/>
                <a:gd name="connsiteX30-1873" fmla="*/ 1746979 w 5476951"/>
                <a:gd name="connsiteY30-1874" fmla="*/ 4763446 h 5358110"/>
                <a:gd name="connsiteX31-1875" fmla="*/ 1735712 w 5476951"/>
                <a:gd name="connsiteY31-1876" fmla="*/ 4781802 h 5358110"/>
                <a:gd name="connsiteX32-1877" fmla="*/ 1734708 w 5476951"/>
                <a:gd name="connsiteY32-1878" fmla="*/ 4782497 h 5358110"/>
                <a:gd name="connsiteX33-1879" fmla="*/ 1710956 w 5476951"/>
                <a:gd name="connsiteY33-1880" fmla="*/ 4807429 h 5358110"/>
                <a:gd name="connsiteX34-1881" fmla="*/ 1708962 w 5476951"/>
                <a:gd name="connsiteY34-1882" fmla="*/ 4812729 h 5358110"/>
                <a:gd name="connsiteX35-1883" fmla="*/ 1702082 w 5476951"/>
                <a:gd name="connsiteY35-1884" fmla="*/ 4815618 h 5358110"/>
                <a:gd name="connsiteX36-1885" fmla="*/ 1665329 w 5476951"/>
                <a:gd name="connsiteY36-1886" fmla="*/ 4859589 h 5358110"/>
                <a:gd name="connsiteX37-1887" fmla="*/ 382689 w 5476951"/>
                <a:gd name="connsiteY37-1888" fmla="*/ 4973251 h 5358110"/>
                <a:gd name="connsiteX38-1889" fmla="*/ 193546 w 5476951"/>
                <a:gd name="connsiteY38-1890" fmla="*/ 3627521 h 5358110"/>
                <a:gd name="connsiteX39-1891" fmla="*/ 1539276 w 5476951"/>
                <a:gd name="connsiteY39-1892" fmla="*/ 3438379 h 5358110"/>
                <a:gd name="connsiteX40-1893" fmla="*/ 1841288 w 5476951"/>
                <a:gd name="connsiteY40-1894" fmla="*/ 3668935 h 5358110"/>
                <a:gd name="connsiteX41-1895" fmla="*/ 1877129 w 5476951"/>
                <a:gd name="connsiteY41-1896" fmla="*/ 3697057 h 5358110"/>
                <a:gd name="connsiteX42-1897" fmla="*/ 2216732 w 5476951"/>
                <a:gd name="connsiteY42-1898" fmla="*/ 3844176 h 5358110"/>
                <a:gd name="connsiteX43-1899" fmla="*/ 2646146 w 5476951"/>
                <a:gd name="connsiteY43-1900" fmla="*/ 3863853 h 5358110"/>
                <a:gd name="connsiteX44-1901" fmla="*/ 2648696 w 5476951"/>
                <a:gd name="connsiteY44-1902" fmla="*/ 3862765 h 5358110"/>
                <a:gd name="connsiteX45-1903" fmla="*/ 2689875 w 5476951"/>
                <a:gd name="connsiteY45-1904" fmla="*/ 3855447 h 5358110"/>
                <a:gd name="connsiteX46-1905" fmla="*/ 2936100 w 5476951"/>
                <a:gd name="connsiteY46-1906" fmla="*/ 3658908 h 5358110"/>
                <a:gd name="connsiteX47-1907" fmla="*/ 2838440 w 5476951"/>
                <a:gd name="connsiteY47-1908" fmla="*/ 3290409 h 5358110"/>
                <a:gd name="connsiteX48-1909" fmla="*/ 2141555 w 5476951"/>
                <a:gd name="connsiteY48-1910" fmla="*/ 2794439 h 5358110"/>
                <a:gd name="connsiteX49-1911" fmla="*/ 2028615 w 5476951"/>
                <a:gd name="connsiteY49-1912" fmla="*/ 2748134 h 5358110"/>
                <a:gd name="connsiteX50-1913" fmla="*/ 1654205 w 5476951"/>
                <a:gd name="connsiteY50-1914" fmla="*/ 2545672 h 5358110"/>
                <a:gd name="connsiteX51-1915" fmla="*/ 1375630 w 5476951"/>
                <a:gd name="connsiteY51-1916" fmla="*/ 563636 h 5358110"/>
                <a:gd name="connsiteX52-1917" fmla="*/ 3357666 w 5476951"/>
                <a:gd name="connsiteY52-1918" fmla="*/ 285061 h 5358110"/>
                <a:gd name="connsiteX0-1919" fmla="*/ 3357666 w 5476951"/>
                <a:gd name="connsiteY0-1920" fmla="*/ 285061 h 5358110"/>
                <a:gd name="connsiteX1-1921" fmla="*/ 3905805 w 5476951"/>
                <a:gd name="connsiteY1-1922" fmla="*/ 1625527 h 5358110"/>
                <a:gd name="connsiteX2-1923" fmla="*/ 3900581 w 5476951"/>
                <a:gd name="connsiteY2-1924" fmla="*/ 1651718 h 5358110"/>
                <a:gd name="connsiteX3-1925" fmla="*/ 3909495 w 5476951"/>
                <a:gd name="connsiteY3-1926" fmla="*/ 1786853 h 5358110"/>
                <a:gd name="connsiteX4-1927" fmla="*/ 4346315 w 5476951"/>
                <a:gd name="connsiteY4-1928" fmla="*/ 2784117 h 5358110"/>
                <a:gd name="connsiteX5-1929" fmla="*/ 4628175 w 5476951"/>
                <a:gd name="connsiteY5-1930" fmla="*/ 3084910 h 5358110"/>
                <a:gd name="connsiteX6-1931" fmla="*/ 4756244 w 5476951"/>
                <a:gd name="connsiteY6-1932" fmla="*/ 3188881 h 5358110"/>
                <a:gd name="connsiteX7-1933" fmla="*/ 4835762 w 5476951"/>
                <a:gd name="connsiteY7-1934" fmla="*/ 3221948 h 5358110"/>
                <a:gd name="connsiteX8-1935" fmla="*/ 5030084 w 5476951"/>
                <a:gd name="connsiteY8-1936" fmla="*/ 3339833 h 5358110"/>
                <a:gd name="connsiteX9-1937" fmla="*/ 5250947 w 5476951"/>
                <a:gd name="connsiteY9-1938" fmla="*/ 4911245 h 5358110"/>
                <a:gd name="connsiteX10-1939" fmla="*/ 3679535 w 5476951"/>
                <a:gd name="connsiteY10-1940" fmla="*/ 5132106 h 5358110"/>
                <a:gd name="connsiteX11-1941" fmla="*/ 3608123 w 5476951"/>
                <a:gd name="connsiteY11-1942" fmla="*/ 5071653 h 5358110"/>
                <a:gd name="connsiteX12-1943" fmla="*/ 3606270 w 5476951"/>
                <a:gd name="connsiteY12-1944" fmla="*/ 5071653 h 5358110"/>
                <a:gd name="connsiteX13-1945" fmla="*/ 3605852 w 5476951"/>
                <a:gd name="connsiteY13-1946" fmla="*/ 5071157 h 5358110"/>
                <a:gd name="connsiteX14-1947" fmla="*/ 3594974 w 5476951"/>
                <a:gd name="connsiteY14-1948" fmla="*/ 5061726 h 5358110"/>
                <a:gd name="connsiteX15-1949" fmla="*/ 3593836 w 5476951"/>
                <a:gd name="connsiteY15-1950" fmla="*/ 5059557 h 5358110"/>
                <a:gd name="connsiteX16-1951" fmla="*/ 3581037 w 5476951"/>
                <a:gd name="connsiteY16-1952" fmla="*/ 5048724 h 5358110"/>
                <a:gd name="connsiteX17-1953" fmla="*/ 3498605 w 5476951"/>
                <a:gd name="connsiteY17-1954" fmla="*/ 4961079 h 5358110"/>
                <a:gd name="connsiteX18-1955" fmla="*/ 3474807 w 5476951"/>
                <a:gd name="connsiteY18-1956" fmla="*/ 4928619 h 5358110"/>
                <a:gd name="connsiteX19-1957" fmla="*/ 3467602 w 5476951"/>
                <a:gd name="connsiteY19-1958" fmla="*/ 4920776 h 5358110"/>
                <a:gd name="connsiteX20-1959" fmla="*/ 3463728 w 5476951"/>
                <a:gd name="connsiteY20-1960" fmla="*/ 4915597 h 5358110"/>
                <a:gd name="connsiteX21-1961" fmla="*/ 3460786 w 5476951"/>
                <a:gd name="connsiteY21-1962" fmla="*/ 4913356 h 5358110"/>
                <a:gd name="connsiteX22-1963" fmla="*/ 3436792 w 5476951"/>
                <a:gd name="connsiteY22-1964" fmla="*/ 4887236 h 5358110"/>
                <a:gd name="connsiteX23-1965" fmla="*/ 3256800 w 5476951"/>
                <a:gd name="connsiteY23-1966" fmla="*/ 4738697 h 5358110"/>
                <a:gd name="connsiteX24-1967" fmla="*/ 2986540 w 5476951"/>
                <a:gd name="connsiteY24-1968" fmla="*/ 4608898 h 5358110"/>
                <a:gd name="connsiteX25-1969" fmla="*/ 2962693 w 5476951"/>
                <a:gd name="connsiteY25-1970" fmla="*/ 4603804 h 5358110"/>
                <a:gd name="connsiteX26-1971" fmla="*/ 2923303 w 5476951"/>
                <a:gd name="connsiteY26-1972" fmla="*/ 4592736 h 5358110"/>
                <a:gd name="connsiteX27-1973" fmla="*/ 2882996 w 5476951"/>
                <a:gd name="connsiteY27-1974" fmla="*/ 4584082 h 5358110"/>
                <a:gd name="connsiteX28-1975" fmla="*/ 2794209 w 5476951"/>
                <a:gd name="connsiteY28-1976" fmla="*/ 4559234 h 5358110"/>
                <a:gd name="connsiteX29-1977" fmla="*/ 2458494 w 5476951"/>
                <a:gd name="connsiteY29-1978" fmla="*/ 4523286 h 5358110"/>
                <a:gd name="connsiteX30-1979" fmla="*/ 1746979 w 5476951"/>
                <a:gd name="connsiteY30-1980" fmla="*/ 4763446 h 5358110"/>
                <a:gd name="connsiteX31-1981" fmla="*/ 1735712 w 5476951"/>
                <a:gd name="connsiteY31-1982" fmla="*/ 4781802 h 5358110"/>
                <a:gd name="connsiteX32-1983" fmla="*/ 1734708 w 5476951"/>
                <a:gd name="connsiteY32-1984" fmla="*/ 4782497 h 5358110"/>
                <a:gd name="connsiteX33-1985" fmla="*/ 1710956 w 5476951"/>
                <a:gd name="connsiteY33-1986" fmla="*/ 4807429 h 5358110"/>
                <a:gd name="connsiteX34-1987" fmla="*/ 1708962 w 5476951"/>
                <a:gd name="connsiteY34-1988" fmla="*/ 4812729 h 5358110"/>
                <a:gd name="connsiteX35-1989" fmla="*/ 1702082 w 5476951"/>
                <a:gd name="connsiteY35-1990" fmla="*/ 4815618 h 5358110"/>
                <a:gd name="connsiteX36-1991" fmla="*/ 1665329 w 5476951"/>
                <a:gd name="connsiteY36-1992" fmla="*/ 4859589 h 5358110"/>
                <a:gd name="connsiteX37-1993" fmla="*/ 382689 w 5476951"/>
                <a:gd name="connsiteY37-1994" fmla="*/ 4973251 h 5358110"/>
                <a:gd name="connsiteX38-1995" fmla="*/ 193546 w 5476951"/>
                <a:gd name="connsiteY38-1996" fmla="*/ 3627521 h 5358110"/>
                <a:gd name="connsiteX39-1997" fmla="*/ 1539276 w 5476951"/>
                <a:gd name="connsiteY39-1998" fmla="*/ 3438379 h 5358110"/>
                <a:gd name="connsiteX40-1999" fmla="*/ 1877129 w 5476951"/>
                <a:gd name="connsiteY40-2000" fmla="*/ 3697057 h 5358110"/>
                <a:gd name="connsiteX41-2001" fmla="*/ 2216732 w 5476951"/>
                <a:gd name="connsiteY41-2002" fmla="*/ 3844176 h 5358110"/>
                <a:gd name="connsiteX42-2003" fmla="*/ 2646146 w 5476951"/>
                <a:gd name="connsiteY42-2004" fmla="*/ 3863853 h 5358110"/>
                <a:gd name="connsiteX43-2005" fmla="*/ 2648696 w 5476951"/>
                <a:gd name="connsiteY43-2006" fmla="*/ 3862765 h 5358110"/>
                <a:gd name="connsiteX44-2007" fmla="*/ 2689875 w 5476951"/>
                <a:gd name="connsiteY44-2008" fmla="*/ 3855447 h 5358110"/>
                <a:gd name="connsiteX45-2009" fmla="*/ 2936100 w 5476951"/>
                <a:gd name="connsiteY45-2010" fmla="*/ 3658908 h 5358110"/>
                <a:gd name="connsiteX46-2011" fmla="*/ 2838440 w 5476951"/>
                <a:gd name="connsiteY46-2012" fmla="*/ 3290409 h 5358110"/>
                <a:gd name="connsiteX47-2013" fmla="*/ 2141555 w 5476951"/>
                <a:gd name="connsiteY47-2014" fmla="*/ 2794439 h 5358110"/>
                <a:gd name="connsiteX48-2015" fmla="*/ 2028615 w 5476951"/>
                <a:gd name="connsiteY48-2016" fmla="*/ 2748134 h 5358110"/>
                <a:gd name="connsiteX49-2017" fmla="*/ 1654205 w 5476951"/>
                <a:gd name="connsiteY49-2018" fmla="*/ 2545672 h 5358110"/>
                <a:gd name="connsiteX50-2019" fmla="*/ 1375630 w 5476951"/>
                <a:gd name="connsiteY50-2020" fmla="*/ 563636 h 5358110"/>
                <a:gd name="connsiteX51-2021" fmla="*/ 3357666 w 5476951"/>
                <a:gd name="connsiteY51-2022" fmla="*/ 285061 h 5358110"/>
                <a:gd name="connsiteX0-2023" fmla="*/ 3357666 w 5476951"/>
                <a:gd name="connsiteY0-2024" fmla="*/ 285061 h 5358110"/>
                <a:gd name="connsiteX1-2025" fmla="*/ 3905805 w 5476951"/>
                <a:gd name="connsiteY1-2026" fmla="*/ 1625527 h 5358110"/>
                <a:gd name="connsiteX2-2027" fmla="*/ 3900581 w 5476951"/>
                <a:gd name="connsiteY2-2028" fmla="*/ 1651718 h 5358110"/>
                <a:gd name="connsiteX3-2029" fmla="*/ 3909495 w 5476951"/>
                <a:gd name="connsiteY3-2030" fmla="*/ 1786853 h 5358110"/>
                <a:gd name="connsiteX4-2031" fmla="*/ 4346315 w 5476951"/>
                <a:gd name="connsiteY4-2032" fmla="*/ 2784117 h 5358110"/>
                <a:gd name="connsiteX5-2033" fmla="*/ 4628175 w 5476951"/>
                <a:gd name="connsiteY5-2034" fmla="*/ 3084910 h 5358110"/>
                <a:gd name="connsiteX6-2035" fmla="*/ 4756244 w 5476951"/>
                <a:gd name="connsiteY6-2036" fmla="*/ 3188881 h 5358110"/>
                <a:gd name="connsiteX7-2037" fmla="*/ 4835762 w 5476951"/>
                <a:gd name="connsiteY7-2038" fmla="*/ 3221948 h 5358110"/>
                <a:gd name="connsiteX8-2039" fmla="*/ 5030084 w 5476951"/>
                <a:gd name="connsiteY8-2040" fmla="*/ 3339833 h 5358110"/>
                <a:gd name="connsiteX9-2041" fmla="*/ 5250947 w 5476951"/>
                <a:gd name="connsiteY9-2042" fmla="*/ 4911245 h 5358110"/>
                <a:gd name="connsiteX10-2043" fmla="*/ 3679535 w 5476951"/>
                <a:gd name="connsiteY10-2044" fmla="*/ 5132106 h 5358110"/>
                <a:gd name="connsiteX11-2045" fmla="*/ 3608123 w 5476951"/>
                <a:gd name="connsiteY11-2046" fmla="*/ 5071653 h 5358110"/>
                <a:gd name="connsiteX12-2047" fmla="*/ 3606270 w 5476951"/>
                <a:gd name="connsiteY12-2048" fmla="*/ 5071653 h 5358110"/>
                <a:gd name="connsiteX13-2049" fmla="*/ 3605852 w 5476951"/>
                <a:gd name="connsiteY13-2050" fmla="*/ 5071157 h 5358110"/>
                <a:gd name="connsiteX14-2051" fmla="*/ 3594974 w 5476951"/>
                <a:gd name="connsiteY14-2052" fmla="*/ 5061726 h 5358110"/>
                <a:gd name="connsiteX15-2053" fmla="*/ 3593836 w 5476951"/>
                <a:gd name="connsiteY15-2054" fmla="*/ 5059557 h 5358110"/>
                <a:gd name="connsiteX16-2055" fmla="*/ 3581037 w 5476951"/>
                <a:gd name="connsiteY16-2056" fmla="*/ 5048724 h 5358110"/>
                <a:gd name="connsiteX17-2057" fmla="*/ 3498605 w 5476951"/>
                <a:gd name="connsiteY17-2058" fmla="*/ 4961079 h 5358110"/>
                <a:gd name="connsiteX18-2059" fmla="*/ 3474807 w 5476951"/>
                <a:gd name="connsiteY18-2060" fmla="*/ 4928619 h 5358110"/>
                <a:gd name="connsiteX19-2061" fmla="*/ 3467602 w 5476951"/>
                <a:gd name="connsiteY19-2062" fmla="*/ 4920776 h 5358110"/>
                <a:gd name="connsiteX20-2063" fmla="*/ 3463728 w 5476951"/>
                <a:gd name="connsiteY20-2064" fmla="*/ 4915597 h 5358110"/>
                <a:gd name="connsiteX21-2065" fmla="*/ 3460786 w 5476951"/>
                <a:gd name="connsiteY21-2066" fmla="*/ 4913356 h 5358110"/>
                <a:gd name="connsiteX22-2067" fmla="*/ 3436792 w 5476951"/>
                <a:gd name="connsiteY22-2068" fmla="*/ 4887236 h 5358110"/>
                <a:gd name="connsiteX23-2069" fmla="*/ 3256800 w 5476951"/>
                <a:gd name="connsiteY23-2070" fmla="*/ 4738697 h 5358110"/>
                <a:gd name="connsiteX24-2071" fmla="*/ 2986540 w 5476951"/>
                <a:gd name="connsiteY24-2072" fmla="*/ 4608898 h 5358110"/>
                <a:gd name="connsiteX25-2073" fmla="*/ 2962693 w 5476951"/>
                <a:gd name="connsiteY25-2074" fmla="*/ 4603804 h 5358110"/>
                <a:gd name="connsiteX26-2075" fmla="*/ 2923303 w 5476951"/>
                <a:gd name="connsiteY26-2076" fmla="*/ 4592736 h 5358110"/>
                <a:gd name="connsiteX27-2077" fmla="*/ 2882996 w 5476951"/>
                <a:gd name="connsiteY27-2078" fmla="*/ 4584082 h 5358110"/>
                <a:gd name="connsiteX28-2079" fmla="*/ 2794209 w 5476951"/>
                <a:gd name="connsiteY28-2080" fmla="*/ 4559234 h 5358110"/>
                <a:gd name="connsiteX29-2081" fmla="*/ 2458494 w 5476951"/>
                <a:gd name="connsiteY29-2082" fmla="*/ 4523286 h 5358110"/>
                <a:gd name="connsiteX30-2083" fmla="*/ 1746979 w 5476951"/>
                <a:gd name="connsiteY30-2084" fmla="*/ 4763446 h 5358110"/>
                <a:gd name="connsiteX31-2085" fmla="*/ 1735712 w 5476951"/>
                <a:gd name="connsiteY31-2086" fmla="*/ 4781802 h 5358110"/>
                <a:gd name="connsiteX32-2087" fmla="*/ 1734708 w 5476951"/>
                <a:gd name="connsiteY32-2088" fmla="*/ 4782497 h 5358110"/>
                <a:gd name="connsiteX33-2089" fmla="*/ 1710956 w 5476951"/>
                <a:gd name="connsiteY33-2090" fmla="*/ 4807429 h 5358110"/>
                <a:gd name="connsiteX34-2091" fmla="*/ 1708962 w 5476951"/>
                <a:gd name="connsiteY34-2092" fmla="*/ 4812729 h 5358110"/>
                <a:gd name="connsiteX35-2093" fmla="*/ 1702082 w 5476951"/>
                <a:gd name="connsiteY35-2094" fmla="*/ 4815618 h 5358110"/>
                <a:gd name="connsiteX36-2095" fmla="*/ 1665329 w 5476951"/>
                <a:gd name="connsiteY36-2096" fmla="*/ 4859589 h 5358110"/>
                <a:gd name="connsiteX37-2097" fmla="*/ 382689 w 5476951"/>
                <a:gd name="connsiteY37-2098" fmla="*/ 4973251 h 5358110"/>
                <a:gd name="connsiteX38-2099" fmla="*/ 193546 w 5476951"/>
                <a:gd name="connsiteY38-2100" fmla="*/ 3627521 h 5358110"/>
                <a:gd name="connsiteX39-2101" fmla="*/ 1539276 w 5476951"/>
                <a:gd name="connsiteY39-2102" fmla="*/ 3438379 h 5358110"/>
                <a:gd name="connsiteX40-2103" fmla="*/ 1877129 w 5476951"/>
                <a:gd name="connsiteY40-2104" fmla="*/ 3697057 h 5358110"/>
                <a:gd name="connsiteX41-2105" fmla="*/ 2216732 w 5476951"/>
                <a:gd name="connsiteY41-2106" fmla="*/ 3844176 h 5358110"/>
                <a:gd name="connsiteX42-2107" fmla="*/ 2646146 w 5476951"/>
                <a:gd name="connsiteY42-2108" fmla="*/ 3863853 h 5358110"/>
                <a:gd name="connsiteX43-2109" fmla="*/ 2648696 w 5476951"/>
                <a:gd name="connsiteY43-2110" fmla="*/ 3862765 h 5358110"/>
                <a:gd name="connsiteX44-2111" fmla="*/ 2689875 w 5476951"/>
                <a:gd name="connsiteY44-2112" fmla="*/ 3855447 h 5358110"/>
                <a:gd name="connsiteX45-2113" fmla="*/ 2936100 w 5476951"/>
                <a:gd name="connsiteY45-2114" fmla="*/ 3658908 h 5358110"/>
                <a:gd name="connsiteX46-2115" fmla="*/ 2838440 w 5476951"/>
                <a:gd name="connsiteY46-2116" fmla="*/ 3290409 h 5358110"/>
                <a:gd name="connsiteX47-2117" fmla="*/ 2141555 w 5476951"/>
                <a:gd name="connsiteY47-2118" fmla="*/ 2794439 h 5358110"/>
                <a:gd name="connsiteX48-2119" fmla="*/ 2028615 w 5476951"/>
                <a:gd name="connsiteY48-2120" fmla="*/ 2748134 h 5358110"/>
                <a:gd name="connsiteX49-2121" fmla="*/ 1654205 w 5476951"/>
                <a:gd name="connsiteY49-2122" fmla="*/ 2545672 h 5358110"/>
                <a:gd name="connsiteX50-2123" fmla="*/ 1375630 w 5476951"/>
                <a:gd name="connsiteY50-2124" fmla="*/ 563636 h 5358110"/>
                <a:gd name="connsiteX51-2125" fmla="*/ 3357666 w 5476951"/>
                <a:gd name="connsiteY51-2126" fmla="*/ 285061 h 5358110"/>
                <a:gd name="connsiteX0-2127" fmla="*/ 3357666 w 5476951"/>
                <a:gd name="connsiteY0-2128" fmla="*/ 285061 h 5358110"/>
                <a:gd name="connsiteX1-2129" fmla="*/ 3905805 w 5476951"/>
                <a:gd name="connsiteY1-2130" fmla="*/ 1625527 h 5358110"/>
                <a:gd name="connsiteX2-2131" fmla="*/ 3900581 w 5476951"/>
                <a:gd name="connsiteY2-2132" fmla="*/ 1651718 h 5358110"/>
                <a:gd name="connsiteX3-2133" fmla="*/ 3909495 w 5476951"/>
                <a:gd name="connsiteY3-2134" fmla="*/ 1786853 h 5358110"/>
                <a:gd name="connsiteX4-2135" fmla="*/ 4346315 w 5476951"/>
                <a:gd name="connsiteY4-2136" fmla="*/ 2784117 h 5358110"/>
                <a:gd name="connsiteX5-2137" fmla="*/ 4628175 w 5476951"/>
                <a:gd name="connsiteY5-2138" fmla="*/ 3084910 h 5358110"/>
                <a:gd name="connsiteX6-2139" fmla="*/ 4756244 w 5476951"/>
                <a:gd name="connsiteY6-2140" fmla="*/ 3188881 h 5358110"/>
                <a:gd name="connsiteX7-2141" fmla="*/ 4835762 w 5476951"/>
                <a:gd name="connsiteY7-2142" fmla="*/ 3221948 h 5358110"/>
                <a:gd name="connsiteX8-2143" fmla="*/ 5030084 w 5476951"/>
                <a:gd name="connsiteY8-2144" fmla="*/ 3339833 h 5358110"/>
                <a:gd name="connsiteX9-2145" fmla="*/ 5250947 w 5476951"/>
                <a:gd name="connsiteY9-2146" fmla="*/ 4911245 h 5358110"/>
                <a:gd name="connsiteX10-2147" fmla="*/ 3679535 w 5476951"/>
                <a:gd name="connsiteY10-2148" fmla="*/ 5132106 h 5358110"/>
                <a:gd name="connsiteX11-2149" fmla="*/ 3608123 w 5476951"/>
                <a:gd name="connsiteY11-2150" fmla="*/ 5071653 h 5358110"/>
                <a:gd name="connsiteX12-2151" fmla="*/ 3606270 w 5476951"/>
                <a:gd name="connsiteY12-2152" fmla="*/ 5071653 h 5358110"/>
                <a:gd name="connsiteX13-2153" fmla="*/ 3605852 w 5476951"/>
                <a:gd name="connsiteY13-2154" fmla="*/ 5071157 h 5358110"/>
                <a:gd name="connsiteX14-2155" fmla="*/ 3594974 w 5476951"/>
                <a:gd name="connsiteY14-2156" fmla="*/ 5061726 h 5358110"/>
                <a:gd name="connsiteX15-2157" fmla="*/ 3593836 w 5476951"/>
                <a:gd name="connsiteY15-2158" fmla="*/ 5059557 h 5358110"/>
                <a:gd name="connsiteX16-2159" fmla="*/ 3581037 w 5476951"/>
                <a:gd name="connsiteY16-2160" fmla="*/ 5048724 h 5358110"/>
                <a:gd name="connsiteX17-2161" fmla="*/ 3498605 w 5476951"/>
                <a:gd name="connsiteY17-2162" fmla="*/ 4961079 h 5358110"/>
                <a:gd name="connsiteX18-2163" fmla="*/ 3474807 w 5476951"/>
                <a:gd name="connsiteY18-2164" fmla="*/ 4928619 h 5358110"/>
                <a:gd name="connsiteX19-2165" fmla="*/ 3467602 w 5476951"/>
                <a:gd name="connsiteY19-2166" fmla="*/ 4920776 h 5358110"/>
                <a:gd name="connsiteX20-2167" fmla="*/ 3463728 w 5476951"/>
                <a:gd name="connsiteY20-2168" fmla="*/ 4915597 h 5358110"/>
                <a:gd name="connsiteX21-2169" fmla="*/ 3460786 w 5476951"/>
                <a:gd name="connsiteY21-2170" fmla="*/ 4913356 h 5358110"/>
                <a:gd name="connsiteX22-2171" fmla="*/ 3436792 w 5476951"/>
                <a:gd name="connsiteY22-2172" fmla="*/ 4887236 h 5358110"/>
                <a:gd name="connsiteX23-2173" fmla="*/ 3256800 w 5476951"/>
                <a:gd name="connsiteY23-2174" fmla="*/ 4738697 h 5358110"/>
                <a:gd name="connsiteX24-2175" fmla="*/ 2986540 w 5476951"/>
                <a:gd name="connsiteY24-2176" fmla="*/ 4608898 h 5358110"/>
                <a:gd name="connsiteX25-2177" fmla="*/ 2962693 w 5476951"/>
                <a:gd name="connsiteY25-2178" fmla="*/ 4603804 h 5358110"/>
                <a:gd name="connsiteX26-2179" fmla="*/ 2923303 w 5476951"/>
                <a:gd name="connsiteY26-2180" fmla="*/ 4592736 h 5358110"/>
                <a:gd name="connsiteX27-2181" fmla="*/ 2882996 w 5476951"/>
                <a:gd name="connsiteY27-2182" fmla="*/ 4584082 h 5358110"/>
                <a:gd name="connsiteX28-2183" fmla="*/ 2794209 w 5476951"/>
                <a:gd name="connsiteY28-2184" fmla="*/ 4559234 h 5358110"/>
                <a:gd name="connsiteX29-2185" fmla="*/ 2458494 w 5476951"/>
                <a:gd name="connsiteY29-2186" fmla="*/ 4523286 h 5358110"/>
                <a:gd name="connsiteX30-2187" fmla="*/ 1746979 w 5476951"/>
                <a:gd name="connsiteY30-2188" fmla="*/ 4763446 h 5358110"/>
                <a:gd name="connsiteX31-2189" fmla="*/ 1735712 w 5476951"/>
                <a:gd name="connsiteY31-2190" fmla="*/ 4781802 h 5358110"/>
                <a:gd name="connsiteX32-2191" fmla="*/ 1734708 w 5476951"/>
                <a:gd name="connsiteY32-2192" fmla="*/ 4782497 h 5358110"/>
                <a:gd name="connsiteX33-2193" fmla="*/ 1710956 w 5476951"/>
                <a:gd name="connsiteY33-2194" fmla="*/ 4807429 h 5358110"/>
                <a:gd name="connsiteX34-2195" fmla="*/ 1708962 w 5476951"/>
                <a:gd name="connsiteY34-2196" fmla="*/ 4812729 h 5358110"/>
                <a:gd name="connsiteX35-2197" fmla="*/ 1702082 w 5476951"/>
                <a:gd name="connsiteY35-2198" fmla="*/ 4815618 h 5358110"/>
                <a:gd name="connsiteX36-2199" fmla="*/ 1665329 w 5476951"/>
                <a:gd name="connsiteY36-2200" fmla="*/ 4859589 h 5358110"/>
                <a:gd name="connsiteX37-2201" fmla="*/ 382689 w 5476951"/>
                <a:gd name="connsiteY37-2202" fmla="*/ 4973251 h 5358110"/>
                <a:gd name="connsiteX38-2203" fmla="*/ 193546 w 5476951"/>
                <a:gd name="connsiteY38-2204" fmla="*/ 3627521 h 5358110"/>
                <a:gd name="connsiteX39-2205" fmla="*/ 1539276 w 5476951"/>
                <a:gd name="connsiteY39-2206" fmla="*/ 3438379 h 5358110"/>
                <a:gd name="connsiteX40-2207" fmla="*/ 1877129 w 5476951"/>
                <a:gd name="connsiteY40-2208" fmla="*/ 3697057 h 5358110"/>
                <a:gd name="connsiteX41-2209" fmla="*/ 2216732 w 5476951"/>
                <a:gd name="connsiteY41-2210" fmla="*/ 3844176 h 5358110"/>
                <a:gd name="connsiteX42-2211" fmla="*/ 2646146 w 5476951"/>
                <a:gd name="connsiteY42-2212" fmla="*/ 3863853 h 5358110"/>
                <a:gd name="connsiteX43-2213" fmla="*/ 2648696 w 5476951"/>
                <a:gd name="connsiteY43-2214" fmla="*/ 3862765 h 5358110"/>
                <a:gd name="connsiteX44-2215" fmla="*/ 2689875 w 5476951"/>
                <a:gd name="connsiteY44-2216" fmla="*/ 3855447 h 5358110"/>
                <a:gd name="connsiteX45-2217" fmla="*/ 2936100 w 5476951"/>
                <a:gd name="connsiteY45-2218" fmla="*/ 3658908 h 5358110"/>
                <a:gd name="connsiteX46-2219" fmla="*/ 2838440 w 5476951"/>
                <a:gd name="connsiteY46-2220" fmla="*/ 3290409 h 5358110"/>
                <a:gd name="connsiteX47-2221" fmla="*/ 2028615 w 5476951"/>
                <a:gd name="connsiteY47-2222" fmla="*/ 2748134 h 5358110"/>
                <a:gd name="connsiteX48-2223" fmla="*/ 1654205 w 5476951"/>
                <a:gd name="connsiteY48-2224" fmla="*/ 2545672 h 5358110"/>
                <a:gd name="connsiteX49-2225" fmla="*/ 1375630 w 5476951"/>
                <a:gd name="connsiteY49-2226" fmla="*/ 563636 h 5358110"/>
                <a:gd name="connsiteX50-2227" fmla="*/ 3357666 w 5476951"/>
                <a:gd name="connsiteY50-2228" fmla="*/ 285061 h 5358110"/>
                <a:gd name="connsiteX0-2229" fmla="*/ 3357666 w 5476951"/>
                <a:gd name="connsiteY0-2230" fmla="*/ 285061 h 5358110"/>
                <a:gd name="connsiteX1-2231" fmla="*/ 3905805 w 5476951"/>
                <a:gd name="connsiteY1-2232" fmla="*/ 1625527 h 5358110"/>
                <a:gd name="connsiteX2-2233" fmla="*/ 3900581 w 5476951"/>
                <a:gd name="connsiteY2-2234" fmla="*/ 1651718 h 5358110"/>
                <a:gd name="connsiteX3-2235" fmla="*/ 3909495 w 5476951"/>
                <a:gd name="connsiteY3-2236" fmla="*/ 1786853 h 5358110"/>
                <a:gd name="connsiteX4-2237" fmla="*/ 4346315 w 5476951"/>
                <a:gd name="connsiteY4-2238" fmla="*/ 2784117 h 5358110"/>
                <a:gd name="connsiteX5-2239" fmla="*/ 4628175 w 5476951"/>
                <a:gd name="connsiteY5-2240" fmla="*/ 3084910 h 5358110"/>
                <a:gd name="connsiteX6-2241" fmla="*/ 4756244 w 5476951"/>
                <a:gd name="connsiteY6-2242" fmla="*/ 3188881 h 5358110"/>
                <a:gd name="connsiteX7-2243" fmla="*/ 4835762 w 5476951"/>
                <a:gd name="connsiteY7-2244" fmla="*/ 3221948 h 5358110"/>
                <a:gd name="connsiteX8-2245" fmla="*/ 5030084 w 5476951"/>
                <a:gd name="connsiteY8-2246" fmla="*/ 3339833 h 5358110"/>
                <a:gd name="connsiteX9-2247" fmla="*/ 5250947 w 5476951"/>
                <a:gd name="connsiteY9-2248" fmla="*/ 4911245 h 5358110"/>
                <a:gd name="connsiteX10-2249" fmla="*/ 3679535 w 5476951"/>
                <a:gd name="connsiteY10-2250" fmla="*/ 5132106 h 5358110"/>
                <a:gd name="connsiteX11-2251" fmla="*/ 3608123 w 5476951"/>
                <a:gd name="connsiteY11-2252" fmla="*/ 5071653 h 5358110"/>
                <a:gd name="connsiteX12-2253" fmla="*/ 3606270 w 5476951"/>
                <a:gd name="connsiteY12-2254" fmla="*/ 5071653 h 5358110"/>
                <a:gd name="connsiteX13-2255" fmla="*/ 3605852 w 5476951"/>
                <a:gd name="connsiteY13-2256" fmla="*/ 5071157 h 5358110"/>
                <a:gd name="connsiteX14-2257" fmla="*/ 3594974 w 5476951"/>
                <a:gd name="connsiteY14-2258" fmla="*/ 5061726 h 5358110"/>
                <a:gd name="connsiteX15-2259" fmla="*/ 3593836 w 5476951"/>
                <a:gd name="connsiteY15-2260" fmla="*/ 5059557 h 5358110"/>
                <a:gd name="connsiteX16-2261" fmla="*/ 3581037 w 5476951"/>
                <a:gd name="connsiteY16-2262" fmla="*/ 5048724 h 5358110"/>
                <a:gd name="connsiteX17-2263" fmla="*/ 3498605 w 5476951"/>
                <a:gd name="connsiteY17-2264" fmla="*/ 4961079 h 5358110"/>
                <a:gd name="connsiteX18-2265" fmla="*/ 3474807 w 5476951"/>
                <a:gd name="connsiteY18-2266" fmla="*/ 4928619 h 5358110"/>
                <a:gd name="connsiteX19-2267" fmla="*/ 3467602 w 5476951"/>
                <a:gd name="connsiteY19-2268" fmla="*/ 4920776 h 5358110"/>
                <a:gd name="connsiteX20-2269" fmla="*/ 3463728 w 5476951"/>
                <a:gd name="connsiteY20-2270" fmla="*/ 4915597 h 5358110"/>
                <a:gd name="connsiteX21-2271" fmla="*/ 3460786 w 5476951"/>
                <a:gd name="connsiteY21-2272" fmla="*/ 4913356 h 5358110"/>
                <a:gd name="connsiteX22-2273" fmla="*/ 3436792 w 5476951"/>
                <a:gd name="connsiteY22-2274" fmla="*/ 4887236 h 5358110"/>
                <a:gd name="connsiteX23-2275" fmla="*/ 3256800 w 5476951"/>
                <a:gd name="connsiteY23-2276" fmla="*/ 4738697 h 5358110"/>
                <a:gd name="connsiteX24-2277" fmla="*/ 2986540 w 5476951"/>
                <a:gd name="connsiteY24-2278" fmla="*/ 4608898 h 5358110"/>
                <a:gd name="connsiteX25-2279" fmla="*/ 2962693 w 5476951"/>
                <a:gd name="connsiteY25-2280" fmla="*/ 4603804 h 5358110"/>
                <a:gd name="connsiteX26-2281" fmla="*/ 2923303 w 5476951"/>
                <a:gd name="connsiteY26-2282" fmla="*/ 4592736 h 5358110"/>
                <a:gd name="connsiteX27-2283" fmla="*/ 2882996 w 5476951"/>
                <a:gd name="connsiteY27-2284" fmla="*/ 4584082 h 5358110"/>
                <a:gd name="connsiteX28-2285" fmla="*/ 2794209 w 5476951"/>
                <a:gd name="connsiteY28-2286" fmla="*/ 4559234 h 5358110"/>
                <a:gd name="connsiteX29-2287" fmla="*/ 2458494 w 5476951"/>
                <a:gd name="connsiteY29-2288" fmla="*/ 4523286 h 5358110"/>
                <a:gd name="connsiteX30-2289" fmla="*/ 1746979 w 5476951"/>
                <a:gd name="connsiteY30-2290" fmla="*/ 4763446 h 5358110"/>
                <a:gd name="connsiteX31-2291" fmla="*/ 1735712 w 5476951"/>
                <a:gd name="connsiteY31-2292" fmla="*/ 4781802 h 5358110"/>
                <a:gd name="connsiteX32-2293" fmla="*/ 1734708 w 5476951"/>
                <a:gd name="connsiteY32-2294" fmla="*/ 4782497 h 5358110"/>
                <a:gd name="connsiteX33-2295" fmla="*/ 1710956 w 5476951"/>
                <a:gd name="connsiteY33-2296" fmla="*/ 4807429 h 5358110"/>
                <a:gd name="connsiteX34-2297" fmla="*/ 1708962 w 5476951"/>
                <a:gd name="connsiteY34-2298" fmla="*/ 4812729 h 5358110"/>
                <a:gd name="connsiteX35-2299" fmla="*/ 1702082 w 5476951"/>
                <a:gd name="connsiteY35-2300" fmla="*/ 4815618 h 5358110"/>
                <a:gd name="connsiteX36-2301" fmla="*/ 1665329 w 5476951"/>
                <a:gd name="connsiteY36-2302" fmla="*/ 4859589 h 5358110"/>
                <a:gd name="connsiteX37-2303" fmla="*/ 382689 w 5476951"/>
                <a:gd name="connsiteY37-2304" fmla="*/ 4973251 h 5358110"/>
                <a:gd name="connsiteX38-2305" fmla="*/ 193546 w 5476951"/>
                <a:gd name="connsiteY38-2306" fmla="*/ 3627521 h 5358110"/>
                <a:gd name="connsiteX39-2307" fmla="*/ 1539276 w 5476951"/>
                <a:gd name="connsiteY39-2308" fmla="*/ 3438379 h 5358110"/>
                <a:gd name="connsiteX40-2309" fmla="*/ 1877129 w 5476951"/>
                <a:gd name="connsiteY40-2310" fmla="*/ 3697057 h 5358110"/>
                <a:gd name="connsiteX41-2311" fmla="*/ 2216732 w 5476951"/>
                <a:gd name="connsiteY41-2312" fmla="*/ 3844176 h 5358110"/>
                <a:gd name="connsiteX42-2313" fmla="*/ 2646146 w 5476951"/>
                <a:gd name="connsiteY42-2314" fmla="*/ 3863853 h 5358110"/>
                <a:gd name="connsiteX43-2315" fmla="*/ 2648696 w 5476951"/>
                <a:gd name="connsiteY43-2316" fmla="*/ 3862765 h 5358110"/>
                <a:gd name="connsiteX44-2317" fmla="*/ 2689875 w 5476951"/>
                <a:gd name="connsiteY44-2318" fmla="*/ 3855447 h 5358110"/>
                <a:gd name="connsiteX45-2319" fmla="*/ 2936100 w 5476951"/>
                <a:gd name="connsiteY45-2320" fmla="*/ 3658908 h 5358110"/>
                <a:gd name="connsiteX46-2321" fmla="*/ 2838440 w 5476951"/>
                <a:gd name="connsiteY46-2322" fmla="*/ 3290409 h 5358110"/>
                <a:gd name="connsiteX47-2323" fmla="*/ 2028615 w 5476951"/>
                <a:gd name="connsiteY47-2324" fmla="*/ 2748134 h 5358110"/>
                <a:gd name="connsiteX48-2325" fmla="*/ 1654205 w 5476951"/>
                <a:gd name="connsiteY48-2326" fmla="*/ 2545672 h 5358110"/>
                <a:gd name="connsiteX49-2327" fmla="*/ 1375630 w 5476951"/>
                <a:gd name="connsiteY49-2328" fmla="*/ 563636 h 5358110"/>
                <a:gd name="connsiteX50-2329" fmla="*/ 3357666 w 5476951"/>
                <a:gd name="connsiteY50-2330" fmla="*/ 285061 h 5358110"/>
                <a:gd name="connsiteX0-2331" fmla="*/ 3357666 w 5476951"/>
                <a:gd name="connsiteY0-2332" fmla="*/ 285061 h 5358110"/>
                <a:gd name="connsiteX1-2333" fmla="*/ 3905805 w 5476951"/>
                <a:gd name="connsiteY1-2334" fmla="*/ 1625527 h 5358110"/>
                <a:gd name="connsiteX2-2335" fmla="*/ 3900581 w 5476951"/>
                <a:gd name="connsiteY2-2336" fmla="*/ 1651718 h 5358110"/>
                <a:gd name="connsiteX3-2337" fmla="*/ 3909495 w 5476951"/>
                <a:gd name="connsiteY3-2338" fmla="*/ 1786853 h 5358110"/>
                <a:gd name="connsiteX4-2339" fmla="*/ 4346315 w 5476951"/>
                <a:gd name="connsiteY4-2340" fmla="*/ 2784117 h 5358110"/>
                <a:gd name="connsiteX5-2341" fmla="*/ 4628175 w 5476951"/>
                <a:gd name="connsiteY5-2342" fmla="*/ 3084910 h 5358110"/>
                <a:gd name="connsiteX6-2343" fmla="*/ 4756244 w 5476951"/>
                <a:gd name="connsiteY6-2344" fmla="*/ 3188881 h 5358110"/>
                <a:gd name="connsiteX7-2345" fmla="*/ 4835762 w 5476951"/>
                <a:gd name="connsiteY7-2346" fmla="*/ 3221948 h 5358110"/>
                <a:gd name="connsiteX8-2347" fmla="*/ 5030084 w 5476951"/>
                <a:gd name="connsiteY8-2348" fmla="*/ 3339833 h 5358110"/>
                <a:gd name="connsiteX9-2349" fmla="*/ 5250947 w 5476951"/>
                <a:gd name="connsiteY9-2350" fmla="*/ 4911245 h 5358110"/>
                <a:gd name="connsiteX10-2351" fmla="*/ 3679535 w 5476951"/>
                <a:gd name="connsiteY10-2352" fmla="*/ 5132106 h 5358110"/>
                <a:gd name="connsiteX11-2353" fmla="*/ 3608123 w 5476951"/>
                <a:gd name="connsiteY11-2354" fmla="*/ 5071653 h 5358110"/>
                <a:gd name="connsiteX12-2355" fmla="*/ 3606270 w 5476951"/>
                <a:gd name="connsiteY12-2356" fmla="*/ 5071653 h 5358110"/>
                <a:gd name="connsiteX13-2357" fmla="*/ 3605852 w 5476951"/>
                <a:gd name="connsiteY13-2358" fmla="*/ 5071157 h 5358110"/>
                <a:gd name="connsiteX14-2359" fmla="*/ 3594974 w 5476951"/>
                <a:gd name="connsiteY14-2360" fmla="*/ 5061726 h 5358110"/>
                <a:gd name="connsiteX15-2361" fmla="*/ 3593836 w 5476951"/>
                <a:gd name="connsiteY15-2362" fmla="*/ 5059557 h 5358110"/>
                <a:gd name="connsiteX16-2363" fmla="*/ 3581037 w 5476951"/>
                <a:gd name="connsiteY16-2364" fmla="*/ 5048724 h 5358110"/>
                <a:gd name="connsiteX17-2365" fmla="*/ 3498605 w 5476951"/>
                <a:gd name="connsiteY17-2366" fmla="*/ 4961079 h 5358110"/>
                <a:gd name="connsiteX18-2367" fmla="*/ 3474807 w 5476951"/>
                <a:gd name="connsiteY18-2368" fmla="*/ 4928619 h 5358110"/>
                <a:gd name="connsiteX19-2369" fmla="*/ 3467602 w 5476951"/>
                <a:gd name="connsiteY19-2370" fmla="*/ 4920776 h 5358110"/>
                <a:gd name="connsiteX20-2371" fmla="*/ 3463728 w 5476951"/>
                <a:gd name="connsiteY20-2372" fmla="*/ 4915597 h 5358110"/>
                <a:gd name="connsiteX21-2373" fmla="*/ 3460786 w 5476951"/>
                <a:gd name="connsiteY21-2374" fmla="*/ 4913356 h 5358110"/>
                <a:gd name="connsiteX22-2375" fmla="*/ 3436792 w 5476951"/>
                <a:gd name="connsiteY22-2376" fmla="*/ 4887236 h 5358110"/>
                <a:gd name="connsiteX23-2377" fmla="*/ 3256800 w 5476951"/>
                <a:gd name="connsiteY23-2378" fmla="*/ 4738697 h 5358110"/>
                <a:gd name="connsiteX24-2379" fmla="*/ 2986540 w 5476951"/>
                <a:gd name="connsiteY24-2380" fmla="*/ 4608898 h 5358110"/>
                <a:gd name="connsiteX25-2381" fmla="*/ 2962693 w 5476951"/>
                <a:gd name="connsiteY25-2382" fmla="*/ 4603804 h 5358110"/>
                <a:gd name="connsiteX26-2383" fmla="*/ 2923303 w 5476951"/>
                <a:gd name="connsiteY26-2384" fmla="*/ 4592736 h 5358110"/>
                <a:gd name="connsiteX27-2385" fmla="*/ 2882996 w 5476951"/>
                <a:gd name="connsiteY27-2386" fmla="*/ 4584082 h 5358110"/>
                <a:gd name="connsiteX28-2387" fmla="*/ 2794209 w 5476951"/>
                <a:gd name="connsiteY28-2388" fmla="*/ 4559234 h 5358110"/>
                <a:gd name="connsiteX29-2389" fmla="*/ 2458494 w 5476951"/>
                <a:gd name="connsiteY29-2390" fmla="*/ 4523286 h 5358110"/>
                <a:gd name="connsiteX30-2391" fmla="*/ 1746979 w 5476951"/>
                <a:gd name="connsiteY30-2392" fmla="*/ 4763446 h 5358110"/>
                <a:gd name="connsiteX31-2393" fmla="*/ 1735712 w 5476951"/>
                <a:gd name="connsiteY31-2394" fmla="*/ 4781802 h 5358110"/>
                <a:gd name="connsiteX32-2395" fmla="*/ 1734708 w 5476951"/>
                <a:gd name="connsiteY32-2396" fmla="*/ 4782497 h 5358110"/>
                <a:gd name="connsiteX33-2397" fmla="*/ 1710956 w 5476951"/>
                <a:gd name="connsiteY33-2398" fmla="*/ 4807429 h 5358110"/>
                <a:gd name="connsiteX34-2399" fmla="*/ 1708962 w 5476951"/>
                <a:gd name="connsiteY34-2400" fmla="*/ 4812729 h 5358110"/>
                <a:gd name="connsiteX35-2401" fmla="*/ 1702082 w 5476951"/>
                <a:gd name="connsiteY35-2402" fmla="*/ 4815618 h 5358110"/>
                <a:gd name="connsiteX36-2403" fmla="*/ 1665329 w 5476951"/>
                <a:gd name="connsiteY36-2404" fmla="*/ 4859589 h 5358110"/>
                <a:gd name="connsiteX37-2405" fmla="*/ 382689 w 5476951"/>
                <a:gd name="connsiteY37-2406" fmla="*/ 4973251 h 5358110"/>
                <a:gd name="connsiteX38-2407" fmla="*/ 193546 w 5476951"/>
                <a:gd name="connsiteY38-2408" fmla="*/ 3627521 h 5358110"/>
                <a:gd name="connsiteX39-2409" fmla="*/ 1539276 w 5476951"/>
                <a:gd name="connsiteY39-2410" fmla="*/ 3438379 h 5358110"/>
                <a:gd name="connsiteX40-2411" fmla="*/ 1877129 w 5476951"/>
                <a:gd name="connsiteY40-2412" fmla="*/ 3697057 h 5358110"/>
                <a:gd name="connsiteX41-2413" fmla="*/ 2216732 w 5476951"/>
                <a:gd name="connsiteY41-2414" fmla="*/ 3844176 h 5358110"/>
                <a:gd name="connsiteX42-2415" fmla="*/ 2646146 w 5476951"/>
                <a:gd name="connsiteY42-2416" fmla="*/ 3863853 h 5358110"/>
                <a:gd name="connsiteX43-2417" fmla="*/ 2648696 w 5476951"/>
                <a:gd name="connsiteY43-2418" fmla="*/ 3862765 h 5358110"/>
                <a:gd name="connsiteX44-2419" fmla="*/ 2689875 w 5476951"/>
                <a:gd name="connsiteY44-2420" fmla="*/ 3855447 h 5358110"/>
                <a:gd name="connsiteX45-2421" fmla="*/ 2936100 w 5476951"/>
                <a:gd name="connsiteY45-2422" fmla="*/ 3658908 h 5358110"/>
                <a:gd name="connsiteX46-2423" fmla="*/ 2838440 w 5476951"/>
                <a:gd name="connsiteY46-2424" fmla="*/ 3290409 h 5358110"/>
                <a:gd name="connsiteX47-2425" fmla="*/ 2028615 w 5476951"/>
                <a:gd name="connsiteY47-2426" fmla="*/ 2748134 h 5358110"/>
                <a:gd name="connsiteX48-2427" fmla="*/ 1654205 w 5476951"/>
                <a:gd name="connsiteY48-2428" fmla="*/ 2545672 h 5358110"/>
                <a:gd name="connsiteX49-2429" fmla="*/ 1375630 w 5476951"/>
                <a:gd name="connsiteY49-2430" fmla="*/ 563636 h 5358110"/>
                <a:gd name="connsiteX50-2431" fmla="*/ 3357666 w 5476951"/>
                <a:gd name="connsiteY50-2432" fmla="*/ 285061 h 5358110"/>
                <a:gd name="connsiteX0-2433" fmla="*/ 3357666 w 5476951"/>
                <a:gd name="connsiteY0-2434" fmla="*/ 285061 h 5358110"/>
                <a:gd name="connsiteX1-2435" fmla="*/ 3905805 w 5476951"/>
                <a:gd name="connsiteY1-2436" fmla="*/ 1625527 h 5358110"/>
                <a:gd name="connsiteX2-2437" fmla="*/ 3900581 w 5476951"/>
                <a:gd name="connsiteY2-2438" fmla="*/ 1651718 h 5358110"/>
                <a:gd name="connsiteX3-2439" fmla="*/ 3909495 w 5476951"/>
                <a:gd name="connsiteY3-2440" fmla="*/ 1786853 h 5358110"/>
                <a:gd name="connsiteX4-2441" fmla="*/ 4346315 w 5476951"/>
                <a:gd name="connsiteY4-2442" fmla="*/ 2784117 h 5358110"/>
                <a:gd name="connsiteX5-2443" fmla="*/ 4628175 w 5476951"/>
                <a:gd name="connsiteY5-2444" fmla="*/ 3084910 h 5358110"/>
                <a:gd name="connsiteX6-2445" fmla="*/ 4756244 w 5476951"/>
                <a:gd name="connsiteY6-2446" fmla="*/ 3188881 h 5358110"/>
                <a:gd name="connsiteX7-2447" fmla="*/ 4835762 w 5476951"/>
                <a:gd name="connsiteY7-2448" fmla="*/ 3221948 h 5358110"/>
                <a:gd name="connsiteX8-2449" fmla="*/ 5030084 w 5476951"/>
                <a:gd name="connsiteY8-2450" fmla="*/ 3339833 h 5358110"/>
                <a:gd name="connsiteX9-2451" fmla="*/ 5250947 w 5476951"/>
                <a:gd name="connsiteY9-2452" fmla="*/ 4911245 h 5358110"/>
                <a:gd name="connsiteX10-2453" fmla="*/ 3679535 w 5476951"/>
                <a:gd name="connsiteY10-2454" fmla="*/ 5132106 h 5358110"/>
                <a:gd name="connsiteX11-2455" fmla="*/ 3608123 w 5476951"/>
                <a:gd name="connsiteY11-2456" fmla="*/ 5071653 h 5358110"/>
                <a:gd name="connsiteX12-2457" fmla="*/ 3606270 w 5476951"/>
                <a:gd name="connsiteY12-2458" fmla="*/ 5071653 h 5358110"/>
                <a:gd name="connsiteX13-2459" fmla="*/ 3605852 w 5476951"/>
                <a:gd name="connsiteY13-2460" fmla="*/ 5071157 h 5358110"/>
                <a:gd name="connsiteX14-2461" fmla="*/ 3594974 w 5476951"/>
                <a:gd name="connsiteY14-2462" fmla="*/ 5061726 h 5358110"/>
                <a:gd name="connsiteX15-2463" fmla="*/ 3593836 w 5476951"/>
                <a:gd name="connsiteY15-2464" fmla="*/ 5059557 h 5358110"/>
                <a:gd name="connsiteX16-2465" fmla="*/ 3581037 w 5476951"/>
                <a:gd name="connsiteY16-2466" fmla="*/ 5048724 h 5358110"/>
                <a:gd name="connsiteX17-2467" fmla="*/ 3498605 w 5476951"/>
                <a:gd name="connsiteY17-2468" fmla="*/ 4961079 h 5358110"/>
                <a:gd name="connsiteX18-2469" fmla="*/ 3474807 w 5476951"/>
                <a:gd name="connsiteY18-2470" fmla="*/ 4928619 h 5358110"/>
                <a:gd name="connsiteX19-2471" fmla="*/ 3467602 w 5476951"/>
                <a:gd name="connsiteY19-2472" fmla="*/ 4920776 h 5358110"/>
                <a:gd name="connsiteX20-2473" fmla="*/ 3463728 w 5476951"/>
                <a:gd name="connsiteY20-2474" fmla="*/ 4915597 h 5358110"/>
                <a:gd name="connsiteX21-2475" fmla="*/ 3460786 w 5476951"/>
                <a:gd name="connsiteY21-2476" fmla="*/ 4913356 h 5358110"/>
                <a:gd name="connsiteX22-2477" fmla="*/ 3436792 w 5476951"/>
                <a:gd name="connsiteY22-2478" fmla="*/ 4887236 h 5358110"/>
                <a:gd name="connsiteX23-2479" fmla="*/ 3256800 w 5476951"/>
                <a:gd name="connsiteY23-2480" fmla="*/ 4738697 h 5358110"/>
                <a:gd name="connsiteX24-2481" fmla="*/ 2986540 w 5476951"/>
                <a:gd name="connsiteY24-2482" fmla="*/ 4608898 h 5358110"/>
                <a:gd name="connsiteX25-2483" fmla="*/ 2962693 w 5476951"/>
                <a:gd name="connsiteY25-2484" fmla="*/ 4603804 h 5358110"/>
                <a:gd name="connsiteX26-2485" fmla="*/ 2923303 w 5476951"/>
                <a:gd name="connsiteY26-2486" fmla="*/ 4592736 h 5358110"/>
                <a:gd name="connsiteX27-2487" fmla="*/ 2882996 w 5476951"/>
                <a:gd name="connsiteY27-2488" fmla="*/ 4584082 h 5358110"/>
                <a:gd name="connsiteX28-2489" fmla="*/ 2794209 w 5476951"/>
                <a:gd name="connsiteY28-2490" fmla="*/ 4559234 h 5358110"/>
                <a:gd name="connsiteX29-2491" fmla="*/ 2458494 w 5476951"/>
                <a:gd name="connsiteY29-2492" fmla="*/ 4523286 h 5358110"/>
                <a:gd name="connsiteX30-2493" fmla="*/ 1746979 w 5476951"/>
                <a:gd name="connsiteY30-2494" fmla="*/ 4763446 h 5358110"/>
                <a:gd name="connsiteX31-2495" fmla="*/ 1735712 w 5476951"/>
                <a:gd name="connsiteY31-2496" fmla="*/ 4781802 h 5358110"/>
                <a:gd name="connsiteX32-2497" fmla="*/ 1734708 w 5476951"/>
                <a:gd name="connsiteY32-2498" fmla="*/ 4782497 h 5358110"/>
                <a:gd name="connsiteX33-2499" fmla="*/ 1710956 w 5476951"/>
                <a:gd name="connsiteY33-2500" fmla="*/ 4807429 h 5358110"/>
                <a:gd name="connsiteX34-2501" fmla="*/ 1708962 w 5476951"/>
                <a:gd name="connsiteY34-2502" fmla="*/ 4812729 h 5358110"/>
                <a:gd name="connsiteX35-2503" fmla="*/ 1702082 w 5476951"/>
                <a:gd name="connsiteY35-2504" fmla="*/ 4815618 h 5358110"/>
                <a:gd name="connsiteX36-2505" fmla="*/ 1665329 w 5476951"/>
                <a:gd name="connsiteY36-2506" fmla="*/ 4859589 h 5358110"/>
                <a:gd name="connsiteX37-2507" fmla="*/ 382689 w 5476951"/>
                <a:gd name="connsiteY37-2508" fmla="*/ 4973251 h 5358110"/>
                <a:gd name="connsiteX38-2509" fmla="*/ 193546 w 5476951"/>
                <a:gd name="connsiteY38-2510" fmla="*/ 3627521 h 5358110"/>
                <a:gd name="connsiteX39-2511" fmla="*/ 1539276 w 5476951"/>
                <a:gd name="connsiteY39-2512" fmla="*/ 3438379 h 5358110"/>
                <a:gd name="connsiteX40-2513" fmla="*/ 1877129 w 5476951"/>
                <a:gd name="connsiteY40-2514" fmla="*/ 3697057 h 5358110"/>
                <a:gd name="connsiteX41-2515" fmla="*/ 2216732 w 5476951"/>
                <a:gd name="connsiteY41-2516" fmla="*/ 3844176 h 5358110"/>
                <a:gd name="connsiteX42-2517" fmla="*/ 2646146 w 5476951"/>
                <a:gd name="connsiteY42-2518" fmla="*/ 3863853 h 5358110"/>
                <a:gd name="connsiteX43-2519" fmla="*/ 2648696 w 5476951"/>
                <a:gd name="connsiteY43-2520" fmla="*/ 3862765 h 5358110"/>
                <a:gd name="connsiteX44-2521" fmla="*/ 2689875 w 5476951"/>
                <a:gd name="connsiteY44-2522" fmla="*/ 3855447 h 5358110"/>
                <a:gd name="connsiteX45-2523" fmla="*/ 2936100 w 5476951"/>
                <a:gd name="connsiteY45-2524" fmla="*/ 3658908 h 5358110"/>
                <a:gd name="connsiteX46-2525" fmla="*/ 2838440 w 5476951"/>
                <a:gd name="connsiteY46-2526" fmla="*/ 3290409 h 5358110"/>
                <a:gd name="connsiteX47-2527" fmla="*/ 2028615 w 5476951"/>
                <a:gd name="connsiteY47-2528" fmla="*/ 2748134 h 5358110"/>
                <a:gd name="connsiteX48-2529" fmla="*/ 1654205 w 5476951"/>
                <a:gd name="connsiteY48-2530" fmla="*/ 2545672 h 5358110"/>
                <a:gd name="connsiteX49-2531" fmla="*/ 1375630 w 5476951"/>
                <a:gd name="connsiteY49-2532" fmla="*/ 563636 h 5358110"/>
                <a:gd name="connsiteX50-2533" fmla="*/ 3357666 w 5476951"/>
                <a:gd name="connsiteY50-2534" fmla="*/ 285061 h 5358110"/>
                <a:gd name="connsiteX0-2535" fmla="*/ 3357666 w 5476951"/>
                <a:gd name="connsiteY0-2536" fmla="*/ 285061 h 5358110"/>
                <a:gd name="connsiteX1-2537" fmla="*/ 3905805 w 5476951"/>
                <a:gd name="connsiteY1-2538" fmla="*/ 1625527 h 5358110"/>
                <a:gd name="connsiteX2-2539" fmla="*/ 3909495 w 5476951"/>
                <a:gd name="connsiteY2-2540" fmla="*/ 1786853 h 5358110"/>
                <a:gd name="connsiteX3-2541" fmla="*/ 4346315 w 5476951"/>
                <a:gd name="connsiteY3-2542" fmla="*/ 2784117 h 5358110"/>
                <a:gd name="connsiteX4-2543" fmla="*/ 4628175 w 5476951"/>
                <a:gd name="connsiteY4-2544" fmla="*/ 3084910 h 5358110"/>
                <a:gd name="connsiteX5-2545" fmla="*/ 4756244 w 5476951"/>
                <a:gd name="connsiteY5-2546" fmla="*/ 3188881 h 5358110"/>
                <a:gd name="connsiteX6-2547" fmla="*/ 4835762 w 5476951"/>
                <a:gd name="connsiteY6-2548" fmla="*/ 3221948 h 5358110"/>
                <a:gd name="connsiteX7-2549" fmla="*/ 5030084 w 5476951"/>
                <a:gd name="connsiteY7-2550" fmla="*/ 3339833 h 5358110"/>
                <a:gd name="connsiteX8-2551" fmla="*/ 5250947 w 5476951"/>
                <a:gd name="connsiteY8-2552" fmla="*/ 4911245 h 5358110"/>
                <a:gd name="connsiteX9-2553" fmla="*/ 3679535 w 5476951"/>
                <a:gd name="connsiteY9-2554" fmla="*/ 5132106 h 5358110"/>
                <a:gd name="connsiteX10-2555" fmla="*/ 3608123 w 5476951"/>
                <a:gd name="connsiteY10-2556" fmla="*/ 5071653 h 5358110"/>
                <a:gd name="connsiteX11-2557" fmla="*/ 3606270 w 5476951"/>
                <a:gd name="connsiteY11-2558" fmla="*/ 5071653 h 5358110"/>
                <a:gd name="connsiteX12-2559" fmla="*/ 3605852 w 5476951"/>
                <a:gd name="connsiteY12-2560" fmla="*/ 5071157 h 5358110"/>
                <a:gd name="connsiteX13-2561" fmla="*/ 3594974 w 5476951"/>
                <a:gd name="connsiteY13-2562" fmla="*/ 5061726 h 5358110"/>
                <a:gd name="connsiteX14-2563" fmla="*/ 3593836 w 5476951"/>
                <a:gd name="connsiteY14-2564" fmla="*/ 5059557 h 5358110"/>
                <a:gd name="connsiteX15-2565" fmla="*/ 3581037 w 5476951"/>
                <a:gd name="connsiteY15-2566" fmla="*/ 5048724 h 5358110"/>
                <a:gd name="connsiteX16-2567" fmla="*/ 3498605 w 5476951"/>
                <a:gd name="connsiteY16-2568" fmla="*/ 4961079 h 5358110"/>
                <a:gd name="connsiteX17-2569" fmla="*/ 3474807 w 5476951"/>
                <a:gd name="connsiteY17-2570" fmla="*/ 4928619 h 5358110"/>
                <a:gd name="connsiteX18-2571" fmla="*/ 3467602 w 5476951"/>
                <a:gd name="connsiteY18-2572" fmla="*/ 4920776 h 5358110"/>
                <a:gd name="connsiteX19-2573" fmla="*/ 3463728 w 5476951"/>
                <a:gd name="connsiteY19-2574" fmla="*/ 4915597 h 5358110"/>
                <a:gd name="connsiteX20-2575" fmla="*/ 3460786 w 5476951"/>
                <a:gd name="connsiteY20-2576" fmla="*/ 4913356 h 5358110"/>
                <a:gd name="connsiteX21-2577" fmla="*/ 3436792 w 5476951"/>
                <a:gd name="connsiteY21-2578" fmla="*/ 4887236 h 5358110"/>
                <a:gd name="connsiteX22-2579" fmla="*/ 3256800 w 5476951"/>
                <a:gd name="connsiteY22-2580" fmla="*/ 4738697 h 5358110"/>
                <a:gd name="connsiteX23-2581" fmla="*/ 2986540 w 5476951"/>
                <a:gd name="connsiteY23-2582" fmla="*/ 4608898 h 5358110"/>
                <a:gd name="connsiteX24-2583" fmla="*/ 2962693 w 5476951"/>
                <a:gd name="connsiteY24-2584" fmla="*/ 4603804 h 5358110"/>
                <a:gd name="connsiteX25-2585" fmla="*/ 2923303 w 5476951"/>
                <a:gd name="connsiteY25-2586" fmla="*/ 4592736 h 5358110"/>
                <a:gd name="connsiteX26-2587" fmla="*/ 2882996 w 5476951"/>
                <a:gd name="connsiteY26-2588" fmla="*/ 4584082 h 5358110"/>
                <a:gd name="connsiteX27-2589" fmla="*/ 2794209 w 5476951"/>
                <a:gd name="connsiteY27-2590" fmla="*/ 4559234 h 5358110"/>
                <a:gd name="connsiteX28-2591" fmla="*/ 2458494 w 5476951"/>
                <a:gd name="connsiteY28-2592" fmla="*/ 4523286 h 5358110"/>
                <a:gd name="connsiteX29-2593" fmla="*/ 1746979 w 5476951"/>
                <a:gd name="connsiteY29-2594" fmla="*/ 4763446 h 5358110"/>
                <a:gd name="connsiteX30-2595" fmla="*/ 1735712 w 5476951"/>
                <a:gd name="connsiteY30-2596" fmla="*/ 4781802 h 5358110"/>
                <a:gd name="connsiteX31-2597" fmla="*/ 1734708 w 5476951"/>
                <a:gd name="connsiteY31-2598" fmla="*/ 4782497 h 5358110"/>
                <a:gd name="connsiteX32-2599" fmla="*/ 1710956 w 5476951"/>
                <a:gd name="connsiteY32-2600" fmla="*/ 4807429 h 5358110"/>
                <a:gd name="connsiteX33-2601" fmla="*/ 1708962 w 5476951"/>
                <a:gd name="connsiteY33-2602" fmla="*/ 4812729 h 5358110"/>
                <a:gd name="connsiteX34-2603" fmla="*/ 1702082 w 5476951"/>
                <a:gd name="connsiteY34-2604" fmla="*/ 4815618 h 5358110"/>
                <a:gd name="connsiteX35-2605" fmla="*/ 1665329 w 5476951"/>
                <a:gd name="connsiteY35-2606" fmla="*/ 4859589 h 5358110"/>
                <a:gd name="connsiteX36-2607" fmla="*/ 382689 w 5476951"/>
                <a:gd name="connsiteY36-2608" fmla="*/ 4973251 h 5358110"/>
                <a:gd name="connsiteX37-2609" fmla="*/ 193546 w 5476951"/>
                <a:gd name="connsiteY37-2610" fmla="*/ 3627521 h 5358110"/>
                <a:gd name="connsiteX38-2611" fmla="*/ 1539276 w 5476951"/>
                <a:gd name="connsiteY38-2612" fmla="*/ 3438379 h 5358110"/>
                <a:gd name="connsiteX39-2613" fmla="*/ 1877129 w 5476951"/>
                <a:gd name="connsiteY39-2614" fmla="*/ 3697057 h 5358110"/>
                <a:gd name="connsiteX40-2615" fmla="*/ 2216732 w 5476951"/>
                <a:gd name="connsiteY40-2616" fmla="*/ 3844176 h 5358110"/>
                <a:gd name="connsiteX41-2617" fmla="*/ 2646146 w 5476951"/>
                <a:gd name="connsiteY41-2618" fmla="*/ 3863853 h 5358110"/>
                <a:gd name="connsiteX42-2619" fmla="*/ 2648696 w 5476951"/>
                <a:gd name="connsiteY42-2620" fmla="*/ 3862765 h 5358110"/>
                <a:gd name="connsiteX43-2621" fmla="*/ 2689875 w 5476951"/>
                <a:gd name="connsiteY43-2622" fmla="*/ 3855447 h 5358110"/>
                <a:gd name="connsiteX44-2623" fmla="*/ 2936100 w 5476951"/>
                <a:gd name="connsiteY44-2624" fmla="*/ 3658908 h 5358110"/>
                <a:gd name="connsiteX45-2625" fmla="*/ 2838440 w 5476951"/>
                <a:gd name="connsiteY45-2626" fmla="*/ 3290409 h 5358110"/>
                <a:gd name="connsiteX46-2627" fmla="*/ 2028615 w 5476951"/>
                <a:gd name="connsiteY46-2628" fmla="*/ 2748134 h 5358110"/>
                <a:gd name="connsiteX47-2629" fmla="*/ 1654205 w 5476951"/>
                <a:gd name="connsiteY47-2630" fmla="*/ 2545672 h 5358110"/>
                <a:gd name="connsiteX48-2631" fmla="*/ 1375630 w 5476951"/>
                <a:gd name="connsiteY48-2632" fmla="*/ 563636 h 5358110"/>
                <a:gd name="connsiteX49-2633" fmla="*/ 3357666 w 5476951"/>
                <a:gd name="connsiteY49-2634" fmla="*/ 285061 h 5358110"/>
                <a:gd name="connsiteX0-2635" fmla="*/ 3357666 w 5476951"/>
                <a:gd name="connsiteY0-2636" fmla="*/ 285061 h 5358110"/>
                <a:gd name="connsiteX1-2637" fmla="*/ 3905805 w 5476951"/>
                <a:gd name="connsiteY1-2638" fmla="*/ 1625527 h 5358110"/>
                <a:gd name="connsiteX2-2639" fmla="*/ 3900897 w 5476951"/>
                <a:gd name="connsiteY2-2640" fmla="*/ 1798263 h 5358110"/>
                <a:gd name="connsiteX3-2641" fmla="*/ 4346315 w 5476951"/>
                <a:gd name="connsiteY3-2642" fmla="*/ 2784117 h 5358110"/>
                <a:gd name="connsiteX4-2643" fmla="*/ 4628175 w 5476951"/>
                <a:gd name="connsiteY4-2644" fmla="*/ 3084910 h 5358110"/>
                <a:gd name="connsiteX5-2645" fmla="*/ 4756244 w 5476951"/>
                <a:gd name="connsiteY5-2646" fmla="*/ 3188881 h 5358110"/>
                <a:gd name="connsiteX6-2647" fmla="*/ 4835762 w 5476951"/>
                <a:gd name="connsiteY6-2648" fmla="*/ 3221948 h 5358110"/>
                <a:gd name="connsiteX7-2649" fmla="*/ 5030084 w 5476951"/>
                <a:gd name="connsiteY7-2650" fmla="*/ 3339833 h 5358110"/>
                <a:gd name="connsiteX8-2651" fmla="*/ 5250947 w 5476951"/>
                <a:gd name="connsiteY8-2652" fmla="*/ 4911245 h 5358110"/>
                <a:gd name="connsiteX9-2653" fmla="*/ 3679535 w 5476951"/>
                <a:gd name="connsiteY9-2654" fmla="*/ 5132106 h 5358110"/>
                <a:gd name="connsiteX10-2655" fmla="*/ 3608123 w 5476951"/>
                <a:gd name="connsiteY10-2656" fmla="*/ 5071653 h 5358110"/>
                <a:gd name="connsiteX11-2657" fmla="*/ 3606270 w 5476951"/>
                <a:gd name="connsiteY11-2658" fmla="*/ 5071653 h 5358110"/>
                <a:gd name="connsiteX12-2659" fmla="*/ 3605852 w 5476951"/>
                <a:gd name="connsiteY12-2660" fmla="*/ 5071157 h 5358110"/>
                <a:gd name="connsiteX13-2661" fmla="*/ 3594974 w 5476951"/>
                <a:gd name="connsiteY13-2662" fmla="*/ 5061726 h 5358110"/>
                <a:gd name="connsiteX14-2663" fmla="*/ 3593836 w 5476951"/>
                <a:gd name="connsiteY14-2664" fmla="*/ 5059557 h 5358110"/>
                <a:gd name="connsiteX15-2665" fmla="*/ 3581037 w 5476951"/>
                <a:gd name="connsiteY15-2666" fmla="*/ 5048724 h 5358110"/>
                <a:gd name="connsiteX16-2667" fmla="*/ 3498605 w 5476951"/>
                <a:gd name="connsiteY16-2668" fmla="*/ 4961079 h 5358110"/>
                <a:gd name="connsiteX17-2669" fmla="*/ 3474807 w 5476951"/>
                <a:gd name="connsiteY17-2670" fmla="*/ 4928619 h 5358110"/>
                <a:gd name="connsiteX18-2671" fmla="*/ 3467602 w 5476951"/>
                <a:gd name="connsiteY18-2672" fmla="*/ 4920776 h 5358110"/>
                <a:gd name="connsiteX19-2673" fmla="*/ 3463728 w 5476951"/>
                <a:gd name="connsiteY19-2674" fmla="*/ 4915597 h 5358110"/>
                <a:gd name="connsiteX20-2675" fmla="*/ 3460786 w 5476951"/>
                <a:gd name="connsiteY20-2676" fmla="*/ 4913356 h 5358110"/>
                <a:gd name="connsiteX21-2677" fmla="*/ 3436792 w 5476951"/>
                <a:gd name="connsiteY21-2678" fmla="*/ 4887236 h 5358110"/>
                <a:gd name="connsiteX22-2679" fmla="*/ 3256800 w 5476951"/>
                <a:gd name="connsiteY22-2680" fmla="*/ 4738697 h 5358110"/>
                <a:gd name="connsiteX23-2681" fmla="*/ 2986540 w 5476951"/>
                <a:gd name="connsiteY23-2682" fmla="*/ 4608898 h 5358110"/>
                <a:gd name="connsiteX24-2683" fmla="*/ 2962693 w 5476951"/>
                <a:gd name="connsiteY24-2684" fmla="*/ 4603804 h 5358110"/>
                <a:gd name="connsiteX25-2685" fmla="*/ 2923303 w 5476951"/>
                <a:gd name="connsiteY25-2686" fmla="*/ 4592736 h 5358110"/>
                <a:gd name="connsiteX26-2687" fmla="*/ 2882996 w 5476951"/>
                <a:gd name="connsiteY26-2688" fmla="*/ 4584082 h 5358110"/>
                <a:gd name="connsiteX27-2689" fmla="*/ 2794209 w 5476951"/>
                <a:gd name="connsiteY27-2690" fmla="*/ 4559234 h 5358110"/>
                <a:gd name="connsiteX28-2691" fmla="*/ 2458494 w 5476951"/>
                <a:gd name="connsiteY28-2692" fmla="*/ 4523286 h 5358110"/>
                <a:gd name="connsiteX29-2693" fmla="*/ 1746979 w 5476951"/>
                <a:gd name="connsiteY29-2694" fmla="*/ 4763446 h 5358110"/>
                <a:gd name="connsiteX30-2695" fmla="*/ 1735712 w 5476951"/>
                <a:gd name="connsiteY30-2696" fmla="*/ 4781802 h 5358110"/>
                <a:gd name="connsiteX31-2697" fmla="*/ 1734708 w 5476951"/>
                <a:gd name="connsiteY31-2698" fmla="*/ 4782497 h 5358110"/>
                <a:gd name="connsiteX32-2699" fmla="*/ 1710956 w 5476951"/>
                <a:gd name="connsiteY32-2700" fmla="*/ 4807429 h 5358110"/>
                <a:gd name="connsiteX33-2701" fmla="*/ 1708962 w 5476951"/>
                <a:gd name="connsiteY33-2702" fmla="*/ 4812729 h 5358110"/>
                <a:gd name="connsiteX34-2703" fmla="*/ 1702082 w 5476951"/>
                <a:gd name="connsiteY34-2704" fmla="*/ 4815618 h 5358110"/>
                <a:gd name="connsiteX35-2705" fmla="*/ 1665329 w 5476951"/>
                <a:gd name="connsiteY35-2706" fmla="*/ 4859589 h 5358110"/>
                <a:gd name="connsiteX36-2707" fmla="*/ 382689 w 5476951"/>
                <a:gd name="connsiteY36-2708" fmla="*/ 4973251 h 5358110"/>
                <a:gd name="connsiteX37-2709" fmla="*/ 193546 w 5476951"/>
                <a:gd name="connsiteY37-2710" fmla="*/ 3627521 h 5358110"/>
                <a:gd name="connsiteX38-2711" fmla="*/ 1539276 w 5476951"/>
                <a:gd name="connsiteY38-2712" fmla="*/ 3438379 h 5358110"/>
                <a:gd name="connsiteX39-2713" fmla="*/ 1877129 w 5476951"/>
                <a:gd name="connsiteY39-2714" fmla="*/ 3697057 h 5358110"/>
                <a:gd name="connsiteX40-2715" fmla="*/ 2216732 w 5476951"/>
                <a:gd name="connsiteY40-2716" fmla="*/ 3844176 h 5358110"/>
                <a:gd name="connsiteX41-2717" fmla="*/ 2646146 w 5476951"/>
                <a:gd name="connsiteY41-2718" fmla="*/ 3863853 h 5358110"/>
                <a:gd name="connsiteX42-2719" fmla="*/ 2648696 w 5476951"/>
                <a:gd name="connsiteY42-2720" fmla="*/ 3862765 h 5358110"/>
                <a:gd name="connsiteX43-2721" fmla="*/ 2689875 w 5476951"/>
                <a:gd name="connsiteY43-2722" fmla="*/ 3855447 h 5358110"/>
                <a:gd name="connsiteX44-2723" fmla="*/ 2936100 w 5476951"/>
                <a:gd name="connsiteY44-2724" fmla="*/ 3658908 h 5358110"/>
                <a:gd name="connsiteX45-2725" fmla="*/ 2838440 w 5476951"/>
                <a:gd name="connsiteY45-2726" fmla="*/ 3290409 h 5358110"/>
                <a:gd name="connsiteX46-2727" fmla="*/ 2028615 w 5476951"/>
                <a:gd name="connsiteY46-2728" fmla="*/ 2748134 h 5358110"/>
                <a:gd name="connsiteX47-2729" fmla="*/ 1654205 w 5476951"/>
                <a:gd name="connsiteY47-2730" fmla="*/ 2545672 h 5358110"/>
                <a:gd name="connsiteX48-2731" fmla="*/ 1375630 w 5476951"/>
                <a:gd name="connsiteY48-2732" fmla="*/ 563636 h 5358110"/>
                <a:gd name="connsiteX49-2733" fmla="*/ 3357666 w 5476951"/>
                <a:gd name="connsiteY49-2734" fmla="*/ 285061 h 5358110"/>
                <a:gd name="connsiteX0-2735" fmla="*/ 3357666 w 5476951"/>
                <a:gd name="connsiteY0-2736" fmla="*/ 285061 h 5358110"/>
                <a:gd name="connsiteX1-2737" fmla="*/ 3905805 w 5476951"/>
                <a:gd name="connsiteY1-2738" fmla="*/ 1625527 h 5358110"/>
                <a:gd name="connsiteX2-2739" fmla="*/ 3900897 w 5476951"/>
                <a:gd name="connsiteY2-2740" fmla="*/ 1798263 h 5358110"/>
                <a:gd name="connsiteX3-2741" fmla="*/ 4346315 w 5476951"/>
                <a:gd name="connsiteY3-2742" fmla="*/ 2784117 h 5358110"/>
                <a:gd name="connsiteX4-2743" fmla="*/ 4628175 w 5476951"/>
                <a:gd name="connsiteY4-2744" fmla="*/ 3084910 h 5358110"/>
                <a:gd name="connsiteX5-2745" fmla="*/ 4756244 w 5476951"/>
                <a:gd name="connsiteY5-2746" fmla="*/ 3188881 h 5358110"/>
                <a:gd name="connsiteX6-2747" fmla="*/ 4835762 w 5476951"/>
                <a:gd name="connsiteY6-2748" fmla="*/ 3221948 h 5358110"/>
                <a:gd name="connsiteX7-2749" fmla="*/ 5030084 w 5476951"/>
                <a:gd name="connsiteY7-2750" fmla="*/ 3339833 h 5358110"/>
                <a:gd name="connsiteX8-2751" fmla="*/ 5250947 w 5476951"/>
                <a:gd name="connsiteY8-2752" fmla="*/ 4911245 h 5358110"/>
                <a:gd name="connsiteX9-2753" fmla="*/ 3679535 w 5476951"/>
                <a:gd name="connsiteY9-2754" fmla="*/ 5132106 h 5358110"/>
                <a:gd name="connsiteX10-2755" fmla="*/ 3608123 w 5476951"/>
                <a:gd name="connsiteY10-2756" fmla="*/ 5071653 h 5358110"/>
                <a:gd name="connsiteX11-2757" fmla="*/ 3606270 w 5476951"/>
                <a:gd name="connsiteY11-2758" fmla="*/ 5071653 h 5358110"/>
                <a:gd name="connsiteX12-2759" fmla="*/ 3605852 w 5476951"/>
                <a:gd name="connsiteY12-2760" fmla="*/ 5071157 h 5358110"/>
                <a:gd name="connsiteX13-2761" fmla="*/ 3594974 w 5476951"/>
                <a:gd name="connsiteY13-2762" fmla="*/ 5061726 h 5358110"/>
                <a:gd name="connsiteX14-2763" fmla="*/ 3593836 w 5476951"/>
                <a:gd name="connsiteY14-2764" fmla="*/ 5059557 h 5358110"/>
                <a:gd name="connsiteX15-2765" fmla="*/ 3581037 w 5476951"/>
                <a:gd name="connsiteY15-2766" fmla="*/ 5048724 h 5358110"/>
                <a:gd name="connsiteX16-2767" fmla="*/ 3498605 w 5476951"/>
                <a:gd name="connsiteY16-2768" fmla="*/ 4961079 h 5358110"/>
                <a:gd name="connsiteX17-2769" fmla="*/ 3474807 w 5476951"/>
                <a:gd name="connsiteY17-2770" fmla="*/ 4928619 h 5358110"/>
                <a:gd name="connsiteX18-2771" fmla="*/ 3467602 w 5476951"/>
                <a:gd name="connsiteY18-2772" fmla="*/ 4920776 h 5358110"/>
                <a:gd name="connsiteX19-2773" fmla="*/ 3463728 w 5476951"/>
                <a:gd name="connsiteY19-2774" fmla="*/ 4915597 h 5358110"/>
                <a:gd name="connsiteX20-2775" fmla="*/ 3460786 w 5476951"/>
                <a:gd name="connsiteY20-2776" fmla="*/ 4913356 h 5358110"/>
                <a:gd name="connsiteX21-2777" fmla="*/ 3436792 w 5476951"/>
                <a:gd name="connsiteY21-2778" fmla="*/ 4887236 h 5358110"/>
                <a:gd name="connsiteX22-2779" fmla="*/ 3256800 w 5476951"/>
                <a:gd name="connsiteY22-2780" fmla="*/ 4738697 h 5358110"/>
                <a:gd name="connsiteX23-2781" fmla="*/ 2986540 w 5476951"/>
                <a:gd name="connsiteY23-2782" fmla="*/ 4608898 h 5358110"/>
                <a:gd name="connsiteX24-2783" fmla="*/ 2962693 w 5476951"/>
                <a:gd name="connsiteY24-2784" fmla="*/ 4603804 h 5358110"/>
                <a:gd name="connsiteX25-2785" fmla="*/ 2923303 w 5476951"/>
                <a:gd name="connsiteY25-2786" fmla="*/ 4592736 h 5358110"/>
                <a:gd name="connsiteX26-2787" fmla="*/ 2882996 w 5476951"/>
                <a:gd name="connsiteY26-2788" fmla="*/ 4584082 h 5358110"/>
                <a:gd name="connsiteX27-2789" fmla="*/ 2794209 w 5476951"/>
                <a:gd name="connsiteY27-2790" fmla="*/ 4559234 h 5358110"/>
                <a:gd name="connsiteX28-2791" fmla="*/ 2458494 w 5476951"/>
                <a:gd name="connsiteY28-2792" fmla="*/ 4523286 h 5358110"/>
                <a:gd name="connsiteX29-2793" fmla="*/ 1746979 w 5476951"/>
                <a:gd name="connsiteY29-2794" fmla="*/ 4763446 h 5358110"/>
                <a:gd name="connsiteX30-2795" fmla="*/ 1735712 w 5476951"/>
                <a:gd name="connsiteY30-2796" fmla="*/ 4781802 h 5358110"/>
                <a:gd name="connsiteX31-2797" fmla="*/ 1734708 w 5476951"/>
                <a:gd name="connsiteY31-2798" fmla="*/ 4782497 h 5358110"/>
                <a:gd name="connsiteX32-2799" fmla="*/ 1710956 w 5476951"/>
                <a:gd name="connsiteY32-2800" fmla="*/ 4807429 h 5358110"/>
                <a:gd name="connsiteX33-2801" fmla="*/ 1708962 w 5476951"/>
                <a:gd name="connsiteY33-2802" fmla="*/ 4812729 h 5358110"/>
                <a:gd name="connsiteX34-2803" fmla="*/ 1702082 w 5476951"/>
                <a:gd name="connsiteY34-2804" fmla="*/ 4815618 h 5358110"/>
                <a:gd name="connsiteX35-2805" fmla="*/ 1665329 w 5476951"/>
                <a:gd name="connsiteY35-2806" fmla="*/ 4859589 h 5358110"/>
                <a:gd name="connsiteX36-2807" fmla="*/ 382689 w 5476951"/>
                <a:gd name="connsiteY36-2808" fmla="*/ 4973251 h 5358110"/>
                <a:gd name="connsiteX37-2809" fmla="*/ 193546 w 5476951"/>
                <a:gd name="connsiteY37-2810" fmla="*/ 3627521 h 5358110"/>
                <a:gd name="connsiteX38-2811" fmla="*/ 1539276 w 5476951"/>
                <a:gd name="connsiteY38-2812" fmla="*/ 3438379 h 5358110"/>
                <a:gd name="connsiteX39-2813" fmla="*/ 1877129 w 5476951"/>
                <a:gd name="connsiteY39-2814" fmla="*/ 3697057 h 5358110"/>
                <a:gd name="connsiteX40-2815" fmla="*/ 2216732 w 5476951"/>
                <a:gd name="connsiteY40-2816" fmla="*/ 3844176 h 5358110"/>
                <a:gd name="connsiteX41-2817" fmla="*/ 2646146 w 5476951"/>
                <a:gd name="connsiteY41-2818" fmla="*/ 3863853 h 5358110"/>
                <a:gd name="connsiteX42-2819" fmla="*/ 2648696 w 5476951"/>
                <a:gd name="connsiteY42-2820" fmla="*/ 3862765 h 5358110"/>
                <a:gd name="connsiteX43-2821" fmla="*/ 2689875 w 5476951"/>
                <a:gd name="connsiteY43-2822" fmla="*/ 3855447 h 5358110"/>
                <a:gd name="connsiteX44-2823" fmla="*/ 2936100 w 5476951"/>
                <a:gd name="connsiteY44-2824" fmla="*/ 3658908 h 5358110"/>
                <a:gd name="connsiteX45-2825" fmla="*/ 2838440 w 5476951"/>
                <a:gd name="connsiteY45-2826" fmla="*/ 3290409 h 5358110"/>
                <a:gd name="connsiteX46-2827" fmla="*/ 2028615 w 5476951"/>
                <a:gd name="connsiteY46-2828" fmla="*/ 2748134 h 5358110"/>
                <a:gd name="connsiteX47-2829" fmla="*/ 1654205 w 5476951"/>
                <a:gd name="connsiteY47-2830" fmla="*/ 2545672 h 5358110"/>
                <a:gd name="connsiteX48-2831" fmla="*/ 1375630 w 5476951"/>
                <a:gd name="connsiteY48-2832" fmla="*/ 563636 h 5358110"/>
                <a:gd name="connsiteX49-2833" fmla="*/ 3357666 w 5476951"/>
                <a:gd name="connsiteY49-2834" fmla="*/ 285061 h 5358110"/>
                <a:gd name="connsiteX0-2835" fmla="*/ 3357666 w 5476951"/>
                <a:gd name="connsiteY0-2836" fmla="*/ 285061 h 5358110"/>
                <a:gd name="connsiteX1-2837" fmla="*/ 3905805 w 5476951"/>
                <a:gd name="connsiteY1-2838" fmla="*/ 1625527 h 5358110"/>
                <a:gd name="connsiteX2-2839" fmla="*/ 3894950 w 5476951"/>
                <a:gd name="connsiteY2-2840" fmla="*/ 1901120 h 5358110"/>
                <a:gd name="connsiteX3-2841" fmla="*/ 4346315 w 5476951"/>
                <a:gd name="connsiteY3-2842" fmla="*/ 2784117 h 5358110"/>
                <a:gd name="connsiteX4-2843" fmla="*/ 4628175 w 5476951"/>
                <a:gd name="connsiteY4-2844" fmla="*/ 3084910 h 5358110"/>
                <a:gd name="connsiteX5-2845" fmla="*/ 4756244 w 5476951"/>
                <a:gd name="connsiteY5-2846" fmla="*/ 3188881 h 5358110"/>
                <a:gd name="connsiteX6-2847" fmla="*/ 4835762 w 5476951"/>
                <a:gd name="connsiteY6-2848" fmla="*/ 3221948 h 5358110"/>
                <a:gd name="connsiteX7-2849" fmla="*/ 5030084 w 5476951"/>
                <a:gd name="connsiteY7-2850" fmla="*/ 3339833 h 5358110"/>
                <a:gd name="connsiteX8-2851" fmla="*/ 5250947 w 5476951"/>
                <a:gd name="connsiteY8-2852" fmla="*/ 4911245 h 5358110"/>
                <a:gd name="connsiteX9-2853" fmla="*/ 3679535 w 5476951"/>
                <a:gd name="connsiteY9-2854" fmla="*/ 5132106 h 5358110"/>
                <a:gd name="connsiteX10-2855" fmla="*/ 3608123 w 5476951"/>
                <a:gd name="connsiteY10-2856" fmla="*/ 5071653 h 5358110"/>
                <a:gd name="connsiteX11-2857" fmla="*/ 3606270 w 5476951"/>
                <a:gd name="connsiteY11-2858" fmla="*/ 5071653 h 5358110"/>
                <a:gd name="connsiteX12-2859" fmla="*/ 3605852 w 5476951"/>
                <a:gd name="connsiteY12-2860" fmla="*/ 5071157 h 5358110"/>
                <a:gd name="connsiteX13-2861" fmla="*/ 3594974 w 5476951"/>
                <a:gd name="connsiteY13-2862" fmla="*/ 5061726 h 5358110"/>
                <a:gd name="connsiteX14-2863" fmla="*/ 3593836 w 5476951"/>
                <a:gd name="connsiteY14-2864" fmla="*/ 5059557 h 5358110"/>
                <a:gd name="connsiteX15-2865" fmla="*/ 3581037 w 5476951"/>
                <a:gd name="connsiteY15-2866" fmla="*/ 5048724 h 5358110"/>
                <a:gd name="connsiteX16-2867" fmla="*/ 3498605 w 5476951"/>
                <a:gd name="connsiteY16-2868" fmla="*/ 4961079 h 5358110"/>
                <a:gd name="connsiteX17-2869" fmla="*/ 3474807 w 5476951"/>
                <a:gd name="connsiteY17-2870" fmla="*/ 4928619 h 5358110"/>
                <a:gd name="connsiteX18-2871" fmla="*/ 3467602 w 5476951"/>
                <a:gd name="connsiteY18-2872" fmla="*/ 4920776 h 5358110"/>
                <a:gd name="connsiteX19-2873" fmla="*/ 3463728 w 5476951"/>
                <a:gd name="connsiteY19-2874" fmla="*/ 4915597 h 5358110"/>
                <a:gd name="connsiteX20-2875" fmla="*/ 3460786 w 5476951"/>
                <a:gd name="connsiteY20-2876" fmla="*/ 4913356 h 5358110"/>
                <a:gd name="connsiteX21-2877" fmla="*/ 3436792 w 5476951"/>
                <a:gd name="connsiteY21-2878" fmla="*/ 4887236 h 5358110"/>
                <a:gd name="connsiteX22-2879" fmla="*/ 3256800 w 5476951"/>
                <a:gd name="connsiteY22-2880" fmla="*/ 4738697 h 5358110"/>
                <a:gd name="connsiteX23-2881" fmla="*/ 2986540 w 5476951"/>
                <a:gd name="connsiteY23-2882" fmla="*/ 4608898 h 5358110"/>
                <a:gd name="connsiteX24-2883" fmla="*/ 2962693 w 5476951"/>
                <a:gd name="connsiteY24-2884" fmla="*/ 4603804 h 5358110"/>
                <a:gd name="connsiteX25-2885" fmla="*/ 2923303 w 5476951"/>
                <a:gd name="connsiteY25-2886" fmla="*/ 4592736 h 5358110"/>
                <a:gd name="connsiteX26-2887" fmla="*/ 2882996 w 5476951"/>
                <a:gd name="connsiteY26-2888" fmla="*/ 4584082 h 5358110"/>
                <a:gd name="connsiteX27-2889" fmla="*/ 2794209 w 5476951"/>
                <a:gd name="connsiteY27-2890" fmla="*/ 4559234 h 5358110"/>
                <a:gd name="connsiteX28-2891" fmla="*/ 2458494 w 5476951"/>
                <a:gd name="connsiteY28-2892" fmla="*/ 4523286 h 5358110"/>
                <a:gd name="connsiteX29-2893" fmla="*/ 1746979 w 5476951"/>
                <a:gd name="connsiteY29-2894" fmla="*/ 4763446 h 5358110"/>
                <a:gd name="connsiteX30-2895" fmla="*/ 1735712 w 5476951"/>
                <a:gd name="connsiteY30-2896" fmla="*/ 4781802 h 5358110"/>
                <a:gd name="connsiteX31-2897" fmla="*/ 1734708 w 5476951"/>
                <a:gd name="connsiteY31-2898" fmla="*/ 4782497 h 5358110"/>
                <a:gd name="connsiteX32-2899" fmla="*/ 1710956 w 5476951"/>
                <a:gd name="connsiteY32-2900" fmla="*/ 4807429 h 5358110"/>
                <a:gd name="connsiteX33-2901" fmla="*/ 1708962 w 5476951"/>
                <a:gd name="connsiteY33-2902" fmla="*/ 4812729 h 5358110"/>
                <a:gd name="connsiteX34-2903" fmla="*/ 1702082 w 5476951"/>
                <a:gd name="connsiteY34-2904" fmla="*/ 4815618 h 5358110"/>
                <a:gd name="connsiteX35-2905" fmla="*/ 1665329 w 5476951"/>
                <a:gd name="connsiteY35-2906" fmla="*/ 4859589 h 5358110"/>
                <a:gd name="connsiteX36-2907" fmla="*/ 382689 w 5476951"/>
                <a:gd name="connsiteY36-2908" fmla="*/ 4973251 h 5358110"/>
                <a:gd name="connsiteX37-2909" fmla="*/ 193546 w 5476951"/>
                <a:gd name="connsiteY37-2910" fmla="*/ 3627521 h 5358110"/>
                <a:gd name="connsiteX38-2911" fmla="*/ 1539276 w 5476951"/>
                <a:gd name="connsiteY38-2912" fmla="*/ 3438379 h 5358110"/>
                <a:gd name="connsiteX39-2913" fmla="*/ 1877129 w 5476951"/>
                <a:gd name="connsiteY39-2914" fmla="*/ 3697057 h 5358110"/>
                <a:gd name="connsiteX40-2915" fmla="*/ 2216732 w 5476951"/>
                <a:gd name="connsiteY40-2916" fmla="*/ 3844176 h 5358110"/>
                <a:gd name="connsiteX41-2917" fmla="*/ 2646146 w 5476951"/>
                <a:gd name="connsiteY41-2918" fmla="*/ 3863853 h 5358110"/>
                <a:gd name="connsiteX42-2919" fmla="*/ 2648696 w 5476951"/>
                <a:gd name="connsiteY42-2920" fmla="*/ 3862765 h 5358110"/>
                <a:gd name="connsiteX43-2921" fmla="*/ 2689875 w 5476951"/>
                <a:gd name="connsiteY43-2922" fmla="*/ 3855447 h 5358110"/>
                <a:gd name="connsiteX44-2923" fmla="*/ 2936100 w 5476951"/>
                <a:gd name="connsiteY44-2924" fmla="*/ 3658908 h 5358110"/>
                <a:gd name="connsiteX45-2925" fmla="*/ 2838440 w 5476951"/>
                <a:gd name="connsiteY45-2926" fmla="*/ 3290409 h 5358110"/>
                <a:gd name="connsiteX46-2927" fmla="*/ 2028615 w 5476951"/>
                <a:gd name="connsiteY46-2928" fmla="*/ 2748134 h 5358110"/>
                <a:gd name="connsiteX47-2929" fmla="*/ 1654205 w 5476951"/>
                <a:gd name="connsiteY47-2930" fmla="*/ 2545672 h 5358110"/>
                <a:gd name="connsiteX48-2931" fmla="*/ 1375630 w 5476951"/>
                <a:gd name="connsiteY48-2932" fmla="*/ 563636 h 5358110"/>
                <a:gd name="connsiteX49-2933" fmla="*/ 3357666 w 5476951"/>
                <a:gd name="connsiteY49-2934" fmla="*/ 285061 h 5358110"/>
                <a:gd name="connsiteX0-2935" fmla="*/ 3357666 w 5476951"/>
                <a:gd name="connsiteY0-2936" fmla="*/ 285061 h 5358110"/>
                <a:gd name="connsiteX1-2937" fmla="*/ 3905805 w 5476951"/>
                <a:gd name="connsiteY1-2938" fmla="*/ 1625527 h 5358110"/>
                <a:gd name="connsiteX2-2939" fmla="*/ 3894950 w 5476951"/>
                <a:gd name="connsiteY2-2940" fmla="*/ 1901120 h 5358110"/>
                <a:gd name="connsiteX3-2941" fmla="*/ 4346315 w 5476951"/>
                <a:gd name="connsiteY3-2942" fmla="*/ 2784117 h 5358110"/>
                <a:gd name="connsiteX4-2943" fmla="*/ 4628175 w 5476951"/>
                <a:gd name="connsiteY4-2944" fmla="*/ 3084910 h 5358110"/>
                <a:gd name="connsiteX5-2945" fmla="*/ 4756244 w 5476951"/>
                <a:gd name="connsiteY5-2946" fmla="*/ 3188881 h 5358110"/>
                <a:gd name="connsiteX6-2947" fmla="*/ 4835762 w 5476951"/>
                <a:gd name="connsiteY6-2948" fmla="*/ 3221948 h 5358110"/>
                <a:gd name="connsiteX7-2949" fmla="*/ 5030084 w 5476951"/>
                <a:gd name="connsiteY7-2950" fmla="*/ 3339833 h 5358110"/>
                <a:gd name="connsiteX8-2951" fmla="*/ 5250947 w 5476951"/>
                <a:gd name="connsiteY8-2952" fmla="*/ 4911245 h 5358110"/>
                <a:gd name="connsiteX9-2953" fmla="*/ 3679535 w 5476951"/>
                <a:gd name="connsiteY9-2954" fmla="*/ 5132106 h 5358110"/>
                <a:gd name="connsiteX10-2955" fmla="*/ 3608123 w 5476951"/>
                <a:gd name="connsiteY10-2956" fmla="*/ 5071653 h 5358110"/>
                <a:gd name="connsiteX11-2957" fmla="*/ 3606270 w 5476951"/>
                <a:gd name="connsiteY11-2958" fmla="*/ 5071653 h 5358110"/>
                <a:gd name="connsiteX12-2959" fmla="*/ 3605852 w 5476951"/>
                <a:gd name="connsiteY12-2960" fmla="*/ 5071157 h 5358110"/>
                <a:gd name="connsiteX13-2961" fmla="*/ 3594974 w 5476951"/>
                <a:gd name="connsiteY13-2962" fmla="*/ 5061726 h 5358110"/>
                <a:gd name="connsiteX14-2963" fmla="*/ 3593836 w 5476951"/>
                <a:gd name="connsiteY14-2964" fmla="*/ 5059557 h 5358110"/>
                <a:gd name="connsiteX15-2965" fmla="*/ 3581037 w 5476951"/>
                <a:gd name="connsiteY15-2966" fmla="*/ 5048724 h 5358110"/>
                <a:gd name="connsiteX16-2967" fmla="*/ 3498605 w 5476951"/>
                <a:gd name="connsiteY16-2968" fmla="*/ 4961079 h 5358110"/>
                <a:gd name="connsiteX17-2969" fmla="*/ 3474807 w 5476951"/>
                <a:gd name="connsiteY17-2970" fmla="*/ 4928619 h 5358110"/>
                <a:gd name="connsiteX18-2971" fmla="*/ 3467602 w 5476951"/>
                <a:gd name="connsiteY18-2972" fmla="*/ 4920776 h 5358110"/>
                <a:gd name="connsiteX19-2973" fmla="*/ 3463728 w 5476951"/>
                <a:gd name="connsiteY19-2974" fmla="*/ 4915597 h 5358110"/>
                <a:gd name="connsiteX20-2975" fmla="*/ 3460786 w 5476951"/>
                <a:gd name="connsiteY20-2976" fmla="*/ 4913356 h 5358110"/>
                <a:gd name="connsiteX21-2977" fmla="*/ 3436792 w 5476951"/>
                <a:gd name="connsiteY21-2978" fmla="*/ 4887236 h 5358110"/>
                <a:gd name="connsiteX22-2979" fmla="*/ 3256800 w 5476951"/>
                <a:gd name="connsiteY22-2980" fmla="*/ 4738697 h 5358110"/>
                <a:gd name="connsiteX23-2981" fmla="*/ 2986540 w 5476951"/>
                <a:gd name="connsiteY23-2982" fmla="*/ 4608898 h 5358110"/>
                <a:gd name="connsiteX24-2983" fmla="*/ 2962693 w 5476951"/>
                <a:gd name="connsiteY24-2984" fmla="*/ 4603804 h 5358110"/>
                <a:gd name="connsiteX25-2985" fmla="*/ 2923303 w 5476951"/>
                <a:gd name="connsiteY25-2986" fmla="*/ 4592736 h 5358110"/>
                <a:gd name="connsiteX26-2987" fmla="*/ 2882996 w 5476951"/>
                <a:gd name="connsiteY26-2988" fmla="*/ 4584082 h 5358110"/>
                <a:gd name="connsiteX27-2989" fmla="*/ 2794209 w 5476951"/>
                <a:gd name="connsiteY27-2990" fmla="*/ 4559234 h 5358110"/>
                <a:gd name="connsiteX28-2991" fmla="*/ 2458494 w 5476951"/>
                <a:gd name="connsiteY28-2992" fmla="*/ 4523286 h 5358110"/>
                <a:gd name="connsiteX29-2993" fmla="*/ 1746979 w 5476951"/>
                <a:gd name="connsiteY29-2994" fmla="*/ 4763446 h 5358110"/>
                <a:gd name="connsiteX30-2995" fmla="*/ 1735712 w 5476951"/>
                <a:gd name="connsiteY30-2996" fmla="*/ 4781802 h 5358110"/>
                <a:gd name="connsiteX31-2997" fmla="*/ 1734708 w 5476951"/>
                <a:gd name="connsiteY31-2998" fmla="*/ 4782497 h 5358110"/>
                <a:gd name="connsiteX32-2999" fmla="*/ 1710956 w 5476951"/>
                <a:gd name="connsiteY32-3000" fmla="*/ 4807429 h 5358110"/>
                <a:gd name="connsiteX33-3001" fmla="*/ 1708962 w 5476951"/>
                <a:gd name="connsiteY33-3002" fmla="*/ 4812729 h 5358110"/>
                <a:gd name="connsiteX34-3003" fmla="*/ 1702082 w 5476951"/>
                <a:gd name="connsiteY34-3004" fmla="*/ 4815618 h 5358110"/>
                <a:gd name="connsiteX35-3005" fmla="*/ 1665329 w 5476951"/>
                <a:gd name="connsiteY35-3006" fmla="*/ 4859589 h 5358110"/>
                <a:gd name="connsiteX36-3007" fmla="*/ 382689 w 5476951"/>
                <a:gd name="connsiteY36-3008" fmla="*/ 4973251 h 5358110"/>
                <a:gd name="connsiteX37-3009" fmla="*/ 193546 w 5476951"/>
                <a:gd name="connsiteY37-3010" fmla="*/ 3627521 h 5358110"/>
                <a:gd name="connsiteX38-3011" fmla="*/ 1539276 w 5476951"/>
                <a:gd name="connsiteY38-3012" fmla="*/ 3438379 h 5358110"/>
                <a:gd name="connsiteX39-3013" fmla="*/ 1877129 w 5476951"/>
                <a:gd name="connsiteY39-3014" fmla="*/ 3697057 h 5358110"/>
                <a:gd name="connsiteX40-3015" fmla="*/ 2216732 w 5476951"/>
                <a:gd name="connsiteY40-3016" fmla="*/ 3844176 h 5358110"/>
                <a:gd name="connsiteX41-3017" fmla="*/ 2646146 w 5476951"/>
                <a:gd name="connsiteY41-3018" fmla="*/ 3863853 h 5358110"/>
                <a:gd name="connsiteX42-3019" fmla="*/ 2648696 w 5476951"/>
                <a:gd name="connsiteY42-3020" fmla="*/ 3862765 h 5358110"/>
                <a:gd name="connsiteX43-3021" fmla="*/ 2689875 w 5476951"/>
                <a:gd name="connsiteY43-3022" fmla="*/ 3855447 h 5358110"/>
                <a:gd name="connsiteX44-3023" fmla="*/ 2936100 w 5476951"/>
                <a:gd name="connsiteY44-3024" fmla="*/ 3658908 h 5358110"/>
                <a:gd name="connsiteX45-3025" fmla="*/ 2838440 w 5476951"/>
                <a:gd name="connsiteY45-3026" fmla="*/ 3290409 h 5358110"/>
                <a:gd name="connsiteX46-3027" fmla="*/ 2028615 w 5476951"/>
                <a:gd name="connsiteY46-3028" fmla="*/ 2748134 h 5358110"/>
                <a:gd name="connsiteX47-3029" fmla="*/ 1654205 w 5476951"/>
                <a:gd name="connsiteY47-3030" fmla="*/ 2545672 h 5358110"/>
                <a:gd name="connsiteX48-3031" fmla="*/ 1375630 w 5476951"/>
                <a:gd name="connsiteY48-3032" fmla="*/ 563636 h 5358110"/>
                <a:gd name="connsiteX49-3033" fmla="*/ 3357666 w 5476951"/>
                <a:gd name="connsiteY49-3034" fmla="*/ 285061 h 5358110"/>
                <a:gd name="connsiteX0-3035" fmla="*/ 3357666 w 5476951"/>
                <a:gd name="connsiteY0-3036" fmla="*/ 285061 h 5358110"/>
                <a:gd name="connsiteX1-3037" fmla="*/ 3905805 w 5476951"/>
                <a:gd name="connsiteY1-3038" fmla="*/ 1625527 h 5358110"/>
                <a:gd name="connsiteX2-3039" fmla="*/ 3894950 w 5476951"/>
                <a:gd name="connsiteY2-3040" fmla="*/ 1901120 h 5358110"/>
                <a:gd name="connsiteX3-3041" fmla="*/ 4346315 w 5476951"/>
                <a:gd name="connsiteY3-3042" fmla="*/ 2784117 h 5358110"/>
                <a:gd name="connsiteX4-3043" fmla="*/ 4628175 w 5476951"/>
                <a:gd name="connsiteY4-3044" fmla="*/ 3084910 h 5358110"/>
                <a:gd name="connsiteX5-3045" fmla="*/ 4756244 w 5476951"/>
                <a:gd name="connsiteY5-3046" fmla="*/ 3188881 h 5358110"/>
                <a:gd name="connsiteX6-3047" fmla="*/ 4835762 w 5476951"/>
                <a:gd name="connsiteY6-3048" fmla="*/ 3221948 h 5358110"/>
                <a:gd name="connsiteX7-3049" fmla="*/ 5030084 w 5476951"/>
                <a:gd name="connsiteY7-3050" fmla="*/ 3339833 h 5358110"/>
                <a:gd name="connsiteX8-3051" fmla="*/ 5250947 w 5476951"/>
                <a:gd name="connsiteY8-3052" fmla="*/ 4911245 h 5358110"/>
                <a:gd name="connsiteX9-3053" fmla="*/ 3679535 w 5476951"/>
                <a:gd name="connsiteY9-3054" fmla="*/ 5132106 h 5358110"/>
                <a:gd name="connsiteX10-3055" fmla="*/ 3608123 w 5476951"/>
                <a:gd name="connsiteY10-3056" fmla="*/ 5071653 h 5358110"/>
                <a:gd name="connsiteX11-3057" fmla="*/ 3606270 w 5476951"/>
                <a:gd name="connsiteY11-3058" fmla="*/ 5071653 h 5358110"/>
                <a:gd name="connsiteX12-3059" fmla="*/ 3605852 w 5476951"/>
                <a:gd name="connsiteY12-3060" fmla="*/ 5071157 h 5358110"/>
                <a:gd name="connsiteX13-3061" fmla="*/ 3594974 w 5476951"/>
                <a:gd name="connsiteY13-3062" fmla="*/ 5061726 h 5358110"/>
                <a:gd name="connsiteX14-3063" fmla="*/ 3593836 w 5476951"/>
                <a:gd name="connsiteY14-3064" fmla="*/ 5059557 h 5358110"/>
                <a:gd name="connsiteX15-3065" fmla="*/ 3581037 w 5476951"/>
                <a:gd name="connsiteY15-3066" fmla="*/ 5048724 h 5358110"/>
                <a:gd name="connsiteX16-3067" fmla="*/ 3498605 w 5476951"/>
                <a:gd name="connsiteY16-3068" fmla="*/ 4961079 h 5358110"/>
                <a:gd name="connsiteX17-3069" fmla="*/ 3474807 w 5476951"/>
                <a:gd name="connsiteY17-3070" fmla="*/ 4928619 h 5358110"/>
                <a:gd name="connsiteX18-3071" fmla="*/ 3467602 w 5476951"/>
                <a:gd name="connsiteY18-3072" fmla="*/ 4920776 h 5358110"/>
                <a:gd name="connsiteX19-3073" fmla="*/ 3463728 w 5476951"/>
                <a:gd name="connsiteY19-3074" fmla="*/ 4915597 h 5358110"/>
                <a:gd name="connsiteX20-3075" fmla="*/ 3460786 w 5476951"/>
                <a:gd name="connsiteY20-3076" fmla="*/ 4913356 h 5358110"/>
                <a:gd name="connsiteX21-3077" fmla="*/ 3436792 w 5476951"/>
                <a:gd name="connsiteY21-3078" fmla="*/ 4887236 h 5358110"/>
                <a:gd name="connsiteX22-3079" fmla="*/ 3256800 w 5476951"/>
                <a:gd name="connsiteY22-3080" fmla="*/ 4738697 h 5358110"/>
                <a:gd name="connsiteX23-3081" fmla="*/ 2986540 w 5476951"/>
                <a:gd name="connsiteY23-3082" fmla="*/ 4608898 h 5358110"/>
                <a:gd name="connsiteX24-3083" fmla="*/ 2962693 w 5476951"/>
                <a:gd name="connsiteY24-3084" fmla="*/ 4603804 h 5358110"/>
                <a:gd name="connsiteX25-3085" fmla="*/ 2923303 w 5476951"/>
                <a:gd name="connsiteY25-3086" fmla="*/ 4592736 h 5358110"/>
                <a:gd name="connsiteX26-3087" fmla="*/ 2882996 w 5476951"/>
                <a:gd name="connsiteY26-3088" fmla="*/ 4584082 h 5358110"/>
                <a:gd name="connsiteX27-3089" fmla="*/ 2794209 w 5476951"/>
                <a:gd name="connsiteY27-3090" fmla="*/ 4559234 h 5358110"/>
                <a:gd name="connsiteX28-3091" fmla="*/ 2458494 w 5476951"/>
                <a:gd name="connsiteY28-3092" fmla="*/ 4523286 h 5358110"/>
                <a:gd name="connsiteX29-3093" fmla="*/ 1746979 w 5476951"/>
                <a:gd name="connsiteY29-3094" fmla="*/ 4763446 h 5358110"/>
                <a:gd name="connsiteX30-3095" fmla="*/ 1735712 w 5476951"/>
                <a:gd name="connsiteY30-3096" fmla="*/ 4781802 h 5358110"/>
                <a:gd name="connsiteX31-3097" fmla="*/ 1734708 w 5476951"/>
                <a:gd name="connsiteY31-3098" fmla="*/ 4782497 h 5358110"/>
                <a:gd name="connsiteX32-3099" fmla="*/ 1710956 w 5476951"/>
                <a:gd name="connsiteY32-3100" fmla="*/ 4807429 h 5358110"/>
                <a:gd name="connsiteX33-3101" fmla="*/ 1708962 w 5476951"/>
                <a:gd name="connsiteY33-3102" fmla="*/ 4812729 h 5358110"/>
                <a:gd name="connsiteX34-3103" fmla="*/ 1702082 w 5476951"/>
                <a:gd name="connsiteY34-3104" fmla="*/ 4815618 h 5358110"/>
                <a:gd name="connsiteX35-3105" fmla="*/ 1665329 w 5476951"/>
                <a:gd name="connsiteY35-3106" fmla="*/ 4859589 h 5358110"/>
                <a:gd name="connsiteX36-3107" fmla="*/ 382689 w 5476951"/>
                <a:gd name="connsiteY36-3108" fmla="*/ 4973251 h 5358110"/>
                <a:gd name="connsiteX37-3109" fmla="*/ 193546 w 5476951"/>
                <a:gd name="connsiteY37-3110" fmla="*/ 3627521 h 5358110"/>
                <a:gd name="connsiteX38-3111" fmla="*/ 1539276 w 5476951"/>
                <a:gd name="connsiteY38-3112" fmla="*/ 3438379 h 5358110"/>
                <a:gd name="connsiteX39-3113" fmla="*/ 1877129 w 5476951"/>
                <a:gd name="connsiteY39-3114" fmla="*/ 3697057 h 5358110"/>
                <a:gd name="connsiteX40-3115" fmla="*/ 2216732 w 5476951"/>
                <a:gd name="connsiteY40-3116" fmla="*/ 3844176 h 5358110"/>
                <a:gd name="connsiteX41-3117" fmla="*/ 2646146 w 5476951"/>
                <a:gd name="connsiteY41-3118" fmla="*/ 3863853 h 5358110"/>
                <a:gd name="connsiteX42-3119" fmla="*/ 2648696 w 5476951"/>
                <a:gd name="connsiteY42-3120" fmla="*/ 3862765 h 5358110"/>
                <a:gd name="connsiteX43-3121" fmla="*/ 2689875 w 5476951"/>
                <a:gd name="connsiteY43-3122" fmla="*/ 3855447 h 5358110"/>
                <a:gd name="connsiteX44-3123" fmla="*/ 2936100 w 5476951"/>
                <a:gd name="connsiteY44-3124" fmla="*/ 3658908 h 5358110"/>
                <a:gd name="connsiteX45-3125" fmla="*/ 2838440 w 5476951"/>
                <a:gd name="connsiteY45-3126" fmla="*/ 3290409 h 5358110"/>
                <a:gd name="connsiteX46-3127" fmla="*/ 2028615 w 5476951"/>
                <a:gd name="connsiteY46-3128" fmla="*/ 2748134 h 5358110"/>
                <a:gd name="connsiteX47-3129" fmla="*/ 1654205 w 5476951"/>
                <a:gd name="connsiteY47-3130" fmla="*/ 2545672 h 5358110"/>
                <a:gd name="connsiteX48-3131" fmla="*/ 1375630 w 5476951"/>
                <a:gd name="connsiteY48-3132" fmla="*/ 563636 h 5358110"/>
                <a:gd name="connsiteX49-3133" fmla="*/ 3357666 w 5476951"/>
                <a:gd name="connsiteY49-3134" fmla="*/ 285061 h 5358110"/>
                <a:gd name="connsiteX0-3135" fmla="*/ 3357666 w 5476951"/>
                <a:gd name="connsiteY0-3136" fmla="*/ 285061 h 5358110"/>
                <a:gd name="connsiteX1-3137" fmla="*/ 3905805 w 5476951"/>
                <a:gd name="connsiteY1-3138" fmla="*/ 1625527 h 5358110"/>
                <a:gd name="connsiteX2-3139" fmla="*/ 3894950 w 5476951"/>
                <a:gd name="connsiteY2-3140" fmla="*/ 1901120 h 5358110"/>
                <a:gd name="connsiteX3-3141" fmla="*/ 4346315 w 5476951"/>
                <a:gd name="connsiteY3-3142" fmla="*/ 2784117 h 5358110"/>
                <a:gd name="connsiteX4-3143" fmla="*/ 4756244 w 5476951"/>
                <a:gd name="connsiteY4-3144" fmla="*/ 3188881 h 5358110"/>
                <a:gd name="connsiteX5-3145" fmla="*/ 4835762 w 5476951"/>
                <a:gd name="connsiteY5-3146" fmla="*/ 3221948 h 5358110"/>
                <a:gd name="connsiteX6-3147" fmla="*/ 5030084 w 5476951"/>
                <a:gd name="connsiteY6-3148" fmla="*/ 3339833 h 5358110"/>
                <a:gd name="connsiteX7-3149" fmla="*/ 5250947 w 5476951"/>
                <a:gd name="connsiteY7-3150" fmla="*/ 4911245 h 5358110"/>
                <a:gd name="connsiteX8-3151" fmla="*/ 3679535 w 5476951"/>
                <a:gd name="connsiteY8-3152" fmla="*/ 5132106 h 5358110"/>
                <a:gd name="connsiteX9-3153" fmla="*/ 3608123 w 5476951"/>
                <a:gd name="connsiteY9-3154" fmla="*/ 5071653 h 5358110"/>
                <a:gd name="connsiteX10-3155" fmla="*/ 3606270 w 5476951"/>
                <a:gd name="connsiteY10-3156" fmla="*/ 5071653 h 5358110"/>
                <a:gd name="connsiteX11-3157" fmla="*/ 3605852 w 5476951"/>
                <a:gd name="connsiteY11-3158" fmla="*/ 5071157 h 5358110"/>
                <a:gd name="connsiteX12-3159" fmla="*/ 3594974 w 5476951"/>
                <a:gd name="connsiteY12-3160" fmla="*/ 5061726 h 5358110"/>
                <a:gd name="connsiteX13-3161" fmla="*/ 3593836 w 5476951"/>
                <a:gd name="connsiteY13-3162" fmla="*/ 5059557 h 5358110"/>
                <a:gd name="connsiteX14-3163" fmla="*/ 3581037 w 5476951"/>
                <a:gd name="connsiteY14-3164" fmla="*/ 5048724 h 5358110"/>
                <a:gd name="connsiteX15-3165" fmla="*/ 3498605 w 5476951"/>
                <a:gd name="connsiteY15-3166" fmla="*/ 4961079 h 5358110"/>
                <a:gd name="connsiteX16-3167" fmla="*/ 3474807 w 5476951"/>
                <a:gd name="connsiteY16-3168" fmla="*/ 4928619 h 5358110"/>
                <a:gd name="connsiteX17-3169" fmla="*/ 3467602 w 5476951"/>
                <a:gd name="connsiteY17-3170" fmla="*/ 4920776 h 5358110"/>
                <a:gd name="connsiteX18-3171" fmla="*/ 3463728 w 5476951"/>
                <a:gd name="connsiteY18-3172" fmla="*/ 4915597 h 5358110"/>
                <a:gd name="connsiteX19-3173" fmla="*/ 3460786 w 5476951"/>
                <a:gd name="connsiteY19-3174" fmla="*/ 4913356 h 5358110"/>
                <a:gd name="connsiteX20-3175" fmla="*/ 3436792 w 5476951"/>
                <a:gd name="connsiteY20-3176" fmla="*/ 4887236 h 5358110"/>
                <a:gd name="connsiteX21-3177" fmla="*/ 3256800 w 5476951"/>
                <a:gd name="connsiteY21-3178" fmla="*/ 4738697 h 5358110"/>
                <a:gd name="connsiteX22-3179" fmla="*/ 2986540 w 5476951"/>
                <a:gd name="connsiteY22-3180" fmla="*/ 4608898 h 5358110"/>
                <a:gd name="connsiteX23-3181" fmla="*/ 2962693 w 5476951"/>
                <a:gd name="connsiteY23-3182" fmla="*/ 4603804 h 5358110"/>
                <a:gd name="connsiteX24-3183" fmla="*/ 2923303 w 5476951"/>
                <a:gd name="connsiteY24-3184" fmla="*/ 4592736 h 5358110"/>
                <a:gd name="connsiteX25-3185" fmla="*/ 2882996 w 5476951"/>
                <a:gd name="connsiteY25-3186" fmla="*/ 4584082 h 5358110"/>
                <a:gd name="connsiteX26-3187" fmla="*/ 2794209 w 5476951"/>
                <a:gd name="connsiteY26-3188" fmla="*/ 4559234 h 5358110"/>
                <a:gd name="connsiteX27-3189" fmla="*/ 2458494 w 5476951"/>
                <a:gd name="connsiteY27-3190" fmla="*/ 4523286 h 5358110"/>
                <a:gd name="connsiteX28-3191" fmla="*/ 1746979 w 5476951"/>
                <a:gd name="connsiteY28-3192" fmla="*/ 4763446 h 5358110"/>
                <a:gd name="connsiteX29-3193" fmla="*/ 1735712 w 5476951"/>
                <a:gd name="connsiteY29-3194" fmla="*/ 4781802 h 5358110"/>
                <a:gd name="connsiteX30-3195" fmla="*/ 1734708 w 5476951"/>
                <a:gd name="connsiteY30-3196" fmla="*/ 4782497 h 5358110"/>
                <a:gd name="connsiteX31-3197" fmla="*/ 1710956 w 5476951"/>
                <a:gd name="connsiteY31-3198" fmla="*/ 4807429 h 5358110"/>
                <a:gd name="connsiteX32-3199" fmla="*/ 1708962 w 5476951"/>
                <a:gd name="connsiteY32-3200" fmla="*/ 4812729 h 5358110"/>
                <a:gd name="connsiteX33-3201" fmla="*/ 1702082 w 5476951"/>
                <a:gd name="connsiteY33-3202" fmla="*/ 4815618 h 5358110"/>
                <a:gd name="connsiteX34-3203" fmla="*/ 1665329 w 5476951"/>
                <a:gd name="connsiteY34-3204" fmla="*/ 4859589 h 5358110"/>
                <a:gd name="connsiteX35-3205" fmla="*/ 382689 w 5476951"/>
                <a:gd name="connsiteY35-3206" fmla="*/ 4973251 h 5358110"/>
                <a:gd name="connsiteX36-3207" fmla="*/ 193546 w 5476951"/>
                <a:gd name="connsiteY36-3208" fmla="*/ 3627521 h 5358110"/>
                <a:gd name="connsiteX37-3209" fmla="*/ 1539276 w 5476951"/>
                <a:gd name="connsiteY37-3210" fmla="*/ 3438379 h 5358110"/>
                <a:gd name="connsiteX38-3211" fmla="*/ 1877129 w 5476951"/>
                <a:gd name="connsiteY38-3212" fmla="*/ 3697057 h 5358110"/>
                <a:gd name="connsiteX39-3213" fmla="*/ 2216732 w 5476951"/>
                <a:gd name="connsiteY39-3214" fmla="*/ 3844176 h 5358110"/>
                <a:gd name="connsiteX40-3215" fmla="*/ 2646146 w 5476951"/>
                <a:gd name="connsiteY40-3216" fmla="*/ 3863853 h 5358110"/>
                <a:gd name="connsiteX41-3217" fmla="*/ 2648696 w 5476951"/>
                <a:gd name="connsiteY41-3218" fmla="*/ 3862765 h 5358110"/>
                <a:gd name="connsiteX42-3219" fmla="*/ 2689875 w 5476951"/>
                <a:gd name="connsiteY42-3220" fmla="*/ 3855447 h 5358110"/>
                <a:gd name="connsiteX43-3221" fmla="*/ 2936100 w 5476951"/>
                <a:gd name="connsiteY43-3222" fmla="*/ 3658908 h 5358110"/>
                <a:gd name="connsiteX44-3223" fmla="*/ 2838440 w 5476951"/>
                <a:gd name="connsiteY44-3224" fmla="*/ 3290409 h 5358110"/>
                <a:gd name="connsiteX45-3225" fmla="*/ 2028615 w 5476951"/>
                <a:gd name="connsiteY45-3226" fmla="*/ 2748134 h 5358110"/>
                <a:gd name="connsiteX46-3227" fmla="*/ 1654205 w 5476951"/>
                <a:gd name="connsiteY46-3228" fmla="*/ 2545672 h 5358110"/>
                <a:gd name="connsiteX47-3229" fmla="*/ 1375630 w 5476951"/>
                <a:gd name="connsiteY47-3230" fmla="*/ 563636 h 5358110"/>
                <a:gd name="connsiteX48-3231" fmla="*/ 3357666 w 5476951"/>
                <a:gd name="connsiteY48-3232" fmla="*/ 285061 h 5358110"/>
                <a:gd name="connsiteX0-3233" fmla="*/ 3357666 w 5476951"/>
                <a:gd name="connsiteY0-3234" fmla="*/ 285061 h 5358110"/>
                <a:gd name="connsiteX1-3235" fmla="*/ 3905805 w 5476951"/>
                <a:gd name="connsiteY1-3236" fmla="*/ 1625527 h 5358110"/>
                <a:gd name="connsiteX2-3237" fmla="*/ 3894950 w 5476951"/>
                <a:gd name="connsiteY2-3238" fmla="*/ 1901120 h 5358110"/>
                <a:gd name="connsiteX3-3239" fmla="*/ 4346315 w 5476951"/>
                <a:gd name="connsiteY3-3240" fmla="*/ 2784117 h 5358110"/>
                <a:gd name="connsiteX4-3241" fmla="*/ 4835762 w 5476951"/>
                <a:gd name="connsiteY4-3242" fmla="*/ 3221948 h 5358110"/>
                <a:gd name="connsiteX5-3243" fmla="*/ 5030084 w 5476951"/>
                <a:gd name="connsiteY5-3244" fmla="*/ 3339833 h 5358110"/>
                <a:gd name="connsiteX6-3245" fmla="*/ 5250947 w 5476951"/>
                <a:gd name="connsiteY6-3246" fmla="*/ 4911245 h 5358110"/>
                <a:gd name="connsiteX7-3247" fmla="*/ 3679535 w 5476951"/>
                <a:gd name="connsiteY7-3248" fmla="*/ 5132106 h 5358110"/>
                <a:gd name="connsiteX8-3249" fmla="*/ 3608123 w 5476951"/>
                <a:gd name="connsiteY8-3250" fmla="*/ 5071653 h 5358110"/>
                <a:gd name="connsiteX9-3251" fmla="*/ 3606270 w 5476951"/>
                <a:gd name="connsiteY9-3252" fmla="*/ 5071653 h 5358110"/>
                <a:gd name="connsiteX10-3253" fmla="*/ 3605852 w 5476951"/>
                <a:gd name="connsiteY10-3254" fmla="*/ 5071157 h 5358110"/>
                <a:gd name="connsiteX11-3255" fmla="*/ 3594974 w 5476951"/>
                <a:gd name="connsiteY11-3256" fmla="*/ 5061726 h 5358110"/>
                <a:gd name="connsiteX12-3257" fmla="*/ 3593836 w 5476951"/>
                <a:gd name="connsiteY12-3258" fmla="*/ 5059557 h 5358110"/>
                <a:gd name="connsiteX13-3259" fmla="*/ 3581037 w 5476951"/>
                <a:gd name="connsiteY13-3260" fmla="*/ 5048724 h 5358110"/>
                <a:gd name="connsiteX14-3261" fmla="*/ 3498605 w 5476951"/>
                <a:gd name="connsiteY14-3262" fmla="*/ 4961079 h 5358110"/>
                <a:gd name="connsiteX15-3263" fmla="*/ 3474807 w 5476951"/>
                <a:gd name="connsiteY15-3264" fmla="*/ 4928619 h 5358110"/>
                <a:gd name="connsiteX16-3265" fmla="*/ 3467602 w 5476951"/>
                <a:gd name="connsiteY16-3266" fmla="*/ 4920776 h 5358110"/>
                <a:gd name="connsiteX17-3267" fmla="*/ 3463728 w 5476951"/>
                <a:gd name="connsiteY17-3268" fmla="*/ 4915597 h 5358110"/>
                <a:gd name="connsiteX18-3269" fmla="*/ 3460786 w 5476951"/>
                <a:gd name="connsiteY18-3270" fmla="*/ 4913356 h 5358110"/>
                <a:gd name="connsiteX19-3271" fmla="*/ 3436792 w 5476951"/>
                <a:gd name="connsiteY19-3272" fmla="*/ 4887236 h 5358110"/>
                <a:gd name="connsiteX20-3273" fmla="*/ 3256800 w 5476951"/>
                <a:gd name="connsiteY20-3274" fmla="*/ 4738697 h 5358110"/>
                <a:gd name="connsiteX21-3275" fmla="*/ 2986540 w 5476951"/>
                <a:gd name="connsiteY21-3276" fmla="*/ 4608898 h 5358110"/>
                <a:gd name="connsiteX22-3277" fmla="*/ 2962693 w 5476951"/>
                <a:gd name="connsiteY22-3278" fmla="*/ 4603804 h 5358110"/>
                <a:gd name="connsiteX23-3279" fmla="*/ 2923303 w 5476951"/>
                <a:gd name="connsiteY23-3280" fmla="*/ 4592736 h 5358110"/>
                <a:gd name="connsiteX24-3281" fmla="*/ 2882996 w 5476951"/>
                <a:gd name="connsiteY24-3282" fmla="*/ 4584082 h 5358110"/>
                <a:gd name="connsiteX25-3283" fmla="*/ 2794209 w 5476951"/>
                <a:gd name="connsiteY25-3284" fmla="*/ 4559234 h 5358110"/>
                <a:gd name="connsiteX26-3285" fmla="*/ 2458494 w 5476951"/>
                <a:gd name="connsiteY26-3286" fmla="*/ 4523286 h 5358110"/>
                <a:gd name="connsiteX27-3287" fmla="*/ 1746979 w 5476951"/>
                <a:gd name="connsiteY27-3288" fmla="*/ 4763446 h 5358110"/>
                <a:gd name="connsiteX28-3289" fmla="*/ 1735712 w 5476951"/>
                <a:gd name="connsiteY28-3290" fmla="*/ 4781802 h 5358110"/>
                <a:gd name="connsiteX29-3291" fmla="*/ 1734708 w 5476951"/>
                <a:gd name="connsiteY29-3292" fmla="*/ 4782497 h 5358110"/>
                <a:gd name="connsiteX30-3293" fmla="*/ 1710956 w 5476951"/>
                <a:gd name="connsiteY30-3294" fmla="*/ 4807429 h 5358110"/>
                <a:gd name="connsiteX31-3295" fmla="*/ 1708962 w 5476951"/>
                <a:gd name="connsiteY31-3296" fmla="*/ 4812729 h 5358110"/>
                <a:gd name="connsiteX32-3297" fmla="*/ 1702082 w 5476951"/>
                <a:gd name="connsiteY32-3298" fmla="*/ 4815618 h 5358110"/>
                <a:gd name="connsiteX33-3299" fmla="*/ 1665329 w 5476951"/>
                <a:gd name="connsiteY33-3300" fmla="*/ 4859589 h 5358110"/>
                <a:gd name="connsiteX34-3301" fmla="*/ 382689 w 5476951"/>
                <a:gd name="connsiteY34-3302" fmla="*/ 4973251 h 5358110"/>
                <a:gd name="connsiteX35-3303" fmla="*/ 193546 w 5476951"/>
                <a:gd name="connsiteY35-3304" fmla="*/ 3627521 h 5358110"/>
                <a:gd name="connsiteX36-3305" fmla="*/ 1539276 w 5476951"/>
                <a:gd name="connsiteY36-3306" fmla="*/ 3438379 h 5358110"/>
                <a:gd name="connsiteX37-3307" fmla="*/ 1877129 w 5476951"/>
                <a:gd name="connsiteY37-3308" fmla="*/ 3697057 h 5358110"/>
                <a:gd name="connsiteX38-3309" fmla="*/ 2216732 w 5476951"/>
                <a:gd name="connsiteY38-3310" fmla="*/ 3844176 h 5358110"/>
                <a:gd name="connsiteX39-3311" fmla="*/ 2646146 w 5476951"/>
                <a:gd name="connsiteY39-3312" fmla="*/ 3863853 h 5358110"/>
                <a:gd name="connsiteX40-3313" fmla="*/ 2648696 w 5476951"/>
                <a:gd name="connsiteY40-3314" fmla="*/ 3862765 h 5358110"/>
                <a:gd name="connsiteX41-3315" fmla="*/ 2689875 w 5476951"/>
                <a:gd name="connsiteY41-3316" fmla="*/ 3855447 h 5358110"/>
                <a:gd name="connsiteX42-3317" fmla="*/ 2936100 w 5476951"/>
                <a:gd name="connsiteY42-3318" fmla="*/ 3658908 h 5358110"/>
                <a:gd name="connsiteX43-3319" fmla="*/ 2838440 w 5476951"/>
                <a:gd name="connsiteY43-3320" fmla="*/ 3290409 h 5358110"/>
                <a:gd name="connsiteX44-3321" fmla="*/ 2028615 w 5476951"/>
                <a:gd name="connsiteY44-3322" fmla="*/ 2748134 h 5358110"/>
                <a:gd name="connsiteX45-3323" fmla="*/ 1654205 w 5476951"/>
                <a:gd name="connsiteY45-3324" fmla="*/ 2545672 h 5358110"/>
                <a:gd name="connsiteX46-3325" fmla="*/ 1375630 w 5476951"/>
                <a:gd name="connsiteY46-3326" fmla="*/ 563636 h 5358110"/>
                <a:gd name="connsiteX47-3327" fmla="*/ 3357666 w 5476951"/>
                <a:gd name="connsiteY47-3328" fmla="*/ 285061 h 5358110"/>
                <a:gd name="connsiteX0-3329" fmla="*/ 3357666 w 5476951"/>
                <a:gd name="connsiteY0-3330" fmla="*/ 285061 h 5358110"/>
                <a:gd name="connsiteX1-3331" fmla="*/ 3905805 w 5476951"/>
                <a:gd name="connsiteY1-3332" fmla="*/ 1625527 h 5358110"/>
                <a:gd name="connsiteX2-3333" fmla="*/ 3894950 w 5476951"/>
                <a:gd name="connsiteY2-3334" fmla="*/ 1901120 h 5358110"/>
                <a:gd name="connsiteX3-3335" fmla="*/ 4346315 w 5476951"/>
                <a:gd name="connsiteY3-3336" fmla="*/ 2784117 h 5358110"/>
                <a:gd name="connsiteX4-3337" fmla="*/ 4835762 w 5476951"/>
                <a:gd name="connsiteY4-3338" fmla="*/ 3221948 h 5358110"/>
                <a:gd name="connsiteX5-3339" fmla="*/ 5030084 w 5476951"/>
                <a:gd name="connsiteY5-3340" fmla="*/ 3339833 h 5358110"/>
                <a:gd name="connsiteX6-3341" fmla="*/ 5250947 w 5476951"/>
                <a:gd name="connsiteY6-3342" fmla="*/ 4911245 h 5358110"/>
                <a:gd name="connsiteX7-3343" fmla="*/ 3679535 w 5476951"/>
                <a:gd name="connsiteY7-3344" fmla="*/ 5132106 h 5358110"/>
                <a:gd name="connsiteX8-3345" fmla="*/ 3608123 w 5476951"/>
                <a:gd name="connsiteY8-3346" fmla="*/ 5071653 h 5358110"/>
                <a:gd name="connsiteX9-3347" fmla="*/ 3606270 w 5476951"/>
                <a:gd name="connsiteY9-3348" fmla="*/ 5071653 h 5358110"/>
                <a:gd name="connsiteX10-3349" fmla="*/ 3605852 w 5476951"/>
                <a:gd name="connsiteY10-3350" fmla="*/ 5071157 h 5358110"/>
                <a:gd name="connsiteX11-3351" fmla="*/ 3594974 w 5476951"/>
                <a:gd name="connsiteY11-3352" fmla="*/ 5061726 h 5358110"/>
                <a:gd name="connsiteX12-3353" fmla="*/ 3593836 w 5476951"/>
                <a:gd name="connsiteY12-3354" fmla="*/ 5059557 h 5358110"/>
                <a:gd name="connsiteX13-3355" fmla="*/ 3581037 w 5476951"/>
                <a:gd name="connsiteY13-3356" fmla="*/ 5048724 h 5358110"/>
                <a:gd name="connsiteX14-3357" fmla="*/ 3498605 w 5476951"/>
                <a:gd name="connsiteY14-3358" fmla="*/ 4961079 h 5358110"/>
                <a:gd name="connsiteX15-3359" fmla="*/ 3474807 w 5476951"/>
                <a:gd name="connsiteY15-3360" fmla="*/ 4928619 h 5358110"/>
                <a:gd name="connsiteX16-3361" fmla="*/ 3467602 w 5476951"/>
                <a:gd name="connsiteY16-3362" fmla="*/ 4920776 h 5358110"/>
                <a:gd name="connsiteX17-3363" fmla="*/ 3463728 w 5476951"/>
                <a:gd name="connsiteY17-3364" fmla="*/ 4915597 h 5358110"/>
                <a:gd name="connsiteX18-3365" fmla="*/ 3460786 w 5476951"/>
                <a:gd name="connsiteY18-3366" fmla="*/ 4913356 h 5358110"/>
                <a:gd name="connsiteX19-3367" fmla="*/ 3436792 w 5476951"/>
                <a:gd name="connsiteY19-3368" fmla="*/ 4887236 h 5358110"/>
                <a:gd name="connsiteX20-3369" fmla="*/ 3256800 w 5476951"/>
                <a:gd name="connsiteY20-3370" fmla="*/ 4738697 h 5358110"/>
                <a:gd name="connsiteX21-3371" fmla="*/ 2986540 w 5476951"/>
                <a:gd name="connsiteY21-3372" fmla="*/ 4608898 h 5358110"/>
                <a:gd name="connsiteX22-3373" fmla="*/ 2962693 w 5476951"/>
                <a:gd name="connsiteY22-3374" fmla="*/ 4603804 h 5358110"/>
                <a:gd name="connsiteX23-3375" fmla="*/ 2923303 w 5476951"/>
                <a:gd name="connsiteY23-3376" fmla="*/ 4592736 h 5358110"/>
                <a:gd name="connsiteX24-3377" fmla="*/ 2882996 w 5476951"/>
                <a:gd name="connsiteY24-3378" fmla="*/ 4584082 h 5358110"/>
                <a:gd name="connsiteX25-3379" fmla="*/ 2794209 w 5476951"/>
                <a:gd name="connsiteY25-3380" fmla="*/ 4559234 h 5358110"/>
                <a:gd name="connsiteX26-3381" fmla="*/ 2458494 w 5476951"/>
                <a:gd name="connsiteY26-3382" fmla="*/ 4523286 h 5358110"/>
                <a:gd name="connsiteX27-3383" fmla="*/ 1746979 w 5476951"/>
                <a:gd name="connsiteY27-3384" fmla="*/ 4763446 h 5358110"/>
                <a:gd name="connsiteX28-3385" fmla="*/ 1735712 w 5476951"/>
                <a:gd name="connsiteY28-3386" fmla="*/ 4781802 h 5358110"/>
                <a:gd name="connsiteX29-3387" fmla="*/ 1734708 w 5476951"/>
                <a:gd name="connsiteY29-3388" fmla="*/ 4782497 h 5358110"/>
                <a:gd name="connsiteX30-3389" fmla="*/ 1710956 w 5476951"/>
                <a:gd name="connsiteY30-3390" fmla="*/ 4807429 h 5358110"/>
                <a:gd name="connsiteX31-3391" fmla="*/ 1708962 w 5476951"/>
                <a:gd name="connsiteY31-3392" fmla="*/ 4812729 h 5358110"/>
                <a:gd name="connsiteX32-3393" fmla="*/ 1702082 w 5476951"/>
                <a:gd name="connsiteY32-3394" fmla="*/ 4815618 h 5358110"/>
                <a:gd name="connsiteX33-3395" fmla="*/ 1665329 w 5476951"/>
                <a:gd name="connsiteY33-3396" fmla="*/ 4859589 h 5358110"/>
                <a:gd name="connsiteX34-3397" fmla="*/ 382689 w 5476951"/>
                <a:gd name="connsiteY34-3398" fmla="*/ 4973251 h 5358110"/>
                <a:gd name="connsiteX35-3399" fmla="*/ 193546 w 5476951"/>
                <a:gd name="connsiteY35-3400" fmla="*/ 3627521 h 5358110"/>
                <a:gd name="connsiteX36-3401" fmla="*/ 1539276 w 5476951"/>
                <a:gd name="connsiteY36-3402" fmla="*/ 3438379 h 5358110"/>
                <a:gd name="connsiteX37-3403" fmla="*/ 1877129 w 5476951"/>
                <a:gd name="connsiteY37-3404" fmla="*/ 3697057 h 5358110"/>
                <a:gd name="connsiteX38-3405" fmla="*/ 2216732 w 5476951"/>
                <a:gd name="connsiteY38-3406" fmla="*/ 3844176 h 5358110"/>
                <a:gd name="connsiteX39-3407" fmla="*/ 2646146 w 5476951"/>
                <a:gd name="connsiteY39-3408" fmla="*/ 3863853 h 5358110"/>
                <a:gd name="connsiteX40-3409" fmla="*/ 2648696 w 5476951"/>
                <a:gd name="connsiteY40-3410" fmla="*/ 3862765 h 5358110"/>
                <a:gd name="connsiteX41-3411" fmla="*/ 2689875 w 5476951"/>
                <a:gd name="connsiteY41-3412" fmla="*/ 3855447 h 5358110"/>
                <a:gd name="connsiteX42-3413" fmla="*/ 2936100 w 5476951"/>
                <a:gd name="connsiteY42-3414" fmla="*/ 3658908 h 5358110"/>
                <a:gd name="connsiteX43-3415" fmla="*/ 2838440 w 5476951"/>
                <a:gd name="connsiteY43-3416" fmla="*/ 3290409 h 5358110"/>
                <a:gd name="connsiteX44-3417" fmla="*/ 2028615 w 5476951"/>
                <a:gd name="connsiteY44-3418" fmla="*/ 2748134 h 5358110"/>
                <a:gd name="connsiteX45-3419" fmla="*/ 1654205 w 5476951"/>
                <a:gd name="connsiteY45-3420" fmla="*/ 2545672 h 5358110"/>
                <a:gd name="connsiteX46-3421" fmla="*/ 1375630 w 5476951"/>
                <a:gd name="connsiteY46-3422" fmla="*/ 563636 h 5358110"/>
                <a:gd name="connsiteX47-3423" fmla="*/ 3357666 w 5476951"/>
                <a:gd name="connsiteY47-3424" fmla="*/ 285061 h 5358110"/>
                <a:gd name="connsiteX0-3425" fmla="*/ 3357666 w 5476951"/>
                <a:gd name="connsiteY0-3426" fmla="*/ 285061 h 5358110"/>
                <a:gd name="connsiteX1-3427" fmla="*/ 3905805 w 5476951"/>
                <a:gd name="connsiteY1-3428" fmla="*/ 1625527 h 5358110"/>
                <a:gd name="connsiteX2-3429" fmla="*/ 3894950 w 5476951"/>
                <a:gd name="connsiteY2-3430" fmla="*/ 1901120 h 5358110"/>
                <a:gd name="connsiteX3-3431" fmla="*/ 4346315 w 5476951"/>
                <a:gd name="connsiteY3-3432" fmla="*/ 2784117 h 5358110"/>
                <a:gd name="connsiteX4-3433" fmla="*/ 4835762 w 5476951"/>
                <a:gd name="connsiteY4-3434" fmla="*/ 3221948 h 5358110"/>
                <a:gd name="connsiteX5-3435" fmla="*/ 5030084 w 5476951"/>
                <a:gd name="connsiteY5-3436" fmla="*/ 3339833 h 5358110"/>
                <a:gd name="connsiteX6-3437" fmla="*/ 5250947 w 5476951"/>
                <a:gd name="connsiteY6-3438" fmla="*/ 4911245 h 5358110"/>
                <a:gd name="connsiteX7-3439" fmla="*/ 3679535 w 5476951"/>
                <a:gd name="connsiteY7-3440" fmla="*/ 5132106 h 5358110"/>
                <a:gd name="connsiteX8-3441" fmla="*/ 3608123 w 5476951"/>
                <a:gd name="connsiteY8-3442" fmla="*/ 5071653 h 5358110"/>
                <a:gd name="connsiteX9-3443" fmla="*/ 3606270 w 5476951"/>
                <a:gd name="connsiteY9-3444" fmla="*/ 5071653 h 5358110"/>
                <a:gd name="connsiteX10-3445" fmla="*/ 3605852 w 5476951"/>
                <a:gd name="connsiteY10-3446" fmla="*/ 5071157 h 5358110"/>
                <a:gd name="connsiteX11-3447" fmla="*/ 3594974 w 5476951"/>
                <a:gd name="connsiteY11-3448" fmla="*/ 5061726 h 5358110"/>
                <a:gd name="connsiteX12-3449" fmla="*/ 3593836 w 5476951"/>
                <a:gd name="connsiteY12-3450" fmla="*/ 5059557 h 5358110"/>
                <a:gd name="connsiteX13-3451" fmla="*/ 3581037 w 5476951"/>
                <a:gd name="connsiteY13-3452" fmla="*/ 5048724 h 5358110"/>
                <a:gd name="connsiteX14-3453" fmla="*/ 3498605 w 5476951"/>
                <a:gd name="connsiteY14-3454" fmla="*/ 4961079 h 5358110"/>
                <a:gd name="connsiteX15-3455" fmla="*/ 3474807 w 5476951"/>
                <a:gd name="connsiteY15-3456" fmla="*/ 4928619 h 5358110"/>
                <a:gd name="connsiteX16-3457" fmla="*/ 3467602 w 5476951"/>
                <a:gd name="connsiteY16-3458" fmla="*/ 4920776 h 5358110"/>
                <a:gd name="connsiteX17-3459" fmla="*/ 3463728 w 5476951"/>
                <a:gd name="connsiteY17-3460" fmla="*/ 4915597 h 5358110"/>
                <a:gd name="connsiteX18-3461" fmla="*/ 3460786 w 5476951"/>
                <a:gd name="connsiteY18-3462" fmla="*/ 4913356 h 5358110"/>
                <a:gd name="connsiteX19-3463" fmla="*/ 3436792 w 5476951"/>
                <a:gd name="connsiteY19-3464" fmla="*/ 4887236 h 5358110"/>
                <a:gd name="connsiteX20-3465" fmla="*/ 3256800 w 5476951"/>
                <a:gd name="connsiteY20-3466" fmla="*/ 4738697 h 5358110"/>
                <a:gd name="connsiteX21-3467" fmla="*/ 2986540 w 5476951"/>
                <a:gd name="connsiteY21-3468" fmla="*/ 4608898 h 5358110"/>
                <a:gd name="connsiteX22-3469" fmla="*/ 2962693 w 5476951"/>
                <a:gd name="connsiteY22-3470" fmla="*/ 4603804 h 5358110"/>
                <a:gd name="connsiteX23-3471" fmla="*/ 2923303 w 5476951"/>
                <a:gd name="connsiteY23-3472" fmla="*/ 4592736 h 5358110"/>
                <a:gd name="connsiteX24-3473" fmla="*/ 2882996 w 5476951"/>
                <a:gd name="connsiteY24-3474" fmla="*/ 4584082 h 5358110"/>
                <a:gd name="connsiteX25-3475" fmla="*/ 2794209 w 5476951"/>
                <a:gd name="connsiteY25-3476" fmla="*/ 4559234 h 5358110"/>
                <a:gd name="connsiteX26-3477" fmla="*/ 2458494 w 5476951"/>
                <a:gd name="connsiteY26-3478" fmla="*/ 4523286 h 5358110"/>
                <a:gd name="connsiteX27-3479" fmla="*/ 1746979 w 5476951"/>
                <a:gd name="connsiteY27-3480" fmla="*/ 4763446 h 5358110"/>
                <a:gd name="connsiteX28-3481" fmla="*/ 1735712 w 5476951"/>
                <a:gd name="connsiteY28-3482" fmla="*/ 4781802 h 5358110"/>
                <a:gd name="connsiteX29-3483" fmla="*/ 1734708 w 5476951"/>
                <a:gd name="connsiteY29-3484" fmla="*/ 4782497 h 5358110"/>
                <a:gd name="connsiteX30-3485" fmla="*/ 1710956 w 5476951"/>
                <a:gd name="connsiteY30-3486" fmla="*/ 4807429 h 5358110"/>
                <a:gd name="connsiteX31-3487" fmla="*/ 1708962 w 5476951"/>
                <a:gd name="connsiteY31-3488" fmla="*/ 4812729 h 5358110"/>
                <a:gd name="connsiteX32-3489" fmla="*/ 1702082 w 5476951"/>
                <a:gd name="connsiteY32-3490" fmla="*/ 4815618 h 5358110"/>
                <a:gd name="connsiteX33-3491" fmla="*/ 1665329 w 5476951"/>
                <a:gd name="connsiteY33-3492" fmla="*/ 4859589 h 5358110"/>
                <a:gd name="connsiteX34-3493" fmla="*/ 382689 w 5476951"/>
                <a:gd name="connsiteY34-3494" fmla="*/ 4973251 h 5358110"/>
                <a:gd name="connsiteX35-3495" fmla="*/ 193546 w 5476951"/>
                <a:gd name="connsiteY35-3496" fmla="*/ 3627521 h 5358110"/>
                <a:gd name="connsiteX36-3497" fmla="*/ 1539276 w 5476951"/>
                <a:gd name="connsiteY36-3498" fmla="*/ 3438379 h 5358110"/>
                <a:gd name="connsiteX37-3499" fmla="*/ 1877129 w 5476951"/>
                <a:gd name="connsiteY37-3500" fmla="*/ 3697057 h 5358110"/>
                <a:gd name="connsiteX38-3501" fmla="*/ 2216732 w 5476951"/>
                <a:gd name="connsiteY38-3502" fmla="*/ 3844176 h 5358110"/>
                <a:gd name="connsiteX39-3503" fmla="*/ 2646146 w 5476951"/>
                <a:gd name="connsiteY39-3504" fmla="*/ 3863853 h 5358110"/>
                <a:gd name="connsiteX40-3505" fmla="*/ 2648696 w 5476951"/>
                <a:gd name="connsiteY40-3506" fmla="*/ 3862765 h 5358110"/>
                <a:gd name="connsiteX41-3507" fmla="*/ 2689875 w 5476951"/>
                <a:gd name="connsiteY41-3508" fmla="*/ 3855447 h 5358110"/>
                <a:gd name="connsiteX42-3509" fmla="*/ 2936100 w 5476951"/>
                <a:gd name="connsiteY42-3510" fmla="*/ 3658908 h 5358110"/>
                <a:gd name="connsiteX43-3511" fmla="*/ 2838440 w 5476951"/>
                <a:gd name="connsiteY43-3512" fmla="*/ 3290409 h 5358110"/>
                <a:gd name="connsiteX44-3513" fmla="*/ 2028615 w 5476951"/>
                <a:gd name="connsiteY44-3514" fmla="*/ 2748134 h 5358110"/>
                <a:gd name="connsiteX45-3515" fmla="*/ 1654205 w 5476951"/>
                <a:gd name="connsiteY45-3516" fmla="*/ 2545672 h 5358110"/>
                <a:gd name="connsiteX46-3517" fmla="*/ 1375630 w 5476951"/>
                <a:gd name="connsiteY46-3518" fmla="*/ 563636 h 5358110"/>
                <a:gd name="connsiteX47-3519" fmla="*/ 3357666 w 5476951"/>
                <a:gd name="connsiteY47-3520" fmla="*/ 285061 h 5358110"/>
                <a:gd name="connsiteX0-3521" fmla="*/ 3357666 w 5476951"/>
                <a:gd name="connsiteY0-3522" fmla="*/ 285061 h 5358110"/>
                <a:gd name="connsiteX1-3523" fmla="*/ 3905805 w 5476951"/>
                <a:gd name="connsiteY1-3524" fmla="*/ 1625527 h 5358110"/>
                <a:gd name="connsiteX2-3525" fmla="*/ 3894950 w 5476951"/>
                <a:gd name="connsiteY2-3526" fmla="*/ 1901120 h 5358110"/>
                <a:gd name="connsiteX3-3527" fmla="*/ 4346315 w 5476951"/>
                <a:gd name="connsiteY3-3528" fmla="*/ 2784117 h 5358110"/>
                <a:gd name="connsiteX4-3529" fmla="*/ 4835762 w 5476951"/>
                <a:gd name="connsiteY4-3530" fmla="*/ 3221948 h 5358110"/>
                <a:gd name="connsiteX5-3531" fmla="*/ 5030084 w 5476951"/>
                <a:gd name="connsiteY5-3532" fmla="*/ 3339833 h 5358110"/>
                <a:gd name="connsiteX6-3533" fmla="*/ 5250947 w 5476951"/>
                <a:gd name="connsiteY6-3534" fmla="*/ 4911245 h 5358110"/>
                <a:gd name="connsiteX7-3535" fmla="*/ 3679535 w 5476951"/>
                <a:gd name="connsiteY7-3536" fmla="*/ 5132106 h 5358110"/>
                <a:gd name="connsiteX8-3537" fmla="*/ 3608123 w 5476951"/>
                <a:gd name="connsiteY8-3538" fmla="*/ 5071653 h 5358110"/>
                <a:gd name="connsiteX9-3539" fmla="*/ 3606270 w 5476951"/>
                <a:gd name="connsiteY9-3540" fmla="*/ 5071653 h 5358110"/>
                <a:gd name="connsiteX10-3541" fmla="*/ 3605852 w 5476951"/>
                <a:gd name="connsiteY10-3542" fmla="*/ 5071157 h 5358110"/>
                <a:gd name="connsiteX11-3543" fmla="*/ 3594974 w 5476951"/>
                <a:gd name="connsiteY11-3544" fmla="*/ 5061726 h 5358110"/>
                <a:gd name="connsiteX12-3545" fmla="*/ 3593836 w 5476951"/>
                <a:gd name="connsiteY12-3546" fmla="*/ 5059557 h 5358110"/>
                <a:gd name="connsiteX13-3547" fmla="*/ 3581037 w 5476951"/>
                <a:gd name="connsiteY13-3548" fmla="*/ 5048724 h 5358110"/>
                <a:gd name="connsiteX14-3549" fmla="*/ 3498605 w 5476951"/>
                <a:gd name="connsiteY14-3550" fmla="*/ 4961079 h 5358110"/>
                <a:gd name="connsiteX15-3551" fmla="*/ 3474807 w 5476951"/>
                <a:gd name="connsiteY15-3552" fmla="*/ 4928619 h 5358110"/>
                <a:gd name="connsiteX16-3553" fmla="*/ 3467602 w 5476951"/>
                <a:gd name="connsiteY16-3554" fmla="*/ 4920776 h 5358110"/>
                <a:gd name="connsiteX17-3555" fmla="*/ 3463728 w 5476951"/>
                <a:gd name="connsiteY17-3556" fmla="*/ 4915597 h 5358110"/>
                <a:gd name="connsiteX18-3557" fmla="*/ 3460786 w 5476951"/>
                <a:gd name="connsiteY18-3558" fmla="*/ 4913356 h 5358110"/>
                <a:gd name="connsiteX19-3559" fmla="*/ 3436792 w 5476951"/>
                <a:gd name="connsiteY19-3560" fmla="*/ 4887236 h 5358110"/>
                <a:gd name="connsiteX20-3561" fmla="*/ 3256800 w 5476951"/>
                <a:gd name="connsiteY20-3562" fmla="*/ 4738697 h 5358110"/>
                <a:gd name="connsiteX21-3563" fmla="*/ 2986540 w 5476951"/>
                <a:gd name="connsiteY21-3564" fmla="*/ 4608898 h 5358110"/>
                <a:gd name="connsiteX22-3565" fmla="*/ 2962693 w 5476951"/>
                <a:gd name="connsiteY22-3566" fmla="*/ 4603804 h 5358110"/>
                <a:gd name="connsiteX23-3567" fmla="*/ 2923303 w 5476951"/>
                <a:gd name="connsiteY23-3568" fmla="*/ 4592736 h 5358110"/>
                <a:gd name="connsiteX24-3569" fmla="*/ 2882996 w 5476951"/>
                <a:gd name="connsiteY24-3570" fmla="*/ 4584082 h 5358110"/>
                <a:gd name="connsiteX25-3571" fmla="*/ 2794209 w 5476951"/>
                <a:gd name="connsiteY25-3572" fmla="*/ 4559234 h 5358110"/>
                <a:gd name="connsiteX26-3573" fmla="*/ 2458494 w 5476951"/>
                <a:gd name="connsiteY26-3574" fmla="*/ 4523286 h 5358110"/>
                <a:gd name="connsiteX27-3575" fmla="*/ 1746979 w 5476951"/>
                <a:gd name="connsiteY27-3576" fmla="*/ 4763446 h 5358110"/>
                <a:gd name="connsiteX28-3577" fmla="*/ 1735712 w 5476951"/>
                <a:gd name="connsiteY28-3578" fmla="*/ 4781802 h 5358110"/>
                <a:gd name="connsiteX29-3579" fmla="*/ 1734708 w 5476951"/>
                <a:gd name="connsiteY29-3580" fmla="*/ 4782497 h 5358110"/>
                <a:gd name="connsiteX30-3581" fmla="*/ 1710956 w 5476951"/>
                <a:gd name="connsiteY30-3582" fmla="*/ 4807429 h 5358110"/>
                <a:gd name="connsiteX31-3583" fmla="*/ 1708962 w 5476951"/>
                <a:gd name="connsiteY31-3584" fmla="*/ 4812729 h 5358110"/>
                <a:gd name="connsiteX32-3585" fmla="*/ 1702082 w 5476951"/>
                <a:gd name="connsiteY32-3586" fmla="*/ 4815618 h 5358110"/>
                <a:gd name="connsiteX33-3587" fmla="*/ 1665329 w 5476951"/>
                <a:gd name="connsiteY33-3588" fmla="*/ 4859589 h 5358110"/>
                <a:gd name="connsiteX34-3589" fmla="*/ 382689 w 5476951"/>
                <a:gd name="connsiteY34-3590" fmla="*/ 4973251 h 5358110"/>
                <a:gd name="connsiteX35-3591" fmla="*/ 193546 w 5476951"/>
                <a:gd name="connsiteY35-3592" fmla="*/ 3627521 h 5358110"/>
                <a:gd name="connsiteX36-3593" fmla="*/ 1539276 w 5476951"/>
                <a:gd name="connsiteY36-3594" fmla="*/ 3438379 h 5358110"/>
                <a:gd name="connsiteX37-3595" fmla="*/ 1877129 w 5476951"/>
                <a:gd name="connsiteY37-3596" fmla="*/ 3697057 h 5358110"/>
                <a:gd name="connsiteX38-3597" fmla="*/ 2216732 w 5476951"/>
                <a:gd name="connsiteY38-3598" fmla="*/ 3844176 h 5358110"/>
                <a:gd name="connsiteX39-3599" fmla="*/ 2646146 w 5476951"/>
                <a:gd name="connsiteY39-3600" fmla="*/ 3863853 h 5358110"/>
                <a:gd name="connsiteX40-3601" fmla="*/ 2648696 w 5476951"/>
                <a:gd name="connsiteY40-3602" fmla="*/ 3862765 h 5358110"/>
                <a:gd name="connsiteX41-3603" fmla="*/ 2689875 w 5476951"/>
                <a:gd name="connsiteY41-3604" fmla="*/ 3855447 h 5358110"/>
                <a:gd name="connsiteX42-3605" fmla="*/ 2936100 w 5476951"/>
                <a:gd name="connsiteY42-3606" fmla="*/ 3658908 h 5358110"/>
                <a:gd name="connsiteX43-3607" fmla="*/ 2838440 w 5476951"/>
                <a:gd name="connsiteY43-3608" fmla="*/ 3290409 h 5358110"/>
                <a:gd name="connsiteX44-3609" fmla="*/ 2028615 w 5476951"/>
                <a:gd name="connsiteY44-3610" fmla="*/ 2748134 h 5358110"/>
                <a:gd name="connsiteX45-3611" fmla="*/ 1654205 w 5476951"/>
                <a:gd name="connsiteY45-3612" fmla="*/ 2545672 h 5358110"/>
                <a:gd name="connsiteX46-3613" fmla="*/ 1375630 w 5476951"/>
                <a:gd name="connsiteY46-3614" fmla="*/ 563636 h 5358110"/>
                <a:gd name="connsiteX47-3615" fmla="*/ 3357666 w 5476951"/>
                <a:gd name="connsiteY47-3616" fmla="*/ 285061 h 5358110"/>
                <a:gd name="connsiteX0-3617" fmla="*/ 3357666 w 5476951"/>
                <a:gd name="connsiteY0-3618" fmla="*/ 285061 h 5358110"/>
                <a:gd name="connsiteX1-3619" fmla="*/ 3905805 w 5476951"/>
                <a:gd name="connsiteY1-3620" fmla="*/ 1625527 h 5358110"/>
                <a:gd name="connsiteX2-3621" fmla="*/ 3897761 w 5476951"/>
                <a:gd name="connsiteY2-3622" fmla="*/ 1921129 h 5358110"/>
                <a:gd name="connsiteX3-3623" fmla="*/ 4346315 w 5476951"/>
                <a:gd name="connsiteY3-3624" fmla="*/ 2784117 h 5358110"/>
                <a:gd name="connsiteX4-3625" fmla="*/ 4835762 w 5476951"/>
                <a:gd name="connsiteY4-3626" fmla="*/ 3221948 h 5358110"/>
                <a:gd name="connsiteX5-3627" fmla="*/ 5030084 w 5476951"/>
                <a:gd name="connsiteY5-3628" fmla="*/ 3339833 h 5358110"/>
                <a:gd name="connsiteX6-3629" fmla="*/ 5250947 w 5476951"/>
                <a:gd name="connsiteY6-3630" fmla="*/ 4911245 h 5358110"/>
                <a:gd name="connsiteX7-3631" fmla="*/ 3679535 w 5476951"/>
                <a:gd name="connsiteY7-3632" fmla="*/ 5132106 h 5358110"/>
                <a:gd name="connsiteX8-3633" fmla="*/ 3608123 w 5476951"/>
                <a:gd name="connsiteY8-3634" fmla="*/ 5071653 h 5358110"/>
                <a:gd name="connsiteX9-3635" fmla="*/ 3606270 w 5476951"/>
                <a:gd name="connsiteY9-3636" fmla="*/ 5071653 h 5358110"/>
                <a:gd name="connsiteX10-3637" fmla="*/ 3605852 w 5476951"/>
                <a:gd name="connsiteY10-3638" fmla="*/ 5071157 h 5358110"/>
                <a:gd name="connsiteX11-3639" fmla="*/ 3594974 w 5476951"/>
                <a:gd name="connsiteY11-3640" fmla="*/ 5061726 h 5358110"/>
                <a:gd name="connsiteX12-3641" fmla="*/ 3593836 w 5476951"/>
                <a:gd name="connsiteY12-3642" fmla="*/ 5059557 h 5358110"/>
                <a:gd name="connsiteX13-3643" fmla="*/ 3581037 w 5476951"/>
                <a:gd name="connsiteY13-3644" fmla="*/ 5048724 h 5358110"/>
                <a:gd name="connsiteX14-3645" fmla="*/ 3498605 w 5476951"/>
                <a:gd name="connsiteY14-3646" fmla="*/ 4961079 h 5358110"/>
                <a:gd name="connsiteX15-3647" fmla="*/ 3474807 w 5476951"/>
                <a:gd name="connsiteY15-3648" fmla="*/ 4928619 h 5358110"/>
                <a:gd name="connsiteX16-3649" fmla="*/ 3467602 w 5476951"/>
                <a:gd name="connsiteY16-3650" fmla="*/ 4920776 h 5358110"/>
                <a:gd name="connsiteX17-3651" fmla="*/ 3463728 w 5476951"/>
                <a:gd name="connsiteY17-3652" fmla="*/ 4915597 h 5358110"/>
                <a:gd name="connsiteX18-3653" fmla="*/ 3460786 w 5476951"/>
                <a:gd name="connsiteY18-3654" fmla="*/ 4913356 h 5358110"/>
                <a:gd name="connsiteX19-3655" fmla="*/ 3436792 w 5476951"/>
                <a:gd name="connsiteY19-3656" fmla="*/ 4887236 h 5358110"/>
                <a:gd name="connsiteX20-3657" fmla="*/ 3256800 w 5476951"/>
                <a:gd name="connsiteY20-3658" fmla="*/ 4738697 h 5358110"/>
                <a:gd name="connsiteX21-3659" fmla="*/ 2986540 w 5476951"/>
                <a:gd name="connsiteY21-3660" fmla="*/ 4608898 h 5358110"/>
                <a:gd name="connsiteX22-3661" fmla="*/ 2962693 w 5476951"/>
                <a:gd name="connsiteY22-3662" fmla="*/ 4603804 h 5358110"/>
                <a:gd name="connsiteX23-3663" fmla="*/ 2923303 w 5476951"/>
                <a:gd name="connsiteY23-3664" fmla="*/ 4592736 h 5358110"/>
                <a:gd name="connsiteX24-3665" fmla="*/ 2882996 w 5476951"/>
                <a:gd name="connsiteY24-3666" fmla="*/ 4584082 h 5358110"/>
                <a:gd name="connsiteX25-3667" fmla="*/ 2794209 w 5476951"/>
                <a:gd name="connsiteY25-3668" fmla="*/ 4559234 h 5358110"/>
                <a:gd name="connsiteX26-3669" fmla="*/ 2458494 w 5476951"/>
                <a:gd name="connsiteY26-3670" fmla="*/ 4523286 h 5358110"/>
                <a:gd name="connsiteX27-3671" fmla="*/ 1746979 w 5476951"/>
                <a:gd name="connsiteY27-3672" fmla="*/ 4763446 h 5358110"/>
                <a:gd name="connsiteX28-3673" fmla="*/ 1735712 w 5476951"/>
                <a:gd name="connsiteY28-3674" fmla="*/ 4781802 h 5358110"/>
                <a:gd name="connsiteX29-3675" fmla="*/ 1734708 w 5476951"/>
                <a:gd name="connsiteY29-3676" fmla="*/ 4782497 h 5358110"/>
                <a:gd name="connsiteX30-3677" fmla="*/ 1710956 w 5476951"/>
                <a:gd name="connsiteY30-3678" fmla="*/ 4807429 h 5358110"/>
                <a:gd name="connsiteX31-3679" fmla="*/ 1708962 w 5476951"/>
                <a:gd name="connsiteY31-3680" fmla="*/ 4812729 h 5358110"/>
                <a:gd name="connsiteX32-3681" fmla="*/ 1702082 w 5476951"/>
                <a:gd name="connsiteY32-3682" fmla="*/ 4815618 h 5358110"/>
                <a:gd name="connsiteX33-3683" fmla="*/ 1665329 w 5476951"/>
                <a:gd name="connsiteY33-3684" fmla="*/ 4859589 h 5358110"/>
                <a:gd name="connsiteX34-3685" fmla="*/ 382689 w 5476951"/>
                <a:gd name="connsiteY34-3686" fmla="*/ 4973251 h 5358110"/>
                <a:gd name="connsiteX35-3687" fmla="*/ 193546 w 5476951"/>
                <a:gd name="connsiteY35-3688" fmla="*/ 3627521 h 5358110"/>
                <a:gd name="connsiteX36-3689" fmla="*/ 1539276 w 5476951"/>
                <a:gd name="connsiteY36-3690" fmla="*/ 3438379 h 5358110"/>
                <a:gd name="connsiteX37-3691" fmla="*/ 1877129 w 5476951"/>
                <a:gd name="connsiteY37-3692" fmla="*/ 3697057 h 5358110"/>
                <a:gd name="connsiteX38-3693" fmla="*/ 2216732 w 5476951"/>
                <a:gd name="connsiteY38-3694" fmla="*/ 3844176 h 5358110"/>
                <a:gd name="connsiteX39-3695" fmla="*/ 2646146 w 5476951"/>
                <a:gd name="connsiteY39-3696" fmla="*/ 3863853 h 5358110"/>
                <a:gd name="connsiteX40-3697" fmla="*/ 2648696 w 5476951"/>
                <a:gd name="connsiteY40-3698" fmla="*/ 3862765 h 5358110"/>
                <a:gd name="connsiteX41-3699" fmla="*/ 2689875 w 5476951"/>
                <a:gd name="connsiteY41-3700" fmla="*/ 3855447 h 5358110"/>
                <a:gd name="connsiteX42-3701" fmla="*/ 2936100 w 5476951"/>
                <a:gd name="connsiteY42-3702" fmla="*/ 3658908 h 5358110"/>
                <a:gd name="connsiteX43-3703" fmla="*/ 2838440 w 5476951"/>
                <a:gd name="connsiteY43-3704" fmla="*/ 3290409 h 5358110"/>
                <a:gd name="connsiteX44-3705" fmla="*/ 2028615 w 5476951"/>
                <a:gd name="connsiteY44-3706" fmla="*/ 2748134 h 5358110"/>
                <a:gd name="connsiteX45-3707" fmla="*/ 1654205 w 5476951"/>
                <a:gd name="connsiteY45-3708" fmla="*/ 2545672 h 5358110"/>
                <a:gd name="connsiteX46-3709" fmla="*/ 1375630 w 5476951"/>
                <a:gd name="connsiteY46-3710" fmla="*/ 563636 h 5358110"/>
                <a:gd name="connsiteX47-3711" fmla="*/ 3357666 w 5476951"/>
                <a:gd name="connsiteY47-3712" fmla="*/ 285061 h 5358110"/>
                <a:gd name="connsiteX0-3713" fmla="*/ 3357666 w 5476951"/>
                <a:gd name="connsiteY0-3714" fmla="*/ 285061 h 5358110"/>
                <a:gd name="connsiteX1-3715" fmla="*/ 3905805 w 5476951"/>
                <a:gd name="connsiteY1-3716" fmla="*/ 1625527 h 5358110"/>
                <a:gd name="connsiteX2-3717" fmla="*/ 3897761 w 5476951"/>
                <a:gd name="connsiteY2-3718" fmla="*/ 1921129 h 5358110"/>
                <a:gd name="connsiteX3-3719" fmla="*/ 4346315 w 5476951"/>
                <a:gd name="connsiteY3-3720" fmla="*/ 2784117 h 5358110"/>
                <a:gd name="connsiteX4-3721" fmla="*/ 4835762 w 5476951"/>
                <a:gd name="connsiteY4-3722" fmla="*/ 3221948 h 5358110"/>
                <a:gd name="connsiteX5-3723" fmla="*/ 5030084 w 5476951"/>
                <a:gd name="connsiteY5-3724" fmla="*/ 3339833 h 5358110"/>
                <a:gd name="connsiteX6-3725" fmla="*/ 5250947 w 5476951"/>
                <a:gd name="connsiteY6-3726" fmla="*/ 4911245 h 5358110"/>
                <a:gd name="connsiteX7-3727" fmla="*/ 3679535 w 5476951"/>
                <a:gd name="connsiteY7-3728" fmla="*/ 5132106 h 5358110"/>
                <a:gd name="connsiteX8-3729" fmla="*/ 3608123 w 5476951"/>
                <a:gd name="connsiteY8-3730" fmla="*/ 5071653 h 5358110"/>
                <a:gd name="connsiteX9-3731" fmla="*/ 3606270 w 5476951"/>
                <a:gd name="connsiteY9-3732" fmla="*/ 5071653 h 5358110"/>
                <a:gd name="connsiteX10-3733" fmla="*/ 3605852 w 5476951"/>
                <a:gd name="connsiteY10-3734" fmla="*/ 5071157 h 5358110"/>
                <a:gd name="connsiteX11-3735" fmla="*/ 3594974 w 5476951"/>
                <a:gd name="connsiteY11-3736" fmla="*/ 5061726 h 5358110"/>
                <a:gd name="connsiteX12-3737" fmla="*/ 3593836 w 5476951"/>
                <a:gd name="connsiteY12-3738" fmla="*/ 5059557 h 5358110"/>
                <a:gd name="connsiteX13-3739" fmla="*/ 3581037 w 5476951"/>
                <a:gd name="connsiteY13-3740" fmla="*/ 5048724 h 5358110"/>
                <a:gd name="connsiteX14-3741" fmla="*/ 3498605 w 5476951"/>
                <a:gd name="connsiteY14-3742" fmla="*/ 4961079 h 5358110"/>
                <a:gd name="connsiteX15-3743" fmla="*/ 3474807 w 5476951"/>
                <a:gd name="connsiteY15-3744" fmla="*/ 4928619 h 5358110"/>
                <a:gd name="connsiteX16-3745" fmla="*/ 3467602 w 5476951"/>
                <a:gd name="connsiteY16-3746" fmla="*/ 4920776 h 5358110"/>
                <a:gd name="connsiteX17-3747" fmla="*/ 3463728 w 5476951"/>
                <a:gd name="connsiteY17-3748" fmla="*/ 4915597 h 5358110"/>
                <a:gd name="connsiteX18-3749" fmla="*/ 3460786 w 5476951"/>
                <a:gd name="connsiteY18-3750" fmla="*/ 4913356 h 5358110"/>
                <a:gd name="connsiteX19-3751" fmla="*/ 3436792 w 5476951"/>
                <a:gd name="connsiteY19-3752" fmla="*/ 4887236 h 5358110"/>
                <a:gd name="connsiteX20-3753" fmla="*/ 3256800 w 5476951"/>
                <a:gd name="connsiteY20-3754" fmla="*/ 4738697 h 5358110"/>
                <a:gd name="connsiteX21-3755" fmla="*/ 2986540 w 5476951"/>
                <a:gd name="connsiteY21-3756" fmla="*/ 4608898 h 5358110"/>
                <a:gd name="connsiteX22-3757" fmla="*/ 2962693 w 5476951"/>
                <a:gd name="connsiteY22-3758" fmla="*/ 4603804 h 5358110"/>
                <a:gd name="connsiteX23-3759" fmla="*/ 2923303 w 5476951"/>
                <a:gd name="connsiteY23-3760" fmla="*/ 4592736 h 5358110"/>
                <a:gd name="connsiteX24-3761" fmla="*/ 2882996 w 5476951"/>
                <a:gd name="connsiteY24-3762" fmla="*/ 4584082 h 5358110"/>
                <a:gd name="connsiteX25-3763" fmla="*/ 2794209 w 5476951"/>
                <a:gd name="connsiteY25-3764" fmla="*/ 4559234 h 5358110"/>
                <a:gd name="connsiteX26-3765" fmla="*/ 2458494 w 5476951"/>
                <a:gd name="connsiteY26-3766" fmla="*/ 4523286 h 5358110"/>
                <a:gd name="connsiteX27-3767" fmla="*/ 1746979 w 5476951"/>
                <a:gd name="connsiteY27-3768" fmla="*/ 4763446 h 5358110"/>
                <a:gd name="connsiteX28-3769" fmla="*/ 1735712 w 5476951"/>
                <a:gd name="connsiteY28-3770" fmla="*/ 4781802 h 5358110"/>
                <a:gd name="connsiteX29-3771" fmla="*/ 1734708 w 5476951"/>
                <a:gd name="connsiteY29-3772" fmla="*/ 4782497 h 5358110"/>
                <a:gd name="connsiteX30-3773" fmla="*/ 1710956 w 5476951"/>
                <a:gd name="connsiteY30-3774" fmla="*/ 4807429 h 5358110"/>
                <a:gd name="connsiteX31-3775" fmla="*/ 1708962 w 5476951"/>
                <a:gd name="connsiteY31-3776" fmla="*/ 4812729 h 5358110"/>
                <a:gd name="connsiteX32-3777" fmla="*/ 1702082 w 5476951"/>
                <a:gd name="connsiteY32-3778" fmla="*/ 4815618 h 5358110"/>
                <a:gd name="connsiteX33-3779" fmla="*/ 1665329 w 5476951"/>
                <a:gd name="connsiteY33-3780" fmla="*/ 4859589 h 5358110"/>
                <a:gd name="connsiteX34-3781" fmla="*/ 382689 w 5476951"/>
                <a:gd name="connsiteY34-3782" fmla="*/ 4973251 h 5358110"/>
                <a:gd name="connsiteX35-3783" fmla="*/ 193546 w 5476951"/>
                <a:gd name="connsiteY35-3784" fmla="*/ 3627521 h 5358110"/>
                <a:gd name="connsiteX36-3785" fmla="*/ 1539276 w 5476951"/>
                <a:gd name="connsiteY36-3786" fmla="*/ 3438379 h 5358110"/>
                <a:gd name="connsiteX37-3787" fmla="*/ 1877129 w 5476951"/>
                <a:gd name="connsiteY37-3788" fmla="*/ 3697057 h 5358110"/>
                <a:gd name="connsiteX38-3789" fmla="*/ 2216732 w 5476951"/>
                <a:gd name="connsiteY38-3790" fmla="*/ 3844176 h 5358110"/>
                <a:gd name="connsiteX39-3791" fmla="*/ 2646146 w 5476951"/>
                <a:gd name="connsiteY39-3792" fmla="*/ 3863853 h 5358110"/>
                <a:gd name="connsiteX40-3793" fmla="*/ 2648696 w 5476951"/>
                <a:gd name="connsiteY40-3794" fmla="*/ 3862765 h 5358110"/>
                <a:gd name="connsiteX41-3795" fmla="*/ 2689875 w 5476951"/>
                <a:gd name="connsiteY41-3796" fmla="*/ 3855447 h 5358110"/>
                <a:gd name="connsiteX42-3797" fmla="*/ 2936100 w 5476951"/>
                <a:gd name="connsiteY42-3798" fmla="*/ 3658908 h 5358110"/>
                <a:gd name="connsiteX43-3799" fmla="*/ 2838440 w 5476951"/>
                <a:gd name="connsiteY43-3800" fmla="*/ 3290409 h 5358110"/>
                <a:gd name="connsiteX44-3801" fmla="*/ 2028615 w 5476951"/>
                <a:gd name="connsiteY44-3802" fmla="*/ 2748134 h 5358110"/>
                <a:gd name="connsiteX45-3803" fmla="*/ 1654205 w 5476951"/>
                <a:gd name="connsiteY45-3804" fmla="*/ 2545672 h 5358110"/>
                <a:gd name="connsiteX46-3805" fmla="*/ 1375630 w 5476951"/>
                <a:gd name="connsiteY46-3806" fmla="*/ 563636 h 5358110"/>
                <a:gd name="connsiteX47-3807" fmla="*/ 3357666 w 5476951"/>
                <a:gd name="connsiteY47-3808" fmla="*/ 285061 h 5358110"/>
                <a:gd name="connsiteX0-3809" fmla="*/ 3357666 w 5476951"/>
                <a:gd name="connsiteY0-3810" fmla="*/ 285061 h 5358110"/>
                <a:gd name="connsiteX1-3811" fmla="*/ 3905805 w 5476951"/>
                <a:gd name="connsiteY1-3812" fmla="*/ 1625527 h 5358110"/>
                <a:gd name="connsiteX2-3813" fmla="*/ 3897761 w 5476951"/>
                <a:gd name="connsiteY2-3814" fmla="*/ 1921129 h 5358110"/>
                <a:gd name="connsiteX3-3815" fmla="*/ 4346315 w 5476951"/>
                <a:gd name="connsiteY3-3816" fmla="*/ 2784117 h 5358110"/>
                <a:gd name="connsiteX4-3817" fmla="*/ 4835762 w 5476951"/>
                <a:gd name="connsiteY4-3818" fmla="*/ 3221948 h 5358110"/>
                <a:gd name="connsiteX5-3819" fmla="*/ 5030084 w 5476951"/>
                <a:gd name="connsiteY5-3820" fmla="*/ 3339833 h 5358110"/>
                <a:gd name="connsiteX6-3821" fmla="*/ 5250947 w 5476951"/>
                <a:gd name="connsiteY6-3822" fmla="*/ 4911245 h 5358110"/>
                <a:gd name="connsiteX7-3823" fmla="*/ 3679535 w 5476951"/>
                <a:gd name="connsiteY7-3824" fmla="*/ 5132106 h 5358110"/>
                <a:gd name="connsiteX8-3825" fmla="*/ 3608123 w 5476951"/>
                <a:gd name="connsiteY8-3826" fmla="*/ 5071653 h 5358110"/>
                <a:gd name="connsiteX9-3827" fmla="*/ 3606270 w 5476951"/>
                <a:gd name="connsiteY9-3828" fmla="*/ 5071653 h 5358110"/>
                <a:gd name="connsiteX10-3829" fmla="*/ 3605852 w 5476951"/>
                <a:gd name="connsiteY10-3830" fmla="*/ 5071157 h 5358110"/>
                <a:gd name="connsiteX11-3831" fmla="*/ 3594974 w 5476951"/>
                <a:gd name="connsiteY11-3832" fmla="*/ 5061726 h 5358110"/>
                <a:gd name="connsiteX12-3833" fmla="*/ 3593836 w 5476951"/>
                <a:gd name="connsiteY12-3834" fmla="*/ 5059557 h 5358110"/>
                <a:gd name="connsiteX13-3835" fmla="*/ 3581037 w 5476951"/>
                <a:gd name="connsiteY13-3836" fmla="*/ 5048724 h 5358110"/>
                <a:gd name="connsiteX14-3837" fmla="*/ 3498605 w 5476951"/>
                <a:gd name="connsiteY14-3838" fmla="*/ 4961079 h 5358110"/>
                <a:gd name="connsiteX15-3839" fmla="*/ 3474807 w 5476951"/>
                <a:gd name="connsiteY15-3840" fmla="*/ 4928619 h 5358110"/>
                <a:gd name="connsiteX16-3841" fmla="*/ 3467602 w 5476951"/>
                <a:gd name="connsiteY16-3842" fmla="*/ 4920776 h 5358110"/>
                <a:gd name="connsiteX17-3843" fmla="*/ 3463728 w 5476951"/>
                <a:gd name="connsiteY17-3844" fmla="*/ 4915597 h 5358110"/>
                <a:gd name="connsiteX18-3845" fmla="*/ 3460786 w 5476951"/>
                <a:gd name="connsiteY18-3846" fmla="*/ 4913356 h 5358110"/>
                <a:gd name="connsiteX19-3847" fmla="*/ 3436792 w 5476951"/>
                <a:gd name="connsiteY19-3848" fmla="*/ 4887236 h 5358110"/>
                <a:gd name="connsiteX20-3849" fmla="*/ 3256800 w 5476951"/>
                <a:gd name="connsiteY20-3850" fmla="*/ 4738697 h 5358110"/>
                <a:gd name="connsiteX21-3851" fmla="*/ 2986540 w 5476951"/>
                <a:gd name="connsiteY21-3852" fmla="*/ 4608898 h 5358110"/>
                <a:gd name="connsiteX22-3853" fmla="*/ 2962693 w 5476951"/>
                <a:gd name="connsiteY22-3854" fmla="*/ 4603804 h 5358110"/>
                <a:gd name="connsiteX23-3855" fmla="*/ 2923303 w 5476951"/>
                <a:gd name="connsiteY23-3856" fmla="*/ 4592736 h 5358110"/>
                <a:gd name="connsiteX24-3857" fmla="*/ 2882996 w 5476951"/>
                <a:gd name="connsiteY24-3858" fmla="*/ 4584082 h 5358110"/>
                <a:gd name="connsiteX25-3859" fmla="*/ 2794209 w 5476951"/>
                <a:gd name="connsiteY25-3860" fmla="*/ 4559234 h 5358110"/>
                <a:gd name="connsiteX26-3861" fmla="*/ 2458494 w 5476951"/>
                <a:gd name="connsiteY26-3862" fmla="*/ 4523286 h 5358110"/>
                <a:gd name="connsiteX27-3863" fmla="*/ 1746979 w 5476951"/>
                <a:gd name="connsiteY27-3864" fmla="*/ 4763446 h 5358110"/>
                <a:gd name="connsiteX28-3865" fmla="*/ 1735712 w 5476951"/>
                <a:gd name="connsiteY28-3866" fmla="*/ 4781802 h 5358110"/>
                <a:gd name="connsiteX29-3867" fmla="*/ 1734708 w 5476951"/>
                <a:gd name="connsiteY29-3868" fmla="*/ 4782497 h 5358110"/>
                <a:gd name="connsiteX30-3869" fmla="*/ 1710956 w 5476951"/>
                <a:gd name="connsiteY30-3870" fmla="*/ 4807429 h 5358110"/>
                <a:gd name="connsiteX31-3871" fmla="*/ 1708962 w 5476951"/>
                <a:gd name="connsiteY31-3872" fmla="*/ 4812729 h 5358110"/>
                <a:gd name="connsiteX32-3873" fmla="*/ 1702082 w 5476951"/>
                <a:gd name="connsiteY32-3874" fmla="*/ 4815618 h 5358110"/>
                <a:gd name="connsiteX33-3875" fmla="*/ 1665329 w 5476951"/>
                <a:gd name="connsiteY33-3876" fmla="*/ 4859589 h 5358110"/>
                <a:gd name="connsiteX34-3877" fmla="*/ 382689 w 5476951"/>
                <a:gd name="connsiteY34-3878" fmla="*/ 4973251 h 5358110"/>
                <a:gd name="connsiteX35-3879" fmla="*/ 193546 w 5476951"/>
                <a:gd name="connsiteY35-3880" fmla="*/ 3627521 h 5358110"/>
                <a:gd name="connsiteX36-3881" fmla="*/ 1539276 w 5476951"/>
                <a:gd name="connsiteY36-3882" fmla="*/ 3438379 h 5358110"/>
                <a:gd name="connsiteX37-3883" fmla="*/ 1877129 w 5476951"/>
                <a:gd name="connsiteY37-3884" fmla="*/ 3697057 h 5358110"/>
                <a:gd name="connsiteX38-3885" fmla="*/ 2216732 w 5476951"/>
                <a:gd name="connsiteY38-3886" fmla="*/ 3844176 h 5358110"/>
                <a:gd name="connsiteX39-3887" fmla="*/ 2646146 w 5476951"/>
                <a:gd name="connsiteY39-3888" fmla="*/ 3863853 h 5358110"/>
                <a:gd name="connsiteX40-3889" fmla="*/ 2648696 w 5476951"/>
                <a:gd name="connsiteY40-3890" fmla="*/ 3862765 h 5358110"/>
                <a:gd name="connsiteX41-3891" fmla="*/ 2689875 w 5476951"/>
                <a:gd name="connsiteY41-3892" fmla="*/ 3855447 h 5358110"/>
                <a:gd name="connsiteX42-3893" fmla="*/ 2936100 w 5476951"/>
                <a:gd name="connsiteY42-3894" fmla="*/ 3658908 h 5358110"/>
                <a:gd name="connsiteX43-3895" fmla="*/ 2838440 w 5476951"/>
                <a:gd name="connsiteY43-3896" fmla="*/ 3290409 h 5358110"/>
                <a:gd name="connsiteX44-3897" fmla="*/ 2028615 w 5476951"/>
                <a:gd name="connsiteY44-3898" fmla="*/ 2748134 h 5358110"/>
                <a:gd name="connsiteX45-3899" fmla="*/ 1654205 w 5476951"/>
                <a:gd name="connsiteY45-3900" fmla="*/ 2545672 h 5358110"/>
                <a:gd name="connsiteX46-3901" fmla="*/ 1375630 w 5476951"/>
                <a:gd name="connsiteY46-3902" fmla="*/ 563636 h 5358110"/>
                <a:gd name="connsiteX47-3903" fmla="*/ 3357666 w 5476951"/>
                <a:gd name="connsiteY47-3904" fmla="*/ 285061 h 5358110"/>
                <a:gd name="connsiteX0-3905" fmla="*/ 3357666 w 5476951"/>
                <a:gd name="connsiteY0-3906" fmla="*/ 285061 h 5358110"/>
                <a:gd name="connsiteX1-3907" fmla="*/ 3905805 w 5476951"/>
                <a:gd name="connsiteY1-3908" fmla="*/ 1625527 h 5358110"/>
                <a:gd name="connsiteX2-3909" fmla="*/ 3897761 w 5476951"/>
                <a:gd name="connsiteY2-3910" fmla="*/ 1921129 h 5358110"/>
                <a:gd name="connsiteX3-3911" fmla="*/ 4346315 w 5476951"/>
                <a:gd name="connsiteY3-3912" fmla="*/ 2784117 h 5358110"/>
                <a:gd name="connsiteX4-3913" fmla="*/ 4835762 w 5476951"/>
                <a:gd name="connsiteY4-3914" fmla="*/ 3221948 h 5358110"/>
                <a:gd name="connsiteX5-3915" fmla="*/ 5030084 w 5476951"/>
                <a:gd name="connsiteY5-3916" fmla="*/ 3339833 h 5358110"/>
                <a:gd name="connsiteX6-3917" fmla="*/ 5250947 w 5476951"/>
                <a:gd name="connsiteY6-3918" fmla="*/ 4911245 h 5358110"/>
                <a:gd name="connsiteX7-3919" fmla="*/ 3679535 w 5476951"/>
                <a:gd name="connsiteY7-3920" fmla="*/ 5132106 h 5358110"/>
                <a:gd name="connsiteX8-3921" fmla="*/ 3608123 w 5476951"/>
                <a:gd name="connsiteY8-3922" fmla="*/ 5071653 h 5358110"/>
                <a:gd name="connsiteX9-3923" fmla="*/ 3606270 w 5476951"/>
                <a:gd name="connsiteY9-3924" fmla="*/ 5071653 h 5358110"/>
                <a:gd name="connsiteX10-3925" fmla="*/ 3605852 w 5476951"/>
                <a:gd name="connsiteY10-3926" fmla="*/ 5071157 h 5358110"/>
                <a:gd name="connsiteX11-3927" fmla="*/ 3594974 w 5476951"/>
                <a:gd name="connsiteY11-3928" fmla="*/ 5061726 h 5358110"/>
                <a:gd name="connsiteX12-3929" fmla="*/ 3593836 w 5476951"/>
                <a:gd name="connsiteY12-3930" fmla="*/ 5059557 h 5358110"/>
                <a:gd name="connsiteX13-3931" fmla="*/ 3581037 w 5476951"/>
                <a:gd name="connsiteY13-3932" fmla="*/ 5048724 h 5358110"/>
                <a:gd name="connsiteX14-3933" fmla="*/ 3498605 w 5476951"/>
                <a:gd name="connsiteY14-3934" fmla="*/ 4961079 h 5358110"/>
                <a:gd name="connsiteX15-3935" fmla="*/ 3474807 w 5476951"/>
                <a:gd name="connsiteY15-3936" fmla="*/ 4928619 h 5358110"/>
                <a:gd name="connsiteX16-3937" fmla="*/ 3467602 w 5476951"/>
                <a:gd name="connsiteY16-3938" fmla="*/ 4920776 h 5358110"/>
                <a:gd name="connsiteX17-3939" fmla="*/ 3463728 w 5476951"/>
                <a:gd name="connsiteY17-3940" fmla="*/ 4915597 h 5358110"/>
                <a:gd name="connsiteX18-3941" fmla="*/ 3436792 w 5476951"/>
                <a:gd name="connsiteY18-3942" fmla="*/ 4887236 h 5358110"/>
                <a:gd name="connsiteX19-3943" fmla="*/ 3256800 w 5476951"/>
                <a:gd name="connsiteY19-3944" fmla="*/ 4738697 h 5358110"/>
                <a:gd name="connsiteX20-3945" fmla="*/ 2986540 w 5476951"/>
                <a:gd name="connsiteY20-3946" fmla="*/ 4608898 h 5358110"/>
                <a:gd name="connsiteX21-3947" fmla="*/ 2962693 w 5476951"/>
                <a:gd name="connsiteY21-3948" fmla="*/ 4603804 h 5358110"/>
                <a:gd name="connsiteX22-3949" fmla="*/ 2923303 w 5476951"/>
                <a:gd name="connsiteY22-3950" fmla="*/ 4592736 h 5358110"/>
                <a:gd name="connsiteX23-3951" fmla="*/ 2882996 w 5476951"/>
                <a:gd name="connsiteY23-3952" fmla="*/ 4584082 h 5358110"/>
                <a:gd name="connsiteX24-3953" fmla="*/ 2794209 w 5476951"/>
                <a:gd name="connsiteY24-3954" fmla="*/ 4559234 h 5358110"/>
                <a:gd name="connsiteX25-3955" fmla="*/ 2458494 w 5476951"/>
                <a:gd name="connsiteY25-3956" fmla="*/ 4523286 h 5358110"/>
                <a:gd name="connsiteX26-3957" fmla="*/ 1746979 w 5476951"/>
                <a:gd name="connsiteY26-3958" fmla="*/ 4763446 h 5358110"/>
                <a:gd name="connsiteX27-3959" fmla="*/ 1735712 w 5476951"/>
                <a:gd name="connsiteY27-3960" fmla="*/ 4781802 h 5358110"/>
                <a:gd name="connsiteX28-3961" fmla="*/ 1734708 w 5476951"/>
                <a:gd name="connsiteY28-3962" fmla="*/ 4782497 h 5358110"/>
                <a:gd name="connsiteX29-3963" fmla="*/ 1710956 w 5476951"/>
                <a:gd name="connsiteY29-3964" fmla="*/ 4807429 h 5358110"/>
                <a:gd name="connsiteX30-3965" fmla="*/ 1708962 w 5476951"/>
                <a:gd name="connsiteY30-3966" fmla="*/ 4812729 h 5358110"/>
                <a:gd name="connsiteX31-3967" fmla="*/ 1702082 w 5476951"/>
                <a:gd name="connsiteY31-3968" fmla="*/ 4815618 h 5358110"/>
                <a:gd name="connsiteX32-3969" fmla="*/ 1665329 w 5476951"/>
                <a:gd name="connsiteY32-3970" fmla="*/ 4859589 h 5358110"/>
                <a:gd name="connsiteX33-3971" fmla="*/ 382689 w 5476951"/>
                <a:gd name="connsiteY33-3972" fmla="*/ 4973251 h 5358110"/>
                <a:gd name="connsiteX34-3973" fmla="*/ 193546 w 5476951"/>
                <a:gd name="connsiteY34-3974" fmla="*/ 3627521 h 5358110"/>
                <a:gd name="connsiteX35-3975" fmla="*/ 1539276 w 5476951"/>
                <a:gd name="connsiteY35-3976" fmla="*/ 3438379 h 5358110"/>
                <a:gd name="connsiteX36-3977" fmla="*/ 1877129 w 5476951"/>
                <a:gd name="connsiteY36-3978" fmla="*/ 3697057 h 5358110"/>
                <a:gd name="connsiteX37-3979" fmla="*/ 2216732 w 5476951"/>
                <a:gd name="connsiteY37-3980" fmla="*/ 3844176 h 5358110"/>
                <a:gd name="connsiteX38-3981" fmla="*/ 2646146 w 5476951"/>
                <a:gd name="connsiteY38-3982" fmla="*/ 3863853 h 5358110"/>
                <a:gd name="connsiteX39-3983" fmla="*/ 2648696 w 5476951"/>
                <a:gd name="connsiteY39-3984" fmla="*/ 3862765 h 5358110"/>
                <a:gd name="connsiteX40-3985" fmla="*/ 2689875 w 5476951"/>
                <a:gd name="connsiteY40-3986" fmla="*/ 3855447 h 5358110"/>
                <a:gd name="connsiteX41-3987" fmla="*/ 2936100 w 5476951"/>
                <a:gd name="connsiteY41-3988" fmla="*/ 3658908 h 5358110"/>
                <a:gd name="connsiteX42-3989" fmla="*/ 2838440 w 5476951"/>
                <a:gd name="connsiteY42-3990" fmla="*/ 3290409 h 5358110"/>
                <a:gd name="connsiteX43-3991" fmla="*/ 2028615 w 5476951"/>
                <a:gd name="connsiteY43-3992" fmla="*/ 2748134 h 5358110"/>
                <a:gd name="connsiteX44-3993" fmla="*/ 1654205 w 5476951"/>
                <a:gd name="connsiteY44-3994" fmla="*/ 2545672 h 5358110"/>
                <a:gd name="connsiteX45-3995" fmla="*/ 1375630 w 5476951"/>
                <a:gd name="connsiteY45-3996" fmla="*/ 563636 h 5358110"/>
                <a:gd name="connsiteX46-3997" fmla="*/ 3357666 w 5476951"/>
                <a:gd name="connsiteY46-3998" fmla="*/ 285061 h 5358110"/>
                <a:gd name="connsiteX0-3999" fmla="*/ 3357666 w 5476951"/>
                <a:gd name="connsiteY0-4000" fmla="*/ 285061 h 5358110"/>
                <a:gd name="connsiteX1-4001" fmla="*/ 3905805 w 5476951"/>
                <a:gd name="connsiteY1-4002" fmla="*/ 1625527 h 5358110"/>
                <a:gd name="connsiteX2-4003" fmla="*/ 3897761 w 5476951"/>
                <a:gd name="connsiteY2-4004" fmla="*/ 1921129 h 5358110"/>
                <a:gd name="connsiteX3-4005" fmla="*/ 4346315 w 5476951"/>
                <a:gd name="connsiteY3-4006" fmla="*/ 2784117 h 5358110"/>
                <a:gd name="connsiteX4-4007" fmla="*/ 4835762 w 5476951"/>
                <a:gd name="connsiteY4-4008" fmla="*/ 3221948 h 5358110"/>
                <a:gd name="connsiteX5-4009" fmla="*/ 5030084 w 5476951"/>
                <a:gd name="connsiteY5-4010" fmla="*/ 3339833 h 5358110"/>
                <a:gd name="connsiteX6-4011" fmla="*/ 5250947 w 5476951"/>
                <a:gd name="connsiteY6-4012" fmla="*/ 4911245 h 5358110"/>
                <a:gd name="connsiteX7-4013" fmla="*/ 3679535 w 5476951"/>
                <a:gd name="connsiteY7-4014" fmla="*/ 5132106 h 5358110"/>
                <a:gd name="connsiteX8-4015" fmla="*/ 3608123 w 5476951"/>
                <a:gd name="connsiteY8-4016" fmla="*/ 5071653 h 5358110"/>
                <a:gd name="connsiteX9-4017" fmla="*/ 3606270 w 5476951"/>
                <a:gd name="connsiteY9-4018" fmla="*/ 5071653 h 5358110"/>
                <a:gd name="connsiteX10-4019" fmla="*/ 3605852 w 5476951"/>
                <a:gd name="connsiteY10-4020" fmla="*/ 5071157 h 5358110"/>
                <a:gd name="connsiteX11-4021" fmla="*/ 3594974 w 5476951"/>
                <a:gd name="connsiteY11-4022" fmla="*/ 5061726 h 5358110"/>
                <a:gd name="connsiteX12-4023" fmla="*/ 3593836 w 5476951"/>
                <a:gd name="connsiteY12-4024" fmla="*/ 5059557 h 5358110"/>
                <a:gd name="connsiteX13-4025" fmla="*/ 3581037 w 5476951"/>
                <a:gd name="connsiteY13-4026" fmla="*/ 5048724 h 5358110"/>
                <a:gd name="connsiteX14-4027" fmla="*/ 3498605 w 5476951"/>
                <a:gd name="connsiteY14-4028" fmla="*/ 4961079 h 5358110"/>
                <a:gd name="connsiteX15-4029" fmla="*/ 3474807 w 5476951"/>
                <a:gd name="connsiteY15-4030" fmla="*/ 4928619 h 5358110"/>
                <a:gd name="connsiteX16-4031" fmla="*/ 3467602 w 5476951"/>
                <a:gd name="connsiteY16-4032" fmla="*/ 4920776 h 5358110"/>
                <a:gd name="connsiteX17-4033" fmla="*/ 3436792 w 5476951"/>
                <a:gd name="connsiteY17-4034" fmla="*/ 4887236 h 5358110"/>
                <a:gd name="connsiteX18-4035" fmla="*/ 3256800 w 5476951"/>
                <a:gd name="connsiteY18-4036" fmla="*/ 4738697 h 5358110"/>
                <a:gd name="connsiteX19-4037" fmla="*/ 2986540 w 5476951"/>
                <a:gd name="connsiteY19-4038" fmla="*/ 4608898 h 5358110"/>
                <a:gd name="connsiteX20-4039" fmla="*/ 2962693 w 5476951"/>
                <a:gd name="connsiteY20-4040" fmla="*/ 4603804 h 5358110"/>
                <a:gd name="connsiteX21-4041" fmla="*/ 2923303 w 5476951"/>
                <a:gd name="connsiteY21-4042" fmla="*/ 4592736 h 5358110"/>
                <a:gd name="connsiteX22-4043" fmla="*/ 2882996 w 5476951"/>
                <a:gd name="connsiteY22-4044" fmla="*/ 4584082 h 5358110"/>
                <a:gd name="connsiteX23-4045" fmla="*/ 2794209 w 5476951"/>
                <a:gd name="connsiteY23-4046" fmla="*/ 4559234 h 5358110"/>
                <a:gd name="connsiteX24-4047" fmla="*/ 2458494 w 5476951"/>
                <a:gd name="connsiteY24-4048" fmla="*/ 4523286 h 5358110"/>
                <a:gd name="connsiteX25-4049" fmla="*/ 1746979 w 5476951"/>
                <a:gd name="connsiteY25-4050" fmla="*/ 4763446 h 5358110"/>
                <a:gd name="connsiteX26-4051" fmla="*/ 1735712 w 5476951"/>
                <a:gd name="connsiteY26-4052" fmla="*/ 4781802 h 5358110"/>
                <a:gd name="connsiteX27-4053" fmla="*/ 1734708 w 5476951"/>
                <a:gd name="connsiteY27-4054" fmla="*/ 4782497 h 5358110"/>
                <a:gd name="connsiteX28-4055" fmla="*/ 1710956 w 5476951"/>
                <a:gd name="connsiteY28-4056" fmla="*/ 4807429 h 5358110"/>
                <a:gd name="connsiteX29-4057" fmla="*/ 1708962 w 5476951"/>
                <a:gd name="connsiteY29-4058" fmla="*/ 4812729 h 5358110"/>
                <a:gd name="connsiteX30-4059" fmla="*/ 1702082 w 5476951"/>
                <a:gd name="connsiteY30-4060" fmla="*/ 4815618 h 5358110"/>
                <a:gd name="connsiteX31-4061" fmla="*/ 1665329 w 5476951"/>
                <a:gd name="connsiteY31-4062" fmla="*/ 4859589 h 5358110"/>
                <a:gd name="connsiteX32-4063" fmla="*/ 382689 w 5476951"/>
                <a:gd name="connsiteY32-4064" fmla="*/ 4973251 h 5358110"/>
                <a:gd name="connsiteX33-4065" fmla="*/ 193546 w 5476951"/>
                <a:gd name="connsiteY33-4066" fmla="*/ 3627521 h 5358110"/>
                <a:gd name="connsiteX34-4067" fmla="*/ 1539276 w 5476951"/>
                <a:gd name="connsiteY34-4068" fmla="*/ 3438379 h 5358110"/>
                <a:gd name="connsiteX35-4069" fmla="*/ 1877129 w 5476951"/>
                <a:gd name="connsiteY35-4070" fmla="*/ 3697057 h 5358110"/>
                <a:gd name="connsiteX36-4071" fmla="*/ 2216732 w 5476951"/>
                <a:gd name="connsiteY36-4072" fmla="*/ 3844176 h 5358110"/>
                <a:gd name="connsiteX37-4073" fmla="*/ 2646146 w 5476951"/>
                <a:gd name="connsiteY37-4074" fmla="*/ 3863853 h 5358110"/>
                <a:gd name="connsiteX38-4075" fmla="*/ 2648696 w 5476951"/>
                <a:gd name="connsiteY38-4076" fmla="*/ 3862765 h 5358110"/>
                <a:gd name="connsiteX39-4077" fmla="*/ 2689875 w 5476951"/>
                <a:gd name="connsiteY39-4078" fmla="*/ 3855447 h 5358110"/>
                <a:gd name="connsiteX40-4079" fmla="*/ 2936100 w 5476951"/>
                <a:gd name="connsiteY40-4080" fmla="*/ 3658908 h 5358110"/>
                <a:gd name="connsiteX41-4081" fmla="*/ 2838440 w 5476951"/>
                <a:gd name="connsiteY41-4082" fmla="*/ 3290409 h 5358110"/>
                <a:gd name="connsiteX42-4083" fmla="*/ 2028615 w 5476951"/>
                <a:gd name="connsiteY42-4084" fmla="*/ 2748134 h 5358110"/>
                <a:gd name="connsiteX43-4085" fmla="*/ 1654205 w 5476951"/>
                <a:gd name="connsiteY43-4086" fmla="*/ 2545672 h 5358110"/>
                <a:gd name="connsiteX44-4087" fmla="*/ 1375630 w 5476951"/>
                <a:gd name="connsiteY44-4088" fmla="*/ 563636 h 5358110"/>
                <a:gd name="connsiteX45-4089" fmla="*/ 3357666 w 5476951"/>
                <a:gd name="connsiteY45-4090" fmla="*/ 285061 h 5358110"/>
                <a:gd name="connsiteX0-4091" fmla="*/ 3357666 w 5476951"/>
                <a:gd name="connsiteY0-4092" fmla="*/ 285061 h 5358110"/>
                <a:gd name="connsiteX1-4093" fmla="*/ 3905805 w 5476951"/>
                <a:gd name="connsiteY1-4094" fmla="*/ 1625527 h 5358110"/>
                <a:gd name="connsiteX2-4095" fmla="*/ 3897761 w 5476951"/>
                <a:gd name="connsiteY2-4096" fmla="*/ 1921129 h 5358110"/>
                <a:gd name="connsiteX3-4097" fmla="*/ 4346315 w 5476951"/>
                <a:gd name="connsiteY3-4098" fmla="*/ 2784117 h 5358110"/>
                <a:gd name="connsiteX4-4099" fmla="*/ 4835762 w 5476951"/>
                <a:gd name="connsiteY4-4100" fmla="*/ 3221948 h 5358110"/>
                <a:gd name="connsiteX5-4101" fmla="*/ 5030084 w 5476951"/>
                <a:gd name="connsiteY5-4102" fmla="*/ 3339833 h 5358110"/>
                <a:gd name="connsiteX6-4103" fmla="*/ 5250947 w 5476951"/>
                <a:gd name="connsiteY6-4104" fmla="*/ 4911245 h 5358110"/>
                <a:gd name="connsiteX7-4105" fmla="*/ 3679535 w 5476951"/>
                <a:gd name="connsiteY7-4106" fmla="*/ 5132106 h 5358110"/>
                <a:gd name="connsiteX8-4107" fmla="*/ 3608123 w 5476951"/>
                <a:gd name="connsiteY8-4108" fmla="*/ 5071653 h 5358110"/>
                <a:gd name="connsiteX9-4109" fmla="*/ 3606270 w 5476951"/>
                <a:gd name="connsiteY9-4110" fmla="*/ 5071653 h 5358110"/>
                <a:gd name="connsiteX10-4111" fmla="*/ 3605852 w 5476951"/>
                <a:gd name="connsiteY10-4112" fmla="*/ 5071157 h 5358110"/>
                <a:gd name="connsiteX11-4113" fmla="*/ 3594974 w 5476951"/>
                <a:gd name="connsiteY11-4114" fmla="*/ 5061726 h 5358110"/>
                <a:gd name="connsiteX12-4115" fmla="*/ 3593836 w 5476951"/>
                <a:gd name="connsiteY12-4116" fmla="*/ 5059557 h 5358110"/>
                <a:gd name="connsiteX13-4117" fmla="*/ 3581037 w 5476951"/>
                <a:gd name="connsiteY13-4118" fmla="*/ 5048724 h 5358110"/>
                <a:gd name="connsiteX14-4119" fmla="*/ 3498605 w 5476951"/>
                <a:gd name="connsiteY14-4120" fmla="*/ 4961079 h 5358110"/>
                <a:gd name="connsiteX15-4121" fmla="*/ 3474807 w 5476951"/>
                <a:gd name="connsiteY15-4122" fmla="*/ 4928619 h 5358110"/>
                <a:gd name="connsiteX16-4123" fmla="*/ 3436792 w 5476951"/>
                <a:gd name="connsiteY16-4124" fmla="*/ 4887236 h 5358110"/>
                <a:gd name="connsiteX17-4125" fmla="*/ 3256800 w 5476951"/>
                <a:gd name="connsiteY17-4126" fmla="*/ 4738697 h 5358110"/>
                <a:gd name="connsiteX18-4127" fmla="*/ 2986540 w 5476951"/>
                <a:gd name="connsiteY18-4128" fmla="*/ 4608898 h 5358110"/>
                <a:gd name="connsiteX19-4129" fmla="*/ 2962693 w 5476951"/>
                <a:gd name="connsiteY19-4130" fmla="*/ 4603804 h 5358110"/>
                <a:gd name="connsiteX20-4131" fmla="*/ 2923303 w 5476951"/>
                <a:gd name="connsiteY20-4132" fmla="*/ 4592736 h 5358110"/>
                <a:gd name="connsiteX21-4133" fmla="*/ 2882996 w 5476951"/>
                <a:gd name="connsiteY21-4134" fmla="*/ 4584082 h 5358110"/>
                <a:gd name="connsiteX22-4135" fmla="*/ 2794209 w 5476951"/>
                <a:gd name="connsiteY22-4136" fmla="*/ 4559234 h 5358110"/>
                <a:gd name="connsiteX23-4137" fmla="*/ 2458494 w 5476951"/>
                <a:gd name="connsiteY23-4138" fmla="*/ 4523286 h 5358110"/>
                <a:gd name="connsiteX24-4139" fmla="*/ 1746979 w 5476951"/>
                <a:gd name="connsiteY24-4140" fmla="*/ 4763446 h 5358110"/>
                <a:gd name="connsiteX25-4141" fmla="*/ 1735712 w 5476951"/>
                <a:gd name="connsiteY25-4142" fmla="*/ 4781802 h 5358110"/>
                <a:gd name="connsiteX26-4143" fmla="*/ 1734708 w 5476951"/>
                <a:gd name="connsiteY26-4144" fmla="*/ 4782497 h 5358110"/>
                <a:gd name="connsiteX27-4145" fmla="*/ 1710956 w 5476951"/>
                <a:gd name="connsiteY27-4146" fmla="*/ 4807429 h 5358110"/>
                <a:gd name="connsiteX28-4147" fmla="*/ 1708962 w 5476951"/>
                <a:gd name="connsiteY28-4148" fmla="*/ 4812729 h 5358110"/>
                <a:gd name="connsiteX29-4149" fmla="*/ 1702082 w 5476951"/>
                <a:gd name="connsiteY29-4150" fmla="*/ 4815618 h 5358110"/>
                <a:gd name="connsiteX30-4151" fmla="*/ 1665329 w 5476951"/>
                <a:gd name="connsiteY30-4152" fmla="*/ 4859589 h 5358110"/>
                <a:gd name="connsiteX31-4153" fmla="*/ 382689 w 5476951"/>
                <a:gd name="connsiteY31-4154" fmla="*/ 4973251 h 5358110"/>
                <a:gd name="connsiteX32-4155" fmla="*/ 193546 w 5476951"/>
                <a:gd name="connsiteY32-4156" fmla="*/ 3627521 h 5358110"/>
                <a:gd name="connsiteX33-4157" fmla="*/ 1539276 w 5476951"/>
                <a:gd name="connsiteY33-4158" fmla="*/ 3438379 h 5358110"/>
                <a:gd name="connsiteX34-4159" fmla="*/ 1877129 w 5476951"/>
                <a:gd name="connsiteY34-4160" fmla="*/ 3697057 h 5358110"/>
                <a:gd name="connsiteX35-4161" fmla="*/ 2216732 w 5476951"/>
                <a:gd name="connsiteY35-4162" fmla="*/ 3844176 h 5358110"/>
                <a:gd name="connsiteX36-4163" fmla="*/ 2646146 w 5476951"/>
                <a:gd name="connsiteY36-4164" fmla="*/ 3863853 h 5358110"/>
                <a:gd name="connsiteX37-4165" fmla="*/ 2648696 w 5476951"/>
                <a:gd name="connsiteY37-4166" fmla="*/ 3862765 h 5358110"/>
                <a:gd name="connsiteX38-4167" fmla="*/ 2689875 w 5476951"/>
                <a:gd name="connsiteY38-4168" fmla="*/ 3855447 h 5358110"/>
                <a:gd name="connsiteX39-4169" fmla="*/ 2936100 w 5476951"/>
                <a:gd name="connsiteY39-4170" fmla="*/ 3658908 h 5358110"/>
                <a:gd name="connsiteX40-4171" fmla="*/ 2838440 w 5476951"/>
                <a:gd name="connsiteY40-4172" fmla="*/ 3290409 h 5358110"/>
                <a:gd name="connsiteX41-4173" fmla="*/ 2028615 w 5476951"/>
                <a:gd name="connsiteY41-4174" fmla="*/ 2748134 h 5358110"/>
                <a:gd name="connsiteX42-4175" fmla="*/ 1654205 w 5476951"/>
                <a:gd name="connsiteY42-4176" fmla="*/ 2545672 h 5358110"/>
                <a:gd name="connsiteX43-4177" fmla="*/ 1375630 w 5476951"/>
                <a:gd name="connsiteY43-4178" fmla="*/ 563636 h 5358110"/>
                <a:gd name="connsiteX44-4179" fmla="*/ 3357666 w 5476951"/>
                <a:gd name="connsiteY44-4180" fmla="*/ 285061 h 5358110"/>
                <a:gd name="connsiteX0-4181" fmla="*/ 3357666 w 5476951"/>
                <a:gd name="connsiteY0-4182" fmla="*/ 285061 h 5358110"/>
                <a:gd name="connsiteX1-4183" fmla="*/ 3905805 w 5476951"/>
                <a:gd name="connsiteY1-4184" fmla="*/ 1625527 h 5358110"/>
                <a:gd name="connsiteX2-4185" fmla="*/ 3897761 w 5476951"/>
                <a:gd name="connsiteY2-4186" fmla="*/ 1921129 h 5358110"/>
                <a:gd name="connsiteX3-4187" fmla="*/ 4346315 w 5476951"/>
                <a:gd name="connsiteY3-4188" fmla="*/ 2784117 h 5358110"/>
                <a:gd name="connsiteX4-4189" fmla="*/ 4835762 w 5476951"/>
                <a:gd name="connsiteY4-4190" fmla="*/ 3221948 h 5358110"/>
                <a:gd name="connsiteX5-4191" fmla="*/ 5030084 w 5476951"/>
                <a:gd name="connsiteY5-4192" fmla="*/ 3339833 h 5358110"/>
                <a:gd name="connsiteX6-4193" fmla="*/ 5250947 w 5476951"/>
                <a:gd name="connsiteY6-4194" fmla="*/ 4911245 h 5358110"/>
                <a:gd name="connsiteX7-4195" fmla="*/ 3679535 w 5476951"/>
                <a:gd name="connsiteY7-4196" fmla="*/ 5132106 h 5358110"/>
                <a:gd name="connsiteX8-4197" fmla="*/ 3608123 w 5476951"/>
                <a:gd name="connsiteY8-4198" fmla="*/ 5071653 h 5358110"/>
                <a:gd name="connsiteX9-4199" fmla="*/ 3606270 w 5476951"/>
                <a:gd name="connsiteY9-4200" fmla="*/ 5071653 h 5358110"/>
                <a:gd name="connsiteX10-4201" fmla="*/ 3605852 w 5476951"/>
                <a:gd name="connsiteY10-4202" fmla="*/ 5071157 h 5358110"/>
                <a:gd name="connsiteX11-4203" fmla="*/ 3594974 w 5476951"/>
                <a:gd name="connsiteY11-4204" fmla="*/ 5061726 h 5358110"/>
                <a:gd name="connsiteX12-4205" fmla="*/ 3593836 w 5476951"/>
                <a:gd name="connsiteY12-4206" fmla="*/ 5059557 h 5358110"/>
                <a:gd name="connsiteX13-4207" fmla="*/ 3581037 w 5476951"/>
                <a:gd name="connsiteY13-4208" fmla="*/ 5048724 h 5358110"/>
                <a:gd name="connsiteX14-4209" fmla="*/ 3498605 w 5476951"/>
                <a:gd name="connsiteY14-4210" fmla="*/ 4961079 h 5358110"/>
                <a:gd name="connsiteX15-4211" fmla="*/ 3436792 w 5476951"/>
                <a:gd name="connsiteY15-4212" fmla="*/ 4887236 h 5358110"/>
                <a:gd name="connsiteX16-4213" fmla="*/ 3256800 w 5476951"/>
                <a:gd name="connsiteY16-4214" fmla="*/ 4738697 h 5358110"/>
                <a:gd name="connsiteX17-4215" fmla="*/ 2986540 w 5476951"/>
                <a:gd name="connsiteY17-4216" fmla="*/ 4608898 h 5358110"/>
                <a:gd name="connsiteX18-4217" fmla="*/ 2962693 w 5476951"/>
                <a:gd name="connsiteY18-4218" fmla="*/ 4603804 h 5358110"/>
                <a:gd name="connsiteX19-4219" fmla="*/ 2923303 w 5476951"/>
                <a:gd name="connsiteY19-4220" fmla="*/ 4592736 h 5358110"/>
                <a:gd name="connsiteX20-4221" fmla="*/ 2882996 w 5476951"/>
                <a:gd name="connsiteY20-4222" fmla="*/ 4584082 h 5358110"/>
                <a:gd name="connsiteX21-4223" fmla="*/ 2794209 w 5476951"/>
                <a:gd name="connsiteY21-4224" fmla="*/ 4559234 h 5358110"/>
                <a:gd name="connsiteX22-4225" fmla="*/ 2458494 w 5476951"/>
                <a:gd name="connsiteY22-4226" fmla="*/ 4523286 h 5358110"/>
                <a:gd name="connsiteX23-4227" fmla="*/ 1746979 w 5476951"/>
                <a:gd name="connsiteY23-4228" fmla="*/ 4763446 h 5358110"/>
                <a:gd name="connsiteX24-4229" fmla="*/ 1735712 w 5476951"/>
                <a:gd name="connsiteY24-4230" fmla="*/ 4781802 h 5358110"/>
                <a:gd name="connsiteX25-4231" fmla="*/ 1734708 w 5476951"/>
                <a:gd name="connsiteY25-4232" fmla="*/ 4782497 h 5358110"/>
                <a:gd name="connsiteX26-4233" fmla="*/ 1710956 w 5476951"/>
                <a:gd name="connsiteY26-4234" fmla="*/ 4807429 h 5358110"/>
                <a:gd name="connsiteX27-4235" fmla="*/ 1708962 w 5476951"/>
                <a:gd name="connsiteY27-4236" fmla="*/ 4812729 h 5358110"/>
                <a:gd name="connsiteX28-4237" fmla="*/ 1702082 w 5476951"/>
                <a:gd name="connsiteY28-4238" fmla="*/ 4815618 h 5358110"/>
                <a:gd name="connsiteX29-4239" fmla="*/ 1665329 w 5476951"/>
                <a:gd name="connsiteY29-4240" fmla="*/ 4859589 h 5358110"/>
                <a:gd name="connsiteX30-4241" fmla="*/ 382689 w 5476951"/>
                <a:gd name="connsiteY30-4242" fmla="*/ 4973251 h 5358110"/>
                <a:gd name="connsiteX31-4243" fmla="*/ 193546 w 5476951"/>
                <a:gd name="connsiteY31-4244" fmla="*/ 3627521 h 5358110"/>
                <a:gd name="connsiteX32-4245" fmla="*/ 1539276 w 5476951"/>
                <a:gd name="connsiteY32-4246" fmla="*/ 3438379 h 5358110"/>
                <a:gd name="connsiteX33-4247" fmla="*/ 1877129 w 5476951"/>
                <a:gd name="connsiteY33-4248" fmla="*/ 3697057 h 5358110"/>
                <a:gd name="connsiteX34-4249" fmla="*/ 2216732 w 5476951"/>
                <a:gd name="connsiteY34-4250" fmla="*/ 3844176 h 5358110"/>
                <a:gd name="connsiteX35-4251" fmla="*/ 2646146 w 5476951"/>
                <a:gd name="connsiteY35-4252" fmla="*/ 3863853 h 5358110"/>
                <a:gd name="connsiteX36-4253" fmla="*/ 2648696 w 5476951"/>
                <a:gd name="connsiteY36-4254" fmla="*/ 3862765 h 5358110"/>
                <a:gd name="connsiteX37-4255" fmla="*/ 2689875 w 5476951"/>
                <a:gd name="connsiteY37-4256" fmla="*/ 3855447 h 5358110"/>
                <a:gd name="connsiteX38-4257" fmla="*/ 2936100 w 5476951"/>
                <a:gd name="connsiteY38-4258" fmla="*/ 3658908 h 5358110"/>
                <a:gd name="connsiteX39-4259" fmla="*/ 2838440 w 5476951"/>
                <a:gd name="connsiteY39-4260" fmla="*/ 3290409 h 5358110"/>
                <a:gd name="connsiteX40-4261" fmla="*/ 2028615 w 5476951"/>
                <a:gd name="connsiteY40-4262" fmla="*/ 2748134 h 5358110"/>
                <a:gd name="connsiteX41-4263" fmla="*/ 1654205 w 5476951"/>
                <a:gd name="connsiteY41-4264" fmla="*/ 2545672 h 5358110"/>
                <a:gd name="connsiteX42-4265" fmla="*/ 1375630 w 5476951"/>
                <a:gd name="connsiteY42-4266" fmla="*/ 563636 h 5358110"/>
                <a:gd name="connsiteX43-4267" fmla="*/ 3357666 w 5476951"/>
                <a:gd name="connsiteY43-4268" fmla="*/ 285061 h 5358110"/>
                <a:gd name="connsiteX0-4269" fmla="*/ 3357666 w 5476951"/>
                <a:gd name="connsiteY0-4270" fmla="*/ 285061 h 5358110"/>
                <a:gd name="connsiteX1-4271" fmla="*/ 3905805 w 5476951"/>
                <a:gd name="connsiteY1-4272" fmla="*/ 1625527 h 5358110"/>
                <a:gd name="connsiteX2-4273" fmla="*/ 3897761 w 5476951"/>
                <a:gd name="connsiteY2-4274" fmla="*/ 1921129 h 5358110"/>
                <a:gd name="connsiteX3-4275" fmla="*/ 4346315 w 5476951"/>
                <a:gd name="connsiteY3-4276" fmla="*/ 2784117 h 5358110"/>
                <a:gd name="connsiteX4-4277" fmla="*/ 4835762 w 5476951"/>
                <a:gd name="connsiteY4-4278" fmla="*/ 3221948 h 5358110"/>
                <a:gd name="connsiteX5-4279" fmla="*/ 5030084 w 5476951"/>
                <a:gd name="connsiteY5-4280" fmla="*/ 3339833 h 5358110"/>
                <a:gd name="connsiteX6-4281" fmla="*/ 5250947 w 5476951"/>
                <a:gd name="connsiteY6-4282" fmla="*/ 4911245 h 5358110"/>
                <a:gd name="connsiteX7-4283" fmla="*/ 3679535 w 5476951"/>
                <a:gd name="connsiteY7-4284" fmla="*/ 5132106 h 5358110"/>
                <a:gd name="connsiteX8-4285" fmla="*/ 3608123 w 5476951"/>
                <a:gd name="connsiteY8-4286" fmla="*/ 5071653 h 5358110"/>
                <a:gd name="connsiteX9-4287" fmla="*/ 3606270 w 5476951"/>
                <a:gd name="connsiteY9-4288" fmla="*/ 5071653 h 5358110"/>
                <a:gd name="connsiteX10-4289" fmla="*/ 3605852 w 5476951"/>
                <a:gd name="connsiteY10-4290" fmla="*/ 5071157 h 5358110"/>
                <a:gd name="connsiteX11-4291" fmla="*/ 3594974 w 5476951"/>
                <a:gd name="connsiteY11-4292" fmla="*/ 5061726 h 5358110"/>
                <a:gd name="connsiteX12-4293" fmla="*/ 3593836 w 5476951"/>
                <a:gd name="connsiteY12-4294" fmla="*/ 5059557 h 5358110"/>
                <a:gd name="connsiteX13-4295" fmla="*/ 3581037 w 5476951"/>
                <a:gd name="connsiteY13-4296" fmla="*/ 5048724 h 5358110"/>
                <a:gd name="connsiteX14-4297" fmla="*/ 3436792 w 5476951"/>
                <a:gd name="connsiteY14-4298" fmla="*/ 4887236 h 5358110"/>
                <a:gd name="connsiteX15-4299" fmla="*/ 3256800 w 5476951"/>
                <a:gd name="connsiteY15-4300" fmla="*/ 4738697 h 5358110"/>
                <a:gd name="connsiteX16-4301" fmla="*/ 2986540 w 5476951"/>
                <a:gd name="connsiteY16-4302" fmla="*/ 4608898 h 5358110"/>
                <a:gd name="connsiteX17-4303" fmla="*/ 2962693 w 5476951"/>
                <a:gd name="connsiteY17-4304" fmla="*/ 4603804 h 5358110"/>
                <a:gd name="connsiteX18-4305" fmla="*/ 2923303 w 5476951"/>
                <a:gd name="connsiteY18-4306" fmla="*/ 4592736 h 5358110"/>
                <a:gd name="connsiteX19-4307" fmla="*/ 2882996 w 5476951"/>
                <a:gd name="connsiteY19-4308" fmla="*/ 4584082 h 5358110"/>
                <a:gd name="connsiteX20-4309" fmla="*/ 2794209 w 5476951"/>
                <a:gd name="connsiteY20-4310" fmla="*/ 4559234 h 5358110"/>
                <a:gd name="connsiteX21-4311" fmla="*/ 2458494 w 5476951"/>
                <a:gd name="connsiteY21-4312" fmla="*/ 4523286 h 5358110"/>
                <a:gd name="connsiteX22-4313" fmla="*/ 1746979 w 5476951"/>
                <a:gd name="connsiteY22-4314" fmla="*/ 4763446 h 5358110"/>
                <a:gd name="connsiteX23-4315" fmla="*/ 1735712 w 5476951"/>
                <a:gd name="connsiteY23-4316" fmla="*/ 4781802 h 5358110"/>
                <a:gd name="connsiteX24-4317" fmla="*/ 1734708 w 5476951"/>
                <a:gd name="connsiteY24-4318" fmla="*/ 4782497 h 5358110"/>
                <a:gd name="connsiteX25-4319" fmla="*/ 1710956 w 5476951"/>
                <a:gd name="connsiteY25-4320" fmla="*/ 4807429 h 5358110"/>
                <a:gd name="connsiteX26-4321" fmla="*/ 1708962 w 5476951"/>
                <a:gd name="connsiteY26-4322" fmla="*/ 4812729 h 5358110"/>
                <a:gd name="connsiteX27-4323" fmla="*/ 1702082 w 5476951"/>
                <a:gd name="connsiteY27-4324" fmla="*/ 4815618 h 5358110"/>
                <a:gd name="connsiteX28-4325" fmla="*/ 1665329 w 5476951"/>
                <a:gd name="connsiteY28-4326" fmla="*/ 4859589 h 5358110"/>
                <a:gd name="connsiteX29-4327" fmla="*/ 382689 w 5476951"/>
                <a:gd name="connsiteY29-4328" fmla="*/ 4973251 h 5358110"/>
                <a:gd name="connsiteX30-4329" fmla="*/ 193546 w 5476951"/>
                <a:gd name="connsiteY30-4330" fmla="*/ 3627521 h 5358110"/>
                <a:gd name="connsiteX31-4331" fmla="*/ 1539276 w 5476951"/>
                <a:gd name="connsiteY31-4332" fmla="*/ 3438379 h 5358110"/>
                <a:gd name="connsiteX32-4333" fmla="*/ 1877129 w 5476951"/>
                <a:gd name="connsiteY32-4334" fmla="*/ 3697057 h 5358110"/>
                <a:gd name="connsiteX33-4335" fmla="*/ 2216732 w 5476951"/>
                <a:gd name="connsiteY33-4336" fmla="*/ 3844176 h 5358110"/>
                <a:gd name="connsiteX34-4337" fmla="*/ 2646146 w 5476951"/>
                <a:gd name="connsiteY34-4338" fmla="*/ 3863853 h 5358110"/>
                <a:gd name="connsiteX35-4339" fmla="*/ 2648696 w 5476951"/>
                <a:gd name="connsiteY35-4340" fmla="*/ 3862765 h 5358110"/>
                <a:gd name="connsiteX36-4341" fmla="*/ 2689875 w 5476951"/>
                <a:gd name="connsiteY36-4342" fmla="*/ 3855447 h 5358110"/>
                <a:gd name="connsiteX37-4343" fmla="*/ 2936100 w 5476951"/>
                <a:gd name="connsiteY37-4344" fmla="*/ 3658908 h 5358110"/>
                <a:gd name="connsiteX38-4345" fmla="*/ 2838440 w 5476951"/>
                <a:gd name="connsiteY38-4346" fmla="*/ 3290409 h 5358110"/>
                <a:gd name="connsiteX39-4347" fmla="*/ 2028615 w 5476951"/>
                <a:gd name="connsiteY39-4348" fmla="*/ 2748134 h 5358110"/>
                <a:gd name="connsiteX40-4349" fmla="*/ 1654205 w 5476951"/>
                <a:gd name="connsiteY40-4350" fmla="*/ 2545672 h 5358110"/>
                <a:gd name="connsiteX41-4351" fmla="*/ 1375630 w 5476951"/>
                <a:gd name="connsiteY41-4352" fmla="*/ 563636 h 5358110"/>
                <a:gd name="connsiteX42-4353" fmla="*/ 3357666 w 5476951"/>
                <a:gd name="connsiteY42-4354" fmla="*/ 285061 h 5358110"/>
                <a:gd name="connsiteX0-4355" fmla="*/ 3357666 w 5476951"/>
                <a:gd name="connsiteY0-4356" fmla="*/ 285061 h 5358110"/>
                <a:gd name="connsiteX1-4357" fmla="*/ 3905805 w 5476951"/>
                <a:gd name="connsiteY1-4358" fmla="*/ 1625527 h 5358110"/>
                <a:gd name="connsiteX2-4359" fmla="*/ 3897761 w 5476951"/>
                <a:gd name="connsiteY2-4360" fmla="*/ 1921129 h 5358110"/>
                <a:gd name="connsiteX3-4361" fmla="*/ 4346315 w 5476951"/>
                <a:gd name="connsiteY3-4362" fmla="*/ 2784117 h 5358110"/>
                <a:gd name="connsiteX4-4363" fmla="*/ 4835762 w 5476951"/>
                <a:gd name="connsiteY4-4364" fmla="*/ 3221948 h 5358110"/>
                <a:gd name="connsiteX5-4365" fmla="*/ 5030084 w 5476951"/>
                <a:gd name="connsiteY5-4366" fmla="*/ 3339833 h 5358110"/>
                <a:gd name="connsiteX6-4367" fmla="*/ 5250947 w 5476951"/>
                <a:gd name="connsiteY6-4368" fmla="*/ 4911245 h 5358110"/>
                <a:gd name="connsiteX7-4369" fmla="*/ 3679535 w 5476951"/>
                <a:gd name="connsiteY7-4370" fmla="*/ 5132106 h 5358110"/>
                <a:gd name="connsiteX8-4371" fmla="*/ 3608123 w 5476951"/>
                <a:gd name="connsiteY8-4372" fmla="*/ 5071653 h 5358110"/>
                <a:gd name="connsiteX9-4373" fmla="*/ 3606270 w 5476951"/>
                <a:gd name="connsiteY9-4374" fmla="*/ 5071653 h 5358110"/>
                <a:gd name="connsiteX10-4375" fmla="*/ 3605852 w 5476951"/>
                <a:gd name="connsiteY10-4376" fmla="*/ 5071157 h 5358110"/>
                <a:gd name="connsiteX11-4377" fmla="*/ 3594974 w 5476951"/>
                <a:gd name="connsiteY11-4378" fmla="*/ 5061726 h 5358110"/>
                <a:gd name="connsiteX12-4379" fmla="*/ 3593836 w 5476951"/>
                <a:gd name="connsiteY12-4380" fmla="*/ 5059557 h 5358110"/>
                <a:gd name="connsiteX13-4381" fmla="*/ 3581037 w 5476951"/>
                <a:gd name="connsiteY13-4382" fmla="*/ 5048724 h 5358110"/>
                <a:gd name="connsiteX14-4383" fmla="*/ 3436792 w 5476951"/>
                <a:gd name="connsiteY14-4384" fmla="*/ 4887236 h 5358110"/>
                <a:gd name="connsiteX15-4385" fmla="*/ 3256800 w 5476951"/>
                <a:gd name="connsiteY15-4386" fmla="*/ 4738697 h 5358110"/>
                <a:gd name="connsiteX16-4387" fmla="*/ 2986540 w 5476951"/>
                <a:gd name="connsiteY16-4388" fmla="*/ 4608898 h 5358110"/>
                <a:gd name="connsiteX17-4389" fmla="*/ 2962693 w 5476951"/>
                <a:gd name="connsiteY17-4390" fmla="*/ 4603804 h 5358110"/>
                <a:gd name="connsiteX18-4391" fmla="*/ 2923303 w 5476951"/>
                <a:gd name="connsiteY18-4392" fmla="*/ 4592736 h 5358110"/>
                <a:gd name="connsiteX19-4393" fmla="*/ 2794209 w 5476951"/>
                <a:gd name="connsiteY19-4394" fmla="*/ 4559234 h 5358110"/>
                <a:gd name="connsiteX20-4395" fmla="*/ 2458494 w 5476951"/>
                <a:gd name="connsiteY20-4396" fmla="*/ 4523286 h 5358110"/>
                <a:gd name="connsiteX21-4397" fmla="*/ 1746979 w 5476951"/>
                <a:gd name="connsiteY21-4398" fmla="*/ 4763446 h 5358110"/>
                <a:gd name="connsiteX22-4399" fmla="*/ 1735712 w 5476951"/>
                <a:gd name="connsiteY22-4400" fmla="*/ 4781802 h 5358110"/>
                <a:gd name="connsiteX23-4401" fmla="*/ 1734708 w 5476951"/>
                <a:gd name="connsiteY23-4402" fmla="*/ 4782497 h 5358110"/>
                <a:gd name="connsiteX24-4403" fmla="*/ 1710956 w 5476951"/>
                <a:gd name="connsiteY24-4404" fmla="*/ 4807429 h 5358110"/>
                <a:gd name="connsiteX25-4405" fmla="*/ 1708962 w 5476951"/>
                <a:gd name="connsiteY25-4406" fmla="*/ 4812729 h 5358110"/>
                <a:gd name="connsiteX26-4407" fmla="*/ 1702082 w 5476951"/>
                <a:gd name="connsiteY26-4408" fmla="*/ 4815618 h 5358110"/>
                <a:gd name="connsiteX27-4409" fmla="*/ 1665329 w 5476951"/>
                <a:gd name="connsiteY27-4410" fmla="*/ 4859589 h 5358110"/>
                <a:gd name="connsiteX28-4411" fmla="*/ 382689 w 5476951"/>
                <a:gd name="connsiteY28-4412" fmla="*/ 4973251 h 5358110"/>
                <a:gd name="connsiteX29-4413" fmla="*/ 193546 w 5476951"/>
                <a:gd name="connsiteY29-4414" fmla="*/ 3627521 h 5358110"/>
                <a:gd name="connsiteX30-4415" fmla="*/ 1539276 w 5476951"/>
                <a:gd name="connsiteY30-4416" fmla="*/ 3438379 h 5358110"/>
                <a:gd name="connsiteX31-4417" fmla="*/ 1877129 w 5476951"/>
                <a:gd name="connsiteY31-4418" fmla="*/ 3697057 h 5358110"/>
                <a:gd name="connsiteX32-4419" fmla="*/ 2216732 w 5476951"/>
                <a:gd name="connsiteY32-4420" fmla="*/ 3844176 h 5358110"/>
                <a:gd name="connsiteX33-4421" fmla="*/ 2646146 w 5476951"/>
                <a:gd name="connsiteY33-4422" fmla="*/ 3863853 h 5358110"/>
                <a:gd name="connsiteX34-4423" fmla="*/ 2648696 w 5476951"/>
                <a:gd name="connsiteY34-4424" fmla="*/ 3862765 h 5358110"/>
                <a:gd name="connsiteX35-4425" fmla="*/ 2689875 w 5476951"/>
                <a:gd name="connsiteY35-4426" fmla="*/ 3855447 h 5358110"/>
                <a:gd name="connsiteX36-4427" fmla="*/ 2936100 w 5476951"/>
                <a:gd name="connsiteY36-4428" fmla="*/ 3658908 h 5358110"/>
                <a:gd name="connsiteX37-4429" fmla="*/ 2838440 w 5476951"/>
                <a:gd name="connsiteY37-4430" fmla="*/ 3290409 h 5358110"/>
                <a:gd name="connsiteX38-4431" fmla="*/ 2028615 w 5476951"/>
                <a:gd name="connsiteY38-4432" fmla="*/ 2748134 h 5358110"/>
                <a:gd name="connsiteX39-4433" fmla="*/ 1654205 w 5476951"/>
                <a:gd name="connsiteY39-4434" fmla="*/ 2545672 h 5358110"/>
                <a:gd name="connsiteX40-4435" fmla="*/ 1375630 w 5476951"/>
                <a:gd name="connsiteY40-4436" fmla="*/ 563636 h 5358110"/>
                <a:gd name="connsiteX41-4437" fmla="*/ 3357666 w 5476951"/>
                <a:gd name="connsiteY41-4438" fmla="*/ 285061 h 5358110"/>
                <a:gd name="connsiteX0-4439" fmla="*/ 3357666 w 5476951"/>
                <a:gd name="connsiteY0-4440" fmla="*/ 285061 h 5358110"/>
                <a:gd name="connsiteX1-4441" fmla="*/ 3905805 w 5476951"/>
                <a:gd name="connsiteY1-4442" fmla="*/ 1625527 h 5358110"/>
                <a:gd name="connsiteX2-4443" fmla="*/ 3897761 w 5476951"/>
                <a:gd name="connsiteY2-4444" fmla="*/ 1921129 h 5358110"/>
                <a:gd name="connsiteX3-4445" fmla="*/ 4346315 w 5476951"/>
                <a:gd name="connsiteY3-4446" fmla="*/ 2784117 h 5358110"/>
                <a:gd name="connsiteX4-4447" fmla="*/ 4835762 w 5476951"/>
                <a:gd name="connsiteY4-4448" fmla="*/ 3221948 h 5358110"/>
                <a:gd name="connsiteX5-4449" fmla="*/ 5030084 w 5476951"/>
                <a:gd name="connsiteY5-4450" fmla="*/ 3339833 h 5358110"/>
                <a:gd name="connsiteX6-4451" fmla="*/ 5250947 w 5476951"/>
                <a:gd name="connsiteY6-4452" fmla="*/ 4911245 h 5358110"/>
                <a:gd name="connsiteX7-4453" fmla="*/ 3679535 w 5476951"/>
                <a:gd name="connsiteY7-4454" fmla="*/ 5132106 h 5358110"/>
                <a:gd name="connsiteX8-4455" fmla="*/ 3608123 w 5476951"/>
                <a:gd name="connsiteY8-4456" fmla="*/ 5071653 h 5358110"/>
                <a:gd name="connsiteX9-4457" fmla="*/ 3606270 w 5476951"/>
                <a:gd name="connsiteY9-4458" fmla="*/ 5071653 h 5358110"/>
                <a:gd name="connsiteX10-4459" fmla="*/ 3605852 w 5476951"/>
                <a:gd name="connsiteY10-4460" fmla="*/ 5071157 h 5358110"/>
                <a:gd name="connsiteX11-4461" fmla="*/ 3594974 w 5476951"/>
                <a:gd name="connsiteY11-4462" fmla="*/ 5061726 h 5358110"/>
                <a:gd name="connsiteX12-4463" fmla="*/ 3593836 w 5476951"/>
                <a:gd name="connsiteY12-4464" fmla="*/ 5059557 h 5358110"/>
                <a:gd name="connsiteX13-4465" fmla="*/ 3581037 w 5476951"/>
                <a:gd name="connsiteY13-4466" fmla="*/ 5048724 h 5358110"/>
                <a:gd name="connsiteX14-4467" fmla="*/ 3436792 w 5476951"/>
                <a:gd name="connsiteY14-4468" fmla="*/ 4887236 h 5358110"/>
                <a:gd name="connsiteX15-4469" fmla="*/ 3256800 w 5476951"/>
                <a:gd name="connsiteY15-4470" fmla="*/ 4738697 h 5358110"/>
                <a:gd name="connsiteX16-4471" fmla="*/ 2986540 w 5476951"/>
                <a:gd name="connsiteY16-4472" fmla="*/ 4608898 h 5358110"/>
                <a:gd name="connsiteX17-4473" fmla="*/ 2962693 w 5476951"/>
                <a:gd name="connsiteY17-4474" fmla="*/ 4603804 h 5358110"/>
                <a:gd name="connsiteX18-4475" fmla="*/ 2794209 w 5476951"/>
                <a:gd name="connsiteY18-4476" fmla="*/ 4559234 h 5358110"/>
                <a:gd name="connsiteX19-4477" fmla="*/ 2458494 w 5476951"/>
                <a:gd name="connsiteY19-4478" fmla="*/ 4523286 h 5358110"/>
                <a:gd name="connsiteX20-4479" fmla="*/ 1746979 w 5476951"/>
                <a:gd name="connsiteY20-4480" fmla="*/ 4763446 h 5358110"/>
                <a:gd name="connsiteX21-4481" fmla="*/ 1735712 w 5476951"/>
                <a:gd name="connsiteY21-4482" fmla="*/ 4781802 h 5358110"/>
                <a:gd name="connsiteX22-4483" fmla="*/ 1734708 w 5476951"/>
                <a:gd name="connsiteY22-4484" fmla="*/ 4782497 h 5358110"/>
                <a:gd name="connsiteX23-4485" fmla="*/ 1710956 w 5476951"/>
                <a:gd name="connsiteY23-4486" fmla="*/ 4807429 h 5358110"/>
                <a:gd name="connsiteX24-4487" fmla="*/ 1708962 w 5476951"/>
                <a:gd name="connsiteY24-4488" fmla="*/ 4812729 h 5358110"/>
                <a:gd name="connsiteX25-4489" fmla="*/ 1702082 w 5476951"/>
                <a:gd name="connsiteY25-4490" fmla="*/ 4815618 h 5358110"/>
                <a:gd name="connsiteX26-4491" fmla="*/ 1665329 w 5476951"/>
                <a:gd name="connsiteY26-4492" fmla="*/ 4859589 h 5358110"/>
                <a:gd name="connsiteX27-4493" fmla="*/ 382689 w 5476951"/>
                <a:gd name="connsiteY27-4494" fmla="*/ 4973251 h 5358110"/>
                <a:gd name="connsiteX28-4495" fmla="*/ 193546 w 5476951"/>
                <a:gd name="connsiteY28-4496" fmla="*/ 3627521 h 5358110"/>
                <a:gd name="connsiteX29-4497" fmla="*/ 1539276 w 5476951"/>
                <a:gd name="connsiteY29-4498" fmla="*/ 3438379 h 5358110"/>
                <a:gd name="connsiteX30-4499" fmla="*/ 1877129 w 5476951"/>
                <a:gd name="connsiteY30-4500" fmla="*/ 3697057 h 5358110"/>
                <a:gd name="connsiteX31-4501" fmla="*/ 2216732 w 5476951"/>
                <a:gd name="connsiteY31-4502" fmla="*/ 3844176 h 5358110"/>
                <a:gd name="connsiteX32-4503" fmla="*/ 2646146 w 5476951"/>
                <a:gd name="connsiteY32-4504" fmla="*/ 3863853 h 5358110"/>
                <a:gd name="connsiteX33-4505" fmla="*/ 2648696 w 5476951"/>
                <a:gd name="connsiteY33-4506" fmla="*/ 3862765 h 5358110"/>
                <a:gd name="connsiteX34-4507" fmla="*/ 2689875 w 5476951"/>
                <a:gd name="connsiteY34-4508" fmla="*/ 3855447 h 5358110"/>
                <a:gd name="connsiteX35-4509" fmla="*/ 2936100 w 5476951"/>
                <a:gd name="connsiteY35-4510" fmla="*/ 3658908 h 5358110"/>
                <a:gd name="connsiteX36-4511" fmla="*/ 2838440 w 5476951"/>
                <a:gd name="connsiteY36-4512" fmla="*/ 3290409 h 5358110"/>
                <a:gd name="connsiteX37-4513" fmla="*/ 2028615 w 5476951"/>
                <a:gd name="connsiteY37-4514" fmla="*/ 2748134 h 5358110"/>
                <a:gd name="connsiteX38-4515" fmla="*/ 1654205 w 5476951"/>
                <a:gd name="connsiteY38-4516" fmla="*/ 2545672 h 5358110"/>
                <a:gd name="connsiteX39-4517" fmla="*/ 1375630 w 5476951"/>
                <a:gd name="connsiteY39-4518" fmla="*/ 563636 h 5358110"/>
                <a:gd name="connsiteX40-4519" fmla="*/ 3357666 w 5476951"/>
                <a:gd name="connsiteY40-4520" fmla="*/ 285061 h 5358110"/>
                <a:gd name="connsiteX0-4521" fmla="*/ 3357666 w 5476951"/>
                <a:gd name="connsiteY0-4522" fmla="*/ 285061 h 5358110"/>
                <a:gd name="connsiteX1-4523" fmla="*/ 3905805 w 5476951"/>
                <a:gd name="connsiteY1-4524" fmla="*/ 1625527 h 5358110"/>
                <a:gd name="connsiteX2-4525" fmla="*/ 3897761 w 5476951"/>
                <a:gd name="connsiteY2-4526" fmla="*/ 1921129 h 5358110"/>
                <a:gd name="connsiteX3-4527" fmla="*/ 4346315 w 5476951"/>
                <a:gd name="connsiteY3-4528" fmla="*/ 2784117 h 5358110"/>
                <a:gd name="connsiteX4-4529" fmla="*/ 4835762 w 5476951"/>
                <a:gd name="connsiteY4-4530" fmla="*/ 3221948 h 5358110"/>
                <a:gd name="connsiteX5-4531" fmla="*/ 5030084 w 5476951"/>
                <a:gd name="connsiteY5-4532" fmla="*/ 3339833 h 5358110"/>
                <a:gd name="connsiteX6-4533" fmla="*/ 5250947 w 5476951"/>
                <a:gd name="connsiteY6-4534" fmla="*/ 4911245 h 5358110"/>
                <a:gd name="connsiteX7-4535" fmla="*/ 3679535 w 5476951"/>
                <a:gd name="connsiteY7-4536" fmla="*/ 5132106 h 5358110"/>
                <a:gd name="connsiteX8-4537" fmla="*/ 3608123 w 5476951"/>
                <a:gd name="connsiteY8-4538" fmla="*/ 5071653 h 5358110"/>
                <a:gd name="connsiteX9-4539" fmla="*/ 3606270 w 5476951"/>
                <a:gd name="connsiteY9-4540" fmla="*/ 5071653 h 5358110"/>
                <a:gd name="connsiteX10-4541" fmla="*/ 3605852 w 5476951"/>
                <a:gd name="connsiteY10-4542" fmla="*/ 5071157 h 5358110"/>
                <a:gd name="connsiteX11-4543" fmla="*/ 3594974 w 5476951"/>
                <a:gd name="connsiteY11-4544" fmla="*/ 5061726 h 5358110"/>
                <a:gd name="connsiteX12-4545" fmla="*/ 3593836 w 5476951"/>
                <a:gd name="connsiteY12-4546" fmla="*/ 5059557 h 5358110"/>
                <a:gd name="connsiteX13-4547" fmla="*/ 3581037 w 5476951"/>
                <a:gd name="connsiteY13-4548" fmla="*/ 5048724 h 5358110"/>
                <a:gd name="connsiteX14-4549" fmla="*/ 3436792 w 5476951"/>
                <a:gd name="connsiteY14-4550" fmla="*/ 4887236 h 5358110"/>
                <a:gd name="connsiteX15-4551" fmla="*/ 3256800 w 5476951"/>
                <a:gd name="connsiteY15-4552" fmla="*/ 4738697 h 5358110"/>
                <a:gd name="connsiteX16-4553" fmla="*/ 2986540 w 5476951"/>
                <a:gd name="connsiteY16-4554" fmla="*/ 4608898 h 5358110"/>
                <a:gd name="connsiteX17-4555" fmla="*/ 2794209 w 5476951"/>
                <a:gd name="connsiteY17-4556" fmla="*/ 4559234 h 5358110"/>
                <a:gd name="connsiteX18-4557" fmla="*/ 2458494 w 5476951"/>
                <a:gd name="connsiteY18-4558" fmla="*/ 4523286 h 5358110"/>
                <a:gd name="connsiteX19-4559" fmla="*/ 1746979 w 5476951"/>
                <a:gd name="connsiteY19-4560" fmla="*/ 4763446 h 5358110"/>
                <a:gd name="connsiteX20-4561" fmla="*/ 1735712 w 5476951"/>
                <a:gd name="connsiteY20-4562" fmla="*/ 4781802 h 5358110"/>
                <a:gd name="connsiteX21-4563" fmla="*/ 1734708 w 5476951"/>
                <a:gd name="connsiteY21-4564" fmla="*/ 4782497 h 5358110"/>
                <a:gd name="connsiteX22-4565" fmla="*/ 1710956 w 5476951"/>
                <a:gd name="connsiteY22-4566" fmla="*/ 4807429 h 5358110"/>
                <a:gd name="connsiteX23-4567" fmla="*/ 1708962 w 5476951"/>
                <a:gd name="connsiteY23-4568" fmla="*/ 4812729 h 5358110"/>
                <a:gd name="connsiteX24-4569" fmla="*/ 1702082 w 5476951"/>
                <a:gd name="connsiteY24-4570" fmla="*/ 4815618 h 5358110"/>
                <a:gd name="connsiteX25-4571" fmla="*/ 1665329 w 5476951"/>
                <a:gd name="connsiteY25-4572" fmla="*/ 4859589 h 5358110"/>
                <a:gd name="connsiteX26-4573" fmla="*/ 382689 w 5476951"/>
                <a:gd name="connsiteY26-4574" fmla="*/ 4973251 h 5358110"/>
                <a:gd name="connsiteX27-4575" fmla="*/ 193546 w 5476951"/>
                <a:gd name="connsiteY27-4576" fmla="*/ 3627521 h 5358110"/>
                <a:gd name="connsiteX28-4577" fmla="*/ 1539276 w 5476951"/>
                <a:gd name="connsiteY28-4578" fmla="*/ 3438379 h 5358110"/>
                <a:gd name="connsiteX29-4579" fmla="*/ 1877129 w 5476951"/>
                <a:gd name="connsiteY29-4580" fmla="*/ 3697057 h 5358110"/>
                <a:gd name="connsiteX30-4581" fmla="*/ 2216732 w 5476951"/>
                <a:gd name="connsiteY30-4582" fmla="*/ 3844176 h 5358110"/>
                <a:gd name="connsiteX31-4583" fmla="*/ 2646146 w 5476951"/>
                <a:gd name="connsiteY31-4584" fmla="*/ 3863853 h 5358110"/>
                <a:gd name="connsiteX32-4585" fmla="*/ 2648696 w 5476951"/>
                <a:gd name="connsiteY32-4586" fmla="*/ 3862765 h 5358110"/>
                <a:gd name="connsiteX33-4587" fmla="*/ 2689875 w 5476951"/>
                <a:gd name="connsiteY33-4588" fmla="*/ 3855447 h 5358110"/>
                <a:gd name="connsiteX34-4589" fmla="*/ 2936100 w 5476951"/>
                <a:gd name="connsiteY34-4590" fmla="*/ 3658908 h 5358110"/>
                <a:gd name="connsiteX35-4591" fmla="*/ 2838440 w 5476951"/>
                <a:gd name="connsiteY35-4592" fmla="*/ 3290409 h 5358110"/>
                <a:gd name="connsiteX36-4593" fmla="*/ 2028615 w 5476951"/>
                <a:gd name="connsiteY36-4594" fmla="*/ 2748134 h 5358110"/>
                <a:gd name="connsiteX37-4595" fmla="*/ 1654205 w 5476951"/>
                <a:gd name="connsiteY37-4596" fmla="*/ 2545672 h 5358110"/>
                <a:gd name="connsiteX38-4597" fmla="*/ 1375630 w 5476951"/>
                <a:gd name="connsiteY38-4598" fmla="*/ 563636 h 5358110"/>
                <a:gd name="connsiteX39-4599" fmla="*/ 3357666 w 5476951"/>
                <a:gd name="connsiteY39-4600" fmla="*/ 285061 h 5358110"/>
                <a:gd name="connsiteX0-4601" fmla="*/ 3357666 w 5476951"/>
                <a:gd name="connsiteY0-4602" fmla="*/ 285061 h 5358110"/>
                <a:gd name="connsiteX1-4603" fmla="*/ 3905805 w 5476951"/>
                <a:gd name="connsiteY1-4604" fmla="*/ 1625527 h 5358110"/>
                <a:gd name="connsiteX2-4605" fmla="*/ 3897761 w 5476951"/>
                <a:gd name="connsiteY2-4606" fmla="*/ 1921129 h 5358110"/>
                <a:gd name="connsiteX3-4607" fmla="*/ 4346315 w 5476951"/>
                <a:gd name="connsiteY3-4608" fmla="*/ 2784117 h 5358110"/>
                <a:gd name="connsiteX4-4609" fmla="*/ 4835762 w 5476951"/>
                <a:gd name="connsiteY4-4610" fmla="*/ 3221948 h 5358110"/>
                <a:gd name="connsiteX5-4611" fmla="*/ 5030084 w 5476951"/>
                <a:gd name="connsiteY5-4612" fmla="*/ 3339833 h 5358110"/>
                <a:gd name="connsiteX6-4613" fmla="*/ 5250947 w 5476951"/>
                <a:gd name="connsiteY6-4614" fmla="*/ 4911245 h 5358110"/>
                <a:gd name="connsiteX7-4615" fmla="*/ 3679535 w 5476951"/>
                <a:gd name="connsiteY7-4616" fmla="*/ 5132106 h 5358110"/>
                <a:gd name="connsiteX8-4617" fmla="*/ 3608123 w 5476951"/>
                <a:gd name="connsiteY8-4618" fmla="*/ 5071653 h 5358110"/>
                <a:gd name="connsiteX9-4619" fmla="*/ 3606270 w 5476951"/>
                <a:gd name="connsiteY9-4620" fmla="*/ 5071653 h 5358110"/>
                <a:gd name="connsiteX10-4621" fmla="*/ 3605852 w 5476951"/>
                <a:gd name="connsiteY10-4622" fmla="*/ 5071157 h 5358110"/>
                <a:gd name="connsiteX11-4623" fmla="*/ 3594974 w 5476951"/>
                <a:gd name="connsiteY11-4624" fmla="*/ 5061726 h 5358110"/>
                <a:gd name="connsiteX12-4625" fmla="*/ 3593836 w 5476951"/>
                <a:gd name="connsiteY12-4626" fmla="*/ 5059557 h 5358110"/>
                <a:gd name="connsiteX13-4627" fmla="*/ 3581037 w 5476951"/>
                <a:gd name="connsiteY13-4628" fmla="*/ 5048724 h 5358110"/>
                <a:gd name="connsiteX14-4629" fmla="*/ 3436792 w 5476951"/>
                <a:gd name="connsiteY14-4630" fmla="*/ 4887236 h 5358110"/>
                <a:gd name="connsiteX15-4631" fmla="*/ 3256800 w 5476951"/>
                <a:gd name="connsiteY15-4632" fmla="*/ 4738697 h 5358110"/>
                <a:gd name="connsiteX16-4633" fmla="*/ 2794209 w 5476951"/>
                <a:gd name="connsiteY16-4634" fmla="*/ 4559234 h 5358110"/>
                <a:gd name="connsiteX17-4635" fmla="*/ 2458494 w 5476951"/>
                <a:gd name="connsiteY17-4636" fmla="*/ 4523286 h 5358110"/>
                <a:gd name="connsiteX18-4637" fmla="*/ 1746979 w 5476951"/>
                <a:gd name="connsiteY18-4638" fmla="*/ 4763446 h 5358110"/>
                <a:gd name="connsiteX19-4639" fmla="*/ 1735712 w 5476951"/>
                <a:gd name="connsiteY19-4640" fmla="*/ 4781802 h 5358110"/>
                <a:gd name="connsiteX20-4641" fmla="*/ 1734708 w 5476951"/>
                <a:gd name="connsiteY20-4642" fmla="*/ 4782497 h 5358110"/>
                <a:gd name="connsiteX21-4643" fmla="*/ 1710956 w 5476951"/>
                <a:gd name="connsiteY21-4644" fmla="*/ 4807429 h 5358110"/>
                <a:gd name="connsiteX22-4645" fmla="*/ 1708962 w 5476951"/>
                <a:gd name="connsiteY22-4646" fmla="*/ 4812729 h 5358110"/>
                <a:gd name="connsiteX23-4647" fmla="*/ 1702082 w 5476951"/>
                <a:gd name="connsiteY23-4648" fmla="*/ 4815618 h 5358110"/>
                <a:gd name="connsiteX24-4649" fmla="*/ 1665329 w 5476951"/>
                <a:gd name="connsiteY24-4650" fmla="*/ 4859589 h 5358110"/>
                <a:gd name="connsiteX25-4651" fmla="*/ 382689 w 5476951"/>
                <a:gd name="connsiteY25-4652" fmla="*/ 4973251 h 5358110"/>
                <a:gd name="connsiteX26-4653" fmla="*/ 193546 w 5476951"/>
                <a:gd name="connsiteY26-4654" fmla="*/ 3627521 h 5358110"/>
                <a:gd name="connsiteX27-4655" fmla="*/ 1539276 w 5476951"/>
                <a:gd name="connsiteY27-4656" fmla="*/ 3438379 h 5358110"/>
                <a:gd name="connsiteX28-4657" fmla="*/ 1877129 w 5476951"/>
                <a:gd name="connsiteY28-4658" fmla="*/ 3697057 h 5358110"/>
                <a:gd name="connsiteX29-4659" fmla="*/ 2216732 w 5476951"/>
                <a:gd name="connsiteY29-4660" fmla="*/ 3844176 h 5358110"/>
                <a:gd name="connsiteX30-4661" fmla="*/ 2646146 w 5476951"/>
                <a:gd name="connsiteY30-4662" fmla="*/ 3863853 h 5358110"/>
                <a:gd name="connsiteX31-4663" fmla="*/ 2648696 w 5476951"/>
                <a:gd name="connsiteY31-4664" fmla="*/ 3862765 h 5358110"/>
                <a:gd name="connsiteX32-4665" fmla="*/ 2689875 w 5476951"/>
                <a:gd name="connsiteY32-4666" fmla="*/ 3855447 h 5358110"/>
                <a:gd name="connsiteX33-4667" fmla="*/ 2936100 w 5476951"/>
                <a:gd name="connsiteY33-4668" fmla="*/ 3658908 h 5358110"/>
                <a:gd name="connsiteX34-4669" fmla="*/ 2838440 w 5476951"/>
                <a:gd name="connsiteY34-4670" fmla="*/ 3290409 h 5358110"/>
                <a:gd name="connsiteX35-4671" fmla="*/ 2028615 w 5476951"/>
                <a:gd name="connsiteY35-4672" fmla="*/ 2748134 h 5358110"/>
                <a:gd name="connsiteX36-4673" fmla="*/ 1654205 w 5476951"/>
                <a:gd name="connsiteY36-4674" fmla="*/ 2545672 h 5358110"/>
                <a:gd name="connsiteX37-4675" fmla="*/ 1375630 w 5476951"/>
                <a:gd name="connsiteY37-4676" fmla="*/ 563636 h 5358110"/>
                <a:gd name="connsiteX38-4677" fmla="*/ 3357666 w 5476951"/>
                <a:gd name="connsiteY38-4678" fmla="*/ 285061 h 5358110"/>
                <a:gd name="connsiteX0-4679" fmla="*/ 3357666 w 5476951"/>
                <a:gd name="connsiteY0-4680" fmla="*/ 285061 h 5358110"/>
                <a:gd name="connsiteX1-4681" fmla="*/ 3905805 w 5476951"/>
                <a:gd name="connsiteY1-4682" fmla="*/ 1625527 h 5358110"/>
                <a:gd name="connsiteX2-4683" fmla="*/ 3897761 w 5476951"/>
                <a:gd name="connsiteY2-4684" fmla="*/ 1921129 h 5358110"/>
                <a:gd name="connsiteX3-4685" fmla="*/ 4346315 w 5476951"/>
                <a:gd name="connsiteY3-4686" fmla="*/ 2784117 h 5358110"/>
                <a:gd name="connsiteX4-4687" fmla="*/ 4835762 w 5476951"/>
                <a:gd name="connsiteY4-4688" fmla="*/ 3221948 h 5358110"/>
                <a:gd name="connsiteX5-4689" fmla="*/ 5030084 w 5476951"/>
                <a:gd name="connsiteY5-4690" fmla="*/ 3339833 h 5358110"/>
                <a:gd name="connsiteX6-4691" fmla="*/ 5250947 w 5476951"/>
                <a:gd name="connsiteY6-4692" fmla="*/ 4911245 h 5358110"/>
                <a:gd name="connsiteX7-4693" fmla="*/ 3679535 w 5476951"/>
                <a:gd name="connsiteY7-4694" fmla="*/ 5132106 h 5358110"/>
                <a:gd name="connsiteX8-4695" fmla="*/ 3608123 w 5476951"/>
                <a:gd name="connsiteY8-4696" fmla="*/ 5071653 h 5358110"/>
                <a:gd name="connsiteX9-4697" fmla="*/ 3606270 w 5476951"/>
                <a:gd name="connsiteY9-4698" fmla="*/ 5071653 h 5358110"/>
                <a:gd name="connsiteX10-4699" fmla="*/ 3605852 w 5476951"/>
                <a:gd name="connsiteY10-4700" fmla="*/ 5071157 h 5358110"/>
                <a:gd name="connsiteX11-4701" fmla="*/ 3594974 w 5476951"/>
                <a:gd name="connsiteY11-4702" fmla="*/ 5061726 h 5358110"/>
                <a:gd name="connsiteX12-4703" fmla="*/ 3581037 w 5476951"/>
                <a:gd name="connsiteY12-4704" fmla="*/ 5048724 h 5358110"/>
                <a:gd name="connsiteX13-4705" fmla="*/ 3436792 w 5476951"/>
                <a:gd name="connsiteY13-4706" fmla="*/ 4887236 h 5358110"/>
                <a:gd name="connsiteX14-4707" fmla="*/ 3256800 w 5476951"/>
                <a:gd name="connsiteY14-4708" fmla="*/ 4738697 h 5358110"/>
                <a:gd name="connsiteX15-4709" fmla="*/ 2794209 w 5476951"/>
                <a:gd name="connsiteY15-4710" fmla="*/ 4559234 h 5358110"/>
                <a:gd name="connsiteX16-4711" fmla="*/ 2458494 w 5476951"/>
                <a:gd name="connsiteY16-4712" fmla="*/ 4523286 h 5358110"/>
                <a:gd name="connsiteX17-4713" fmla="*/ 1746979 w 5476951"/>
                <a:gd name="connsiteY17-4714" fmla="*/ 4763446 h 5358110"/>
                <a:gd name="connsiteX18-4715" fmla="*/ 1735712 w 5476951"/>
                <a:gd name="connsiteY18-4716" fmla="*/ 4781802 h 5358110"/>
                <a:gd name="connsiteX19-4717" fmla="*/ 1734708 w 5476951"/>
                <a:gd name="connsiteY19-4718" fmla="*/ 4782497 h 5358110"/>
                <a:gd name="connsiteX20-4719" fmla="*/ 1710956 w 5476951"/>
                <a:gd name="connsiteY20-4720" fmla="*/ 4807429 h 5358110"/>
                <a:gd name="connsiteX21-4721" fmla="*/ 1708962 w 5476951"/>
                <a:gd name="connsiteY21-4722" fmla="*/ 4812729 h 5358110"/>
                <a:gd name="connsiteX22-4723" fmla="*/ 1702082 w 5476951"/>
                <a:gd name="connsiteY22-4724" fmla="*/ 4815618 h 5358110"/>
                <a:gd name="connsiteX23-4725" fmla="*/ 1665329 w 5476951"/>
                <a:gd name="connsiteY23-4726" fmla="*/ 4859589 h 5358110"/>
                <a:gd name="connsiteX24-4727" fmla="*/ 382689 w 5476951"/>
                <a:gd name="connsiteY24-4728" fmla="*/ 4973251 h 5358110"/>
                <a:gd name="connsiteX25-4729" fmla="*/ 193546 w 5476951"/>
                <a:gd name="connsiteY25-4730" fmla="*/ 3627521 h 5358110"/>
                <a:gd name="connsiteX26-4731" fmla="*/ 1539276 w 5476951"/>
                <a:gd name="connsiteY26-4732" fmla="*/ 3438379 h 5358110"/>
                <a:gd name="connsiteX27-4733" fmla="*/ 1877129 w 5476951"/>
                <a:gd name="connsiteY27-4734" fmla="*/ 3697057 h 5358110"/>
                <a:gd name="connsiteX28-4735" fmla="*/ 2216732 w 5476951"/>
                <a:gd name="connsiteY28-4736" fmla="*/ 3844176 h 5358110"/>
                <a:gd name="connsiteX29-4737" fmla="*/ 2646146 w 5476951"/>
                <a:gd name="connsiteY29-4738" fmla="*/ 3863853 h 5358110"/>
                <a:gd name="connsiteX30-4739" fmla="*/ 2648696 w 5476951"/>
                <a:gd name="connsiteY30-4740" fmla="*/ 3862765 h 5358110"/>
                <a:gd name="connsiteX31-4741" fmla="*/ 2689875 w 5476951"/>
                <a:gd name="connsiteY31-4742" fmla="*/ 3855447 h 5358110"/>
                <a:gd name="connsiteX32-4743" fmla="*/ 2936100 w 5476951"/>
                <a:gd name="connsiteY32-4744" fmla="*/ 3658908 h 5358110"/>
                <a:gd name="connsiteX33-4745" fmla="*/ 2838440 w 5476951"/>
                <a:gd name="connsiteY33-4746" fmla="*/ 3290409 h 5358110"/>
                <a:gd name="connsiteX34-4747" fmla="*/ 2028615 w 5476951"/>
                <a:gd name="connsiteY34-4748" fmla="*/ 2748134 h 5358110"/>
                <a:gd name="connsiteX35-4749" fmla="*/ 1654205 w 5476951"/>
                <a:gd name="connsiteY35-4750" fmla="*/ 2545672 h 5358110"/>
                <a:gd name="connsiteX36-4751" fmla="*/ 1375630 w 5476951"/>
                <a:gd name="connsiteY36-4752" fmla="*/ 563636 h 5358110"/>
                <a:gd name="connsiteX37-4753" fmla="*/ 3357666 w 5476951"/>
                <a:gd name="connsiteY37-4754" fmla="*/ 285061 h 5358110"/>
                <a:gd name="connsiteX0-4755" fmla="*/ 3357666 w 5476951"/>
                <a:gd name="connsiteY0-4756" fmla="*/ 285061 h 5358110"/>
                <a:gd name="connsiteX1-4757" fmla="*/ 3905805 w 5476951"/>
                <a:gd name="connsiteY1-4758" fmla="*/ 1625527 h 5358110"/>
                <a:gd name="connsiteX2-4759" fmla="*/ 3897761 w 5476951"/>
                <a:gd name="connsiteY2-4760" fmla="*/ 1921129 h 5358110"/>
                <a:gd name="connsiteX3-4761" fmla="*/ 4346315 w 5476951"/>
                <a:gd name="connsiteY3-4762" fmla="*/ 2784117 h 5358110"/>
                <a:gd name="connsiteX4-4763" fmla="*/ 4835762 w 5476951"/>
                <a:gd name="connsiteY4-4764" fmla="*/ 3221948 h 5358110"/>
                <a:gd name="connsiteX5-4765" fmla="*/ 5030084 w 5476951"/>
                <a:gd name="connsiteY5-4766" fmla="*/ 3339833 h 5358110"/>
                <a:gd name="connsiteX6-4767" fmla="*/ 5250947 w 5476951"/>
                <a:gd name="connsiteY6-4768" fmla="*/ 4911245 h 5358110"/>
                <a:gd name="connsiteX7-4769" fmla="*/ 3679535 w 5476951"/>
                <a:gd name="connsiteY7-4770" fmla="*/ 5132106 h 5358110"/>
                <a:gd name="connsiteX8-4771" fmla="*/ 3608123 w 5476951"/>
                <a:gd name="connsiteY8-4772" fmla="*/ 5071653 h 5358110"/>
                <a:gd name="connsiteX9-4773" fmla="*/ 3606270 w 5476951"/>
                <a:gd name="connsiteY9-4774" fmla="*/ 5071653 h 5358110"/>
                <a:gd name="connsiteX10-4775" fmla="*/ 3605852 w 5476951"/>
                <a:gd name="connsiteY10-4776" fmla="*/ 5071157 h 5358110"/>
                <a:gd name="connsiteX11-4777" fmla="*/ 3581037 w 5476951"/>
                <a:gd name="connsiteY11-4778" fmla="*/ 5048724 h 5358110"/>
                <a:gd name="connsiteX12-4779" fmla="*/ 3436792 w 5476951"/>
                <a:gd name="connsiteY12-4780" fmla="*/ 4887236 h 5358110"/>
                <a:gd name="connsiteX13-4781" fmla="*/ 3256800 w 5476951"/>
                <a:gd name="connsiteY13-4782" fmla="*/ 4738697 h 5358110"/>
                <a:gd name="connsiteX14-4783" fmla="*/ 2794209 w 5476951"/>
                <a:gd name="connsiteY14-4784" fmla="*/ 4559234 h 5358110"/>
                <a:gd name="connsiteX15-4785" fmla="*/ 2458494 w 5476951"/>
                <a:gd name="connsiteY15-4786" fmla="*/ 4523286 h 5358110"/>
                <a:gd name="connsiteX16-4787" fmla="*/ 1746979 w 5476951"/>
                <a:gd name="connsiteY16-4788" fmla="*/ 4763446 h 5358110"/>
                <a:gd name="connsiteX17-4789" fmla="*/ 1735712 w 5476951"/>
                <a:gd name="connsiteY17-4790" fmla="*/ 4781802 h 5358110"/>
                <a:gd name="connsiteX18-4791" fmla="*/ 1734708 w 5476951"/>
                <a:gd name="connsiteY18-4792" fmla="*/ 4782497 h 5358110"/>
                <a:gd name="connsiteX19-4793" fmla="*/ 1710956 w 5476951"/>
                <a:gd name="connsiteY19-4794" fmla="*/ 4807429 h 5358110"/>
                <a:gd name="connsiteX20-4795" fmla="*/ 1708962 w 5476951"/>
                <a:gd name="connsiteY20-4796" fmla="*/ 4812729 h 5358110"/>
                <a:gd name="connsiteX21-4797" fmla="*/ 1702082 w 5476951"/>
                <a:gd name="connsiteY21-4798" fmla="*/ 4815618 h 5358110"/>
                <a:gd name="connsiteX22-4799" fmla="*/ 1665329 w 5476951"/>
                <a:gd name="connsiteY22-4800" fmla="*/ 4859589 h 5358110"/>
                <a:gd name="connsiteX23-4801" fmla="*/ 382689 w 5476951"/>
                <a:gd name="connsiteY23-4802" fmla="*/ 4973251 h 5358110"/>
                <a:gd name="connsiteX24-4803" fmla="*/ 193546 w 5476951"/>
                <a:gd name="connsiteY24-4804" fmla="*/ 3627521 h 5358110"/>
                <a:gd name="connsiteX25-4805" fmla="*/ 1539276 w 5476951"/>
                <a:gd name="connsiteY25-4806" fmla="*/ 3438379 h 5358110"/>
                <a:gd name="connsiteX26-4807" fmla="*/ 1877129 w 5476951"/>
                <a:gd name="connsiteY26-4808" fmla="*/ 3697057 h 5358110"/>
                <a:gd name="connsiteX27-4809" fmla="*/ 2216732 w 5476951"/>
                <a:gd name="connsiteY27-4810" fmla="*/ 3844176 h 5358110"/>
                <a:gd name="connsiteX28-4811" fmla="*/ 2646146 w 5476951"/>
                <a:gd name="connsiteY28-4812" fmla="*/ 3863853 h 5358110"/>
                <a:gd name="connsiteX29-4813" fmla="*/ 2648696 w 5476951"/>
                <a:gd name="connsiteY29-4814" fmla="*/ 3862765 h 5358110"/>
                <a:gd name="connsiteX30-4815" fmla="*/ 2689875 w 5476951"/>
                <a:gd name="connsiteY30-4816" fmla="*/ 3855447 h 5358110"/>
                <a:gd name="connsiteX31-4817" fmla="*/ 2936100 w 5476951"/>
                <a:gd name="connsiteY31-4818" fmla="*/ 3658908 h 5358110"/>
                <a:gd name="connsiteX32-4819" fmla="*/ 2838440 w 5476951"/>
                <a:gd name="connsiteY32-4820" fmla="*/ 3290409 h 5358110"/>
                <a:gd name="connsiteX33-4821" fmla="*/ 2028615 w 5476951"/>
                <a:gd name="connsiteY33-4822" fmla="*/ 2748134 h 5358110"/>
                <a:gd name="connsiteX34-4823" fmla="*/ 1654205 w 5476951"/>
                <a:gd name="connsiteY34-4824" fmla="*/ 2545672 h 5358110"/>
                <a:gd name="connsiteX35-4825" fmla="*/ 1375630 w 5476951"/>
                <a:gd name="connsiteY35-4826" fmla="*/ 563636 h 5358110"/>
                <a:gd name="connsiteX36-4827" fmla="*/ 3357666 w 5476951"/>
                <a:gd name="connsiteY36-4828" fmla="*/ 285061 h 5358110"/>
                <a:gd name="connsiteX0-4829" fmla="*/ 3357666 w 5476951"/>
                <a:gd name="connsiteY0-4830" fmla="*/ 285061 h 5358110"/>
                <a:gd name="connsiteX1-4831" fmla="*/ 3905805 w 5476951"/>
                <a:gd name="connsiteY1-4832" fmla="*/ 1625527 h 5358110"/>
                <a:gd name="connsiteX2-4833" fmla="*/ 3897761 w 5476951"/>
                <a:gd name="connsiteY2-4834" fmla="*/ 1921129 h 5358110"/>
                <a:gd name="connsiteX3-4835" fmla="*/ 4346315 w 5476951"/>
                <a:gd name="connsiteY3-4836" fmla="*/ 2784117 h 5358110"/>
                <a:gd name="connsiteX4-4837" fmla="*/ 4835762 w 5476951"/>
                <a:gd name="connsiteY4-4838" fmla="*/ 3221948 h 5358110"/>
                <a:gd name="connsiteX5-4839" fmla="*/ 5030084 w 5476951"/>
                <a:gd name="connsiteY5-4840" fmla="*/ 3339833 h 5358110"/>
                <a:gd name="connsiteX6-4841" fmla="*/ 5250947 w 5476951"/>
                <a:gd name="connsiteY6-4842" fmla="*/ 4911245 h 5358110"/>
                <a:gd name="connsiteX7-4843" fmla="*/ 3679535 w 5476951"/>
                <a:gd name="connsiteY7-4844" fmla="*/ 5132106 h 5358110"/>
                <a:gd name="connsiteX8-4845" fmla="*/ 3608123 w 5476951"/>
                <a:gd name="connsiteY8-4846" fmla="*/ 5071653 h 5358110"/>
                <a:gd name="connsiteX9-4847" fmla="*/ 3606270 w 5476951"/>
                <a:gd name="connsiteY9-4848" fmla="*/ 5071653 h 5358110"/>
                <a:gd name="connsiteX10-4849" fmla="*/ 3581037 w 5476951"/>
                <a:gd name="connsiteY10-4850" fmla="*/ 5048724 h 5358110"/>
                <a:gd name="connsiteX11-4851" fmla="*/ 3436792 w 5476951"/>
                <a:gd name="connsiteY11-4852" fmla="*/ 4887236 h 5358110"/>
                <a:gd name="connsiteX12-4853" fmla="*/ 3256800 w 5476951"/>
                <a:gd name="connsiteY12-4854" fmla="*/ 4738697 h 5358110"/>
                <a:gd name="connsiteX13-4855" fmla="*/ 2794209 w 5476951"/>
                <a:gd name="connsiteY13-4856" fmla="*/ 4559234 h 5358110"/>
                <a:gd name="connsiteX14-4857" fmla="*/ 2458494 w 5476951"/>
                <a:gd name="connsiteY14-4858" fmla="*/ 4523286 h 5358110"/>
                <a:gd name="connsiteX15-4859" fmla="*/ 1746979 w 5476951"/>
                <a:gd name="connsiteY15-4860" fmla="*/ 4763446 h 5358110"/>
                <a:gd name="connsiteX16-4861" fmla="*/ 1735712 w 5476951"/>
                <a:gd name="connsiteY16-4862" fmla="*/ 4781802 h 5358110"/>
                <a:gd name="connsiteX17-4863" fmla="*/ 1734708 w 5476951"/>
                <a:gd name="connsiteY17-4864" fmla="*/ 4782497 h 5358110"/>
                <a:gd name="connsiteX18-4865" fmla="*/ 1710956 w 5476951"/>
                <a:gd name="connsiteY18-4866" fmla="*/ 4807429 h 5358110"/>
                <a:gd name="connsiteX19-4867" fmla="*/ 1708962 w 5476951"/>
                <a:gd name="connsiteY19-4868" fmla="*/ 4812729 h 5358110"/>
                <a:gd name="connsiteX20-4869" fmla="*/ 1702082 w 5476951"/>
                <a:gd name="connsiteY20-4870" fmla="*/ 4815618 h 5358110"/>
                <a:gd name="connsiteX21-4871" fmla="*/ 1665329 w 5476951"/>
                <a:gd name="connsiteY21-4872" fmla="*/ 4859589 h 5358110"/>
                <a:gd name="connsiteX22-4873" fmla="*/ 382689 w 5476951"/>
                <a:gd name="connsiteY22-4874" fmla="*/ 4973251 h 5358110"/>
                <a:gd name="connsiteX23-4875" fmla="*/ 193546 w 5476951"/>
                <a:gd name="connsiteY23-4876" fmla="*/ 3627521 h 5358110"/>
                <a:gd name="connsiteX24-4877" fmla="*/ 1539276 w 5476951"/>
                <a:gd name="connsiteY24-4878" fmla="*/ 3438379 h 5358110"/>
                <a:gd name="connsiteX25-4879" fmla="*/ 1877129 w 5476951"/>
                <a:gd name="connsiteY25-4880" fmla="*/ 3697057 h 5358110"/>
                <a:gd name="connsiteX26-4881" fmla="*/ 2216732 w 5476951"/>
                <a:gd name="connsiteY26-4882" fmla="*/ 3844176 h 5358110"/>
                <a:gd name="connsiteX27-4883" fmla="*/ 2646146 w 5476951"/>
                <a:gd name="connsiteY27-4884" fmla="*/ 3863853 h 5358110"/>
                <a:gd name="connsiteX28-4885" fmla="*/ 2648696 w 5476951"/>
                <a:gd name="connsiteY28-4886" fmla="*/ 3862765 h 5358110"/>
                <a:gd name="connsiteX29-4887" fmla="*/ 2689875 w 5476951"/>
                <a:gd name="connsiteY29-4888" fmla="*/ 3855447 h 5358110"/>
                <a:gd name="connsiteX30-4889" fmla="*/ 2936100 w 5476951"/>
                <a:gd name="connsiteY30-4890" fmla="*/ 3658908 h 5358110"/>
                <a:gd name="connsiteX31-4891" fmla="*/ 2838440 w 5476951"/>
                <a:gd name="connsiteY31-4892" fmla="*/ 3290409 h 5358110"/>
                <a:gd name="connsiteX32-4893" fmla="*/ 2028615 w 5476951"/>
                <a:gd name="connsiteY32-4894" fmla="*/ 2748134 h 5358110"/>
                <a:gd name="connsiteX33-4895" fmla="*/ 1654205 w 5476951"/>
                <a:gd name="connsiteY33-4896" fmla="*/ 2545672 h 5358110"/>
                <a:gd name="connsiteX34-4897" fmla="*/ 1375630 w 5476951"/>
                <a:gd name="connsiteY34-4898" fmla="*/ 563636 h 5358110"/>
                <a:gd name="connsiteX35-4899" fmla="*/ 3357666 w 5476951"/>
                <a:gd name="connsiteY35-4900" fmla="*/ 285061 h 5358110"/>
                <a:gd name="connsiteX0-4901" fmla="*/ 3357666 w 5476951"/>
                <a:gd name="connsiteY0-4902" fmla="*/ 285061 h 5358110"/>
                <a:gd name="connsiteX1-4903" fmla="*/ 3905805 w 5476951"/>
                <a:gd name="connsiteY1-4904" fmla="*/ 1625527 h 5358110"/>
                <a:gd name="connsiteX2-4905" fmla="*/ 3897761 w 5476951"/>
                <a:gd name="connsiteY2-4906" fmla="*/ 1921129 h 5358110"/>
                <a:gd name="connsiteX3-4907" fmla="*/ 4346315 w 5476951"/>
                <a:gd name="connsiteY3-4908" fmla="*/ 2784117 h 5358110"/>
                <a:gd name="connsiteX4-4909" fmla="*/ 4835762 w 5476951"/>
                <a:gd name="connsiteY4-4910" fmla="*/ 3221948 h 5358110"/>
                <a:gd name="connsiteX5-4911" fmla="*/ 5030084 w 5476951"/>
                <a:gd name="connsiteY5-4912" fmla="*/ 3339833 h 5358110"/>
                <a:gd name="connsiteX6-4913" fmla="*/ 5250947 w 5476951"/>
                <a:gd name="connsiteY6-4914" fmla="*/ 4911245 h 5358110"/>
                <a:gd name="connsiteX7-4915" fmla="*/ 3679535 w 5476951"/>
                <a:gd name="connsiteY7-4916" fmla="*/ 5132106 h 5358110"/>
                <a:gd name="connsiteX8-4917" fmla="*/ 3608123 w 5476951"/>
                <a:gd name="connsiteY8-4918" fmla="*/ 5071653 h 5358110"/>
                <a:gd name="connsiteX9-4919" fmla="*/ 3606270 w 5476951"/>
                <a:gd name="connsiteY9-4920" fmla="*/ 5071653 h 5358110"/>
                <a:gd name="connsiteX10-4921" fmla="*/ 3436792 w 5476951"/>
                <a:gd name="connsiteY10-4922" fmla="*/ 4887236 h 5358110"/>
                <a:gd name="connsiteX11-4923" fmla="*/ 3256800 w 5476951"/>
                <a:gd name="connsiteY11-4924" fmla="*/ 4738697 h 5358110"/>
                <a:gd name="connsiteX12-4925" fmla="*/ 2794209 w 5476951"/>
                <a:gd name="connsiteY12-4926" fmla="*/ 4559234 h 5358110"/>
                <a:gd name="connsiteX13-4927" fmla="*/ 2458494 w 5476951"/>
                <a:gd name="connsiteY13-4928" fmla="*/ 4523286 h 5358110"/>
                <a:gd name="connsiteX14-4929" fmla="*/ 1746979 w 5476951"/>
                <a:gd name="connsiteY14-4930" fmla="*/ 4763446 h 5358110"/>
                <a:gd name="connsiteX15-4931" fmla="*/ 1735712 w 5476951"/>
                <a:gd name="connsiteY15-4932" fmla="*/ 4781802 h 5358110"/>
                <a:gd name="connsiteX16-4933" fmla="*/ 1734708 w 5476951"/>
                <a:gd name="connsiteY16-4934" fmla="*/ 4782497 h 5358110"/>
                <a:gd name="connsiteX17-4935" fmla="*/ 1710956 w 5476951"/>
                <a:gd name="connsiteY17-4936" fmla="*/ 4807429 h 5358110"/>
                <a:gd name="connsiteX18-4937" fmla="*/ 1708962 w 5476951"/>
                <a:gd name="connsiteY18-4938" fmla="*/ 4812729 h 5358110"/>
                <a:gd name="connsiteX19-4939" fmla="*/ 1702082 w 5476951"/>
                <a:gd name="connsiteY19-4940" fmla="*/ 4815618 h 5358110"/>
                <a:gd name="connsiteX20-4941" fmla="*/ 1665329 w 5476951"/>
                <a:gd name="connsiteY20-4942" fmla="*/ 4859589 h 5358110"/>
                <a:gd name="connsiteX21-4943" fmla="*/ 382689 w 5476951"/>
                <a:gd name="connsiteY21-4944" fmla="*/ 4973251 h 5358110"/>
                <a:gd name="connsiteX22-4945" fmla="*/ 193546 w 5476951"/>
                <a:gd name="connsiteY22-4946" fmla="*/ 3627521 h 5358110"/>
                <a:gd name="connsiteX23-4947" fmla="*/ 1539276 w 5476951"/>
                <a:gd name="connsiteY23-4948" fmla="*/ 3438379 h 5358110"/>
                <a:gd name="connsiteX24-4949" fmla="*/ 1877129 w 5476951"/>
                <a:gd name="connsiteY24-4950" fmla="*/ 3697057 h 5358110"/>
                <a:gd name="connsiteX25-4951" fmla="*/ 2216732 w 5476951"/>
                <a:gd name="connsiteY25-4952" fmla="*/ 3844176 h 5358110"/>
                <a:gd name="connsiteX26-4953" fmla="*/ 2646146 w 5476951"/>
                <a:gd name="connsiteY26-4954" fmla="*/ 3863853 h 5358110"/>
                <a:gd name="connsiteX27-4955" fmla="*/ 2648696 w 5476951"/>
                <a:gd name="connsiteY27-4956" fmla="*/ 3862765 h 5358110"/>
                <a:gd name="connsiteX28-4957" fmla="*/ 2689875 w 5476951"/>
                <a:gd name="connsiteY28-4958" fmla="*/ 3855447 h 5358110"/>
                <a:gd name="connsiteX29-4959" fmla="*/ 2936100 w 5476951"/>
                <a:gd name="connsiteY29-4960" fmla="*/ 3658908 h 5358110"/>
                <a:gd name="connsiteX30-4961" fmla="*/ 2838440 w 5476951"/>
                <a:gd name="connsiteY30-4962" fmla="*/ 3290409 h 5358110"/>
                <a:gd name="connsiteX31-4963" fmla="*/ 2028615 w 5476951"/>
                <a:gd name="connsiteY31-4964" fmla="*/ 2748134 h 5358110"/>
                <a:gd name="connsiteX32-4965" fmla="*/ 1654205 w 5476951"/>
                <a:gd name="connsiteY32-4966" fmla="*/ 2545672 h 5358110"/>
                <a:gd name="connsiteX33-4967" fmla="*/ 1375630 w 5476951"/>
                <a:gd name="connsiteY33-4968" fmla="*/ 563636 h 5358110"/>
                <a:gd name="connsiteX34-4969" fmla="*/ 3357666 w 5476951"/>
                <a:gd name="connsiteY34-4970" fmla="*/ 285061 h 5358110"/>
                <a:gd name="connsiteX0-4971" fmla="*/ 3357666 w 5476951"/>
                <a:gd name="connsiteY0-4972" fmla="*/ 285061 h 5358110"/>
                <a:gd name="connsiteX1-4973" fmla="*/ 3905805 w 5476951"/>
                <a:gd name="connsiteY1-4974" fmla="*/ 1625527 h 5358110"/>
                <a:gd name="connsiteX2-4975" fmla="*/ 3897761 w 5476951"/>
                <a:gd name="connsiteY2-4976" fmla="*/ 1921129 h 5358110"/>
                <a:gd name="connsiteX3-4977" fmla="*/ 4346315 w 5476951"/>
                <a:gd name="connsiteY3-4978" fmla="*/ 2784117 h 5358110"/>
                <a:gd name="connsiteX4-4979" fmla="*/ 4835762 w 5476951"/>
                <a:gd name="connsiteY4-4980" fmla="*/ 3221948 h 5358110"/>
                <a:gd name="connsiteX5-4981" fmla="*/ 5030084 w 5476951"/>
                <a:gd name="connsiteY5-4982" fmla="*/ 3339833 h 5358110"/>
                <a:gd name="connsiteX6-4983" fmla="*/ 5250947 w 5476951"/>
                <a:gd name="connsiteY6-4984" fmla="*/ 4911245 h 5358110"/>
                <a:gd name="connsiteX7-4985" fmla="*/ 3679535 w 5476951"/>
                <a:gd name="connsiteY7-4986" fmla="*/ 5132106 h 5358110"/>
                <a:gd name="connsiteX8-4987" fmla="*/ 3608123 w 5476951"/>
                <a:gd name="connsiteY8-4988" fmla="*/ 5071653 h 5358110"/>
                <a:gd name="connsiteX9-4989" fmla="*/ 3436792 w 5476951"/>
                <a:gd name="connsiteY9-4990" fmla="*/ 4887236 h 5358110"/>
                <a:gd name="connsiteX10-4991" fmla="*/ 3256800 w 5476951"/>
                <a:gd name="connsiteY10-4992" fmla="*/ 4738697 h 5358110"/>
                <a:gd name="connsiteX11-4993" fmla="*/ 2794209 w 5476951"/>
                <a:gd name="connsiteY11-4994" fmla="*/ 4559234 h 5358110"/>
                <a:gd name="connsiteX12-4995" fmla="*/ 2458494 w 5476951"/>
                <a:gd name="connsiteY12-4996" fmla="*/ 4523286 h 5358110"/>
                <a:gd name="connsiteX13-4997" fmla="*/ 1746979 w 5476951"/>
                <a:gd name="connsiteY13-4998" fmla="*/ 4763446 h 5358110"/>
                <a:gd name="connsiteX14-4999" fmla="*/ 1735712 w 5476951"/>
                <a:gd name="connsiteY14-5000" fmla="*/ 4781802 h 5358110"/>
                <a:gd name="connsiteX15-5001" fmla="*/ 1734708 w 5476951"/>
                <a:gd name="connsiteY15-5002" fmla="*/ 4782497 h 5358110"/>
                <a:gd name="connsiteX16-5003" fmla="*/ 1710956 w 5476951"/>
                <a:gd name="connsiteY16-5004" fmla="*/ 4807429 h 5358110"/>
                <a:gd name="connsiteX17-5005" fmla="*/ 1708962 w 5476951"/>
                <a:gd name="connsiteY17-5006" fmla="*/ 4812729 h 5358110"/>
                <a:gd name="connsiteX18-5007" fmla="*/ 1702082 w 5476951"/>
                <a:gd name="connsiteY18-5008" fmla="*/ 4815618 h 5358110"/>
                <a:gd name="connsiteX19-5009" fmla="*/ 1665329 w 5476951"/>
                <a:gd name="connsiteY19-5010" fmla="*/ 4859589 h 5358110"/>
                <a:gd name="connsiteX20-5011" fmla="*/ 382689 w 5476951"/>
                <a:gd name="connsiteY20-5012" fmla="*/ 4973251 h 5358110"/>
                <a:gd name="connsiteX21-5013" fmla="*/ 193546 w 5476951"/>
                <a:gd name="connsiteY21-5014" fmla="*/ 3627521 h 5358110"/>
                <a:gd name="connsiteX22-5015" fmla="*/ 1539276 w 5476951"/>
                <a:gd name="connsiteY22-5016" fmla="*/ 3438379 h 5358110"/>
                <a:gd name="connsiteX23-5017" fmla="*/ 1877129 w 5476951"/>
                <a:gd name="connsiteY23-5018" fmla="*/ 3697057 h 5358110"/>
                <a:gd name="connsiteX24-5019" fmla="*/ 2216732 w 5476951"/>
                <a:gd name="connsiteY24-5020" fmla="*/ 3844176 h 5358110"/>
                <a:gd name="connsiteX25-5021" fmla="*/ 2646146 w 5476951"/>
                <a:gd name="connsiteY25-5022" fmla="*/ 3863853 h 5358110"/>
                <a:gd name="connsiteX26-5023" fmla="*/ 2648696 w 5476951"/>
                <a:gd name="connsiteY26-5024" fmla="*/ 3862765 h 5358110"/>
                <a:gd name="connsiteX27-5025" fmla="*/ 2689875 w 5476951"/>
                <a:gd name="connsiteY27-5026" fmla="*/ 3855447 h 5358110"/>
                <a:gd name="connsiteX28-5027" fmla="*/ 2936100 w 5476951"/>
                <a:gd name="connsiteY28-5028" fmla="*/ 3658908 h 5358110"/>
                <a:gd name="connsiteX29-5029" fmla="*/ 2838440 w 5476951"/>
                <a:gd name="connsiteY29-5030" fmla="*/ 3290409 h 5358110"/>
                <a:gd name="connsiteX30-5031" fmla="*/ 2028615 w 5476951"/>
                <a:gd name="connsiteY30-5032" fmla="*/ 2748134 h 5358110"/>
                <a:gd name="connsiteX31-5033" fmla="*/ 1654205 w 5476951"/>
                <a:gd name="connsiteY31-5034" fmla="*/ 2545672 h 5358110"/>
                <a:gd name="connsiteX32-5035" fmla="*/ 1375630 w 5476951"/>
                <a:gd name="connsiteY32-5036" fmla="*/ 563636 h 5358110"/>
                <a:gd name="connsiteX33-5037" fmla="*/ 3357666 w 5476951"/>
                <a:gd name="connsiteY33-5038" fmla="*/ 285061 h 5358110"/>
                <a:gd name="connsiteX0-5039" fmla="*/ 3357666 w 5476951"/>
                <a:gd name="connsiteY0-5040" fmla="*/ 285061 h 5358110"/>
                <a:gd name="connsiteX1-5041" fmla="*/ 3905805 w 5476951"/>
                <a:gd name="connsiteY1-5042" fmla="*/ 1625527 h 5358110"/>
                <a:gd name="connsiteX2-5043" fmla="*/ 3897761 w 5476951"/>
                <a:gd name="connsiteY2-5044" fmla="*/ 1921129 h 5358110"/>
                <a:gd name="connsiteX3-5045" fmla="*/ 4346315 w 5476951"/>
                <a:gd name="connsiteY3-5046" fmla="*/ 2784117 h 5358110"/>
                <a:gd name="connsiteX4-5047" fmla="*/ 4835762 w 5476951"/>
                <a:gd name="connsiteY4-5048" fmla="*/ 3221948 h 5358110"/>
                <a:gd name="connsiteX5-5049" fmla="*/ 5030084 w 5476951"/>
                <a:gd name="connsiteY5-5050" fmla="*/ 3339833 h 5358110"/>
                <a:gd name="connsiteX6-5051" fmla="*/ 5250947 w 5476951"/>
                <a:gd name="connsiteY6-5052" fmla="*/ 4911245 h 5358110"/>
                <a:gd name="connsiteX7-5053" fmla="*/ 3679535 w 5476951"/>
                <a:gd name="connsiteY7-5054" fmla="*/ 5132106 h 5358110"/>
                <a:gd name="connsiteX8-5055" fmla="*/ 3608123 w 5476951"/>
                <a:gd name="connsiteY8-5056" fmla="*/ 5071653 h 5358110"/>
                <a:gd name="connsiteX9-5057" fmla="*/ 3436792 w 5476951"/>
                <a:gd name="connsiteY9-5058" fmla="*/ 4887236 h 5358110"/>
                <a:gd name="connsiteX10-5059" fmla="*/ 3207327 w 5476951"/>
                <a:gd name="connsiteY10-5060" fmla="*/ 4713344 h 5358110"/>
                <a:gd name="connsiteX11-5061" fmla="*/ 2794209 w 5476951"/>
                <a:gd name="connsiteY11-5062" fmla="*/ 4559234 h 5358110"/>
                <a:gd name="connsiteX12-5063" fmla="*/ 2458494 w 5476951"/>
                <a:gd name="connsiteY12-5064" fmla="*/ 4523286 h 5358110"/>
                <a:gd name="connsiteX13-5065" fmla="*/ 1746979 w 5476951"/>
                <a:gd name="connsiteY13-5066" fmla="*/ 4763446 h 5358110"/>
                <a:gd name="connsiteX14-5067" fmla="*/ 1735712 w 5476951"/>
                <a:gd name="connsiteY14-5068" fmla="*/ 4781802 h 5358110"/>
                <a:gd name="connsiteX15-5069" fmla="*/ 1734708 w 5476951"/>
                <a:gd name="connsiteY15-5070" fmla="*/ 4782497 h 5358110"/>
                <a:gd name="connsiteX16-5071" fmla="*/ 1710956 w 5476951"/>
                <a:gd name="connsiteY16-5072" fmla="*/ 4807429 h 5358110"/>
                <a:gd name="connsiteX17-5073" fmla="*/ 1708962 w 5476951"/>
                <a:gd name="connsiteY17-5074" fmla="*/ 4812729 h 5358110"/>
                <a:gd name="connsiteX18-5075" fmla="*/ 1702082 w 5476951"/>
                <a:gd name="connsiteY18-5076" fmla="*/ 4815618 h 5358110"/>
                <a:gd name="connsiteX19-5077" fmla="*/ 1665329 w 5476951"/>
                <a:gd name="connsiteY19-5078" fmla="*/ 4859589 h 5358110"/>
                <a:gd name="connsiteX20-5079" fmla="*/ 382689 w 5476951"/>
                <a:gd name="connsiteY20-5080" fmla="*/ 4973251 h 5358110"/>
                <a:gd name="connsiteX21-5081" fmla="*/ 193546 w 5476951"/>
                <a:gd name="connsiteY21-5082" fmla="*/ 3627521 h 5358110"/>
                <a:gd name="connsiteX22-5083" fmla="*/ 1539276 w 5476951"/>
                <a:gd name="connsiteY22-5084" fmla="*/ 3438379 h 5358110"/>
                <a:gd name="connsiteX23-5085" fmla="*/ 1877129 w 5476951"/>
                <a:gd name="connsiteY23-5086" fmla="*/ 3697057 h 5358110"/>
                <a:gd name="connsiteX24-5087" fmla="*/ 2216732 w 5476951"/>
                <a:gd name="connsiteY24-5088" fmla="*/ 3844176 h 5358110"/>
                <a:gd name="connsiteX25-5089" fmla="*/ 2646146 w 5476951"/>
                <a:gd name="connsiteY25-5090" fmla="*/ 3863853 h 5358110"/>
                <a:gd name="connsiteX26-5091" fmla="*/ 2648696 w 5476951"/>
                <a:gd name="connsiteY26-5092" fmla="*/ 3862765 h 5358110"/>
                <a:gd name="connsiteX27-5093" fmla="*/ 2689875 w 5476951"/>
                <a:gd name="connsiteY27-5094" fmla="*/ 3855447 h 5358110"/>
                <a:gd name="connsiteX28-5095" fmla="*/ 2936100 w 5476951"/>
                <a:gd name="connsiteY28-5096" fmla="*/ 3658908 h 5358110"/>
                <a:gd name="connsiteX29-5097" fmla="*/ 2838440 w 5476951"/>
                <a:gd name="connsiteY29-5098" fmla="*/ 3290409 h 5358110"/>
                <a:gd name="connsiteX30-5099" fmla="*/ 2028615 w 5476951"/>
                <a:gd name="connsiteY30-5100" fmla="*/ 2748134 h 5358110"/>
                <a:gd name="connsiteX31-5101" fmla="*/ 1654205 w 5476951"/>
                <a:gd name="connsiteY31-5102" fmla="*/ 2545672 h 5358110"/>
                <a:gd name="connsiteX32-5103" fmla="*/ 1375630 w 5476951"/>
                <a:gd name="connsiteY32-5104" fmla="*/ 563636 h 5358110"/>
                <a:gd name="connsiteX33-5105" fmla="*/ 3357666 w 5476951"/>
                <a:gd name="connsiteY33-5106" fmla="*/ 285061 h 5358110"/>
                <a:gd name="connsiteX0-5107" fmla="*/ 3357666 w 5476951"/>
                <a:gd name="connsiteY0-5108" fmla="*/ 285061 h 5358110"/>
                <a:gd name="connsiteX1-5109" fmla="*/ 3905805 w 5476951"/>
                <a:gd name="connsiteY1-5110" fmla="*/ 1625527 h 5358110"/>
                <a:gd name="connsiteX2-5111" fmla="*/ 3897761 w 5476951"/>
                <a:gd name="connsiteY2-5112" fmla="*/ 1921129 h 5358110"/>
                <a:gd name="connsiteX3-5113" fmla="*/ 4346315 w 5476951"/>
                <a:gd name="connsiteY3-5114" fmla="*/ 2784117 h 5358110"/>
                <a:gd name="connsiteX4-5115" fmla="*/ 4835762 w 5476951"/>
                <a:gd name="connsiteY4-5116" fmla="*/ 3221948 h 5358110"/>
                <a:gd name="connsiteX5-5117" fmla="*/ 5030084 w 5476951"/>
                <a:gd name="connsiteY5-5118" fmla="*/ 3339833 h 5358110"/>
                <a:gd name="connsiteX6-5119" fmla="*/ 5250947 w 5476951"/>
                <a:gd name="connsiteY6-5120" fmla="*/ 4911245 h 5358110"/>
                <a:gd name="connsiteX7-5121" fmla="*/ 3679535 w 5476951"/>
                <a:gd name="connsiteY7-5122" fmla="*/ 5132106 h 5358110"/>
                <a:gd name="connsiteX8-5123" fmla="*/ 3608123 w 5476951"/>
                <a:gd name="connsiteY8-5124" fmla="*/ 5071653 h 5358110"/>
                <a:gd name="connsiteX9-5125" fmla="*/ 3436792 w 5476951"/>
                <a:gd name="connsiteY9-5126" fmla="*/ 4887236 h 5358110"/>
                <a:gd name="connsiteX10-5127" fmla="*/ 3207327 w 5476951"/>
                <a:gd name="connsiteY10-5128" fmla="*/ 4713344 h 5358110"/>
                <a:gd name="connsiteX11-5129" fmla="*/ 2794209 w 5476951"/>
                <a:gd name="connsiteY11-5130" fmla="*/ 4559234 h 5358110"/>
                <a:gd name="connsiteX12-5131" fmla="*/ 2458494 w 5476951"/>
                <a:gd name="connsiteY12-5132" fmla="*/ 4523286 h 5358110"/>
                <a:gd name="connsiteX13-5133" fmla="*/ 1746979 w 5476951"/>
                <a:gd name="connsiteY13-5134" fmla="*/ 4763446 h 5358110"/>
                <a:gd name="connsiteX14-5135" fmla="*/ 1735712 w 5476951"/>
                <a:gd name="connsiteY14-5136" fmla="*/ 4781802 h 5358110"/>
                <a:gd name="connsiteX15-5137" fmla="*/ 1734708 w 5476951"/>
                <a:gd name="connsiteY15-5138" fmla="*/ 4782497 h 5358110"/>
                <a:gd name="connsiteX16-5139" fmla="*/ 1710956 w 5476951"/>
                <a:gd name="connsiteY16-5140" fmla="*/ 4807429 h 5358110"/>
                <a:gd name="connsiteX17-5141" fmla="*/ 1708962 w 5476951"/>
                <a:gd name="connsiteY17-5142" fmla="*/ 4812729 h 5358110"/>
                <a:gd name="connsiteX18-5143" fmla="*/ 1665329 w 5476951"/>
                <a:gd name="connsiteY18-5144" fmla="*/ 4859589 h 5358110"/>
                <a:gd name="connsiteX19-5145" fmla="*/ 382689 w 5476951"/>
                <a:gd name="connsiteY19-5146" fmla="*/ 4973251 h 5358110"/>
                <a:gd name="connsiteX20-5147" fmla="*/ 193546 w 5476951"/>
                <a:gd name="connsiteY20-5148" fmla="*/ 3627521 h 5358110"/>
                <a:gd name="connsiteX21-5149" fmla="*/ 1539276 w 5476951"/>
                <a:gd name="connsiteY21-5150" fmla="*/ 3438379 h 5358110"/>
                <a:gd name="connsiteX22-5151" fmla="*/ 1877129 w 5476951"/>
                <a:gd name="connsiteY22-5152" fmla="*/ 3697057 h 5358110"/>
                <a:gd name="connsiteX23-5153" fmla="*/ 2216732 w 5476951"/>
                <a:gd name="connsiteY23-5154" fmla="*/ 3844176 h 5358110"/>
                <a:gd name="connsiteX24-5155" fmla="*/ 2646146 w 5476951"/>
                <a:gd name="connsiteY24-5156" fmla="*/ 3863853 h 5358110"/>
                <a:gd name="connsiteX25-5157" fmla="*/ 2648696 w 5476951"/>
                <a:gd name="connsiteY25-5158" fmla="*/ 3862765 h 5358110"/>
                <a:gd name="connsiteX26-5159" fmla="*/ 2689875 w 5476951"/>
                <a:gd name="connsiteY26-5160" fmla="*/ 3855447 h 5358110"/>
                <a:gd name="connsiteX27-5161" fmla="*/ 2936100 w 5476951"/>
                <a:gd name="connsiteY27-5162" fmla="*/ 3658908 h 5358110"/>
                <a:gd name="connsiteX28-5163" fmla="*/ 2838440 w 5476951"/>
                <a:gd name="connsiteY28-5164" fmla="*/ 3290409 h 5358110"/>
                <a:gd name="connsiteX29-5165" fmla="*/ 2028615 w 5476951"/>
                <a:gd name="connsiteY29-5166" fmla="*/ 2748134 h 5358110"/>
                <a:gd name="connsiteX30-5167" fmla="*/ 1654205 w 5476951"/>
                <a:gd name="connsiteY30-5168" fmla="*/ 2545672 h 5358110"/>
                <a:gd name="connsiteX31-5169" fmla="*/ 1375630 w 5476951"/>
                <a:gd name="connsiteY31-5170" fmla="*/ 563636 h 5358110"/>
                <a:gd name="connsiteX32-5171" fmla="*/ 3357666 w 5476951"/>
                <a:gd name="connsiteY32-5172" fmla="*/ 285061 h 5358110"/>
                <a:gd name="connsiteX0-5173" fmla="*/ 3357666 w 5476951"/>
                <a:gd name="connsiteY0-5174" fmla="*/ 285061 h 5358110"/>
                <a:gd name="connsiteX1-5175" fmla="*/ 3905805 w 5476951"/>
                <a:gd name="connsiteY1-5176" fmla="*/ 1625527 h 5358110"/>
                <a:gd name="connsiteX2-5177" fmla="*/ 3897761 w 5476951"/>
                <a:gd name="connsiteY2-5178" fmla="*/ 1921129 h 5358110"/>
                <a:gd name="connsiteX3-5179" fmla="*/ 4346315 w 5476951"/>
                <a:gd name="connsiteY3-5180" fmla="*/ 2784117 h 5358110"/>
                <a:gd name="connsiteX4-5181" fmla="*/ 4835762 w 5476951"/>
                <a:gd name="connsiteY4-5182" fmla="*/ 3221948 h 5358110"/>
                <a:gd name="connsiteX5-5183" fmla="*/ 5030084 w 5476951"/>
                <a:gd name="connsiteY5-5184" fmla="*/ 3339833 h 5358110"/>
                <a:gd name="connsiteX6-5185" fmla="*/ 5250947 w 5476951"/>
                <a:gd name="connsiteY6-5186" fmla="*/ 4911245 h 5358110"/>
                <a:gd name="connsiteX7-5187" fmla="*/ 3679535 w 5476951"/>
                <a:gd name="connsiteY7-5188" fmla="*/ 5132106 h 5358110"/>
                <a:gd name="connsiteX8-5189" fmla="*/ 3608123 w 5476951"/>
                <a:gd name="connsiteY8-5190" fmla="*/ 5071653 h 5358110"/>
                <a:gd name="connsiteX9-5191" fmla="*/ 3436792 w 5476951"/>
                <a:gd name="connsiteY9-5192" fmla="*/ 4887236 h 5358110"/>
                <a:gd name="connsiteX10-5193" fmla="*/ 3207327 w 5476951"/>
                <a:gd name="connsiteY10-5194" fmla="*/ 4713344 h 5358110"/>
                <a:gd name="connsiteX11-5195" fmla="*/ 2794209 w 5476951"/>
                <a:gd name="connsiteY11-5196" fmla="*/ 4559234 h 5358110"/>
                <a:gd name="connsiteX12-5197" fmla="*/ 2458494 w 5476951"/>
                <a:gd name="connsiteY12-5198" fmla="*/ 4523286 h 5358110"/>
                <a:gd name="connsiteX13-5199" fmla="*/ 1746979 w 5476951"/>
                <a:gd name="connsiteY13-5200" fmla="*/ 4763446 h 5358110"/>
                <a:gd name="connsiteX14-5201" fmla="*/ 1735712 w 5476951"/>
                <a:gd name="connsiteY14-5202" fmla="*/ 4781802 h 5358110"/>
                <a:gd name="connsiteX15-5203" fmla="*/ 1734708 w 5476951"/>
                <a:gd name="connsiteY15-5204" fmla="*/ 4782497 h 5358110"/>
                <a:gd name="connsiteX16-5205" fmla="*/ 1710956 w 5476951"/>
                <a:gd name="connsiteY16-5206" fmla="*/ 4807429 h 5358110"/>
                <a:gd name="connsiteX17-5207" fmla="*/ 1665329 w 5476951"/>
                <a:gd name="connsiteY17-5208" fmla="*/ 4859589 h 5358110"/>
                <a:gd name="connsiteX18-5209" fmla="*/ 382689 w 5476951"/>
                <a:gd name="connsiteY18-5210" fmla="*/ 4973251 h 5358110"/>
                <a:gd name="connsiteX19-5211" fmla="*/ 193546 w 5476951"/>
                <a:gd name="connsiteY19-5212" fmla="*/ 3627521 h 5358110"/>
                <a:gd name="connsiteX20-5213" fmla="*/ 1539276 w 5476951"/>
                <a:gd name="connsiteY20-5214" fmla="*/ 3438379 h 5358110"/>
                <a:gd name="connsiteX21-5215" fmla="*/ 1877129 w 5476951"/>
                <a:gd name="connsiteY21-5216" fmla="*/ 3697057 h 5358110"/>
                <a:gd name="connsiteX22-5217" fmla="*/ 2216732 w 5476951"/>
                <a:gd name="connsiteY22-5218" fmla="*/ 3844176 h 5358110"/>
                <a:gd name="connsiteX23-5219" fmla="*/ 2646146 w 5476951"/>
                <a:gd name="connsiteY23-5220" fmla="*/ 3863853 h 5358110"/>
                <a:gd name="connsiteX24-5221" fmla="*/ 2648696 w 5476951"/>
                <a:gd name="connsiteY24-5222" fmla="*/ 3862765 h 5358110"/>
                <a:gd name="connsiteX25-5223" fmla="*/ 2689875 w 5476951"/>
                <a:gd name="connsiteY25-5224" fmla="*/ 3855447 h 5358110"/>
                <a:gd name="connsiteX26-5225" fmla="*/ 2936100 w 5476951"/>
                <a:gd name="connsiteY26-5226" fmla="*/ 3658908 h 5358110"/>
                <a:gd name="connsiteX27-5227" fmla="*/ 2838440 w 5476951"/>
                <a:gd name="connsiteY27-5228" fmla="*/ 3290409 h 5358110"/>
                <a:gd name="connsiteX28-5229" fmla="*/ 2028615 w 5476951"/>
                <a:gd name="connsiteY28-5230" fmla="*/ 2748134 h 5358110"/>
                <a:gd name="connsiteX29-5231" fmla="*/ 1654205 w 5476951"/>
                <a:gd name="connsiteY29-5232" fmla="*/ 2545672 h 5358110"/>
                <a:gd name="connsiteX30-5233" fmla="*/ 1375630 w 5476951"/>
                <a:gd name="connsiteY30-5234" fmla="*/ 563636 h 5358110"/>
                <a:gd name="connsiteX31-5235" fmla="*/ 3357666 w 5476951"/>
                <a:gd name="connsiteY31-5236" fmla="*/ 285061 h 5358110"/>
                <a:gd name="connsiteX0-5237" fmla="*/ 3357666 w 5476951"/>
                <a:gd name="connsiteY0-5238" fmla="*/ 285061 h 5358110"/>
                <a:gd name="connsiteX1-5239" fmla="*/ 3905805 w 5476951"/>
                <a:gd name="connsiteY1-5240" fmla="*/ 1625527 h 5358110"/>
                <a:gd name="connsiteX2-5241" fmla="*/ 3897761 w 5476951"/>
                <a:gd name="connsiteY2-5242" fmla="*/ 1921129 h 5358110"/>
                <a:gd name="connsiteX3-5243" fmla="*/ 4346315 w 5476951"/>
                <a:gd name="connsiteY3-5244" fmla="*/ 2784117 h 5358110"/>
                <a:gd name="connsiteX4-5245" fmla="*/ 4835762 w 5476951"/>
                <a:gd name="connsiteY4-5246" fmla="*/ 3221948 h 5358110"/>
                <a:gd name="connsiteX5-5247" fmla="*/ 5030084 w 5476951"/>
                <a:gd name="connsiteY5-5248" fmla="*/ 3339833 h 5358110"/>
                <a:gd name="connsiteX6-5249" fmla="*/ 5250947 w 5476951"/>
                <a:gd name="connsiteY6-5250" fmla="*/ 4911245 h 5358110"/>
                <a:gd name="connsiteX7-5251" fmla="*/ 3679535 w 5476951"/>
                <a:gd name="connsiteY7-5252" fmla="*/ 5132106 h 5358110"/>
                <a:gd name="connsiteX8-5253" fmla="*/ 3608123 w 5476951"/>
                <a:gd name="connsiteY8-5254" fmla="*/ 5071653 h 5358110"/>
                <a:gd name="connsiteX9-5255" fmla="*/ 3436792 w 5476951"/>
                <a:gd name="connsiteY9-5256" fmla="*/ 4887236 h 5358110"/>
                <a:gd name="connsiteX10-5257" fmla="*/ 3207327 w 5476951"/>
                <a:gd name="connsiteY10-5258" fmla="*/ 4713344 h 5358110"/>
                <a:gd name="connsiteX11-5259" fmla="*/ 2794209 w 5476951"/>
                <a:gd name="connsiteY11-5260" fmla="*/ 4559234 h 5358110"/>
                <a:gd name="connsiteX12-5261" fmla="*/ 2458494 w 5476951"/>
                <a:gd name="connsiteY12-5262" fmla="*/ 4523286 h 5358110"/>
                <a:gd name="connsiteX13-5263" fmla="*/ 1746979 w 5476951"/>
                <a:gd name="connsiteY13-5264" fmla="*/ 4763446 h 5358110"/>
                <a:gd name="connsiteX14-5265" fmla="*/ 1735712 w 5476951"/>
                <a:gd name="connsiteY14-5266" fmla="*/ 4781802 h 5358110"/>
                <a:gd name="connsiteX15-5267" fmla="*/ 1710956 w 5476951"/>
                <a:gd name="connsiteY15-5268" fmla="*/ 4807429 h 5358110"/>
                <a:gd name="connsiteX16-5269" fmla="*/ 1665329 w 5476951"/>
                <a:gd name="connsiteY16-5270" fmla="*/ 4859589 h 5358110"/>
                <a:gd name="connsiteX17-5271" fmla="*/ 382689 w 5476951"/>
                <a:gd name="connsiteY17-5272" fmla="*/ 4973251 h 5358110"/>
                <a:gd name="connsiteX18-5273" fmla="*/ 193546 w 5476951"/>
                <a:gd name="connsiteY18-5274" fmla="*/ 3627521 h 5358110"/>
                <a:gd name="connsiteX19-5275" fmla="*/ 1539276 w 5476951"/>
                <a:gd name="connsiteY19-5276" fmla="*/ 3438379 h 5358110"/>
                <a:gd name="connsiteX20-5277" fmla="*/ 1877129 w 5476951"/>
                <a:gd name="connsiteY20-5278" fmla="*/ 3697057 h 5358110"/>
                <a:gd name="connsiteX21-5279" fmla="*/ 2216732 w 5476951"/>
                <a:gd name="connsiteY21-5280" fmla="*/ 3844176 h 5358110"/>
                <a:gd name="connsiteX22-5281" fmla="*/ 2646146 w 5476951"/>
                <a:gd name="connsiteY22-5282" fmla="*/ 3863853 h 5358110"/>
                <a:gd name="connsiteX23-5283" fmla="*/ 2648696 w 5476951"/>
                <a:gd name="connsiteY23-5284" fmla="*/ 3862765 h 5358110"/>
                <a:gd name="connsiteX24-5285" fmla="*/ 2689875 w 5476951"/>
                <a:gd name="connsiteY24-5286" fmla="*/ 3855447 h 5358110"/>
                <a:gd name="connsiteX25-5287" fmla="*/ 2936100 w 5476951"/>
                <a:gd name="connsiteY25-5288" fmla="*/ 3658908 h 5358110"/>
                <a:gd name="connsiteX26-5289" fmla="*/ 2838440 w 5476951"/>
                <a:gd name="connsiteY26-5290" fmla="*/ 3290409 h 5358110"/>
                <a:gd name="connsiteX27-5291" fmla="*/ 2028615 w 5476951"/>
                <a:gd name="connsiteY27-5292" fmla="*/ 2748134 h 5358110"/>
                <a:gd name="connsiteX28-5293" fmla="*/ 1654205 w 5476951"/>
                <a:gd name="connsiteY28-5294" fmla="*/ 2545672 h 5358110"/>
                <a:gd name="connsiteX29-5295" fmla="*/ 1375630 w 5476951"/>
                <a:gd name="connsiteY29-5296" fmla="*/ 563636 h 5358110"/>
                <a:gd name="connsiteX30-5297" fmla="*/ 3357666 w 5476951"/>
                <a:gd name="connsiteY30-5298" fmla="*/ 285061 h 5358110"/>
                <a:gd name="connsiteX0-5299" fmla="*/ 3357666 w 5476951"/>
                <a:gd name="connsiteY0-5300" fmla="*/ 285061 h 5358110"/>
                <a:gd name="connsiteX1-5301" fmla="*/ 3905805 w 5476951"/>
                <a:gd name="connsiteY1-5302" fmla="*/ 1625527 h 5358110"/>
                <a:gd name="connsiteX2-5303" fmla="*/ 3897761 w 5476951"/>
                <a:gd name="connsiteY2-5304" fmla="*/ 1921129 h 5358110"/>
                <a:gd name="connsiteX3-5305" fmla="*/ 4346315 w 5476951"/>
                <a:gd name="connsiteY3-5306" fmla="*/ 2784117 h 5358110"/>
                <a:gd name="connsiteX4-5307" fmla="*/ 4835762 w 5476951"/>
                <a:gd name="connsiteY4-5308" fmla="*/ 3221948 h 5358110"/>
                <a:gd name="connsiteX5-5309" fmla="*/ 5030084 w 5476951"/>
                <a:gd name="connsiteY5-5310" fmla="*/ 3339833 h 5358110"/>
                <a:gd name="connsiteX6-5311" fmla="*/ 5250947 w 5476951"/>
                <a:gd name="connsiteY6-5312" fmla="*/ 4911245 h 5358110"/>
                <a:gd name="connsiteX7-5313" fmla="*/ 3679535 w 5476951"/>
                <a:gd name="connsiteY7-5314" fmla="*/ 5132106 h 5358110"/>
                <a:gd name="connsiteX8-5315" fmla="*/ 3608123 w 5476951"/>
                <a:gd name="connsiteY8-5316" fmla="*/ 5071653 h 5358110"/>
                <a:gd name="connsiteX9-5317" fmla="*/ 3436792 w 5476951"/>
                <a:gd name="connsiteY9-5318" fmla="*/ 4887236 h 5358110"/>
                <a:gd name="connsiteX10-5319" fmla="*/ 3207327 w 5476951"/>
                <a:gd name="connsiteY10-5320" fmla="*/ 4713344 h 5358110"/>
                <a:gd name="connsiteX11-5321" fmla="*/ 2794209 w 5476951"/>
                <a:gd name="connsiteY11-5322" fmla="*/ 4559234 h 5358110"/>
                <a:gd name="connsiteX12-5323" fmla="*/ 2458494 w 5476951"/>
                <a:gd name="connsiteY12-5324" fmla="*/ 4523286 h 5358110"/>
                <a:gd name="connsiteX13-5325" fmla="*/ 1746979 w 5476951"/>
                <a:gd name="connsiteY13-5326" fmla="*/ 4763446 h 5358110"/>
                <a:gd name="connsiteX14-5327" fmla="*/ 1710956 w 5476951"/>
                <a:gd name="connsiteY14-5328" fmla="*/ 4807429 h 5358110"/>
                <a:gd name="connsiteX15-5329" fmla="*/ 1665329 w 5476951"/>
                <a:gd name="connsiteY15-5330" fmla="*/ 4859589 h 5358110"/>
                <a:gd name="connsiteX16-5331" fmla="*/ 382689 w 5476951"/>
                <a:gd name="connsiteY16-5332" fmla="*/ 4973251 h 5358110"/>
                <a:gd name="connsiteX17-5333" fmla="*/ 193546 w 5476951"/>
                <a:gd name="connsiteY17-5334" fmla="*/ 3627521 h 5358110"/>
                <a:gd name="connsiteX18-5335" fmla="*/ 1539276 w 5476951"/>
                <a:gd name="connsiteY18-5336" fmla="*/ 3438379 h 5358110"/>
                <a:gd name="connsiteX19-5337" fmla="*/ 1877129 w 5476951"/>
                <a:gd name="connsiteY19-5338" fmla="*/ 3697057 h 5358110"/>
                <a:gd name="connsiteX20-5339" fmla="*/ 2216732 w 5476951"/>
                <a:gd name="connsiteY20-5340" fmla="*/ 3844176 h 5358110"/>
                <a:gd name="connsiteX21-5341" fmla="*/ 2646146 w 5476951"/>
                <a:gd name="connsiteY21-5342" fmla="*/ 3863853 h 5358110"/>
                <a:gd name="connsiteX22-5343" fmla="*/ 2648696 w 5476951"/>
                <a:gd name="connsiteY22-5344" fmla="*/ 3862765 h 5358110"/>
                <a:gd name="connsiteX23-5345" fmla="*/ 2689875 w 5476951"/>
                <a:gd name="connsiteY23-5346" fmla="*/ 3855447 h 5358110"/>
                <a:gd name="connsiteX24-5347" fmla="*/ 2936100 w 5476951"/>
                <a:gd name="connsiteY24-5348" fmla="*/ 3658908 h 5358110"/>
                <a:gd name="connsiteX25-5349" fmla="*/ 2838440 w 5476951"/>
                <a:gd name="connsiteY25-5350" fmla="*/ 3290409 h 5358110"/>
                <a:gd name="connsiteX26-5351" fmla="*/ 2028615 w 5476951"/>
                <a:gd name="connsiteY26-5352" fmla="*/ 2748134 h 5358110"/>
                <a:gd name="connsiteX27-5353" fmla="*/ 1654205 w 5476951"/>
                <a:gd name="connsiteY27-5354" fmla="*/ 2545672 h 5358110"/>
                <a:gd name="connsiteX28-5355" fmla="*/ 1375630 w 5476951"/>
                <a:gd name="connsiteY28-5356" fmla="*/ 563636 h 5358110"/>
                <a:gd name="connsiteX29-5357" fmla="*/ 3357666 w 5476951"/>
                <a:gd name="connsiteY29-5358" fmla="*/ 285061 h 5358110"/>
                <a:gd name="connsiteX0-5359" fmla="*/ 3357666 w 5476951"/>
                <a:gd name="connsiteY0-5360" fmla="*/ 285061 h 5358110"/>
                <a:gd name="connsiteX1-5361" fmla="*/ 3905805 w 5476951"/>
                <a:gd name="connsiteY1-5362" fmla="*/ 1625527 h 5358110"/>
                <a:gd name="connsiteX2-5363" fmla="*/ 3897761 w 5476951"/>
                <a:gd name="connsiteY2-5364" fmla="*/ 1921129 h 5358110"/>
                <a:gd name="connsiteX3-5365" fmla="*/ 4346315 w 5476951"/>
                <a:gd name="connsiteY3-5366" fmla="*/ 2784117 h 5358110"/>
                <a:gd name="connsiteX4-5367" fmla="*/ 4835762 w 5476951"/>
                <a:gd name="connsiteY4-5368" fmla="*/ 3221948 h 5358110"/>
                <a:gd name="connsiteX5-5369" fmla="*/ 5030084 w 5476951"/>
                <a:gd name="connsiteY5-5370" fmla="*/ 3339833 h 5358110"/>
                <a:gd name="connsiteX6-5371" fmla="*/ 5250947 w 5476951"/>
                <a:gd name="connsiteY6-5372" fmla="*/ 4911245 h 5358110"/>
                <a:gd name="connsiteX7-5373" fmla="*/ 3679535 w 5476951"/>
                <a:gd name="connsiteY7-5374" fmla="*/ 5132106 h 5358110"/>
                <a:gd name="connsiteX8-5375" fmla="*/ 3608123 w 5476951"/>
                <a:gd name="connsiteY8-5376" fmla="*/ 5071653 h 5358110"/>
                <a:gd name="connsiteX9-5377" fmla="*/ 3436792 w 5476951"/>
                <a:gd name="connsiteY9-5378" fmla="*/ 4887236 h 5358110"/>
                <a:gd name="connsiteX10-5379" fmla="*/ 3207327 w 5476951"/>
                <a:gd name="connsiteY10-5380" fmla="*/ 4713344 h 5358110"/>
                <a:gd name="connsiteX11-5381" fmla="*/ 2794209 w 5476951"/>
                <a:gd name="connsiteY11-5382" fmla="*/ 4559234 h 5358110"/>
                <a:gd name="connsiteX12-5383" fmla="*/ 2458494 w 5476951"/>
                <a:gd name="connsiteY12-5384" fmla="*/ 4523286 h 5358110"/>
                <a:gd name="connsiteX13-5385" fmla="*/ 1746979 w 5476951"/>
                <a:gd name="connsiteY13-5386" fmla="*/ 4763446 h 5358110"/>
                <a:gd name="connsiteX14-5387" fmla="*/ 1710956 w 5476951"/>
                <a:gd name="connsiteY14-5388" fmla="*/ 4807429 h 5358110"/>
                <a:gd name="connsiteX15-5389" fmla="*/ 1665329 w 5476951"/>
                <a:gd name="connsiteY15-5390" fmla="*/ 4859589 h 5358110"/>
                <a:gd name="connsiteX16-5391" fmla="*/ 382689 w 5476951"/>
                <a:gd name="connsiteY16-5392" fmla="*/ 4973251 h 5358110"/>
                <a:gd name="connsiteX17-5393" fmla="*/ 193546 w 5476951"/>
                <a:gd name="connsiteY17-5394" fmla="*/ 3627521 h 5358110"/>
                <a:gd name="connsiteX18-5395" fmla="*/ 1539276 w 5476951"/>
                <a:gd name="connsiteY18-5396" fmla="*/ 3438379 h 5358110"/>
                <a:gd name="connsiteX19-5397" fmla="*/ 1877129 w 5476951"/>
                <a:gd name="connsiteY19-5398" fmla="*/ 3697057 h 5358110"/>
                <a:gd name="connsiteX20-5399" fmla="*/ 2216732 w 5476951"/>
                <a:gd name="connsiteY20-5400" fmla="*/ 3844176 h 5358110"/>
                <a:gd name="connsiteX21-5401" fmla="*/ 2646146 w 5476951"/>
                <a:gd name="connsiteY21-5402" fmla="*/ 3863853 h 5358110"/>
                <a:gd name="connsiteX22-5403" fmla="*/ 2689875 w 5476951"/>
                <a:gd name="connsiteY22-5404" fmla="*/ 3855447 h 5358110"/>
                <a:gd name="connsiteX23-5405" fmla="*/ 2936100 w 5476951"/>
                <a:gd name="connsiteY23-5406" fmla="*/ 3658908 h 5358110"/>
                <a:gd name="connsiteX24-5407" fmla="*/ 2838440 w 5476951"/>
                <a:gd name="connsiteY24-5408" fmla="*/ 3290409 h 5358110"/>
                <a:gd name="connsiteX25-5409" fmla="*/ 2028615 w 5476951"/>
                <a:gd name="connsiteY25-5410" fmla="*/ 2748134 h 5358110"/>
                <a:gd name="connsiteX26-5411" fmla="*/ 1654205 w 5476951"/>
                <a:gd name="connsiteY26-5412" fmla="*/ 2545672 h 5358110"/>
                <a:gd name="connsiteX27-5413" fmla="*/ 1375630 w 5476951"/>
                <a:gd name="connsiteY27-5414" fmla="*/ 563636 h 5358110"/>
                <a:gd name="connsiteX28-5415" fmla="*/ 3357666 w 5476951"/>
                <a:gd name="connsiteY28-5416" fmla="*/ 285061 h 5358110"/>
                <a:gd name="connsiteX0-5417" fmla="*/ 3357666 w 5476951"/>
                <a:gd name="connsiteY0-5418" fmla="*/ 285061 h 5358110"/>
                <a:gd name="connsiteX1-5419" fmla="*/ 3905805 w 5476951"/>
                <a:gd name="connsiteY1-5420" fmla="*/ 1625527 h 5358110"/>
                <a:gd name="connsiteX2-5421" fmla="*/ 3897761 w 5476951"/>
                <a:gd name="connsiteY2-5422" fmla="*/ 1921129 h 5358110"/>
                <a:gd name="connsiteX3-5423" fmla="*/ 4346315 w 5476951"/>
                <a:gd name="connsiteY3-5424" fmla="*/ 2784117 h 5358110"/>
                <a:gd name="connsiteX4-5425" fmla="*/ 4835762 w 5476951"/>
                <a:gd name="connsiteY4-5426" fmla="*/ 3221948 h 5358110"/>
                <a:gd name="connsiteX5-5427" fmla="*/ 5030084 w 5476951"/>
                <a:gd name="connsiteY5-5428" fmla="*/ 3339833 h 5358110"/>
                <a:gd name="connsiteX6-5429" fmla="*/ 5250947 w 5476951"/>
                <a:gd name="connsiteY6-5430" fmla="*/ 4911245 h 5358110"/>
                <a:gd name="connsiteX7-5431" fmla="*/ 3679535 w 5476951"/>
                <a:gd name="connsiteY7-5432" fmla="*/ 5132106 h 5358110"/>
                <a:gd name="connsiteX8-5433" fmla="*/ 3608123 w 5476951"/>
                <a:gd name="connsiteY8-5434" fmla="*/ 5071653 h 5358110"/>
                <a:gd name="connsiteX9-5435" fmla="*/ 3436792 w 5476951"/>
                <a:gd name="connsiteY9-5436" fmla="*/ 4887236 h 5358110"/>
                <a:gd name="connsiteX10-5437" fmla="*/ 3207327 w 5476951"/>
                <a:gd name="connsiteY10-5438" fmla="*/ 4713344 h 5358110"/>
                <a:gd name="connsiteX11-5439" fmla="*/ 2794209 w 5476951"/>
                <a:gd name="connsiteY11-5440" fmla="*/ 4559234 h 5358110"/>
                <a:gd name="connsiteX12-5441" fmla="*/ 2458494 w 5476951"/>
                <a:gd name="connsiteY12-5442" fmla="*/ 4523286 h 5358110"/>
                <a:gd name="connsiteX13-5443" fmla="*/ 1746979 w 5476951"/>
                <a:gd name="connsiteY13-5444" fmla="*/ 4763446 h 5358110"/>
                <a:gd name="connsiteX14-5445" fmla="*/ 1710956 w 5476951"/>
                <a:gd name="connsiteY14-5446" fmla="*/ 4807429 h 5358110"/>
                <a:gd name="connsiteX15-5447" fmla="*/ 1665329 w 5476951"/>
                <a:gd name="connsiteY15-5448" fmla="*/ 4859589 h 5358110"/>
                <a:gd name="connsiteX16-5449" fmla="*/ 382689 w 5476951"/>
                <a:gd name="connsiteY16-5450" fmla="*/ 4973251 h 5358110"/>
                <a:gd name="connsiteX17-5451" fmla="*/ 193546 w 5476951"/>
                <a:gd name="connsiteY17-5452" fmla="*/ 3627521 h 5358110"/>
                <a:gd name="connsiteX18-5453" fmla="*/ 1539276 w 5476951"/>
                <a:gd name="connsiteY18-5454" fmla="*/ 3438379 h 5358110"/>
                <a:gd name="connsiteX19-5455" fmla="*/ 1877129 w 5476951"/>
                <a:gd name="connsiteY19-5456" fmla="*/ 3697057 h 5358110"/>
                <a:gd name="connsiteX20-5457" fmla="*/ 2216732 w 5476951"/>
                <a:gd name="connsiteY20-5458" fmla="*/ 3844176 h 5358110"/>
                <a:gd name="connsiteX21-5459" fmla="*/ 2689875 w 5476951"/>
                <a:gd name="connsiteY21-5460" fmla="*/ 3855447 h 5358110"/>
                <a:gd name="connsiteX22-5461" fmla="*/ 2936100 w 5476951"/>
                <a:gd name="connsiteY22-5462" fmla="*/ 3658908 h 5358110"/>
                <a:gd name="connsiteX23-5463" fmla="*/ 2838440 w 5476951"/>
                <a:gd name="connsiteY23-5464" fmla="*/ 3290409 h 5358110"/>
                <a:gd name="connsiteX24-5465" fmla="*/ 2028615 w 5476951"/>
                <a:gd name="connsiteY24-5466" fmla="*/ 2748134 h 5358110"/>
                <a:gd name="connsiteX25-5467" fmla="*/ 1654205 w 5476951"/>
                <a:gd name="connsiteY25-5468" fmla="*/ 2545672 h 5358110"/>
                <a:gd name="connsiteX26-5469" fmla="*/ 1375630 w 5476951"/>
                <a:gd name="connsiteY26-5470" fmla="*/ 563636 h 5358110"/>
                <a:gd name="connsiteX27-5471" fmla="*/ 3357666 w 5476951"/>
                <a:gd name="connsiteY27-5472" fmla="*/ 285061 h 5358110"/>
                <a:gd name="connsiteX0-5473" fmla="*/ 3357666 w 5476951"/>
                <a:gd name="connsiteY0-5474" fmla="*/ 285061 h 5358110"/>
                <a:gd name="connsiteX1-5475" fmla="*/ 3905805 w 5476951"/>
                <a:gd name="connsiteY1-5476" fmla="*/ 1625527 h 5358110"/>
                <a:gd name="connsiteX2-5477" fmla="*/ 3897761 w 5476951"/>
                <a:gd name="connsiteY2-5478" fmla="*/ 1921129 h 5358110"/>
                <a:gd name="connsiteX3-5479" fmla="*/ 4346315 w 5476951"/>
                <a:gd name="connsiteY3-5480" fmla="*/ 2784117 h 5358110"/>
                <a:gd name="connsiteX4-5481" fmla="*/ 4835762 w 5476951"/>
                <a:gd name="connsiteY4-5482" fmla="*/ 3221948 h 5358110"/>
                <a:gd name="connsiteX5-5483" fmla="*/ 5030084 w 5476951"/>
                <a:gd name="connsiteY5-5484" fmla="*/ 3339833 h 5358110"/>
                <a:gd name="connsiteX6-5485" fmla="*/ 5250947 w 5476951"/>
                <a:gd name="connsiteY6-5486" fmla="*/ 4911245 h 5358110"/>
                <a:gd name="connsiteX7-5487" fmla="*/ 3679535 w 5476951"/>
                <a:gd name="connsiteY7-5488" fmla="*/ 5132106 h 5358110"/>
                <a:gd name="connsiteX8-5489" fmla="*/ 3608123 w 5476951"/>
                <a:gd name="connsiteY8-5490" fmla="*/ 5071653 h 5358110"/>
                <a:gd name="connsiteX9-5491" fmla="*/ 3436792 w 5476951"/>
                <a:gd name="connsiteY9-5492" fmla="*/ 4887236 h 5358110"/>
                <a:gd name="connsiteX10-5493" fmla="*/ 3207327 w 5476951"/>
                <a:gd name="connsiteY10-5494" fmla="*/ 4713344 h 5358110"/>
                <a:gd name="connsiteX11-5495" fmla="*/ 2794209 w 5476951"/>
                <a:gd name="connsiteY11-5496" fmla="*/ 4559234 h 5358110"/>
                <a:gd name="connsiteX12-5497" fmla="*/ 2458494 w 5476951"/>
                <a:gd name="connsiteY12-5498" fmla="*/ 4523286 h 5358110"/>
                <a:gd name="connsiteX13-5499" fmla="*/ 1746979 w 5476951"/>
                <a:gd name="connsiteY13-5500" fmla="*/ 4763446 h 5358110"/>
                <a:gd name="connsiteX14-5501" fmla="*/ 1710956 w 5476951"/>
                <a:gd name="connsiteY14-5502" fmla="*/ 4807429 h 5358110"/>
                <a:gd name="connsiteX15-5503" fmla="*/ 1665329 w 5476951"/>
                <a:gd name="connsiteY15-5504" fmla="*/ 4859589 h 5358110"/>
                <a:gd name="connsiteX16-5505" fmla="*/ 382689 w 5476951"/>
                <a:gd name="connsiteY16-5506" fmla="*/ 4973251 h 5358110"/>
                <a:gd name="connsiteX17-5507" fmla="*/ 193546 w 5476951"/>
                <a:gd name="connsiteY17-5508" fmla="*/ 3627521 h 5358110"/>
                <a:gd name="connsiteX18-5509" fmla="*/ 1539276 w 5476951"/>
                <a:gd name="connsiteY18-5510" fmla="*/ 3438379 h 5358110"/>
                <a:gd name="connsiteX19-5511" fmla="*/ 1877129 w 5476951"/>
                <a:gd name="connsiteY19-5512" fmla="*/ 3697057 h 5358110"/>
                <a:gd name="connsiteX20-5513" fmla="*/ 2216732 w 5476951"/>
                <a:gd name="connsiteY20-5514" fmla="*/ 3844176 h 5358110"/>
                <a:gd name="connsiteX21-5515" fmla="*/ 2689875 w 5476951"/>
                <a:gd name="connsiteY21-5516" fmla="*/ 3855447 h 5358110"/>
                <a:gd name="connsiteX22-5517" fmla="*/ 2936100 w 5476951"/>
                <a:gd name="connsiteY22-5518" fmla="*/ 3658908 h 5358110"/>
                <a:gd name="connsiteX23-5519" fmla="*/ 2838440 w 5476951"/>
                <a:gd name="connsiteY23-5520" fmla="*/ 3290409 h 5358110"/>
                <a:gd name="connsiteX24-5521" fmla="*/ 2252370 w 5476951"/>
                <a:gd name="connsiteY24-5522" fmla="*/ 2869036 h 5358110"/>
                <a:gd name="connsiteX25-5523" fmla="*/ 1654205 w 5476951"/>
                <a:gd name="connsiteY25-5524" fmla="*/ 2545672 h 5358110"/>
                <a:gd name="connsiteX26-5525" fmla="*/ 1375630 w 5476951"/>
                <a:gd name="connsiteY26-5526" fmla="*/ 563636 h 5358110"/>
                <a:gd name="connsiteX27-5527" fmla="*/ 3357666 w 5476951"/>
                <a:gd name="connsiteY27-5528" fmla="*/ 285061 h 5358110"/>
                <a:gd name="connsiteX0-5529" fmla="*/ 3357666 w 5476951"/>
                <a:gd name="connsiteY0-5530" fmla="*/ 285061 h 5358110"/>
                <a:gd name="connsiteX1-5531" fmla="*/ 3905805 w 5476951"/>
                <a:gd name="connsiteY1-5532" fmla="*/ 1625527 h 5358110"/>
                <a:gd name="connsiteX2-5533" fmla="*/ 3897761 w 5476951"/>
                <a:gd name="connsiteY2-5534" fmla="*/ 1921129 h 5358110"/>
                <a:gd name="connsiteX3-5535" fmla="*/ 4346315 w 5476951"/>
                <a:gd name="connsiteY3-5536" fmla="*/ 2784117 h 5358110"/>
                <a:gd name="connsiteX4-5537" fmla="*/ 4835762 w 5476951"/>
                <a:gd name="connsiteY4-5538" fmla="*/ 3221948 h 5358110"/>
                <a:gd name="connsiteX5-5539" fmla="*/ 5030084 w 5476951"/>
                <a:gd name="connsiteY5-5540" fmla="*/ 3339833 h 5358110"/>
                <a:gd name="connsiteX6-5541" fmla="*/ 5250947 w 5476951"/>
                <a:gd name="connsiteY6-5542" fmla="*/ 4911245 h 5358110"/>
                <a:gd name="connsiteX7-5543" fmla="*/ 3679535 w 5476951"/>
                <a:gd name="connsiteY7-5544" fmla="*/ 5132106 h 5358110"/>
                <a:gd name="connsiteX8-5545" fmla="*/ 3608123 w 5476951"/>
                <a:gd name="connsiteY8-5546" fmla="*/ 5071653 h 5358110"/>
                <a:gd name="connsiteX9-5547" fmla="*/ 3436792 w 5476951"/>
                <a:gd name="connsiteY9-5548" fmla="*/ 4887236 h 5358110"/>
                <a:gd name="connsiteX10-5549" fmla="*/ 3207327 w 5476951"/>
                <a:gd name="connsiteY10-5550" fmla="*/ 4713344 h 5358110"/>
                <a:gd name="connsiteX11-5551" fmla="*/ 2794209 w 5476951"/>
                <a:gd name="connsiteY11-5552" fmla="*/ 4559234 h 5358110"/>
                <a:gd name="connsiteX12-5553" fmla="*/ 2458494 w 5476951"/>
                <a:gd name="connsiteY12-5554" fmla="*/ 4523286 h 5358110"/>
                <a:gd name="connsiteX13-5555" fmla="*/ 1746979 w 5476951"/>
                <a:gd name="connsiteY13-5556" fmla="*/ 4763446 h 5358110"/>
                <a:gd name="connsiteX14-5557" fmla="*/ 1710956 w 5476951"/>
                <a:gd name="connsiteY14-5558" fmla="*/ 4807429 h 5358110"/>
                <a:gd name="connsiteX15-5559" fmla="*/ 1665329 w 5476951"/>
                <a:gd name="connsiteY15-5560" fmla="*/ 4859589 h 5358110"/>
                <a:gd name="connsiteX16-5561" fmla="*/ 382689 w 5476951"/>
                <a:gd name="connsiteY16-5562" fmla="*/ 4973251 h 5358110"/>
                <a:gd name="connsiteX17-5563" fmla="*/ 193546 w 5476951"/>
                <a:gd name="connsiteY17-5564" fmla="*/ 3627521 h 5358110"/>
                <a:gd name="connsiteX18-5565" fmla="*/ 1539276 w 5476951"/>
                <a:gd name="connsiteY18-5566" fmla="*/ 3438379 h 5358110"/>
                <a:gd name="connsiteX19-5567" fmla="*/ 1877129 w 5476951"/>
                <a:gd name="connsiteY19-5568" fmla="*/ 3697057 h 5358110"/>
                <a:gd name="connsiteX20-5569" fmla="*/ 2216732 w 5476951"/>
                <a:gd name="connsiteY20-5570" fmla="*/ 3844176 h 5358110"/>
                <a:gd name="connsiteX21-5571" fmla="*/ 2689875 w 5476951"/>
                <a:gd name="connsiteY21-5572" fmla="*/ 3855447 h 5358110"/>
                <a:gd name="connsiteX22-5573" fmla="*/ 2936100 w 5476951"/>
                <a:gd name="connsiteY22-5574" fmla="*/ 3658908 h 5358110"/>
                <a:gd name="connsiteX23-5575" fmla="*/ 2838440 w 5476951"/>
                <a:gd name="connsiteY23-5576" fmla="*/ 3290409 h 5358110"/>
                <a:gd name="connsiteX24-5577" fmla="*/ 2252370 w 5476951"/>
                <a:gd name="connsiteY24-5578" fmla="*/ 2869036 h 5358110"/>
                <a:gd name="connsiteX25-5579" fmla="*/ 1654205 w 5476951"/>
                <a:gd name="connsiteY25-5580" fmla="*/ 2545672 h 5358110"/>
                <a:gd name="connsiteX26-5581" fmla="*/ 1375630 w 5476951"/>
                <a:gd name="connsiteY26-5582" fmla="*/ 563636 h 5358110"/>
                <a:gd name="connsiteX27-5583" fmla="*/ 3357666 w 5476951"/>
                <a:gd name="connsiteY27-5584" fmla="*/ 285061 h 5358110"/>
                <a:gd name="connsiteX0-5585" fmla="*/ 3357666 w 5476951"/>
                <a:gd name="connsiteY0-5586" fmla="*/ 285061 h 5358110"/>
                <a:gd name="connsiteX1-5587" fmla="*/ 3905805 w 5476951"/>
                <a:gd name="connsiteY1-5588" fmla="*/ 1625527 h 5358110"/>
                <a:gd name="connsiteX2-5589" fmla="*/ 3897761 w 5476951"/>
                <a:gd name="connsiteY2-5590" fmla="*/ 1921129 h 5358110"/>
                <a:gd name="connsiteX3-5591" fmla="*/ 4346315 w 5476951"/>
                <a:gd name="connsiteY3-5592" fmla="*/ 2784117 h 5358110"/>
                <a:gd name="connsiteX4-5593" fmla="*/ 4835762 w 5476951"/>
                <a:gd name="connsiteY4-5594" fmla="*/ 3221948 h 5358110"/>
                <a:gd name="connsiteX5-5595" fmla="*/ 5030084 w 5476951"/>
                <a:gd name="connsiteY5-5596" fmla="*/ 3339833 h 5358110"/>
                <a:gd name="connsiteX6-5597" fmla="*/ 5250947 w 5476951"/>
                <a:gd name="connsiteY6-5598" fmla="*/ 4911245 h 5358110"/>
                <a:gd name="connsiteX7-5599" fmla="*/ 3679535 w 5476951"/>
                <a:gd name="connsiteY7-5600" fmla="*/ 5132106 h 5358110"/>
                <a:gd name="connsiteX8-5601" fmla="*/ 3608123 w 5476951"/>
                <a:gd name="connsiteY8-5602" fmla="*/ 5071653 h 5358110"/>
                <a:gd name="connsiteX9-5603" fmla="*/ 3436792 w 5476951"/>
                <a:gd name="connsiteY9-5604" fmla="*/ 4887236 h 5358110"/>
                <a:gd name="connsiteX10-5605" fmla="*/ 3207327 w 5476951"/>
                <a:gd name="connsiteY10-5606" fmla="*/ 4713344 h 5358110"/>
                <a:gd name="connsiteX11-5607" fmla="*/ 2794209 w 5476951"/>
                <a:gd name="connsiteY11-5608" fmla="*/ 4559234 h 5358110"/>
                <a:gd name="connsiteX12-5609" fmla="*/ 2458494 w 5476951"/>
                <a:gd name="connsiteY12-5610" fmla="*/ 4523286 h 5358110"/>
                <a:gd name="connsiteX13-5611" fmla="*/ 1746979 w 5476951"/>
                <a:gd name="connsiteY13-5612" fmla="*/ 4763446 h 5358110"/>
                <a:gd name="connsiteX14-5613" fmla="*/ 1710956 w 5476951"/>
                <a:gd name="connsiteY14-5614" fmla="*/ 4807429 h 5358110"/>
                <a:gd name="connsiteX15-5615" fmla="*/ 1665329 w 5476951"/>
                <a:gd name="connsiteY15-5616" fmla="*/ 4859589 h 5358110"/>
                <a:gd name="connsiteX16-5617" fmla="*/ 382689 w 5476951"/>
                <a:gd name="connsiteY16-5618" fmla="*/ 4973251 h 5358110"/>
                <a:gd name="connsiteX17-5619" fmla="*/ 193546 w 5476951"/>
                <a:gd name="connsiteY17-5620" fmla="*/ 3627521 h 5358110"/>
                <a:gd name="connsiteX18-5621" fmla="*/ 1539276 w 5476951"/>
                <a:gd name="connsiteY18-5622" fmla="*/ 3438379 h 5358110"/>
                <a:gd name="connsiteX19-5623" fmla="*/ 1877129 w 5476951"/>
                <a:gd name="connsiteY19-5624" fmla="*/ 3697057 h 5358110"/>
                <a:gd name="connsiteX20-5625" fmla="*/ 2216732 w 5476951"/>
                <a:gd name="connsiteY20-5626" fmla="*/ 3844176 h 5358110"/>
                <a:gd name="connsiteX21-5627" fmla="*/ 2689875 w 5476951"/>
                <a:gd name="connsiteY21-5628" fmla="*/ 3855447 h 5358110"/>
                <a:gd name="connsiteX22-5629" fmla="*/ 2936100 w 5476951"/>
                <a:gd name="connsiteY22-5630" fmla="*/ 3658908 h 5358110"/>
                <a:gd name="connsiteX23-5631" fmla="*/ 2838440 w 5476951"/>
                <a:gd name="connsiteY23-5632" fmla="*/ 3290409 h 5358110"/>
                <a:gd name="connsiteX24-5633" fmla="*/ 2252370 w 5476951"/>
                <a:gd name="connsiteY24-5634" fmla="*/ 2869036 h 5358110"/>
                <a:gd name="connsiteX25-5635" fmla="*/ 1654205 w 5476951"/>
                <a:gd name="connsiteY25-5636" fmla="*/ 2545672 h 5358110"/>
                <a:gd name="connsiteX26-5637" fmla="*/ 1375630 w 5476951"/>
                <a:gd name="connsiteY26-5638" fmla="*/ 563636 h 5358110"/>
                <a:gd name="connsiteX27-5639" fmla="*/ 3357666 w 5476951"/>
                <a:gd name="connsiteY27-5640" fmla="*/ 285061 h 5358110"/>
                <a:gd name="connsiteX0-5641" fmla="*/ 3357666 w 5476951"/>
                <a:gd name="connsiteY0-5642" fmla="*/ 285061 h 5358110"/>
                <a:gd name="connsiteX1-5643" fmla="*/ 3905805 w 5476951"/>
                <a:gd name="connsiteY1-5644" fmla="*/ 1625527 h 5358110"/>
                <a:gd name="connsiteX2-5645" fmla="*/ 3897761 w 5476951"/>
                <a:gd name="connsiteY2-5646" fmla="*/ 1921129 h 5358110"/>
                <a:gd name="connsiteX3-5647" fmla="*/ 4346315 w 5476951"/>
                <a:gd name="connsiteY3-5648" fmla="*/ 2784117 h 5358110"/>
                <a:gd name="connsiteX4-5649" fmla="*/ 4835762 w 5476951"/>
                <a:gd name="connsiteY4-5650" fmla="*/ 3221948 h 5358110"/>
                <a:gd name="connsiteX5-5651" fmla="*/ 5030084 w 5476951"/>
                <a:gd name="connsiteY5-5652" fmla="*/ 3339833 h 5358110"/>
                <a:gd name="connsiteX6-5653" fmla="*/ 5250947 w 5476951"/>
                <a:gd name="connsiteY6-5654" fmla="*/ 4911245 h 5358110"/>
                <a:gd name="connsiteX7-5655" fmla="*/ 3679535 w 5476951"/>
                <a:gd name="connsiteY7-5656" fmla="*/ 5132106 h 5358110"/>
                <a:gd name="connsiteX8-5657" fmla="*/ 3608123 w 5476951"/>
                <a:gd name="connsiteY8-5658" fmla="*/ 5071653 h 5358110"/>
                <a:gd name="connsiteX9-5659" fmla="*/ 3436792 w 5476951"/>
                <a:gd name="connsiteY9-5660" fmla="*/ 4887236 h 5358110"/>
                <a:gd name="connsiteX10-5661" fmla="*/ 3207327 w 5476951"/>
                <a:gd name="connsiteY10-5662" fmla="*/ 4713344 h 5358110"/>
                <a:gd name="connsiteX11-5663" fmla="*/ 2794209 w 5476951"/>
                <a:gd name="connsiteY11-5664" fmla="*/ 4559234 h 5358110"/>
                <a:gd name="connsiteX12-5665" fmla="*/ 2458494 w 5476951"/>
                <a:gd name="connsiteY12-5666" fmla="*/ 4523286 h 5358110"/>
                <a:gd name="connsiteX13-5667" fmla="*/ 1746979 w 5476951"/>
                <a:gd name="connsiteY13-5668" fmla="*/ 4763446 h 5358110"/>
                <a:gd name="connsiteX14-5669" fmla="*/ 1710956 w 5476951"/>
                <a:gd name="connsiteY14-5670" fmla="*/ 4807429 h 5358110"/>
                <a:gd name="connsiteX15-5671" fmla="*/ 1665329 w 5476951"/>
                <a:gd name="connsiteY15-5672" fmla="*/ 4859589 h 5358110"/>
                <a:gd name="connsiteX16-5673" fmla="*/ 382689 w 5476951"/>
                <a:gd name="connsiteY16-5674" fmla="*/ 4973251 h 5358110"/>
                <a:gd name="connsiteX17-5675" fmla="*/ 193546 w 5476951"/>
                <a:gd name="connsiteY17-5676" fmla="*/ 3627521 h 5358110"/>
                <a:gd name="connsiteX18-5677" fmla="*/ 1539276 w 5476951"/>
                <a:gd name="connsiteY18-5678" fmla="*/ 3438379 h 5358110"/>
                <a:gd name="connsiteX19-5679" fmla="*/ 1877129 w 5476951"/>
                <a:gd name="connsiteY19-5680" fmla="*/ 3697057 h 5358110"/>
                <a:gd name="connsiteX20-5681" fmla="*/ 2216732 w 5476951"/>
                <a:gd name="connsiteY20-5682" fmla="*/ 3844176 h 5358110"/>
                <a:gd name="connsiteX21-5683" fmla="*/ 2689875 w 5476951"/>
                <a:gd name="connsiteY21-5684" fmla="*/ 3855447 h 5358110"/>
                <a:gd name="connsiteX22-5685" fmla="*/ 2936100 w 5476951"/>
                <a:gd name="connsiteY22-5686" fmla="*/ 3658908 h 5358110"/>
                <a:gd name="connsiteX23-5687" fmla="*/ 2838440 w 5476951"/>
                <a:gd name="connsiteY23-5688" fmla="*/ 3290409 h 5358110"/>
                <a:gd name="connsiteX24-5689" fmla="*/ 2252370 w 5476951"/>
                <a:gd name="connsiteY24-5690" fmla="*/ 2869036 h 5358110"/>
                <a:gd name="connsiteX25-5691" fmla="*/ 1654205 w 5476951"/>
                <a:gd name="connsiteY25-5692" fmla="*/ 2545672 h 5358110"/>
                <a:gd name="connsiteX26-5693" fmla="*/ 1375630 w 5476951"/>
                <a:gd name="connsiteY26-5694" fmla="*/ 563636 h 5358110"/>
                <a:gd name="connsiteX27-5695" fmla="*/ 3357666 w 5476951"/>
                <a:gd name="connsiteY27-5696" fmla="*/ 285061 h 5358110"/>
                <a:gd name="connsiteX0-5697" fmla="*/ 3357666 w 5476951"/>
                <a:gd name="connsiteY0-5698" fmla="*/ 285061 h 5358110"/>
                <a:gd name="connsiteX1-5699" fmla="*/ 3905805 w 5476951"/>
                <a:gd name="connsiteY1-5700" fmla="*/ 1625527 h 5358110"/>
                <a:gd name="connsiteX2-5701" fmla="*/ 3897761 w 5476951"/>
                <a:gd name="connsiteY2-5702" fmla="*/ 1921129 h 5358110"/>
                <a:gd name="connsiteX3-5703" fmla="*/ 4346315 w 5476951"/>
                <a:gd name="connsiteY3-5704" fmla="*/ 2784117 h 5358110"/>
                <a:gd name="connsiteX4-5705" fmla="*/ 4835762 w 5476951"/>
                <a:gd name="connsiteY4-5706" fmla="*/ 3221948 h 5358110"/>
                <a:gd name="connsiteX5-5707" fmla="*/ 5030084 w 5476951"/>
                <a:gd name="connsiteY5-5708" fmla="*/ 3339833 h 5358110"/>
                <a:gd name="connsiteX6-5709" fmla="*/ 5250947 w 5476951"/>
                <a:gd name="connsiteY6-5710" fmla="*/ 4911245 h 5358110"/>
                <a:gd name="connsiteX7-5711" fmla="*/ 3679535 w 5476951"/>
                <a:gd name="connsiteY7-5712" fmla="*/ 5132106 h 5358110"/>
                <a:gd name="connsiteX8-5713" fmla="*/ 3608123 w 5476951"/>
                <a:gd name="connsiteY8-5714" fmla="*/ 5071653 h 5358110"/>
                <a:gd name="connsiteX9-5715" fmla="*/ 3436792 w 5476951"/>
                <a:gd name="connsiteY9-5716" fmla="*/ 4887236 h 5358110"/>
                <a:gd name="connsiteX10-5717" fmla="*/ 3207327 w 5476951"/>
                <a:gd name="connsiteY10-5718" fmla="*/ 4713344 h 5358110"/>
                <a:gd name="connsiteX11-5719" fmla="*/ 2794209 w 5476951"/>
                <a:gd name="connsiteY11-5720" fmla="*/ 4559234 h 5358110"/>
                <a:gd name="connsiteX12-5721" fmla="*/ 2458494 w 5476951"/>
                <a:gd name="connsiteY12-5722" fmla="*/ 4523286 h 5358110"/>
                <a:gd name="connsiteX13-5723" fmla="*/ 1746979 w 5476951"/>
                <a:gd name="connsiteY13-5724" fmla="*/ 4763446 h 5358110"/>
                <a:gd name="connsiteX14-5725" fmla="*/ 1710956 w 5476951"/>
                <a:gd name="connsiteY14-5726" fmla="*/ 4807429 h 5358110"/>
                <a:gd name="connsiteX15-5727" fmla="*/ 1665329 w 5476951"/>
                <a:gd name="connsiteY15-5728" fmla="*/ 4859589 h 5358110"/>
                <a:gd name="connsiteX16-5729" fmla="*/ 382689 w 5476951"/>
                <a:gd name="connsiteY16-5730" fmla="*/ 4973251 h 5358110"/>
                <a:gd name="connsiteX17-5731" fmla="*/ 193546 w 5476951"/>
                <a:gd name="connsiteY17-5732" fmla="*/ 3627521 h 5358110"/>
                <a:gd name="connsiteX18-5733" fmla="*/ 1539276 w 5476951"/>
                <a:gd name="connsiteY18-5734" fmla="*/ 3438379 h 5358110"/>
                <a:gd name="connsiteX19-5735" fmla="*/ 1877129 w 5476951"/>
                <a:gd name="connsiteY19-5736" fmla="*/ 3697057 h 5358110"/>
                <a:gd name="connsiteX20-5737" fmla="*/ 2216732 w 5476951"/>
                <a:gd name="connsiteY20-5738" fmla="*/ 3844176 h 5358110"/>
                <a:gd name="connsiteX21-5739" fmla="*/ 2689875 w 5476951"/>
                <a:gd name="connsiteY21-5740" fmla="*/ 3855447 h 5358110"/>
                <a:gd name="connsiteX22-5741" fmla="*/ 2936100 w 5476951"/>
                <a:gd name="connsiteY22-5742" fmla="*/ 3658908 h 5358110"/>
                <a:gd name="connsiteX23-5743" fmla="*/ 2838440 w 5476951"/>
                <a:gd name="connsiteY23-5744" fmla="*/ 3290409 h 5358110"/>
                <a:gd name="connsiteX24-5745" fmla="*/ 2252370 w 5476951"/>
                <a:gd name="connsiteY24-5746" fmla="*/ 2869036 h 5358110"/>
                <a:gd name="connsiteX25-5747" fmla="*/ 1654205 w 5476951"/>
                <a:gd name="connsiteY25-5748" fmla="*/ 2545672 h 5358110"/>
                <a:gd name="connsiteX26-5749" fmla="*/ 1375630 w 5476951"/>
                <a:gd name="connsiteY26-5750" fmla="*/ 563636 h 5358110"/>
                <a:gd name="connsiteX27-5751" fmla="*/ 3357666 w 5476951"/>
                <a:gd name="connsiteY27-5752" fmla="*/ 285061 h 5358110"/>
                <a:gd name="connsiteX0-5753" fmla="*/ 3357666 w 5476951"/>
                <a:gd name="connsiteY0-5754" fmla="*/ 285061 h 5358110"/>
                <a:gd name="connsiteX1-5755" fmla="*/ 3905805 w 5476951"/>
                <a:gd name="connsiteY1-5756" fmla="*/ 1625527 h 5358110"/>
                <a:gd name="connsiteX2-5757" fmla="*/ 3897761 w 5476951"/>
                <a:gd name="connsiteY2-5758" fmla="*/ 1921129 h 5358110"/>
                <a:gd name="connsiteX3-5759" fmla="*/ 4346315 w 5476951"/>
                <a:gd name="connsiteY3-5760" fmla="*/ 2784117 h 5358110"/>
                <a:gd name="connsiteX4-5761" fmla="*/ 4835762 w 5476951"/>
                <a:gd name="connsiteY4-5762" fmla="*/ 3221948 h 5358110"/>
                <a:gd name="connsiteX5-5763" fmla="*/ 5030084 w 5476951"/>
                <a:gd name="connsiteY5-5764" fmla="*/ 3339833 h 5358110"/>
                <a:gd name="connsiteX6-5765" fmla="*/ 5250947 w 5476951"/>
                <a:gd name="connsiteY6-5766" fmla="*/ 4911245 h 5358110"/>
                <a:gd name="connsiteX7-5767" fmla="*/ 3679535 w 5476951"/>
                <a:gd name="connsiteY7-5768" fmla="*/ 5132106 h 5358110"/>
                <a:gd name="connsiteX8-5769" fmla="*/ 3608123 w 5476951"/>
                <a:gd name="connsiteY8-5770" fmla="*/ 5071653 h 5358110"/>
                <a:gd name="connsiteX9-5771" fmla="*/ 3436792 w 5476951"/>
                <a:gd name="connsiteY9-5772" fmla="*/ 4887236 h 5358110"/>
                <a:gd name="connsiteX10-5773" fmla="*/ 3207327 w 5476951"/>
                <a:gd name="connsiteY10-5774" fmla="*/ 4713344 h 5358110"/>
                <a:gd name="connsiteX11-5775" fmla="*/ 2794209 w 5476951"/>
                <a:gd name="connsiteY11-5776" fmla="*/ 4559234 h 5358110"/>
                <a:gd name="connsiteX12-5777" fmla="*/ 2458494 w 5476951"/>
                <a:gd name="connsiteY12-5778" fmla="*/ 4523286 h 5358110"/>
                <a:gd name="connsiteX13-5779" fmla="*/ 1746979 w 5476951"/>
                <a:gd name="connsiteY13-5780" fmla="*/ 4763446 h 5358110"/>
                <a:gd name="connsiteX14-5781" fmla="*/ 1710956 w 5476951"/>
                <a:gd name="connsiteY14-5782" fmla="*/ 4807429 h 5358110"/>
                <a:gd name="connsiteX15-5783" fmla="*/ 1665329 w 5476951"/>
                <a:gd name="connsiteY15-5784" fmla="*/ 4859589 h 5358110"/>
                <a:gd name="connsiteX16-5785" fmla="*/ 382689 w 5476951"/>
                <a:gd name="connsiteY16-5786" fmla="*/ 4973251 h 5358110"/>
                <a:gd name="connsiteX17-5787" fmla="*/ 193546 w 5476951"/>
                <a:gd name="connsiteY17-5788" fmla="*/ 3627521 h 5358110"/>
                <a:gd name="connsiteX18-5789" fmla="*/ 1539276 w 5476951"/>
                <a:gd name="connsiteY18-5790" fmla="*/ 3438379 h 5358110"/>
                <a:gd name="connsiteX19-5791" fmla="*/ 1877129 w 5476951"/>
                <a:gd name="connsiteY19-5792" fmla="*/ 3697057 h 5358110"/>
                <a:gd name="connsiteX20-5793" fmla="*/ 2216732 w 5476951"/>
                <a:gd name="connsiteY20-5794" fmla="*/ 3844176 h 5358110"/>
                <a:gd name="connsiteX21-5795" fmla="*/ 2689875 w 5476951"/>
                <a:gd name="connsiteY21-5796" fmla="*/ 3855447 h 5358110"/>
                <a:gd name="connsiteX22-5797" fmla="*/ 2936100 w 5476951"/>
                <a:gd name="connsiteY22-5798" fmla="*/ 3658908 h 5358110"/>
                <a:gd name="connsiteX23-5799" fmla="*/ 2838440 w 5476951"/>
                <a:gd name="connsiteY23-5800" fmla="*/ 3290409 h 5358110"/>
                <a:gd name="connsiteX24-5801" fmla="*/ 2252370 w 5476951"/>
                <a:gd name="connsiteY24-5802" fmla="*/ 2869036 h 5358110"/>
                <a:gd name="connsiteX25-5803" fmla="*/ 1654205 w 5476951"/>
                <a:gd name="connsiteY25-5804" fmla="*/ 2545672 h 5358110"/>
                <a:gd name="connsiteX26-5805" fmla="*/ 1375630 w 5476951"/>
                <a:gd name="connsiteY26-5806" fmla="*/ 563636 h 5358110"/>
                <a:gd name="connsiteX27-5807" fmla="*/ 3357666 w 5476951"/>
                <a:gd name="connsiteY27-5808" fmla="*/ 285061 h 5358110"/>
                <a:gd name="connsiteX0-5809" fmla="*/ 3357666 w 5476951"/>
                <a:gd name="connsiteY0-5810" fmla="*/ 285061 h 5358110"/>
                <a:gd name="connsiteX1-5811" fmla="*/ 3905805 w 5476951"/>
                <a:gd name="connsiteY1-5812" fmla="*/ 1625527 h 5358110"/>
                <a:gd name="connsiteX2-5813" fmla="*/ 3897761 w 5476951"/>
                <a:gd name="connsiteY2-5814" fmla="*/ 1921129 h 5358110"/>
                <a:gd name="connsiteX3-5815" fmla="*/ 4346315 w 5476951"/>
                <a:gd name="connsiteY3-5816" fmla="*/ 2784117 h 5358110"/>
                <a:gd name="connsiteX4-5817" fmla="*/ 4835762 w 5476951"/>
                <a:gd name="connsiteY4-5818" fmla="*/ 3221948 h 5358110"/>
                <a:gd name="connsiteX5-5819" fmla="*/ 5030084 w 5476951"/>
                <a:gd name="connsiteY5-5820" fmla="*/ 3339833 h 5358110"/>
                <a:gd name="connsiteX6-5821" fmla="*/ 5250947 w 5476951"/>
                <a:gd name="connsiteY6-5822" fmla="*/ 4911245 h 5358110"/>
                <a:gd name="connsiteX7-5823" fmla="*/ 3679535 w 5476951"/>
                <a:gd name="connsiteY7-5824" fmla="*/ 5132106 h 5358110"/>
                <a:gd name="connsiteX8-5825" fmla="*/ 3608123 w 5476951"/>
                <a:gd name="connsiteY8-5826" fmla="*/ 5071653 h 5358110"/>
                <a:gd name="connsiteX9-5827" fmla="*/ 3436792 w 5476951"/>
                <a:gd name="connsiteY9-5828" fmla="*/ 4887236 h 5358110"/>
                <a:gd name="connsiteX10-5829" fmla="*/ 3207327 w 5476951"/>
                <a:gd name="connsiteY10-5830" fmla="*/ 4713344 h 5358110"/>
                <a:gd name="connsiteX11-5831" fmla="*/ 2794209 w 5476951"/>
                <a:gd name="connsiteY11-5832" fmla="*/ 4559234 h 5358110"/>
                <a:gd name="connsiteX12-5833" fmla="*/ 2458494 w 5476951"/>
                <a:gd name="connsiteY12-5834" fmla="*/ 4523286 h 5358110"/>
                <a:gd name="connsiteX13-5835" fmla="*/ 1746979 w 5476951"/>
                <a:gd name="connsiteY13-5836" fmla="*/ 4763446 h 5358110"/>
                <a:gd name="connsiteX14-5837" fmla="*/ 1710956 w 5476951"/>
                <a:gd name="connsiteY14-5838" fmla="*/ 4807429 h 5358110"/>
                <a:gd name="connsiteX15-5839" fmla="*/ 1665329 w 5476951"/>
                <a:gd name="connsiteY15-5840" fmla="*/ 4859589 h 5358110"/>
                <a:gd name="connsiteX16-5841" fmla="*/ 382689 w 5476951"/>
                <a:gd name="connsiteY16-5842" fmla="*/ 4973251 h 5358110"/>
                <a:gd name="connsiteX17-5843" fmla="*/ 193546 w 5476951"/>
                <a:gd name="connsiteY17-5844" fmla="*/ 3627521 h 5358110"/>
                <a:gd name="connsiteX18-5845" fmla="*/ 1539276 w 5476951"/>
                <a:gd name="connsiteY18-5846" fmla="*/ 3438379 h 5358110"/>
                <a:gd name="connsiteX19-5847" fmla="*/ 1877129 w 5476951"/>
                <a:gd name="connsiteY19-5848" fmla="*/ 3697057 h 5358110"/>
                <a:gd name="connsiteX20-5849" fmla="*/ 2216732 w 5476951"/>
                <a:gd name="connsiteY20-5850" fmla="*/ 3844176 h 5358110"/>
                <a:gd name="connsiteX21-5851" fmla="*/ 2689875 w 5476951"/>
                <a:gd name="connsiteY21-5852" fmla="*/ 3855447 h 5358110"/>
                <a:gd name="connsiteX22-5853" fmla="*/ 2936100 w 5476951"/>
                <a:gd name="connsiteY22-5854" fmla="*/ 3658908 h 5358110"/>
                <a:gd name="connsiteX23-5855" fmla="*/ 2838440 w 5476951"/>
                <a:gd name="connsiteY23-5856" fmla="*/ 3290409 h 5358110"/>
                <a:gd name="connsiteX24-5857" fmla="*/ 2252370 w 5476951"/>
                <a:gd name="connsiteY24-5858" fmla="*/ 2869036 h 5358110"/>
                <a:gd name="connsiteX25-5859" fmla="*/ 1654205 w 5476951"/>
                <a:gd name="connsiteY25-5860" fmla="*/ 2545672 h 5358110"/>
                <a:gd name="connsiteX26-5861" fmla="*/ 1375630 w 5476951"/>
                <a:gd name="connsiteY26-5862" fmla="*/ 563636 h 5358110"/>
                <a:gd name="connsiteX27-5863" fmla="*/ 3357666 w 5476951"/>
                <a:gd name="connsiteY27-5864" fmla="*/ 285061 h 5358110"/>
                <a:gd name="connsiteX0-5865" fmla="*/ 3357666 w 5476951"/>
                <a:gd name="connsiteY0-5866" fmla="*/ 285061 h 5358110"/>
                <a:gd name="connsiteX1-5867" fmla="*/ 3905805 w 5476951"/>
                <a:gd name="connsiteY1-5868" fmla="*/ 1625527 h 5358110"/>
                <a:gd name="connsiteX2-5869" fmla="*/ 3897761 w 5476951"/>
                <a:gd name="connsiteY2-5870" fmla="*/ 1921129 h 5358110"/>
                <a:gd name="connsiteX3-5871" fmla="*/ 4346315 w 5476951"/>
                <a:gd name="connsiteY3-5872" fmla="*/ 2784117 h 5358110"/>
                <a:gd name="connsiteX4-5873" fmla="*/ 4835762 w 5476951"/>
                <a:gd name="connsiteY4-5874" fmla="*/ 3221948 h 5358110"/>
                <a:gd name="connsiteX5-5875" fmla="*/ 5030084 w 5476951"/>
                <a:gd name="connsiteY5-5876" fmla="*/ 3339833 h 5358110"/>
                <a:gd name="connsiteX6-5877" fmla="*/ 5250947 w 5476951"/>
                <a:gd name="connsiteY6-5878" fmla="*/ 4911245 h 5358110"/>
                <a:gd name="connsiteX7-5879" fmla="*/ 3679535 w 5476951"/>
                <a:gd name="connsiteY7-5880" fmla="*/ 5132106 h 5358110"/>
                <a:gd name="connsiteX8-5881" fmla="*/ 3608123 w 5476951"/>
                <a:gd name="connsiteY8-5882" fmla="*/ 5071653 h 5358110"/>
                <a:gd name="connsiteX9-5883" fmla="*/ 3436792 w 5476951"/>
                <a:gd name="connsiteY9-5884" fmla="*/ 4887236 h 5358110"/>
                <a:gd name="connsiteX10-5885" fmla="*/ 3207327 w 5476951"/>
                <a:gd name="connsiteY10-5886" fmla="*/ 4713344 h 5358110"/>
                <a:gd name="connsiteX11-5887" fmla="*/ 2794209 w 5476951"/>
                <a:gd name="connsiteY11-5888" fmla="*/ 4559234 h 5358110"/>
                <a:gd name="connsiteX12-5889" fmla="*/ 2458494 w 5476951"/>
                <a:gd name="connsiteY12-5890" fmla="*/ 4523286 h 5358110"/>
                <a:gd name="connsiteX13-5891" fmla="*/ 1746979 w 5476951"/>
                <a:gd name="connsiteY13-5892" fmla="*/ 4763446 h 5358110"/>
                <a:gd name="connsiteX14-5893" fmla="*/ 1710956 w 5476951"/>
                <a:gd name="connsiteY14-5894" fmla="*/ 4807429 h 5358110"/>
                <a:gd name="connsiteX15-5895" fmla="*/ 1665329 w 5476951"/>
                <a:gd name="connsiteY15-5896" fmla="*/ 4859589 h 5358110"/>
                <a:gd name="connsiteX16-5897" fmla="*/ 382689 w 5476951"/>
                <a:gd name="connsiteY16-5898" fmla="*/ 4973251 h 5358110"/>
                <a:gd name="connsiteX17-5899" fmla="*/ 193546 w 5476951"/>
                <a:gd name="connsiteY17-5900" fmla="*/ 3627521 h 5358110"/>
                <a:gd name="connsiteX18-5901" fmla="*/ 1539276 w 5476951"/>
                <a:gd name="connsiteY18-5902" fmla="*/ 3438379 h 5358110"/>
                <a:gd name="connsiteX19-5903" fmla="*/ 1877129 w 5476951"/>
                <a:gd name="connsiteY19-5904" fmla="*/ 3697057 h 5358110"/>
                <a:gd name="connsiteX20-5905" fmla="*/ 2216732 w 5476951"/>
                <a:gd name="connsiteY20-5906" fmla="*/ 3844176 h 5358110"/>
                <a:gd name="connsiteX21-5907" fmla="*/ 2689875 w 5476951"/>
                <a:gd name="connsiteY21-5908" fmla="*/ 3855447 h 5358110"/>
                <a:gd name="connsiteX22-5909" fmla="*/ 2936100 w 5476951"/>
                <a:gd name="connsiteY22-5910" fmla="*/ 3658908 h 5358110"/>
                <a:gd name="connsiteX23-5911" fmla="*/ 2838440 w 5476951"/>
                <a:gd name="connsiteY23-5912" fmla="*/ 3290409 h 5358110"/>
                <a:gd name="connsiteX24-5913" fmla="*/ 2252370 w 5476951"/>
                <a:gd name="connsiteY24-5914" fmla="*/ 2869036 h 5358110"/>
                <a:gd name="connsiteX25-5915" fmla="*/ 1654205 w 5476951"/>
                <a:gd name="connsiteY25-5916" fmla="*/ 2545672 h 5358110"/>
                <a:gd name="connsiteX26-5917" fmla="*/ 1375630 w 5476951"/>
                <a:gd name="connsiteY26-5918" fmla="*/ 563636 h 5358110"/>
                <a:gd name="connsiteX27-5919" fmla="*/ 3357666 w 5476951"/>
                <a:gd name="connsiteY27-5920" fmla="*/ 285061 h 5358110"/>
                <a:gd name="connsiteX0-5921" fmla="*/ 3357666 w 5476951"/>
                <a:gd name="connsiteY0-5922" fmla="*/ 285061 h 5358110"/>
                <a:gd name="connsiteX1-5923" fmla="*/ 3905805 w 5476951"/>
                <a:gd name="connsiteY1-5924" fmla="*/ 1625527 h 5358110"/>
                <a:gd name="connsiteX2-5925" fmla="*/ 3897761 w 5476951"/>
                <a:gd name="connsiteY2-5926" fmla="*/ 1921129 h 5358110"/>
                <a:gd name="connsiteX3-5927" fmla="*/ 4346315 w 5476951"/>
                <a:gd name="connsiteY3-5928" fmla="*/ 2784117 h 5358110"/>
                <a:gd name="connsiteX4-5929" fmla="*/ 4835762 w 5476951"/>
                <a:gd name="connsiteY4-5930" fmla="*/ 3221948 h 5358110"/>
                <a:gd name="connsiteX5-5931" fmla="*/ 5030084 w 5476951"/>
                <a:gd name="connsiteY5-5932" fmla="*/ 3339833 h 5358110"/>
                <a:gd name="connsiteX6-5933" fmla="*/ 5250947 w 5476951"/>
                <a:gd name="connsiteY6-5934" fmla="*/ 4911245 h 5358110"/>
                <a:gd name="connsiteX7-5935" fmla="*/ 3679535 w 5476951"/>
                <a:gd name="connsiteY7-5936" fmla="*/ 5132106 h 5358110"/>
                <a:gd name="connsiteX8-5937" fmla="*/ 3608123 w 5476951"/>
                <a:gd name="connsiteY8-5938" fmla="*/ 5071653 h 5358110"/>
                <a:gd name="connsiteX9-5939" fmla="*/ 3436792 w 5476951"/>
                <a:gd name="connsiteY9-5940" fmla="*/ 4887236 h 5358110"/>
                <a:gd name="connsiteX10-5941" fmla="*/ 3207327 w 5476951"/>
                <a:gd name="connsiteY10-5942" fmla="*/ 4713344 h 5358110"/>
                <a:gd name="connsiteX11-5943" fmla="*/ 2794209 w 5476951"/>
                <a:gd name="connsiteY11-5944" fmla="*/ 4559234 h 5358110"/>
                <a:gd name="connsiteX12-5945" fmla="*/ 2458494 w 5476951"/>
                <a:gd name="connsiteY12-5946" fmla="*/ 4523286 h 5358110"/>
                <a:gd name="connsiteX13-5947" fmla="*/ 1746979 w 5476951"/>
                <a:gd name="connsiteY13-5948" fmla="*/ 4763446 h 5358110"/>
                <a:gd name="connsiteX14-5949" fmla="*/ 1710956 w 5476951"/>
                <a:gd name="connsiteY14-5950" fmla="*/ 4807429 h 5358110"/>
                <a:gd name="connsiteX15-5951" fmla="*/ 1665329 w 5476951"/>
                <a:gd name="connsiteY15-5952" fmla="*/ 4859589 h 5358110"/>
                <a:gd name="connsiteX16-5953" fmla="*/ 382689 w 5476951"/>
                <a:gd name="connsiteY16-5954" fmla="*/ 4973251 h 5358110"/>
                <a:gd name="connsiteX17-5955" fmla="*/ 193546 w 5476951"/>
                <a:gd name="connsiteY17-5956" fmla="*/ 3627521 h 5358110"/>
                <a:gd name="connsiteX18-5957" fmla="*/ 1539276 w 5476951"/>
                <a:gd name="connsiteY18-5958" fmla="*/ 3438379 h 5358110"/>
                <a:gd name="connsiteX19-5959" fmla="*/ 1877129 w 5476951"/>
                <a:gd name="connsiteY19-5960" fmla="*/ 3697057 h 5358110"/>
                <a:gd name="connsiteX20-5961" fmla="*/ 2216732 w 5476951"/>
                <a:gd name="connsiteY20-5962" fmla="*/ 3844176 h 5358110"/>
                <a:gd name="connsiteX21-5963" fmla="*/ 2689875 w 5476951"/>
                <a:gd name="connsiteY21-5964" fmla="*/ 3855447 h 5358110"/>
                <a:gd name="connsiteX22-5965" fmla="*/ 2936100 w 5476951"/>
                <a:gd name="connsiteY22-5966" fmla="*/ 3658908 h 5358110"/>
                <a:gd name="connsiteX23-5967" fmla="*/ 2838440 w 5476951"/>
                <a:gd name="connsiteY23-5968" fmla="*/ 3290409 h 5358110"/>
                <a:gd name="connsiteX24-5969" fmla="*/ 2252370 w 5476951"/>
                <a:gd name="connsiteY24-5970" fmla="*/ 2869036 h 5358110"/>
                <a:gd name="connsiteX25-5971" fmla="*/ 1654205 w 5476951"/>
                <a:gd name="connsiteY25-5972" fmla="*/ 2545672 h 5358110"/>
                <a:gd name="connsiteX26-5973" fmla="*/ 1375630 w 5476951"/>
                <a:gd name="connsiteY26-5974" fmla="*/ 563636 h 5358110"/>
                <a:gd name="connsiteX27-5975" fmla="*/ 3357666 w 5476951"/>
                <a:gd name="connsiteY27-5976" fmla="*/ 285061 h 5358110"/>
                <a:gd name="connsiteX0-5977" fmla="*/ 3357666 w 5476951"/>
                <a:gd name="connsiteY0-5978" fmla="*/ 285061 h 5358110"/>
                <a:gd name="connsiteX1-5979" fmla="*/ 3905805 w 5476951"/>
                <a:gd name="connsiteY1-5980" fmla="*/ 1625527 h 5358110"/>
                <a:gd name="connsiteX2-5981" fmla="*/ 3897761 w 5476951"/>
                <a:gd name="connsiteY2-5982" fmla="*/ 1921129 h 5358110"/>
                <a:gd name="connsiteX3-5983" fmla="*/ 4346315 w 5476951"/>
                <a:gd name="connsiteY3-5984" fmla="*/ 2784117 h 5358110"/>
                <a:gd name="connsiteX4-5985" fmla="*/ 4835762 w 5476951"/>
                <a:gd name="connsiteY4-5986" fmla="*/ 3221948 h 5358110"/>
                <a:gd name="connsiteX5-5987" fmla="*/ 5030084 w 5476951"/>
                <a:gd name="connsiteY5-5988" fmla="*/ 3339833 h 5358110"/>
                <a:gd name="connsiteX6-5989" fmla="*/ 5250947 w 5476951"/>
                <a:gd name="connsiteY6-5990" fmla="*/ 4911245 h 5358110"/>
                <a:gd name="connsiteX7-5991" fmla="*/ 3679535 w 5476951"/>
                <a:gd name="connsiteY7-5992" fmla="*/ 5132106 h 5358110"/>
                <a:gd name="connsiteX8-5993" fmla="*/ 3608123 w 5476951"/>
                <a:gd name="connsiteY8-5994" fmla="*/ 5071653 h 5358110"/>
                <a:gd name="connsiteX9-5995" fmla="*/ 3436792 w 5476951"/>
                <a:gd name="connsiteY9-5996" fmla="*/ 4887236 h 5358110"/>
                <a:gd name="connsiteX10-5997" fmla="*/ 3207327 w 5476951"/>
                <a:gd name="connsiteY10-5998" fmla="*/ 4713344 h 5358110"/>
                <a:gd name="connsiteX11-5999" fmla="*/ 2794209 w 5476951"/>
                <a:gd name="connsiteY11-6000" fmla="*/ 4559234 h 5358110"/>
                <a:gd name="connsiteX12-6001" fmla="*/ 2458494 w 5476951"/>
                <a:gd name="connsiteY12-6002" fmla="*/ 4523286 h 5358110"/>
                <a:gd name="connsiteX13-6003" fmla="*/ 1746979 w 5476951"/>
                <a:gd name="connsiteY13-6004" fmla="*/ 4763446 h 5358110"/>
                <a:gd name="connsiteX14-6005" fmla="*/ 1710956 w 5476951"/>
                <a:gd name="connsiteY14-6006" fmla="*/ 4807429 h 5358110"/>
                <a:gd name="connsiteX15-6007" fmla="*/ 1665329 w 5476951"/>
                <a:gd name="connsiteY15-6008" fmla="*/ 4859589 h 5358110"/>
                <a:gd name="connsiteX16-6009" fmla="*/ 382689 w 5476951"/>
                <a:gd name="connsiteY16-6010" fmla="*/ 4973251 h 5358110"/>
                <a:gd name="connsiteX17-6011" fmla="*/ 193546 w 5476951"/>
                <a:gd name="connsiteY17-6012" fmla="*/ 3627521 h 5358110"/>
                <a:gd name="connsiteX18-6013" fmla="*/ 1539276 w 5476951"/>
                <a:gd name="connsiteY18-6014" fmla="*/ 3438379 h 5358110"/>
                <a:gd name="connsiteX19-6015" fmla="*/ 1877129 w 5476951"/>
                <a:gd name="connsiteY19-6016" fmla="*/ 3697057 h 5358110"/>
                <a:gd name="connsiteX20-6017" fmla="*/ 2216732 w 5476951"/>
                <a:gd name="connsiteY20-6018" fmla="*/ 3844176 h 5358110"/>
                <a:gd name="connsiteX21-6019" fmla="*/ 2689875 w 5476951"/>
                <a:gd name="connsiteY21-6020" fmla="*/ 3855447 h 5358110"/>
                <a:gd name="connsiteX22-6021" fmla="*/ 2936100 w 5476951"/>
                <a:gd name="connsiteY22-6022" fmla="*/ 3658908 h 5358110"/>
                <a:gd name="connsiteX23-6023" fmla="*/ 2838440 w 5476951"/>
                <a:gd name="connsiteY23-6024" fmla="*/ 3290409 h 5358110"/>
                <a:gd name="connsiteX24-6025" fmla="*/ 2252370 w 5476951"/>
                <a:gd name="connsiteY24-6026" fmla="*/ 2869036 h 5358110"/>
                <a:gd name="connsiteX25-6027" fmla="*/ 1654205 w 5476951"/>
                <a:gd name="connsiteY25-6028" fmla="*/ 2545672 h 5358110"/>
                <a:gd name="connsiteX26-6029" fmla="*/ 1375630 w 5476951"/>
                <a:gd name="connsiteY26-6030" fmla="*/ 563636 h 5358110"/>
                <a:gd name="connsiteX27-6031" fmla="*/ 3357666 w 5476951"/>
                <a:gd name="connsiteY27-6032" fmla="*/ 285061 h 5358110"/>
                <a:gd name="connsiteX0-6033" fmla="*/ 3357666 w 5476951"/>
                <a:gd name="connsiteY0-6034" fmla="*/ 285061 h 5358110"/>
                <a:gd name="connsiteX1-6035" fmla="*/ 3905805 w 5476951"/>
                <a:gd name="connsiteY1-6036" fmla="*/ 1625527 h 5358110"/>
                <a:gd name="connsiteX2-6037" fmla="*/ 3897761 w 5476951"/>
                <a:gd name="connsiteY2-6038" fmla="*/ 1921129 h 5358110"/>
                <a:gd name="connsiteX3-6039" fmla="*/ 4346315 w 5476951"/>
                <a:gd name="connsiteY3-6040" fmla="*/ 2784117 h 5358110"/>
                <a:gd name="connsiteX4-6041" fmla="*/ 4835762 w 5476951"/>
                <a:gd name="connsiteY4-6042" fmla="*/ 3221948 h 5358110"/>
                <a:gd name="connsiteX5-6043" fmla="*/ 5030084 w 5476951"/>
                <a:gd name="connsiteY5-6044" fmla="*/ 3339833 h 5358110"/>
                <a:gd name="connsiteX6-6045" fmla="*/ 5250947 w 5476951"/>
                <a:gd name="connsiteY6-6046" fmla="*/ 4911245 h 5358110"/>
                <a:gd name="connsiteX7-6047" fmla="*/ 3679535 w 5476951"/>
                <a:gd name="connsiteY7-6048" fmla="*/ 5132106 h 5358110"/>
                <a:gd name="connsiteX8-6049" fmla="*/ 3608123 w 5476951"/>
                <a:gd name="connsiteY8-6050" fmla="*/ 5071653 h 5358110"/>
                <a:gd name="connsiteX9-6051" fmla="*/ 3436792 w 5476951"/>
                <a:gd name="connsiteY9-6052" fmla="*/ 4887236 h 5358110"/>
                <a:gd name="connsiteX10-6053" fmla="*/ 3207327 w 5476951"/>
                <a:gd name="connsiteY10-6054" fmla="*/ 4713344 h 5358110"/>
                <a:gd name="connsiteX11-6055" fmla="*/ 2794209 w 5476951"/>
                <a:gd name="connsiteY11-6056" fmla="*/ 4559234 h 5358110"/>
                <a:gd name="connsiteX12-6057" fmla="*/ 2458494 w 5476951"/>
                <a:gd name="connsiteY12-6058" fmla="*/ 4523286 h 5358110"/>
                <a:gd name="connsiteX13-6059" fmla="*/ 1746979 w 5476951"/>
                <a:gd name="connsiteY13-6060" fmla="*/ 4763446 h 5358110"/>
                <a:gd name="connsiteX14-6061" fmla="*/ 1710956 w 5476951"/>
                <a:gd name="connsiteY14-6062" fmla="*/ 4807429 h 5358110"/>
                <a:gd name="connsiteX15-6063" fmla="*/ 1665329 w 5476951"/>
                <a:gd name="connsiteY15-6064" fmla="*/ 4859589 h 5358110"/>
                <a:gd name="connsiteX16-6065" fmla="*/ 382689 w 5476951"/>
                <a:gd name="connsiteY16-6066" fmla="*/ 4973251 h 5358110"/>
                <a:gd name="connsiteX17-6067" fmla="*/ 193546 w 5476951"/>
                <a:gd name="connsiteY17-6068" fmla="*/ 3627521 h 5358110"/>
                <a:gd name="connsiteX18-6069" fmla="*/ 1539276 w 5476951"/>
                <a:gd name="connsiteY18-6070" fmla="*/ 3438379 h 5358110"/>
                <a:gd name="connsiteX19-6071" fmla="*/ 1877129 w 5476951"/>
                <a:gd name="connsiteY19-6072" fmla="*/ 3697057 h 5358110"/>
                <a:gd name="connsiteX20-6073" fmla="*/ 2216732 w 5476951"/>
                <a:gd name="connsiteY20-6074" fmla="*/ 3844176 h 5358110"/>
                <a:gd name="connsiteX21-6075" fmla="*/ 2689875 w 5476951"/>
                <a:gd name="connsiteY21-6076" fmla="*/ 3855447 h 5358110"/>
                <a:gd name="connsiteX22-6077" fmla="*/ 2936100 w 5476951"/>
                <a:gd name="connsiteY22-6078" fmla="*/ 3658908 h 5358110"/>
                <a:gd name="connsiteX23-6079" fmla="*/ 2838440 w 5476951"/>
                <a:gd name="connsiteY23-6080" fmla="*/ 3290409 h 5358110"/>
                <a:gd name="connsiteX24-6081" fmla="*/ 2252370 w 5476951"/>
                <a:gd name="connsiteY24-6082" fmla="*/ 2869036 h 5358110"/>
                <a:gd name="connsiteX25-6083" fmla="*/ 1654205 w 5476951"/>
                <a:gd name="connsiteY25-6084" fmla="*/ 2545672 h 5358110"/>
                <a:gd name="connsiteX26-6085" fmla="*/ 1375630 w 5476951"/>
                <a:gd name="connsiteY26-6086" fmla="*/ 563636 h 5358110"/>
                <a:gd name="connsiteX27-6087" fmla="*/ 3357666 w 5476951"/>
                <a:gd name="connsiteY27-6088" fmla="*/ 285061 h 5358110"/>
                <a:gd name="connsiteX0-6089" fmla="*/ 3357666 w 5476951"/>
                <a:gd name="connsiteY0-6090" fmla="*/ 285061 h 5358110"/>
                <a:gd name="connsiteX1-6091" fmla="*/ 3905805 w 5476951"/>
                <a:gd name="connsiteY1-6092" fmla="*/ 1625527 h 5358110"/>
                <a:gd name="connsiteX2-6093" fmla="*/ 3897761 w 5476951"/>
                <a:gd name="connsiteY2-6094" fmla="*/ 1921129 h 5358110"/>
                <a:gd name="connsiteX3-6095" fmla="*/ 4346315 w 5476951"/>
                <a:gd name="connsiteY3-6096" fmla="*/ 2784117 h 5358110"/>
                <a:gd name="connsiteX4-6097" fmla="*/ 4835762 w 5476951"/>
                <a:gd name="connsiteY4-6098" fmla="*/ 3221948 h 5358110"/>
                <a:gd name="connsiteX5-6099" fmla="*/ 5030084 w 5476951"/>
                <a:gd name="connsiteY5-6100" fmla="*/ 3339833 h 5358110"/>
                <a:gd name="connsiteX6-6101" fmla="*/ 5250947 w 5476951"/>
                <a:gd name="connsiteY6-6102" fmla="*/ 4911245 h 5358110"/>
                <a:gd name="connsiteX7-6103" fmla="*/ 3679535 w 5476951"/>
                <a:gd name="connsiteY7-6104" fmla="*/ 5132106 h 5358110"/>
                <a:gd name="connsiteX8-6105" fmla="*/ 3608123 w 5476951"/>
                <a:gd name="connsiteY8-6106" fmla="*/ 5071653 h 5358110"/>
                <a:gd name="connsiteX9-6107" fmla="*/ 3436792 w 5476951"/>
                <a:gd name="connsiteY9-6108" fmla="*/ 4887236 h 5358110"/>
                <a:gd name="connsiteX10-6109" fmla="*/ 3207327 w 5476951"/>
                <a:gd name="connsiteY10-6110" fmla="*/ 4713344 h 5358110"/>
                <a:gd name="connsiteX11-6111" fmla="*/ 2794209 w 5476951"/>
                <a:gd name="connsiteY11-6112" fmla="*/ 4559234 h 5358110"/>
                <a:gd name="connsiteX12-6113" fmla="*/ 2458494 w 5476951"/>
                <a:gd name="connsiteY12-6114" fmla="*/ 4523286 h 5358110"/>
                <a:gd name="connsiteX13-6115" fmla="*/ 1746979 w 5476951"/>
                <a:gd name="connsiteY13-6116" fmla="*/ 4763446 h 5358110"/>
                <a:gd name="connsiteX14-6117" fmla="*/ 1710956 w 5476951"/>
                <a:gd name="connsiteY14-6118" fmla="*/ 4807429 h 5358110"/>
                <a:gd name="connsiteX15-6119" fmla="*/ 1665329 w 5476951"/>
                <a:gd name="connsiteY15-6120" fmla="*/ 4859589 h 5358110"/>
                <a:gd name="connsiteX16-6121" fmla="*/ 382689 w 5476951"/>
                <a:gd name="connsiteY16-6122" fmla="*/ 4973251 h 5358110"/>
                <a:gd name="connsiteX17-6123" fmla="*/ 193546 w 5476951"/>
                <a:gd name="connsiteY17-6124" fmla="*/ 3627521 h 5358110"/>
                <a:gd name="connsiteX18-6125" fmla="*/ 1539276 w 5476951"/>
                <a:gd name="connsiteY18-6126" fmla="*/ 3438379 h 5358110"/>
                <a:gd name="connsiteX19-6127" fmla="*/ 1877129 w 5476951"/>
                <a:gd name="connsiteY19-6128" fmla="*/ 3697057 h 5358110"/>
                <a:gd name="connsiteX20-6129" fmla="*/ 2216732 w 5476951"/>
                <a:gd name="connsiteY20-6130" fmla="*/ 3844176 h 5358110"/>
                <a:gd name="connsiteX21-6131" fmla="*/ 2689875 w 5476951"/>
                <a:gd name="connsiteY21-6132" fmla="*/ 3855447 h 5358110"/>
                <a:gd name="connsiteX22-6133" fmla="*/ 2936100 w 5476951"/>
                <a:gd name="connsiteY22-6134" fmla="*/ 3658908 h 5358110"/>
                <a:gd name="connsiteX23-6135" fmla="*/ 2838440 w 5476951"/>
                <a:gd name="connsiteY23-6136" fmla="*/ 3290409 h 5358110"/>
                <a:gd name="connsiteX24-6137" fmla="*/ 2252370 w 5476951"/>
                <a:gd name="connsiteY24-6138" fmla="*/ 2869036 h 5358110"/>
                <a:gd name="connsiteX25-6139" fmla="*/ 1654205 w 5476951"/>
                <a:gd name="connsiteY25-6140" fmla="*/ 2545672 h 5358110"/>
                <a:gd name="connsiteX26-6141" fmla="*/ 1375630 w 5476951"/>
                <a:gd name="connsiteY26-6142" fmla="*/ 563636 h 5358110"/>
                <a:gd name="connsiteX27-6143" fmla="*/ 3357666 w 5476951"/>
                <a:gd name="connsiteY27-6144" fmla="*/ 285061 h 5358110"/>
                <a:gd name="connsiteX0-6145" fmla="*/ 3357666 w 5476951"/>
                <a:gd name="connsiteY0-6146" fmla="*/ 285061 h 5358110"/>
                <a:gd name="connsiteX1-6147" fmla="*/ 3905805 w 5476951"/>
                <a:gd name="connsiteY1-6148" fmla="*/ 1625527 h 5358110"/>
                <a:gd name="connsiteX2-6149" fmla="*/ 3897761 w 5476951"/>
                <a:gd name="connsiteY2-6150" fmla="*/ 1921129 h 5358110"/>
                <a:gd name="connsiteX3-6151" fmla="*/ 4346315 w 5476951"/>
                <a:gd name="connsiteY3-6152" fmla="*/ 2784117 h 5358110"/>
                <a:gd name="connsiteX4-6153" fmla="*/ 4835762 w 5476951"/>
                <a:gd name="connsiteY4-6154" fmla="*/ 3221948 h 5358110"/>
                <a:gd name="connsiteX5-6155" fmla="*/ 5030084 w 5476951"/>
                <a:gd name="connsiteY5-6156" fmla="*/ 3339833 h 5358110"/>
                <a:gd name="connsiteX6-6157" fmla="*/ 5250947 w 5476951"/>
                <a:gd name="connsiteY6-6158" fmla="*/ 4911245 h 5358110"/>
                <a:gd name="connsiteX7-6159" fmla="*/ 3679535 w 5476951"/>
                <a:gd name="connsiteY7-6160" fmla="*/ 5132106 h 5358110"/>
                <a:gd name="connsiteX8-6161" fmla="*/ 3608123 w 5476951"/>
                <a:gd name="connsiteY8-6162" fmla="*/ 5071653 h 5358110"/>
                <a:gd name="connsiteX9-6163" fmla="*/ 3436792 w 5476951"/>
                <a:gd name="connsiteY9-6164" fmla="*/ 4887236 h 5358110"/>
                <a:gd name="connsiteX10-6165" fmla="*/ 3207327 w 5476951"/>
                <a:gd name="connsiteY10-6166" fmla="*/ 4713344 h 5358110"/>
                <a:gd name="connsiteX11-6167" fmla="*/ 2794209 w 5476951"/>
                <a:gd name="connsiteY11-6168" fmla="*/ 4559234 h 5358110"/>
                <a:gd name="connsiteX12-6169" fmla="*/ 2458494 w 5476951"/>
                <a:gd name="connsiteY12-6170" fmla="*/ 4523286 h 5358110"/>
                <a:gd name="connsiteX13-6171" fmla="*/ 1746979 w 5476951"/>
                <a:gd name="connsiteY13-6172" fmla="*/ 4763446 h 5358110"/>
                <a:gd name="connsiteX14-6173" fmla="*/ 1710956 w 5476951"/>
                <a:gd name="connsiteY14-6174" fmla="*/ 4807429 h 5358110"/>
                <a:gd name="connsiteX15-6175" fmla="*/ 1665329 w 5476951"/>
                <a:gd name="connsiteY15-6176" fmla="*/ 4859589 h 5358110"/>
                <a:gd name="connsiteX16-6177" fmla="*/ 382689 w 5476951"/>
                <a:gd name="connsiteY16-6178" fmla="*/ 4973251 h 5358110"/>
                <a:gd name="connsiteX17-6179" fmla="*/ 193546 w 5476951"/>
                <a:gd name="connsiteY17-6180" fmla="*/ 3627521 h 5358110"/>
                <a:gd name="connsiteX18-6181" fmla="*/ 1539276 w 5476951"/>
                <a:gd name="connsiteY18-6182" fmla="*/ 3438379 h 5358110"/>
                <a:gd name="connsiteX19-6183" fmla="*/ 1877129 w 5476951"/>
                <a:gd name="connsiteY19-6184" fmla="*/ 3697057 h 5358110"/>
                <a:gd name="connsiteX20-6185" fmla="*/ 2216732 w 5476951"/>
                <a:gd name="connsiteY20-6186" fmla="*/ 3844176 h 5358110"/>
                <a:gd name="connsiteX21-6187" fmla="*/ 2689875 w 5476951"/>
                <a:gd name="connsiteY21-6188" fmla="*/ 3855447 h 5358110"/>
                <a:gd name="connsiteX22-6189" fmla="*/ 2936100 w 5476951"/>
                <a:gd name="connsiteY22-6190" fmla="*/ 3658908 h 5358110"/>
                <a:gd name="connsiteX23-6191" fmla="*/ 2838440 w 5476951"/>
                <a:gd name="connsiteY23-6192" fmla="*/ 3290409 h 5358110"/>
                <a:gd name="connsiteX24-6193" fmla="*/ 2252370 w 5476951"/>
                <a:gd name="connsiteY24-6194" fmla="*/ 2869036 h 5358110"/>
                <a:gd name="connsiteX25-6195" fmla="*/ 1654205 w 5476951"/>
                <a:gd name="connsiteY25-6196" fmla="*/ 2545672 h 5358110"/>
                <a:gd name="connsiteX26-6197" fmla="*/ 1375630 w 5476951"/>
                <a:gd name="connsiteY26-6198" fmla="*/ 563636 h 5358110"/>
                <a:gd name="connsiteX27-6199" fmla="*/ 3357666 w 5476951"/>
                <a:gd name="connsiteY27-6200" fmla="*/ 285061 h 5358110"/>
                <a:gd name="connsiteX0-6201" fmla="*/ 3357666 w 5476951"/>
                <a:gd name="connsiteY0-6202" fmla="*/ 285061 h 5358110"/>
                <a:gd name="connsiteX1-6203" fmla="*/ 3905805 w 5476951"/>
                <a:gd name="connsiteY1-6204" fmla="*/ 1625527 h 5358110"/>
                <a:gd name="connsiteX2-6205" fmla="*/ 3897761 w 5476951"/>
                <a:gd name="connsiteY2-6206" fmla="*/ 1921129 h 5358110"/>
                <a:gd name="connsiteX3-6207" fmla="*/ 4346315 w 5476951"/>
                <a:gd name="connsiteY3-6208" fmla="*/ 2784117 h 5358110"/>
                <a:gd name="connsiteX4-6209" fmla="*/ 4835762 w 5476951"/>
                <a:gd name="connsiteY4-6210" fmla="*/ 3221948 h 5358110"/>
                <a:gd name="connsiteX5-6211" fmla="*/ 5030084 w 5476951"/>
                <a:gd name="connsiteY5-6212" fmla="*/ 3339833 h 5358110"/>
                <a:gd name="connsiteX6-6213" fmla="*/ 5250947 w 5476951"/>
                <a:gd name="connsiteY6-6214" fmla="*/ 4911245 h 5358110"/>
                <a:gd name="connsiteX7-6215" fmla="*/ 3679535 w 5476951"/>
                <a:gd name="connsiteY7-6216" fmla="*/ 5132106 h 5358110"/>
                <a:gd name="connsiteX8-6217" fmla="*/ 3608123 w 5476951"/>
                <a:gd name="connsiteY8-6218" fmla="*/ 5071653 h 5358110"/>
                <a:gd name="connsiteX9-6219" fmla="*/ 3436792 w 5476951"/>
                <a:gd name="connsiteY9-6220" fmla="*/ 4887236 h 5358110"/>
                <a:gd name="connsiteX10-6221" fmla="*/ 3207327 w 5476951"/>
                <a:gd name="connsiteY10-6222" fmla="*/ 4713344 h 5358110"/>
                <a:gd name="connsiteX11-6223" fmla="*/ 2794209 w 5476951"/>
                <a:gd name="connsiteY11-6224" fmla="*/ 4559234 h 5358110"/>
                <a:gd name="connsiteX12-6225" fmla="*/ 2458494 w 5476951"/>
                <a:gd name="connsiteY12-6226" fmla="*/ 4523286 h 5358110"/>
                <a:gd name="connsiteX13-6227" fmla="*/ 1746979 w 5476951"/>
                <a:gd name="connsiteY13-6228" fmla="*/ 4763446 h 5358110"/>
                <a:gd name="connsiteX14-6229" fmla="*/ 1710956 w 5476951"/>
                <a:gd name="connsiteY14-6230" fmla="*/ 4807429 h 5358110"/>
                <a:gd name="connsiteX15-6231" fmla="*/ 1665329 w 5476951"/>
                <a:gd name="connsiteY15-6232" fmla="*/ 4859589 h 5358110"/>
                <a:gd name="connsiteX16-6233" fmla="*/ 382689 w 5476951"/>
                <a:gd name="connsiteY16-6234" fmla="*/ 4973251 h 5358110"/>
                <a:gd name="connsiteX17-6235" fmla="*/ 193546 w 5476951"/>
                <a:gd name="connsiteY17-6236" fmla="*/ 3627521 h 5358110"/>
                <a:gd name="connsiteX18-6237" fmla="*/ 1539276 w 5476951"/>
                <a:gd name="connsiteY18-6238" fmla="*/ 3438379 h 5358110"/>
                <a:gd name="connsiteX19-6239" fmla="*/ 1877129 w 5476951"/>
                <a:gd name="connsiteY19-6240" fmla="*/ 3697057 h 5358110"/>
                <a:gd name="connsiteX20-6241" fmla="*/ 2216732 w 5476951"/>
                <a:gd name="connsiteY20-6242" fmla="*/ 3844176 h 5358110"/>
                <a:gd name="connsiteX21-6243" fmla="*/ 2689875 w 5476951"/>
                <a:gd name="connsiteY21-6244" fmla="*/ 3855447 h 5358110"/>
                <a:gd name="connsiteX22-6245" fmla="*/ 2936100 w 5476951"/>
                <a:gd name="connsiteY22-6246" fmla="*/ 3658908 h 5358110"/>
                <a:gd name="connsiteX23-6247" fmla="*/ 2838440 w 5476951"/>
                <a:gd name="connsiteY23-6248" fmla="*/ 3290409 h 5358110"/>
                <a:gd name="connsiteX24-6249" fmla="*/ 2252370 w 5476951"/>
                <a:gd name="connsiteY24-6250" fmla="*/ 2869036 h 5358110"/>
                <a:gd name="connsiteX25-6251" fmla="*/ 1654205 w 5476951"/>
                <a:gd name="connsiteY25-6252" fmla="*/ 2545672 h 5358110"/>
                <a:gd name="connsiteX26-6253" fmla="*/ 1375630 w 5476951"/>
                <a:gd name="connsiteY26-6254" fmla="*/ 563636 h 5358110"/>
                <a:gd name="connsiteX27-6255" fmla="*/ 3357666 w 5476951"/>
                <a:gd name="connsiteY27-6256" fmla="*/ 285061 h 5358110"/>
                <a:gd name="connsiteX0-6257" fmla="*/ 3357666 w 5476951"/>
                <a:gd name="connsiteY0-6258" fmla="*/ 285061 h 5358110"/>
                <a:gd name="connsiteX1-6259" fmla="*/ 3905805 w 5476951"/>
                <a:gd name="connsiteY1-6260" fmla="*/ 1625527 h 5358110"/>
                <a:gd name="connsiteX2-6261" fmla="*/ 3897761 w 5476951"/>
                <a:gd name="connsiteY2-6262" fmla="*/ 1921129 h 5358110"/>
                <a:gd name="connsiteX3-6263" fmla="*/ 4346315 w 5476951"/>
                <a:gd name="connsiteY3-6264" fmla="*/ 2784117 h 5358110"/>
                <a:gd name="connsiteX4-6265" fmla="*/ 4835762 w 5476951"/>
                <a:gd name="connsiteY4-6266" fmla="*/ 3221948 h 5358110"/>
                <a:gd name="connsiteX5-6267" fmla="*/ 5030084 w 5476951"/>
                <a:gd name="connsiteY5-6268" fmla="*/ 3339833 h 5358110"/>
                <a:gd name="connsiteX6-6269" fmla="*/ 5250947 w 5476951"/>
                <a:gd name="connsiteY6-6270" fmla="*/ 4911245 h 5358110"/>
                <a:gd name="connsiteX7-6271" fmla="*/ 3679535 w 5476951"/>
                <a:gd name="connsiteY7-6272" fmla="*/ 5132106 h 5358110"/>
                <a:gd name="connsiteX8-6273" fmla="*/ 3608123 w 5476951"/>
                <a:gd name="connsiteY8-6274" fmla="*/ 5071653 h 5358110"/>
                <a:gd name="connsiteX9-6275" fmla="*/ 3436792 w 5476951"/>
                <a:gd name="connsiteY9-6276" fmla="*/ 4887236 h 5358110"/>
                <a:gd name="connsiteX10-6277" fmla="*/ 3207327 w 5476951"/>
                <a:gd name="connsiteY10-6278" fmla="*/ 4713344 h 5358110"/>
                <a:gd name="connsiteX11-6279" fmla="*/ 2794209 w 5476951"/>
                <a:gd name="connsiteY11-6280" fmla="*/ 4559234 h 5358110"/>
                <a:gd name="connsiteX12-6281" fmla="*/ 2458494 w 5476951"/>
                <a:gd name="connsiteY12-6282" fmla="*/ 4523286 h 5358110"/>
                <a:gd name="connsiteX13-6283" fmla="*/ 1746979 w 5476951"/>
                <a:gd name="connsiteY13-6284" fmla="*/ 4763446 h 5358110"/>
                <a:gd name="connsiteX14-6285" fmla="*/ 1710956 w 5476951"/>
                <a:gd name="connsiteY14-6286" fmla="*/ 4807429 h 5358110"/>
                <a:gd name="connsiteX15-6287" fmla="*/ 1665329 w 5476951"/>
                <a:gd name="connsiteY15-6288" fmla="*/ 4859589 h 5358110"/>
                <a:gd name="connsiteX16-6289" fmla="*/ 382689 w 5476951"/>
                <a:gd name="connsiteY16-6290" fmla="*/ 4973251 h 5358110"/>
                <a:gd name="connsiteX17-6291" fmla="*/ 193546 w 5476951"/>
                <a:gd name="connsiteY17-6292" fmla="*/ 3627521 h 5358110"/>
                <a:gd name="connsiteX18-6293" fmla="*/ 1539276 w 5476951"/>
                <a:gd name="connsiteY18-6294" fmla="*/ 3438379 h 5358110"/>
                <a:gd name="connsiteX19-6295" fmla="*/ 1877129 w 5476951"/>
                <a:gd name="connsiteY19-6296" fmla="*/ 3697057 h 5358110"/>
                <a:gd name="connsiteX20-6297" fmla="*/ 2216732 w 5476951"/>
                <a:gd name="connsiteY20-6298" fmla="*/ 3844176 h 5358110"/>
                <a:gd name="connsiteX21-6299" fmla="*/ 2689875 w 5476951"/>
                <a:gd name="connsiteY21-6300" fmla="*/ 3855447 h 5358110"/>
                <a:gd name="connsiteX22-6301" fmla="*/ 2936100 w 5476951"/>
                <a:gd name="connsiteY22-6302" fmla="*/ 3658908 h 5358110"/>
                <a:gd name="connsiteX23-6303" fmla="*/ 2838440 w 5476951"/>
                <a:gd name="connsiteY23-6304" fmla="*/ 3290409 h 5358110"/>
                <a:gd name="connsiteX24-6305" fmla="*/ 2252370 w 5476951"/>
                <a:gd name="connsiteY24-6306" fmla="*/ 2869036 h 5358110"/>
                <a:gd name="connsiteX25-6307" fmla="*/ 1654205 w 5476951"/>
                <a:gd name="connsiteY25-6308" fmla="*/ 2545672 h 5358110"/>
                <a:gd name="connsiteX26-6309" fmla="*/ 1375630 w 5476951"/>
                <a:gd name="connsiteY26-6310" fmla="*/ 563636 h 5358110"/>
                <a:gd name="connsiteX27-6311" fmla="*/ 3357666 w 5476951"/>
                <a:gd name="connsiteY27-6312" fmla="*/ 285061 h 5358110"/>
                <a:gd name="connsiteX0-6313" fmla="*/ 3357666 w 5476951"/>
                <a:gd name="connsiteY0-6314" fmla="*/ 285061 h 5358110"/>
                <a:gd name="connsiteX1-6315" fmla="*/ 3905805 w 5476951"/>
                <a:gd name="connsiteY1-6316" fmla="*/ 1625527 h 5358110"/>
                <a:gd name="connsiteX2-6317" fmla="*/ 3897761 w 5476951"/>
                <a:gd name="connsiteY2-6318" fmla="*/ 1921129 h 5358110"/>
                <a:gd name="connsiteX3-6319" fmla="*/ 4346315 w 5476951"/>
                <a:gd name="connsiteY3-6320" fmla="*/ 2784117 h 5358110"/>
                <a:gd name="connsiteX4-6321" fmla="*/ 4835762 w 5476951"/>
                <a:gd name="connsiteY4-6322" fmla="*/ 3221948 h 5358110"/>
                <a:gd name="connsiteX5-6323" fmla="*/ 5030084 w 5476951"/>
                <a:gd name="connsiteY5-6324" fmla="*/ 3339833 h 5358110"/>
                <a:gd name="connsiteX6-6325" fmla="*/ 5250947 w 5476951"/>
                <a:gd name="connsiteY6-6326" fmla="*/ 4911245 h 5358110"/>
                <a:gd name="connsiteX7-6327" fmla="*/ 3679535 w 5476951"/>
                <a:gd name="connsiteY7-6328" fmla="*/ 5132106 h 5358110"/>
                <a:gd name="connsiteX8-6329" fmla="*/ 3608123 w 5476951"/>
                <a:gd name="connsiteY8-6330" fmla="*/ 5071653 h 5358110"/>
                <a:gd name="connsiteX9-6331" fmla="*/ 3436792 w 5476951"/>
                <a:gd name="connsiteY9-6332" fmla="*/ 4887236 h 5358110"/>
                <a:gd name="connsiteX10-6333" fmla="*/ 3207327 w 5476951"/>
                <a:gd name="connsiteY10-6334" fmla="*/ 4713344 h 5358110"/>
                <a:gd name="connsiteX11-6335" fmla="*/ 2794209 w 5476951"/>
                <a:gd name="connsiteY11-6336" fmla="*/ 4559234 h 5358110"/>
                <a:gd name="connsiteX12-6337" fmla="*/ 2458494 w 5476951"/>
                <a:gd name="connsiteY12-6338" fmla="*/ 4523286 h 5358110"/>
                <a:gd name="connsiteX13-6339" fmla="*/ 1746979 w 5476951"/>
                <a:gd name="connsiteY13-6340" fmla="*/ 4763446 h 5358110"/>
                <a:gd name="connsiteX14-6341" fmla="*/ 1710956 w 5476951"/>
                <a:gd name="connsiteY14-6342" fmla="*/ 4807429 h 5358110"/>
                <a:gd name="connsiteX15-6343" fmla="*/ 1665329 w 5476951"/>
                <a:gd name="connsiteY15-6344" fmla="*/ 4859589 h 5358110"/>
                <a:gd name="connsiteX16-6345" fmla="*/ 382689 w 5476951"/>
                <a:gd name="connsiteY16-6346" fmla="*/ 4973251 h 5358110"/>
                <a:gd name="connsiteX17-6347" fmla="*/ 193546 w 5476951"/>
                <a:gd name="connsiteY17-6348" fmla="*/ 3627521 h 5358110"/>
                <a:gd name="connsiteX18-6349" fmla="*/ 1539276 w 5476951"/>
                <a:gd name="connsiteY18-6350" fmla="*/ 3438379 h 5358110"/>
                <a:gd name="connsiteX19-6351" fmla="*/ 2216732 w 5476951"/>
                <a:gd name="connsiteY19-6352" fmla="*/ 3844176 h 5358110"/>
                <a:gd name="connsiteX20-6353" fmla="*/ 2689875 w 5476951"/>
                <a:gd name="connsiteY20-6354" fmla="*/ 3855447 h 5358110"/>
                <a:gd name="connsiteX21-6355" fmla="*/ 2936100 w 5476951"/>
                <a:gd name="connsiteY21-6356" fmla="*/ 3658908 h 5358110"/>
                <a:gd name="connsiteX22-6357" fmla="*/ 2838440 w 5476951"/>
                <a:gd name="connsiteY22-6358" fmla="*/ 3290409 h 5358110"/>
                <a:gd name="connsiteX23-6359" fmla="*/ 2252370 w 5476951"/>
                <a:gd name="connsiteY23-6360" fmla="*/ 2869036 h 5358110"/>
                <a:gd name="connsiteX24-6361" fmla="*/ 1654205 w 5476951"/>
                <a:gd name="connsiteY24-6362" fmla="*/ 2545672 h 5358110"/>
                <a:gd name="connsiteX25-6363" fmla="*/ 1375630 w 5476951"/>
                <a:gd name="connsiteY25-6364" fmla="*/ 563636 h 5358110"/>
                <a:gd name="connsiteX26-6365" fmla="*/ 3357666 w 5476951"/>
                <a:gd name="connsiteY26-6366" fmla="*/ 285061 h 5358110"/>
                <a:gd name="connsiteX0-6367" fmla="*/ 3357666 w 5476951"/>
                <a:gd name="connsiteY0-6368" fmla="*/ 285061 h 5358110"/>
                <a:gd name="connsiteX1-6369" fmla="*/ 3905805 w 5476951"/>
                <a:gd name="connsiteY1-6370" fmla="*/ 1625527 h 5358110"/>
                <a:gd name="connsiteX2-6371" fmla="*/ 3897761 w 5476951"/>
                <a:gd name="connsiteY2-6372" fmla="*/ 1921129 h 5358110"/>
                <a:gd name="connsiteX3-6373" fmla="*/ 4346315 w 5476951"/>
                <a:gd name="connsiteY3-6374" fmla="*/ 2784117 h 5358110"/>
                <a:gd name="connsiteX4-6375" fmla="*/ 4835762 w 5476951"/>
                <a:gd name="connsiteY4-6376" fmla="*/ 3221948 h 5358110"/>
                <a:gd name="connsiteX5-6377" fmla="*/ 5030084 w 5476951"/>
                <a:gd name="connsiteY5-6378" fmla="*/ 3339833 h 5358110"/>
                <a:gd name="connsiteX6-6379" fmla="*/ 5250947 w 5476951"/>
                <a:gd name="connsiteY6-6380" fmla="*/ 4911245 h 5358110"/>
                <a:gd name="connsiteX7-6381" fmla="*/ 3679535 w 5476951"/>
                <a:gd name="connsiteY7-6382" fmla="*/ 5132106 h 5358110"/>
                <a:gd name="connsiteX8-6383" fmla="*/ 3608123 w 5476951"/>
                <a:gd name="connsiteY8-6384" fmla="*/ 5071653 h 5358110"/>
                <a:gd name="connsiteX9-6385" fmla="*/ 3436792 w 5476951"/>
                <a:gd name="connsiteY9-6386" fmla="*/ 4887236 h 5358110"/>
                <a:gd name="connsiteX10-6387" fmla="*/ 3207327 w 5476951"/>
                <a:gd name="connsiteY10-6388" fmla="*/ 4713344 h 5358110"/>
                <a:gd name="connsiteX11-6389" fmla="*/ 2794209 w 5476951"/>
                <a:gd name="connsiteY11-6390" fmla="*/ 4559234 h 5358110"/>
                <a:gd name="connsiteX12-6391" fmla="*/ 2458494 w 5476951"/>
                <a:gd name="connsiteY12-6392" fmla="*/ 4523286 h 5358110"/>
                <a:gd name="connsiteX13-6393" fmla="*/ 1746979 w 5476951"/>
                <a:gd name="connsiteY13-6394" fmla="*/ 4763446 h 5358110"/>
                <a:gd name="connsiteX14-6395" fmla="*/ 1710956 w 5476951"/>
                <a:gd name="connsiteY14-6396" fmla="*/ 4807429 h 5358110"/>
                <a:gd name="connsiteX15-6397" fmla="*/ 1665329 w 5476951"/>
                <a:gd name="connsiteY15-6398" fmla="*/ 4859589 h 5358110"/>
                <a:gd name="connsiteX16-6399" fmla="*/ 382689 w 5476951"/>
                <a:gd name="connsiteY16-6400" fmla="*/ 4973251 h 5358110"/>
                <a:gd name="connsiteX17-6401" fmla="*/ 193546 w 5476951"/>
                <a:gd name="connsiteY17-6402" fmla="*/ 3627521 h 5358110"/>
                <a:gd name="connsiteX18-6403" fmla="*/ 1539276 w 5476951"/>
                <a:gd name="connsiteY18-6404" fmla="*/ 3438379 h 5358110"/>
                <a:gd name="connsiteX19-6405" fmla="*/ 2216732 w 5476951"/>
                <a:gd name="connsiteY19-6406" fmla="*/ 3844176 h 5358110"/>
                <a:gd name="connsiteX20-6407" fmla="*/ 2689875 w 5476951"/>
                <a:gd name="connsiteY20-6408" fmla="*/ 3855447 h 5358110"/>
                <a:gd name="connsiteX21-6409" fmla="*/ 2936100 w 5476951"/>
                <a:gd name="connsiteY21-6410" fmla="*/ 3658908 h 5358110"/>
                <a:gd name="connsiteX22-6411" fmla="*/ 2838440 w 5476951"/>
                <a:gd name="connsiteY22-6412" fmla="*/ 3290409 h 5358110"/>
                <a:gd name="connsiteX23-6413" fmla="*/ 2252370 w 5476951"/>
                <a:gd name="connsiteY23-6414" fmla="*/ 2869036 h 5358110"/>
                <a:gd name="connsiteX24-6415" fmla="*/ 1654205 w 5476951"/>
                <a:gd name="connsiteY24-6416" fmla="*/ 2545672 h 5358110"/>
                <a:gd name="connsiteX25-6417" fmla="*/ 1375630 w 5476951"/>
                <a:gd name="connsiteY25-6418" fmla="*/ 563636 h 5358110"/>
                <a:gd name="connsiteX26-6419" fmla="*/ 3357666 w 5476951"/>
                <a:gd name="connsiteY26-6420" fmla="*/ 285061 h 5358110"/>
                <a:gd name="connsiteX0-6421" fmla="*/ 3357666 w 5476951"/>
                <a:gd name="connsiteY0-6422" fmla="*/ 285061 h 5358110"/>
                <a:gd name="connsiteX1-6423" fmla="*/ 3905805 w 5476951"/>
                <a:gd name="connsiteY1-6424" fmla="*/ 1625527 h 5358110"/>
                <a:gd name="connsiteX2-6425" fmla="*/ 3897761 w 5476951"/>
                <a:gd name="connsiteY2-6426" fmla="*/ 1921129 h 5358110"/>
                <a:gd name="connsiteX3-6427" fmla="*/ 4346315 w 5476951"/>
                <a:gd name="connsiteY3-6428" fmla="*/ 2784117 h 5358110"/>
                <a:gd name="connsiteX4-6429" fmla="*/ 4835762 w 5476951"/>
                <a:gd name="connsiteY4-6430" fmla="*/ 3221948 h 5358110"/>
                <a:gd name="connsiteX5-6431" fmla="*/ 5030084 w 5476951"/>
                <a:gd name="connsiteY5-6432" fmla="*/ 3339833 h 5358110"/>
                <a:gd name="connsiteX6-6433" fmla="*/ 5250947 w 5476951"/>
                <a:gd name="connsiteY6-6434" fmla="*/ 4911245 h 5358110"/>
                <a:gd name="connsiteX7-6435" fmla="*/ 3679535 w 5476951"/>
                <a:gd name="connsiteY7-6436" fmla="*/ 5132106 h 5358110"/>
                <a:gd name="connsiteX8-6437" fmla="*/ 3608123 w 5476951"/>
                <a:gd name="connsiteY8-6438" fmla="*/ 5071653 h 5358110"/>
                <a:gd name="connsiteX9-6439" fmla="*/ 3436792 w 5476951"/>
                <a:gd name="connsiteY9-6440" fmla="*/ 4887236 h 5358110"/>
                <a:gd name="connsiteX10-6441" fmla="*/ 3207327 w 5476951"/>
                <a:gd name="connsiteY10-6442" fmla="*/ 4713344 h 5358110"/>
                <a:gd name="connsiteX11-6443" fmla="*/ 2794209 w 5476951"/>
                <a:gd name="connsiteY11-6444" fmla="*/ 4559234 h 5358110"/>
                <a:gd name="connsiteX12-6445" fmla="*/ 2458494 w 5476951"/>
                <a:gd name="connsiteY12-6446" fmla="*/ 4523286 h 5358110"/>
                <a:gd name="connsiteX13-6447" fmla="*/ 1746979 w 5476951"/>
                <a:gd name="connsiteY13-6448" fmla="*/ 4763446 h 5358110"/>
                <a:gd name="connsiteX14-6449" fmla="*/ 1710956 w 5476951"/>
                <a:gd name="connsiteY14-6450" fmla="*/ 4807429 h 5358110"/>
                <a:gd name="connsiteX15-6451" fmla="*/ 1665329 w 5476951"/>
                <a:gd name="connsiteY15-6452" fmla="*/ 4859589 h 5358110"/>
                <a:gd name="connsiteX16-6453" fmla="*/ 382689 w 5476951"/>
                <a:gd name="connsiteY16-6454" fmla="*/ 4973251 h 5358110"/>
                <a:gd name="connsiteX17-6455" fmla="*/ 193546 w 5476951"/>
                <a:gd name="connsiteY17-6456" fmla="*/ 3627521 h 5358110"/>
                <a:gd name="connsiteX18-6457" fmla="*/ 1539276 w 5476951"/>
                <a:gd name="connsiteY18-6458" fmla="*/ 3438379 h 5358110"/>
                <a:gd name="connsiteX19-6459" fmla="*/ 2216732 w 5476951"/>
                <a:gd name="connsiteY19-6460" fmla="*/ 3844176 h 5358110"/>
                <a:gd name="connsiteX20-6461" fmla="*/ 2689875 w 5476951"/>
                <a:gd name="connsiteY20-6462" fmla="*/ 3855447 h 5358110"/>
                <a:gd name="connsiteX21-6463" fmla="*/ 2936100 w 5476951"/>
                <a:gd name="connsiteY21-6464" fmla="*/ 3658908 h 5358110"/>
                <a:gd name="connsiteX22-6465" fmla="*/ 2838440 w 5476951"/>
                <a:gd name="connsiteY22-6466" fmla="*/ 3290409 h 5358110"/>
                <a:gd name="connsiteX23-6467" fmla="*/ 2252370 w 5476951"/>
                <a:gd name="connsiteY23-6468" fmla="*/ 2869036 h 5358110"/>
                <a:gd name="connsiteX24-6469" fmla="*/ 1654205 w 5476951"/>
                <a:gd name="connsiteY24-6470" fmla="*/ 2545672 h 5358110"/>
                <a:gd name="connsiteX25-6471" fmla="*/ 1375630 w 5476951"/>
                <a:gd name="connsiteY25-6472" fmla="*/ 563636 h 5358110"/>
                <a:gd name="connsiteX26-6473" fmla="*/ 3357666 w 5476951"/>
                <a:gd name="connsiteY26-6474" fmla="*/ 285061 h 5358110"/>
                <a:gd name="connsiteX0-6475" fmla="*/ 3357666 w 5476951"/>
                <a:gd name="connsiteY0-6476" fmla="*/ 285061 h 5358110"/>
                <a:gd name="connsiteX1-6477" fmla="*/ 3905805 w 5476951"/>
                <a:gd name="connsiteY1-6478" fmla="*/ 1625527 h 5358110"/>
                <a:gd name="connsiteX2-6479" fmla="*/ 3897761 w 5476951"/>
                <a:gd name="connsiteY2-6480" fmla="*/ 1921129 h 5358110"/>
                <a:gd name="connsiteX3-6481" fmla="*/ 4346315 w 5476951"/>
                <a:gd name="connsiteY3-6482" fmla="*/ 2784117 h 5358110"/>
                <a:gd name="connsiteX4-6483" fmla="*/ 4835762 w 5476951"/>
                <a:gd name="connsiteY4-6484" fmla="*/ 3221948 h 5358110"/>
                <a:gd name="connsiteX5-6485" fmla="*/ 5030084 w 5476951"/>
                <a:gd name="connsiteY5-6486" fmla="*/ 3339833 h 5358110"/>
                <a:gd name="connsiteX6-6487" fmla="*/ 5250947 w 5476951"/>
                <a:gd name="connsiteY6-6488" fmla="*/ 4911245 h 5358110"/>
                <a:gd name="connsiteX7-6489" fmla="*/ 3679535 w 5476951"/>
                <a:gd name="connsiteY7-6490" fmla="*/ 5132106 h 5358110"/>
                <a:gd name="connsiteX8-6491" fmla="*/ 3608123 w 5476951"/>
                <a:gd name="connsiteY8-6492" fmla="*/ 5071653 h 5358110"/>
                <a:gd name="connsiteX9-6493" fmla="*/ 3436792 w 5476951"/>
                <a:gd name="connsiteY9-6494" fmla="*/ 4887236 h 5358110"/>
                <a:gd name="connsiteX10-6495" fmla="*/ 3207327 w 5476951"/>
                <a:gd name="connsiteY10-6496" fmla="*/ 4713344 h 5358110"/>
                <a:gd name="connsiteX11-6497" fmla="*/ 2794209 w 5476951"/>
                <a:gd name="connsiteY11-6498" fmla="*/ 4559234 h 5358110"/>
                <a:gd name="connsiteX12-6499" fmla="*/ 2458494 w 5476951"/>
                <a:gd name="connsiteY12-6500" fmla="*/ 4523286 h 5358110"/>
                <a:gd name="connsiteX13-6501" fmla="*/ 1746979 w 5476951"/>
                <a:gd name="connsiteY13-6502" fmla="*/ 4763446 h 5358110"/>
                <a:gd name="connsiteX14-6503" fmla="*/ 1710956 w 5476951"/>
                <a:gd name="connsiteY14-6504" fmla="*/ 4807429 h 5358110"/>
                <a:gd name="connsiteX15-6505" fmla="*/ 1665329 w 5476951"/>
                <a:gd name="connsiteY15-6506" fmla="*/ 4859589 h 5358110"/>
                <a:gd name="connsiteX16-6507" fmla="*/ 382689 w 5476951"/>
                <a:gd name="connsiteY16-6508" fmla="*/ 4973251 h 5358110"/>
                <a:gd name="connsiteX17-6509" fmla="*/ 193546 w 5476951"/>
                <a:gd name="connsiteY17-6510" fmla="*/ 3627521 h 5358110"/>
                <a:gd name="connsiteX18-6511" fmla="*/ 1539276 w 5476951"/>
                <a:gd name="connsiteY18-6512" fmla="*/ 3438379 h 5358110"/>
                <a:gd name="connsiteX19-6513" fmla="*/ 2216732 w 5476951"/>
                <a:gd name="connsiteY19-6514" fmla="*/ 3844176 h 5358110"/>
                <a:gd name="connsiteX20-6515" fmla="*/ 2689875 w 5476951"/>
                <a:gd name="connsiteY20-6516" fmla="*/ 3855447 h 5358110"/>
                <a:gd name="connsiteX21-6517" fmla="*/ 3008421 w 5476951"/>
                <a:gd name="connsiteY21-6518" fmla="*/ 3689552 h 5358110"/>
                <a:gd name="connsiteX22-6519" fmla="*/ 2838440 w 5476951"/>
                <a:gd name="connsiteY22-6520" fmla="*/ 3290409 h 5358110"/>
                <a:gd name="connsiteX23-6521" fmla="*/ 2252370 w 5476951"/>
                <a:gd name="connsiteY23-6522" fmla="*/ 2869036 h 5358110"/>
                <a:gd name="connsiteX24-6523" fmla="*/ 1654205 w 5476951"/>
                <a:gd name="connsiteY24-6524" fmla="*/ 2545672 h 5358110"/>
                <a:gd name="connsiteX25-6525" fmla="*/ 1375630 w 5476951"/>
                <a:gd name="connsiteY25-6526" fmla="*/ 563636 h 5358110"/>
                <a:gd name="connsiteX26-6527" fmla="*/ 3357666 w 5476951"/>
                <a:gd name="connsiteY26-6528" fmla="*/ 285061 h 5358110"/>
                <a:gd name="connsiteX0-6529" fmla="*/ 3357666 w 5476951"/>
                <a:gd name="connsiteY0-6530" fmla="*/ 285061 h 5358110"/>
                <a:gd name="connsiteX1-6531" fmla="*/ 3905805 w 5476951"/>
                <a:gd name="connsiteY1-6532" fmla="*/ 1625527 h 5358110"/>
                <a:gd name="connsiteX2-6533" fmla="*/ 3897761 w 5476951"/>
                <a:gd name="connsiteY2-6534" fmla="*/ 1921129 h 5358110"/>
                <a:gd name="connsiteX3-6535" fmla="*/ 4346315 w 5476951"/>
                <a:gd name="connsiteY3-6536" fmla="*/ 2784117 h 5358110"/>
                <a:gd name="connsiteX4-6537" fmla="*/ 4835762 w 5476951"/>
                <a:gd name="connsiteY4-6538" fmla="*/ 3221948 h 5358110"/>
                <a:gd name="connsiteX5-6539" fmla="*/ 5030084 w 5476951"/>
                <a:gd name="connsiteY5-6540" fmla="*/ 3339833 h 5358110"/>
                <a:gd name="connsiteX6-6541" fmla="*/ 5250947 w 5476951"/>
                <a:gd name="connsiteY6-6542" fmla="*/ 4911245 h 5358110"/>
                <a:gd name="connsiteX7-6543" fmla="*/ 3679535 w 5476951"/>
                <a:gd name="connsiteY7-6544" fmla="*/ 5132106 h 5358110"/>
                <a:gd name="connsiteX8-6545" fmla="*/ 3608123 w 5476951"/>
                <a:gd name="connsiteY8-6546" fmla="*/ 5071653 h 5358110"/>
                <a:gd name="connsiteX9-6547" fmla="*/ 3436792 w 5476951"/>
                <a:gd name="connsiteY9-6548" fmla="*/ 4887236 h 5358110"/>
                <a:gd name="connsiteX10-6549" fmla="*/ 3207327 w 5476951"/>
                <a:gd name="connsiteY10-6550" fmla="*/ 4713344 h 5358110"/>
                <a:gd name="connsiteX11-6551" fmla="*/ 2794209 w 5476951"/>
                <a:gd name="connsiteY11-6552" fmla="*/ 4559234 h 5358110"/>
                <a:gd name="connsiteX12-6553" fmla="*/ 2458494 w 5476951"/>
                <a:gd name="connsiteY12-6554" fmla="*/ 4523286 h 5358110"/>
                <a:gd name="connsiteX13-6555" fmla="*/ 1746979 w 5476951"/>
                <a:gd name="connsiteY13-6556" fmla="*/ 4763446 h 5358110"/>
                <a:gd name="connsiteX14-6557" fmla="*/ 1710956 w 5476951"/>
                <a:gd name="connsiteY14-6558" fmla="*/ 4807429 h 5358110"/>
                <a:gd name="connsiteX15-6559" fmla="*/ 1665329 w 5476951"/>
                <a:gd name="connsiteY15-6560" fmla="*/ 4859589 h 5358110"/>
                <a:gd name="connsiteX16-6561" fmla="*/ 382689 w 5476951"/>
                <a:gd name="connsiteY16-6562" fmla="*/ 4973251 h 5358110"/>
                <a:gd name="connsiteX17-6563" fmla="*/ 193546 w 5476951"/>
                <a:gd name="connsiteY17-6564" fmla="*/ 3627521 h 5358110"/>
                <a:gd name="connsiteX18-6565" fmla="*/ 1539276 w 5476951"/>
                <a:gd name="connsiteY18-6566" fmla="*/ 3438379 h 5358110"/>
                <a:gd name="connsiteX19-6567" fmla="*/ 2216732 w 5476951"/>
                <a:gd name="connsiteY19-6568" fmla="*/ 3844176 h 5358110"/>
                <a:gd name="connsiteX20-6569" fmla="*/ 2717732 w 5476951"/>
                <a:gd name="connsiteY20-6570" fmla="*/ 3892340 h 5358110"/>
                <a:gd name="connsiteX21-6571" fmla="*/ 3008421 w 5476951"/>
                <a:gd name="connsiteY21-6572" fmla="*/ 3689552 h 5358110"/>
                <a:gd name="connsiteX22-6573" fmla="*/ 2838440 w 5476951"/>
                <a:gd name="connsiteY22-6574" fmla="*/ 3290409 h 5358110"/>
                <a:gd name="connsiteX23-6575" fmla="*/ 2252370 w 5476951"/>
                <a:gd name="connsiteY23-6576" fmla="*/ 2869036 h 5358110"/>
                <a:gd name="connsiteX24-6577" fmla="*/ 1654205 w 5476951"/>
                <a:gd name="connsiteY24-6578" fmla="*/ 2545672 h 5358110"/>
                <a:gd name="connsiteX25-6579" fmla="*/ 1375630 w 5476951"/>
                <a:gd name="connsiteY25-6580" fmla="*/ 563636 h 5358110"/>
                <a:gd name="connsiteX26-6581" fmla="*/ 3357666 w 5476951"/>
                <a:gd name="connsiteY26-6582" fmla="*/ 285061 h 5358110"/>
                <a:gd name="connsiteX0-6583" fmla="*/ 3357666 w 5476951"/>
                <a:gd name="connsiteY0-6584" fmla="*/ 285061 h 5358110"/>
                <a:gd name="connsiteX1-6585" fmla="*/ 3905805 w 5476951"/>
                <a:gd name="connsiteY1-6586" fmla="*/ 1625527 h 5358110"/>
                <a:gd name="connsiteX2-6587" fmla="*/ 3897761 w 5476951"/>
                <a:gd name="connsiteY2-6588" fmla="*/ 1921129 h 5358110"/>
                <a:gd name="connsiteX3-6589" fmla="*/ 4346315 w 5476951"/>
                <a:gd name="connsiteY3-6590" fmla="*/ 2784117 h 5358110"/>
                <a:gd name="connsiteX4-6591" fmla="*/ 4835762 w 5476951"/>
                <a:gd name="connsiteY4-6592" fmla="*/ 3221948 h 5358110"/>
                <a:gd name="connsiteX5-6593" fmla="*/ 5030084 w 5476951"/>
                <a:gd name="connsiteY5-6594" fmla="*/ 3339833 h 5358110"/>
                <a:gd name="connsiteX6-6595" fmla="*/ 5250947 w 5476951"/>
                <a:gd name="connsiteY6-6596" fmla="*/ 4911245 h 5358110"/>
                <a:gd name="connsiteX7-6597" fmla="*/ 3679535 w 5476951"/>
                <a:gd name="connsiteY7-6598" fmla="*/ 5132106 h 5358110"/>
                <a:gd name="connsiteX8-6599" fmla="*/ 3608123 w 5476951"/>
                <a:gd name="connsiteY8-6600" fmla="*/ 5071653 h 5358110"/>
                <a:gd name="connsiteX9-6601" fmla="*/ 3436792 w 5476951"/>
                <a:gd name="connsiteY9-6602" fmla="*/ 4887236 h 5358110"/>
                <a:gd name="connsiteX10-6603" fmla="*/ 3207327 w 5476951"/>
                <a:gd name="connsiteY10-6604" fmla="*/ 4713344 h 5358110"/>
                <a:gd name="connsiteX11-6605" fmla="*/ 2794209 w 5476951"/>
                <a:gd name="connsiteY11-6606" fmla="*/ 4559234 h 5358110"/>
                <a:gd name="connsiteX12-6607" fmla="*/ 2458494 w 5476951"/>
                <a:gd name="connsiteY12-6608" fmla="*/ 4523286 h 5358110"/>
                <a:gd name="connsiteX13-6609" fmla="*/ 1746979 w 5476951"/>
                <a:gd name="connsiteY13-6610" fmla="*/ 4763446 h 5358110"/>
                <a:gd name="connsiteX14-6611" fmla="*/ 1710956 w 5476951"/>
                <a:gd name="connsiteY14-6612" fmla="*/ 4807429 h 5358110"/>
                <a:gd name="connsiteX15-6613" fmla="*/ 1665329 w 5476951"/>
                <a:gd name="connsiteY15-6614" fmla="*/ 4859589 h 5358110"/>
                <a:gd name="connsiteX16-6615" fmla="*/ 382689 w 5476951"/>
                <a:gd name="connsiteY16-6616" fmla="*/ 4973251 h 5358110"/>
                <a:gd name="connsiteX17-6617" fmla="*/ 193546 w 5476951"/>
                <a:gd name="connsiteY17-6618" fmla="*/ 3627521 h 5358110"/>
                <a:gd name="connsiteX18-6619" fmla="*/ 1539276 w 5476951"/>
                <a:gd name="connsiteY18-6620" fmla="*/ 3438379 h 5358110"/>
                <a:gd name="connsiteX19-6621" fmla="*/ 2216732 w 5476951"/>
                <a:gd name="connsiteY19-6622" fmla="*/ 3844176 h 5358110"/>
                <a:gd name="connsiteX20-6623" fmla="*/ 2717732 w 5476951"/>
                <a:gd name="connsiteY20-6624" fmla="*/ 3892340 h 5358110"/>
                <a:gd name="connsiteX21-6625" fmla="*/ 3008421 w 5476951"/>
                <a:gd name="connsiteY21-6626" fmla="*/ 3689552 h 5358110"/>
                <a:gd name="connsiteX22-6627" fmla="*/ 2838440 w 5476951"/>
                <a:gd name="connsiteY22-6628" fmla="*/ 3290409 h 5358110"/>
                <a:gd name="connsiteX23-6629" fmla="*/ 2252370 w 5476951"/>
                <a:gd name="connsiteY23-6630" fmla="*/ 2869036 h 5358110"/>
                <a:gd name="connsiteX24-6631" fmla="*/ 1654205 w 5476951"/>
                <a:gd name="connsiteY24-6632" fmla="*/ 2545672 h 5358110"/>
                <a:gd name="connsiteX25-6633" fmla="*/ 1375630 w 5476951"/>
                <a:gd name="connsiteY25-6634" fmla="*/ 563636 h 5358110"/>
                <a:gd name="connsiteX26-6635" fmla="*/ 3357666 w 5476951"/>
                <a:gd name="connsiteY26-6636" fmla="*/ 285061 h 5358110"/>
                <a:gd name="connsiteX0-6637" fmla="*/ 3357666 w 5476951"/>
                <a:gd name="connsiteY0-6638" fmla="*/ 285061 h 5358110"/>
                <a:gd name="connsiteX1-6639" fmla="*/ 3905805 w 5476951"/>
                <a:gd name="connsiteY1-6640" fmla="*/ 1625527 h 5358110"/>
                <a:gd name="connsiteX2-6641" fmla="*/ 3897761 w 5476951"/>
                <a:gd name="connsiteY2-6642" fmla="*/ 1921129 h 5358110"/>
                <a:gd name="connsiteX3-6643" fmla="*/ 4346315 w 5476951"/>
                <a:gd name="connsiteY3-6644" fmla="*/ 2784117 h 5358110"/>
                <a:gd name="connsiteX4-6645" fmla="*/ 4835762 w 5476951"/>
                <a:gd name="connsiteY4-6646" fmla="*/ 3221948 h 5358110"/>
                <a:gd name="connsiteX5-6647" fmla="*/ 5030084 w 5476951"/>
                <a:gd name="connsiteY5-6648" fmla="*/ 3339833 h 5358110"/>
                <a:gd name="connsiteX6-6649" fmla="*/ 5250947 w 5476951"/>
                <a:gd name="connsiteY6-6650" fmla="*/ 4911245 h 5358110"/>
                <a:gd name="connsiteX7-6651" fmla="*/ 3679535 w 5476951"/>
                <a:gd name="connsiteY7-6652" fmla="*/ 5132106 h 5358110"/>
                <a:gd name="connsiteX8-6653" fmla="*/ 3608123 w 5476951"/>
                <a:gd name="connsiteY8-6654" fmla="*/ 5071653 h 5358110"/>
                <a:gd name="connsiteX9-6655" fmla="*/ 3436792 w 5476951"/>
                <a:gd name="connsiteY9-6656" fmla="*/ 4887236 h 5358110"/>
                <a:gd name="connsiteX10-6657" fmla="*/ 3207327 w 5476951"/>
                <a:gd name="connsiteY10-6658" fmla="*/ 4713344 h 5358110"/>
                <a:gd name="connsiteX11-6659" fmla="*/ 2794209 w 5476951"/>
                <a:gd name="connsiteY11-6660" fmla="*/ 4559234 h 5358110"/>
                <a:gd name="connsiteX12-6661" fmla="*/ 2458494 w 5476951"/>
                <a:gd name="connsiteY12-6662" fmla="*/ 4523286 h 5358110"/>
                <a:gd name="connsiteX13-6663" fmla="*/ 1746979 w 5476951"/>
                <a:gd name="connsiteY13-6664" fmla="*/ 4763446 h 5358110"/>
                <a:gd name="connsiteX14-6665" fmla="*/ 1710956 w 5476951"/>
                <a:gd name="connsiteY14-6666" fmla="*/ 4807429 h 5358110"/>
                <a:gd name="connsiteX15-6667" fmla="*/ 1665329 w 5476951"/>
                <a:gd name="connsiteY15-6668" fmla="*/ 4859589 h 5358110"/>
                <a:gd name="connsiteX16-6669" fmla="*/ 382689 w 5476951"/>
                <a:gd name="connsiteY16-6670" fmla="*/ 4973251 h 5358110"/>
                <a:gd name="connsiteX17-6671" fmla="*/ 193546 w 5476951"/>
                <a:gd name="connsiteY17-6672" fmla="*/ 3627521 h 5358110"/>
                <a:gd name="connsiteX18-6673" fmla="*/ 1539276 w 5476951"/>
                <a:gd name="connsiteY18-6674" fmla="*/ 3438379 h 5358110"/>
                <a:gd name="connsiteX19-6675" fmla="*/ 2216732 w 5476951"/>
                <a:gd name="connsiteY19-6676" fmla="*/ 3844176 h 5358110"/>
                <a:gd name="connsiteX20-6677" fmla="*/ 2717732 w 5476951"/>
                <a:gd name="connsiteY20-6678" fmla="*/ 3892340 h 5358110"/>
                <a:gd name="connsiteX21-6679" fmla="*/ 3008421 w 5476951"/>
                <a:gd name="connsiteY21-6680" fmla="*/ 3689552 h 5358110"/>
                <a:gd name="connsiteX22-6681" fmla="*/ 2838440 w 5476951"/>
                <a:gd name="connsiteY22-6682" fmla="*/ 3290409 h 5358110"/>
                <a:gd name="connsiteX23-6683" fmla="*/ 2252370 w 5476951"/>
                <a:gd name="connsiteY23-6684" fmla="*/ 2869036 h 5358110"/>
                <a:gd name="connsiteX24-6685" fmla="*/ 1654205 w 5476951"/>
                <a:gd name="connsiteY24-6686" fmla="*/ 2545672 h 5358110"/>
                <a:gd name="connsiteX25-6687" fmla="*/ 1375630 w 5476951"/>
                <a:gd name="connsiteY25-6688" fmla="*/ 563636 h 5358110"/>
                <a:gd name="connsiteX26-6689" fmla="*/ 3357666 w 5476951"/>
                <a:gd name="connsiteY26-6690" fmla="*/ 285061 h 5358110"/>
                <a:gd name="connsiteX0-6691" fmla="*/ 3357666 w 5476951"/>
                <a:gd name="connsiteY0-6692" fmla="*/ 285061 h 5358110"/>
                <a:gd name="connsiteX1-6693" fmla="*/ 3905805 w 5476951"/>
                <a:gd name="connsiteY1-6694" fmla="*/ 1625527 h 5358110"/>
                <a:gd name="connsiteX2-6695" fmla="*/ 3897761 w 5476951"/>
                <a:gd name="connsiteY2-6696" fmla="*/ 1921129 h 5358110"/>
                <a:gd name="connsiteX3-6697" fmla="*/ 4346315 w 5476951"/>
                <a:gd name="connsiteY3-6698" fmla="*/ 2784117 h 5358110"/>
                <a:gd name="connsiteX4-6699" fmla="*/ 4835762 w 5476951"/>
                <a:gd name="connsiteY4-6700" fmla="*/ 3221948 h 5358110"/>
                <a:gd name="connsiteX5-6701" fmla="*/ 5030084 w 5476951"/>
                <a:gd name="connsiteY5-6702" fmla="*/ 3339833 h 5358110"/>
                <a:gd name="connsiteX6-6703" fmla="*/ 5250947 w 5476951"/>
                <a:gd name="connsiteY6-6704" fmla="*/ 4911245 h 5358110"/>
                <a:gd name="connsiteX7-6705" fmla="*/ 3679535 w 5476951"/>
                <a:gd name="connsiteY7-6706" fmla="*/ 5132106 h 5358110"/>
                <a:gd name="connsiteX8-6707" fmla="*/ 3608123 w 5476951"/>
                <a:gd name="connsiteY8-6708" fmla="*/ 5071653 h 5358110"/>
                <a:gd name="connsiteX9-6709" fmla="*/ 3436792 w 5476951"/>
                <a:gd name="connsiteY9-6710" fmla="*/ 4887236 h 5358110"/>
                <a:gd name="connsiteX10-6711" fmla="*/ 3207327 w 5476951"/>
                <a:gd name="connsiteY10-6712" fmla="*/ 4713344 h 5358110"/>
                <a:gd name="connsiteX11-6713" fmla="*/ 2794209 w 5476951"/>
                <a:gd name="connsiteY11-6714" fmla="*/ 4559234 h 5358110"/>
                <a:gd name="connsiteX12-6715" fmla="*/ 2458494 w 5476951"/>
                <a:gd name="connsiteY12-6716" fmla="*/ 4523286 h 5358110"/>
                <a:gd name="connsiteX13-6717" fmla="*/ 1746979 w 5476951"/>
                <a:gd name="connsiteY13-6718" fmla="*/ 4763446 h 5358110"/>
                <a:gd name="connsiteX14-6719" fmla="*/ 1710956 w 5476951"/>
                <a:gd name="connsiteY14-6720" fmla="*/ 4807429 h 5358110"/>
                <a:gd name="connsiteX15-6721" fmla="*/ 1665329 w 5476951"/>
                <a:gd name="connsiteY15-6722" fmla="*/ 4859589 h 5358110"/>
                <a:gd name="connsiteX16-6723" fmla="*/ 382689 w 5476951"/>
                <a:gd name="connsiteY16-6724" fmla="*/ 4973251 h 5358110"/>
                <a:gd name="connsiteX17-6725" fmla="*/ 193546 w 5476951"/>
                <a:gd name="connsiteY17-6726" fmla="*/ 3627521 h 5358110"/>
                <a:gd name="connsiteX18-6727" fmla="*/ 1539276 w 5476951"/>
                <a:gd name="connsiteY18-6728" fmla="*/ 3438379 h 5358110"/>
                <a:gd name="connsiteX19-6729" fmla="*/ 2216732 w 5476951"/>
                <a:gd name="connsiteY19-6730" fmla="*/ 3844176 h 5358110"/>
                <a:gd name="connsiteX20-6731" fmla="*/ 2717732 w 5476951"/>
                <a:gd name="connsiteY20-6732" fmla="*/ 3892340 h 5358110"/>
                <a:gd name="connsiteX21-6733" fmla="*/ 3008421 w 5476951"/>
                <a:gd name="connsiteY21-6734" fmla="*/ 3689552 h 5358110"/>
                <a:gd name="connsiteX22-6735" fmla="*/ 2838440 w 5476951"/>
                <a:gd name="connsiteY22-6736" fmla="*/ 3290409 h 5358110"/>
                <a:gd name="connsiteX23-6737" fmla="*/ 2252370 w 5476951"/>
                <a:gd name="connsiteY23-6738" fmla="*/ 2869036 h 5358110"/>
                <a:gd name="connsiteX24-6739" fmla="*/ 1654205 w 5476951"/>
                <a:gd name="connsiteY24-6740" fmla="*/ 2545672 h 5358110"/>
                <a:gd name="connsiteX25-6741" fmla="*/ 1375630 w 5476951"/>
                <a:gd name="connsiteY25-6742" fmla="*/ 563636 h 5358110"/>
                <a:gd name="connsiteX26-6743" fmla="*/ 3357666 w 5476951"/>
                <a:gd name="connsiteY26-6744" fmla="*/ 285061 h 5358110"/>
                <a:gd name="connsiteX0-6745" fmla="*/ 3357666 w 5476951"/>
                <a:gd name="connsiteY0-6746" fmla="*/ 285061 h 5358110"/>
                <a:gd name="connsiteX1-6747" fmla="*/ 3905805 w 5476951"/>
                <a:gd name="connsiteY1-6748" fmla="*/ 1625527 h 5358110"/>
                <a:gd name="connsiteX2-6749" fmla="*/ 3897761 w 5476951"/>
                <a:gd name="connsiteY2-6750" fmla="*/ 1921129 h 5358110"/>
                <a:gd name="connsiteX3-6751" fmla="*/ 4346315 w 5476951"/>
                <a:gd name="connsiteY3-6752" fmla="*/ 2784117 h 5358110"/>
                <a:gd name="connsiteX4-6753" fmla="*/ 4835762 w 5476951"/>
                <a:gd name="connsiteY4-6754" fmla="*/ 3221948 h 5358110"/>
                <a:gd name="connsiteX5-6755" fmla="*/ 5030084 w 5476951"/>
                <a:gd name="connsiteY5-6756" fmla="*/ 3339833 h 5358110"/>
                <a:gd name="connsiteX6-6757" fmla="*/ 5250947 w 5476951"/>
                <a:gd name="connsiteY6-6758" fmla="*/ 4911245 h 5358110"/>
                <a:gd name="connsiteX7-6759" fmla="*/ 3679535 w 5476951"/>
                <a:gd name="connsiteY7-6760" fmla="*/ 5132106 h 5358110"/>
                <a:gd name="connsiteX8-6761" fmla="*/ 3608123 w 5476951"/>
                <a:gd name="connsiteY8-6762" fmla="*/ 5071653 h 5358110"/>
                <a:gd name="connsiteX9-6763" fmla="*/ 3436792 w 5476951"/>
                <a:gd name="connsiteY9-6764" fmla="*/ 4887236 h 5358110"/>
                <a:gd name="connsiteX10-6765" fmla="*/ 3207327 w 5476951"/>
                <a:gd name="connsiteY10-6766" fmla="*/ 4713344 h 5358110"/>
                <a:gd name="connsiteX11-6767" fmla="*/ 2794209 w 5476951"/>
                <a:gd name="connsiteY11-6768" fmla="*/ 4559234 h 5358110"/>
                <a:gd name="connsiteX12-6769" fmla="*/ 2458494 w 5476951"/>
                <a:gd name="connsiteY12-6770" fmla="*/ 4523286 h 5358110"/>
                <a:gd name="connsiteX13-6771" fmla="*/ 1746979 w 5476951"/>
                <a:gd name="connsiteY13-6772" fmla="*/ 4763446 h 5358110"/>
                <a:gd name="connsiteX14-6773" fmla="*/ 1710956 w 5476951"/>
                <a:gd name="connsiteY14-6774" fmla="*/ 4807429 h 5358110"/>
                <a:gd name="connsiteX15-6775" fmla="*/ 1665329 w 5476951"/>
                <a:gd name="connsiteY15-6776" fmla="*/ 4859589 h 5358110"/>
                <a:gd name="connsiteX16-6777" fmla="*/ 382689 w 5476951"/>
                <a:gd name="connsiteY16-6778" fmla="*/ 4973251 h 5358110"/>
                <a:gd name="connsiteX17-6779" fmla="*/ 193546 w 5476951"/>
                <a:gd name="connsiteY17-6780" fmla="*/ 3627521 h 5358110"/>
                <a:gd name="connsiteX18-6781" fmla="*/ 1539276 w 5476951"/>
                <a:gd name="connsiteY18-6782" fmla="*/ 3438379 h 5358110"/>
                <a:gd name="connsiteX19-6783" fmla="*/ 2216732 w 5476951"/>
                <a:gd name="connsiteY19-6784" fmla="*/ 3844176 h 5358110"/>
                <a:gd name="connsiteX20-6785" fmla="*/ 2717732 w 5476951"/>
                <a:gd name="connsiteY20-6786" fmla="*/ 3892340 h 5358110"/>
                <a:gd name="connsiteX21-6787" fmla="*/ 3008421 w 5476951"/>
                <a:gd name="connsiteY21-6788" fmla="*/ 3689552 h 5358110"/>
                <a:gd name="connsiteX22-6789" fmla="*/ 2838440 w 5476951"/>
                <a:gd name="connsiteY22-6790" fmla="*/ 3290409 h 5358110"/>
                <a:gd name="connsiteX23-6791" fmla="*/ 2252370 w 5476951"/>
                <a:gd name="connsiteY23-6792" fmla="*/ 2869036 h 5358110"/>
                <a:gd name="connsiteX24-6793" fmla="*/ 1654205 w 5476951"/>
                <a:gd name="connsiteY24-6794" fmla="*/ 2545672 h 5358110"/>
                <a:gd name="connsiteX25-6795" fmla="*/ 1375630 w 5476951"/>
                <a:gd name="connsiteY25-6796" fmla="*/ 563636 h 5358110"/>
                <a:gd name="connsiteX26-6797" fmla="*/ 3357666 w 5476951"/>
                <a:gd name="connsiteY26-6798" fmla="*/ 285061 h 5358110"/>
                <a:gd name="connsiteX0-6799" fmla="*/ 3357666 w 5476951"/>
                <a:gd name="connsiteY0-6800" fmla="*/ 285061 h 5358110"/>
                <a:gd name="connsiteX1-6801" fmla="*/ 3905805 w 5476951"/>
                <a:gd name="connsiteY1-6802" fmla="*/ 1625527 h 5358110"/>
                <a:gd name="connsiteX2-6803" fmla="*/ 3897761 w 5476951"/>
                <a:gd name="connsiteY2-6804" fmla="*/ 1921129 h 5358110"/>
                <a:gd name="connsiteX3-6805" fmla="*/ 4346315 w 5476951"/>
                <a:gd name="connsiteY3-6806" fmla="*/ 2784117 h 5358110"/>
                <a:gd name="connsiteX4-6807" fmla="*/ 4835762 w 5476951"/>
                <a:gd name="connsiteY4-6808" fmla="*/ 3221948 h 5358110"/>
                <a:gd name="connsiteX5-6809" fmla="*/ 5030084 w 5476951"/>
                <a:gd name="connsiteY5-6810" fmla="*/ 3339833 h 5358110"/>
                <a:gd name="connsiteX6-6811" fmla="*/ 5250947 w 5476951"/>
                <a:gd name="connsiteY6-6812" fmla="*/ 4911245 h 5358110"/>
                <a:gd name="connsiteX7-6813" fmla="*/ 3679535 w 5476951"/>
                <a:gd name="connsiteY7-6814" fmla="*/ 5132106 h 5358110"/>
                <a:gd name="connsiteX8-6815" fmla="*/ 3608123 w 5476951"/>
                <a:gd name="connsiteY8-6816" fmla="*/ 5071653 h 5358110"/>
                <a:gd name="connsiteX9-6817" fmla="*/ 3436792 w 5476951"/>
                <a:gd name="connsiteY9-6818" fmla="*/ 4887236 h 5358110"/>
                <a:gd name="connsiteX10-6819" fmla="*/ 3207327 w 5476951"/>
                <a:gd name="connsiteY10-6820" fmla="*/ 4713344 h 5358110"/>
                <a:gd name="connsiteX11-6821" fmla="*/ 2794209 w 5476951"/>
                <a:gd name="connsiteY11-6822" fmla="*/ 4559234 h 5358110"/>
                <a:gd name="connsiteX12-6823" fmla="*/ 2458494 w 5476951"/>
                <a:gd name="connsiteY12-6824" fmla="*/ 4523286 h 5358110"/>
                <a:gd name="connsiteX13-6825" fmla="*/ 1746979 w 5476951"/>
                <a:gd name="connsiteY13-6826" fmla="*/ 4763446 h 5358110"/>
                <a:gd name="connsiteX14-6827" fmla="*/ 1710956 w 5476951"/>
                <a:gd name="connsiteY14-6828" fmla="*/ 4807429 h 5358110"/>
                <a:gd name="connsiteX15-6829" fmla="*/ 1665329 w 5476951"/>
                <a:gd name="connsiteY15-6830" fmla="*/ 4859589 h 5358110"/>
                <a:gd name="connsiteX16-6831" fmla="*/ 382689 w 5476951"/>
                <a:gd name="connsiteY16-6832" fmla="*/ 4973251 h 5358110"/>
                <a:gd name="connsiteX17-6833" fmla="*/ 193546 w 5476951"/>
                <a:gd name="connsiteY17-6834" fmla="*/ 3627521 h 5358110"/>
                <a:gd name="connsiteX18-6835" fmla="*/ 1539276 w 5476951"/>
                <a:gd name="connsiteY18-6836" fmla="*/ 3438379 h 5358110"/>
                <a:gd name="connsiteX19-6837" fmla="*/ 2216732 w 5476951"/>
                <a:gd name="connsiteY19-6838" fmla="*/ 3844176 h 5358110"/>
                <a:gd name="connsiteX20-6839" fmla="*/ 2717732 w 5476951"/>
                <a:gd name="connsiteY20-6840" fmla="*/ 3892340 h 5358110"/>
                <a:gd name="connsiteX21-6841" fmla="*/ 3008421 w 5476951"/>
                <a:gd name="connsiteY21-6842" fmla="*/ 3689552 h 5358110"/>
                <a:gd name="connsiteX22-6843" fmla="*/ 2838440 w 5476951"/>
                <a:gd name="connsiteY22-6844" fmla="*/ 3290409 h 5358110"/>
                <a:gd name="connsiteX23-6845" fmla="*/ 2252370 w 5476951"/>
                <a:gd name="connsiteY23-6846" fmla="*/ 2869036 h 5358110"/>
                <a:gd name="connsiteX24-6847" fmla="*/ 1654205 w 5476951"/>
                <a:gd name="connsiteY24-6848" fmla="*/ 2545672 h 5358110"/>
                <a:gd name="connsiteX25-6849" fmla="*/ 1375630 w 5476951"/>
                <a:gd name="connsiteY25-6850" fmla="*/ 563636 h 5358110"/>
                <a:gd name="connsiteX26-6851" fmla="*/ 3357666 w 5476951"/>
                <a:gd name="connsiteY26-6852" fmla="*/ 285061 h 5358110"/>
                <a:gd name="connsiteX0-6853" fmla="*/ 3357666 w 5476951"/>
                <a:gd name="connsiteY0-6854" fmla="*/ 285061 h 5358110"/>
                <a:gd name="connsiteX1-6855" fmla="*/ 3905805 w 5476951"/>
                <a:gd name="connsiteY1-6856" fmla="*/ 1625527 h 5358110"/>
                <a:gd name="connsiteX2-6857" fmla="*/ 3897761 w 5476951"/>
                <a:gd name="connsiteY2-6858" fmla="*/ 1921129 h 5358110"/>
                <a:gd name="connsiteX3-6859" fmla="*/ 4346315 w 5476951"/>
                <a:gd name="connsiteY3-6860" fmla="*/ 2784117 h 5358110"/>
                <a:gd name="connsiteX4-6861" fmla="*/ 4835762 w 5476951"/>
                <a:gd name="connsiteY4-6862" fmla="*/ 3221948 h 5358110"/>
                <a:gd name="connsiteX5-6863" fmla="*/ 5030084 w 5476951"/>
                <a:gd name="connsiteY5-6864" fmla="*/ 3339833 h 5358110"/>
                <a:gd name="connsiteX6-6865" fmla="*/ 5250947 w 5476951"/>
                <a:gd name="connsiteY6-6866" fmla="*/ 4911245 h 5358110"/>
                <a:gd name="connsiteX7-6867" fmla="*/ 3679535 w 5476951"/>
                <a:gd name="connsiteY7-6868" fmla="*/ 5132106 h 5358110"/>
                <a:gd name="connsiteX8-6869" fmla="*/ 3608123 w 5476951"/>
                <a:gd name="connsiteY8-6870" fmla="*/ 5071653 h 5358110"/>
                <a:gd name="connsiteX9-6871" fmla="*/ 3436792 w 5476951"/>
                <a:gd name="connsiteY9-6872" fmla="*/ 4887236 h 5358110"/>
                <a:gd name="connsiteX10-6873" fmla="*/ 3207327 w 5476951"/>
                <a:gd name="connsiteY10-6874" fmla="*/ 4713344 h 5358110"/>
                <a:gd name="connsiteX11-6875" fmla="*/ 2794209 w 5476951"/>
                <a:gd name="connsiteY11-6876" fmla="*/ 4559234 h 5358110"/>
                <a:gd name="connsiteX12-6877" fmla="*/ 2458494 w 5476951"/>
                <a:gd name="connsiteY12-6878" fmla="*/ 4523286 h 5358110"/>
                <a:gd name="connsiteX13-6879" fmla="*/ 1746979 w 5476951"/>
                <a:gd name="connsiteY13-6880" fmla="*/ 4763446 h 5358110"/>
                <a:gd name="connsiteX14-6881" fmla="*/ 1710956 w 5476951"/>
                <a:gd name="connsiteY14-6882" fmla="*/ 4807429 h 5358110"/>
                <a:gd name="connsiteX15-6883" fmla="*/ 1665329 w 5476951"/>
                <a:gd name="connsiteY15-6884" fmla="*/ 4859589 h 5358110"/>
                <a:gd name="connsiteX16-6885" fmla="*/ 382689 w 5476951"/>
                <a:gd name="connsiteY16-6886" fmla="*/ 4973251 h 5358110"/>
                <a:gd name="connsiteX17-6887" fmla="*/ 193546 w 5476951"/>
                <a:gd name="connsiteY17-6888" fmla="*/ 3627521 h 5358110"/>
                <a:gd name="connsiteX18-6889" fmla="*/ 1539276 w 5476951"/>
                <a:gd name="connsiteY18-6890" fmla="*/ 3438379 h 5358110"/>
                <a:gd name="connsiteX19-6891" fmla="*/ 2216732 w 5476951"/>
                <a:gd name="connsiteY19-6892" fmla="*/ 3844176 h 5358110"/>
                <a:gd name="connsiteX20-6893" fmla="*/ 2717732 w 5476951"/>
                <a:gd name="connsiteY20-6894" fmla="*/ 3892340 h 5358110"/>
                <a:gd name="connsiteX21-6895" fmla="*/ 2957635 w 5476951"/>
                <a:gd name="connsiteY21-6896" fmla="*/ 3683087 h 5358110"/>
                <a:gd name="connsiteX22-6897" fmla="*/ 2838440 w 5476951"/>
                <a:gd name="connsiteY22-6898" fmla="*/ 3290409 h 5358110"/>
                <a:gd name="connsiteX23-6899" fmla="*/ 2252370 w 5476951"/>
                <a:gd name="connsiteY23-6900" fmla="*/ 2869036 h 5358110"/>
                <a:gd name="connsiteX24-6901" fmla="*/ 1654205 w 5476951"/>
                <a:gd name="connsiteY24-6902" fmla="*/ 2545672 h 5358110"/>
                <a:gd name="connsiteX25-6903" fmla="*/ 1375630 w 5476951"/>
                <a:gd name="connsiteY25-6904" fmla="*/ 563636 h 5358110"/>
                <a:gd name="connsiteX26-6905" fmla="*/ 3357666 w 5476951"/>
                <a:gd name="connsiteY26-6906" fmla="*/ 285061 h 5358110"/>
                <a:gd name="connsiteX0-6907" fmla="*/ 3357666 w 5476951"/>
                <a:gd name="connsiteY0-6908" fmla="*/ 285061 h 5358110"/>
                <a:gd name="connsiteX1-6909" fmla="*/ 3905805 w 5476951"/>
                <a:gd name="connsiteY1-6910" fmla="*/ 1625527 h 5358110"/>
                <a:gd name="connsiteX2-6911" fmla="*/ 3897761 w 5476951"/>
                <a:gd name="connsiteY2-6912" fmla="*/ 1921129 h 5358110"/>
                <a:gd name="connsiteX3-6913" fmla="*/ 4346315 w 5476951"/>
                <a:gd name="connsiteY3-6914" fmla="*/ 2784117 h 5358110"/>
                <a:gd name="connsiteX4-6915" fmla="*/ 4835762 w 5476951"/>
                <a:gd name="connsiteY4-6916" fmla="*/ 3221948 h 5358110"/>
                <a:gd name="connsiteX5-6917" fmla="*/ 5030084 w 5476951"/>
                <a:gd name="connsiteY5-6918" fmla="*/ 3339833 h 5358110"/>
                <a:gd name="connsiteX6-6919" fmla="*/ 5250947 w 5476951"/>
                <a:gd name="connsiteY6-6920" fmla="*/ 4911245 h 5358110"/>
                <a:gd name="connsiteX7-6921" fmla="*/ 3679535 w 5476951"/>
                <a:gd name="connsiteY7-6922" fmla="*/ 5132106 h 5358110"/>
                <a:gd name="connsiteX8-6923" fmla="*/ 3608123 w 5476951"/>
                <a:gd name="connsiteY8-6924" fmla="*/ 5071653 h 5358110"/>
                <a:gd name="connsiteX9-6925" fmla="*/ 3436792 w 5476951"/>
                <a:gd name="connsiteY9-6926" fmla="*/ 4887236 h 5358110"/>
                <a:gd name="connsiteX10-6927" fmla="*/ 3207327 w 5476951"/>
                <a:gd name="connsiteY10-6928" fmla="*/ 4713344 h 5358110"/>
                <a:gd name="connsiteX11-6929" fmla="*/ 2794209 w 5476951"/>
                <a:gd name="connsiteY11-6930" fmla="*/ 4559234 h 5358110"/>
                <a:gd name="connsiteX12-6931" fmla="*/ 2458494 w 5476951"/>
                <a:gd name="connsiteY12-6932" fmla="*/ 4523286 h 5358110"/>
                <a:gd name="connsiteX13-6933" fmla="*/ 1746979 w 5476951"/>
                <a:gd name="connsiteY13-6934" fmla="*/ 4763446 h 5358110"/>
                <a:gd name="connsiteX14-6935" fmla="*/ 1710956 w 5476951"/>
                <a:gd name="connsiteY14-6936" fmla="*/ 4807429 h 5358110"/>
                <a:gd name="connsiteX15-6937" fmla="*/ 1665329 w 5476951"/>
                <a:gd name="connsiteY15-6938" fmla="*/ 4859589 h 5358110"/>
                <a:gd name="connsiteX16-6939" fmla="*/ 382689 w 5476951"/>
                <a:gd name="connsiteY16-6940" fmla="*/ 4973251 h 5358110"/>
                <a:gd name="connsiteX17-6941" fmla="*/ 193546 w 5476951"/>
                <a:gd name="connsiteY17-6942" fmla="*/ 3627521 h 5358110"/>
                <a:gd name="connsiteX18-6943" fmla="*/ 1539276 w 5476951"/>
                <a:gd name="connsiteY18-6944" fmla="*/ 3438379 h 5358110"/>
                <a:gd name="connsiteX19-6945" fmla="*/ 2216732 w 5476951"/>
                <a:gd name="connsiteY19-6946" fmla="*/ 3844176 h 5358110"/>
                <a:gd name="connsiteX20-6947" fmla="*/ 2717732 w 5476951"/>
                <a:gd name="connsiteY20-6948" fmla="*/ 3892340 h 5358110"/>
                <a:gd name="connsiteX21-6949" fmla="*/ 2957635 w 5476951"/>
                <a:gd name="connsiteY21-6950" fmla="*/ 3683087 h 5358110"/>
                <a:gd name="connsiteX22-6951" fmla="*/ 2838440 w 5476951"/>
                <a:gd name="connsiteY22-6952" fmla="*/ 3290409 h 5358110"/>
                <a:gd name="connsiteX23-6953" fmla="*/ 2252370 w 5476951"/>
                <a:gd name="connsiteY23-6954" fmla="*/ 2869036 h 5358110"/>
                <a:gd name="connsiteX24-6955" fmla="*/ 1654205 w 5476951"/>
                <a:gd name="connsiteY24-6956" fmla="*/ 2545672 h 5358110"/>
                <a:gd name="connsiteX25-6957" fmla="*/ 1375630 w 5476951"/>
                <a:gd name="connsiteY25-6958" fmla="*/ 563636 h 5358110"/>
                <a:gd name="connsiteX26-6959" fmla="*/ 3357666 w 5476951"/>
                <a:gd name="connsiteY26-6960" fmla="*/ 285061 h 5358110"/>
                <a:gd name="connsiteX0-6961" fmla="*/ 3357666 w 5476951"/>
                <a:gd name="connsiteY0-6962" fmla="*/ 285061 h 5358110"/>
                <a:gd name="connsiteX1-6963" fmla="*/ 3905805 w 5476951"/>
                <a:gd name="connsiteY1-6964" fmla="*/ 1625527 h 5358110"/>
                <a:gd name="connsiteX2-6965" fmla="*/ 3897761 w 5476951"/>
                <a:gd name="connsiteY2-6966" fmla="*/ 1921129 h 5358110"/>
                <a:gd name="connsiteX3-6967" fmla="*/ 4346315 w 5476951"/>
                <a:gd name="connsiteY3-6968" fmla="*/ 2784117 h 5358110"/>
                <a:gd name="connsiteX4-6969" fmla="*/ 4835762 w 5476951"/>
                <a:gd name="connsiteY4-6970" fmla="*/ 3221948 h 5358110"/>
                <a:gd name="connsiteX5-6971" fmla="*/ 5030084 w 5476951"/>
                <a:gd name="connsiteY5-6972" fmla="*/ 3339833 h 5358110"/>
                <a:gd name="connsiteX6-6973" fmla="*/ 5250947 w 5476951"/>
                <a:gd name="connsiteY6-6974" fmla="*/ 4911245 h 5358110"/>
                <a:gd name="connsiteX7-6975" fmla="*/ 3679535 w 5476951"/>
                <a:gd name="connsiteY7-6976" fmla="*/ 5132106 h 5358110"/>
                <a:gd name="connsiteX8-6977" fmla="*/ 3608123 w 5476951"/>
                <a:gd name="connsiteY8-6978" fmla="*/ 5071653 h 5358110"/>
                <a:gd name="connsiteX9-6979" fmla="*/ 3436792 w 5476951"/>
                <a:gd name="connsiteY9-6980" fmla="*/ 4887236 h 5358110"/>
                <a:gd name="connsiteX10-6981" fmla="*/ 3207327 w 5476951"/>
                <a:gd name="connsiteY10-6982" fmla="*/ 4713344 h 5358110"/>
                <a:gd name="connsiteX11-6983" fmla="*/ 2794209 w 5476951"/>
                <a:gd name="connsiteY11-6984" fmla="*/ 4559234 h 5358110"/>
                <a:gd name="connsiteX12-6985" fmla="*/ 2458494 w 5476951"/>
                <a:gd name="connsiteY12-6986" fmla="*/ 4523286 h 5358110"/>
                <a:gd name="connsiteX13-6987" fmla="*/ 1746979 w 5476951"/>
                <a:gd name="connsiteY13-6988" fmla="*/ 4763446 h 5358110"/>
                <a:gd name="connsiteX14-6989" fmla="*/ 1710956 w 5476951"/>
                <a:gd name="connsiteY14-6990" fmla="*/ 4807429 h 5358110"/>
                <a:gd name="connsiteX15-6991" fmla="*/ 1665329 w 5476951"/>
                <a:gd name="connsiteY15-6992" fmla="*/ 4859589 h 5358110"/>
                <a:gd name="connsiteX16-6993" fmla="*/ 382689 w 5476951"/>
                <a:gd name="connsiteY16-6994" fmla="*/ 4973251 h 5358110"/>
                <a:gd name="connsiteX17-6995" fmla="*/ 193546 w 5476951"/>
                <a:gd name="connsiteY17-6996" fmla="*/ 3627521 h 5358110"/>
                <a:gd name="connsiteX18-6997" fmla="*/ 1539276 w 5476951"/>
                <a:gd name="connsiteY18-6998" fmla="*/ 3438379 h 5358110"/>
                <a:gd name="connsiteX19-6999" fmla="*/ 2216732 w 5476951"/>
                <a:gd name="connsiteY19-7000" fmla="*/ 3844176 h 5358110"/>
                <a:gd name="connsiteX20-7001" fmla="*/ 2717732 w 5476951"/>
                <a:gd name="connsiteY20-7002" fmla="*/ 3892340 h 5358110"/>
                <a:gd name="connsiteX21-7003" fmla="*/ 2957635 w 5476951"/>
                <a:gd name="connsiteY21-7004" fmla="*/ 3683087 h 5358110"/>
                <a:gd name="connsiteX22-7005" fmla="*/ 2838440 w 5476951"/>
                <a:gd name="connsiteY22-7006" fmla="*/ 3290409 h 5358110"/>
                <a:gd name="connsiteX23-7007" fmla="*/ 2252370 w 5476951"/>
                <a:gd name="connsiteY23-7008" fmla="*/ 2869036 h 5358110"/>
                <a:gd name="connsiteX24-7009" fmla="*/ 1654205 w 5476951"/>
                <a:gd name="connsiteY24-7010" fmla="*/ 2545672 h 5358110"/>
                <a:gd name="connsiteX25-7011" fmla="*/ 1375630 w 5476951"/>
                <a:gd name="connsiteY25-7012" fmla="*/ 563636 h 5358110"/>
                <a:gd name="connsiteX26-7013" fmla="*/ 3357666 w 5476951"/>
                <a:gd name="connsiteY26-7014" fmla="*/ 285061 h 5358110"/>
                <a:gd name="connsiteX0-7015" fmla="*/ 3357666 w 5476951"/>
                <a:gd name="connsiteY0-7016" fmla="*/ 285061 h 5358110"/>
                <a:gd name="connsiteX1-7017" fmla="*/ 3905805 w 5476951"/>
                <a:gd name="connsiteY1-7018" fmla="*/ 1625527 h 5358110"/>
                <a:gd name="connsiteX2-7019" fmla="*/ 3897761 w 5476951"/>
                <a:gd name="connsiteY2-7020" fmla="*/ 1921129 h 5358110"/>
                <a:gd name="connsiteX3-7021" fmla="*/ 4346315 w 5476951"/>
                <a:gd name="connsiteY3-7022" fmla="*/ 2784117 h 5358110"/>
                <a:gd name="connsiteX4-7023" fmla="*/ 4835762 w 5476951"/>
                <a:gd name="connsiteY4-7024" fmla="*/ 3221948 h 5358110"/>
                <a:gd name="connsiteX5-7025" fmla="*/ 5030084 w 5476951"/>
                <a:gd name="connsiteY5-7026" fmla="*/ 3339833 h 5358110"/>
                <a:gd name="connsiteX6-7027" fmla="*/ 5250947 w 5476951"/>
                <a:gd name="connsiteY6-7028" fmla="*/ 4911245 h 5358110"/>
                <a:gd name="connsiteX7-7029" fmla="*/ 3679535 w 5476951"/>
                <a:gd name="connsiteY7-7030" fmla="*/ 5132106 h 5358110"/>
                <a:gd name="connsiteX8-7031" fmla="*/ 3608123 w 5476951"/>
                <a:gd name="connsiteY8-7032" fmla="*/ 5071653 h 5358110"/>
                <a:gd name="connsiteX9-7033" fmla="*/ 3436792 w 5476951"/>
                <a:gd name="connsiteY9-7034" fmla="*/ 4887236 h 5358110"/>
                <a:gd name="connsiteX10-7035" fmla="*/ 3207327 w 5476951"/>
                <a:gd name="connsiteY10-7036" fmla="*/ 4713344 h 5358110"/>
                <a:gd name="connsiteX11-7037" fmla="*/ 2794209 w 5476951"/>
                <a:gd name="connsiteY11-7038" fmla="*/ 4559234 h 5358110"/>
                <a:gd name="connsiteX12-7039" fmla="*/ 2458494 w 5476951"/>
                <a:gd name="connsiteY12-7040" fmla="*/ 4523286 h 5358110"/>
                <a:gd name="connsiteX13-7041" fmla="*/ 1746979 w 5476951"/>
                <a:gd name="connsiteY13-7042" fmla="*/ 4763446 h 5358110"/>
                <a:gd name="connsiteX14-7043" fmla="*/ 1710956 w 5476951"/>
                <a:gd name="connsiteY14-7044" fmla="*/ 4807429 h 5358110"/>
                <a:gd name="connsiteX15-7045" fmla="*/ 1665329 w 5476951"/>
                <a:gd name="connsiteY15-7046" fmla="*/ 4859589 h 5358110"/>
                <a:gd name="connsiteX16-7047" fmla="*/ 382689 w 5476951"/>
                <a:gd name="connsiteY16-7048" fmla="*/ 4973251 h 5358110"/>
                <a:gd name="connsiteX17-7049" fmla="*/ 193546 w 5476951"/>
                <a:gd name="connsiteY17-7050" fmla="*/ 3627521 h 5358110"/>
                <a:gd name="connsiteX18-7051" fmla="*/ 1539276 w 5476951"/>
                <a:gd name="connsiteY18-7052" fmla="*/ 3438379 h 5358110"/>
                <a:gd name="connsiteX19-7053" fmla="*/ 2216732 w 5476951"/>
                <a:gd name="connsiteY19-7054" fmla="*/ 3844176 h 5358110"/>
                <a:gd name="connsiteX20-7055" fmla="*/ 2717732 w 5476951"/>
                <a:gd name="connsiteY20-7056" fmla="*/ 3892340 h 5358110"/>
                <a:gd name="connsiteX21-7057" fmla="*/ 2957635 w 5476951"/>
                <a:gd name="connsiteY21-7058" fmla="*/ 3683087 h 5358110"/>
                <a:gd name="connsiteX22-7059" fmla="*/ 2838440 w 5476951"/>
                <a:gd name="connsiteY22-7060" fmla="*/ 3290409 h 5358110"/>
                <a:gd name="connsiteX23-7061" fmla="*/ 2252370 w 5476951"/>
                <a:gd name="connsiteY23-7062" fmla="*/ 2869036 h 5358110"/>
                <a:gd name="connsiteX24-7063" fmla="*/ 1654205 w 5476951"/>
                <a:gd name="connsiteY24-7064" fmla="*/ 2545672 h 5358110"/>
                <a:gd name="connsiteX25-7065" fmla="*/ 1375630 w 5476951"/>
                <a:gd name="connsiteY25-7066" fmla="*/ 563636 h 5358110"/>
                <a:gd name="connsiteX26-7067" fmla="*/ 3357666 w 5476951"/>
                <a:gd name="connsiteY26-7068" fmla="*/ 285061 h 5358110"/>
                <a:gd name="connsiteX0-7069" fmla="*/ 3357666 w 5476951"/>
                <a:gd name="connsiteY0-7070" fmla="*/ 285061 h 5358110"/>
                <a:gd name="connsiteX1-7071" fmla="*/ 3905805 w 5476951"/>
                <a:gd name="connsiteY1-7072" fmla="*/ 1625527 h 5358110"/>
                <a:gd name="connsiteX2-7073" fmla="*/ 3897761 w 5476951"/>
                <a:gd name="connsiteY2-7074" fmla="*/ 1921129 h 5358110"/>
                <a:gd name="connsiteX3-7075" fmla="*/ 4346315 w 5476951"/>
                <a:gd name="connsiteY3-7076" fmla="*/ 2784117 h 5358110"/>
                <a:gd name="connsiteX4-7077" fmla="*/ 4835762 w 5476951"/>
                <a:gd name="connsiteY4-7078" fmla="*/ 3221948 h 5358110"/>
                <a:gd name="connsiteX5-7079" fmla="*/ 5030084 w 5476951"/>
                <a:gd name="connsiteY5-7080" fmla="*/ 3339833 h 5358110"/>
                <a:gd name="connsiteX6-7081" fmla="*/ 5250947 w 5476951"/>
                <a:gd name="connsiteY6-7082" fmla="*/ 4911245 h 5358110"/>
                <a:gd name="connsiteX7-7083" fmla="*/ 3679535 w 5476951"/>
                <a:gd name="connsiteY7-7084" fmla="*/ 5132106 h 5358110"/>
                <a:gd name="connsiteX8-7085" fmla="*/ 3608123 w 5476951"/>
                <a:gd name="connsiteY8-7086" fmla="*/ 5071653 h 5358110"/>
                <a:gd name="connsiteX9-7087" fmla="*/ 3436792 w 5476951"/>
                <a:gd name="connsiteY9-7088" fmla="*/ 4887236 h 5358110"/>
                <a:gd name="connsiteX10-7089" fmla="*/ 3207327 w 5476951"/>
                <a:gd name="connsiteY10-7090" fmla="*/ 4713344 h 5358110"/>
                <a:gd name="connsiteX11-7091" fmla="*/ 2794209 w 5476951"/>
                <a:gd name="connsiteY11-7092" fmla="*/ 4559234 h 5358110"/>
                <a:gd name="connsiteX12-7093" fmla="*/ 2458494 w 5476951"/>
                <a:gd name="connsiteY12-7094" fmla="*/ 4523286 h 5358110"/>
                <a:gd name="connsiteX13-7095" fmla="*/ 1746979 w 5476951"/>
                <a:gd name="connsiteY13-7096" fmla="*/ 4763446 h 5358110"/>
                <a:gd name="connsiteX14-7097" fmla="*/ 1710956 w 5476951"/>
                <a:gd name="connsiteY14-7098" fmla="*/ 4807429 h 5358110"/>
                <a:gd name="connsiteX15-7099" fmla="*/ 1665329 w 5476951"/>
                <a:gd name="connsiteY15-7100" fmla="*/ 4859589 h 5358110"/>
                <a:gd name="connsiteX16-7101" fmla="*/ 382689 w 5476951"/>
                <a:gd name="connsiteY16-7102" fmla="*/ 4973251 h 5358110"/>
                <a:gd name="connsiteX17-7103" fmla="*/ 193546 w 5476951"/>
                <a:gd name="connsiteY17-7104" fmla="*/ 3627521 h 5358110"/>
                <a:gd name="connsiteX18-7105" fmla="*/ 1539276 w 5476951"/>
                <a:gd name="connsiteY18-7106" fmla="*/ 3438379 h 5358110"/>
                <a:gd name="connsiteX19-7107" fmla="*/ 2216732 w 5476951"/>
                <a:gd name="connsiteY19-7108" fmla="*/ 3844176 h 5358110"/>
                <a:gd name="connsiteX20-7109" fmla="*/ 2717732 w 5476951"/>
                <a:gd name="connsiteY20-7110" fmla="*/ 3892340 h 5358110"/>
                <a:gd name="connsiteX21-7111" fmla="*/ 2957635 w 5476951"/>
                <a:gd name="connsiteY21-7112" fmla="*/ 3683087 h 5358110"/>
                <a:gd name="connsiteX22-7113" fmla="*/ 2838440 w 5476951"/>
                <a:gd name="connsiteY22-7114" fmla="*/ 3290409 h 5358110"/>
                <a:gd name="connsiteX23-7115" fmla="*/ 2252370 w 5476951"/>
                <a:gd name="connsiteY23-7116" fmla="*/ 2869036 h 5358110"/>
                <a:gd name="connsiteX24-7117" fmla="*/ 1654205 w 5476951"/>
                <a:gd name="connsiteY24-7118" fmla="*/ 2545672 h 5358110"/>
                <a:gd name="connsiteX25-7119" fmla="*/ 1375630 w 5476951"/>
                <a:gd name="connsiteY25-7120" fmla="*/ 563636 h 5358110"/>
                <a:gd name="connsiteX26-7121" fmla="*/ 3357666 w 5476951"/>
                <a:gd name="connsiteY26-7122" fmla="*/ 285061 h 5358110"/>
                <a:gd name="connsiteX0-7123" fmla="*/ 3357666 w 5476951"/>
                <a:gd name="connsiteY0-7124" fmla="*/ 285061 h 5358110"/>
                <a:gd name="connsiteX1-7125" fmla="*/ 3905805 w 5476951"/>
                <a:gd name="connsiteY1-7126" fmla="*/ 1625527 h 5358110"/>
                <a:gd name="connsiteX2-7127" fmla="*/ 3897761 w 5476951"/>
                <a:gd name="connsiteY2-7128" fmla="*/ 1921129 h 5358110"/>
                <a:gd name="connsiteX3-7129" fmla="*/ 4346315 w 5476951"/>
                <a:gd name="connsiteY3-7130" fmla="*/ 2784117 h 5358110"/>
                <a:gd name="connsiteX4-7131" fmla="*/ 4835762 w 5476951"/>
                <a:gd name="connsiteY4-7132" fmla="*/ 3221948 h 5358110"/>
                <a:gd name="connsiteX5-7133" fmla="*/ 5030084 w 5476951"/>
                <a:gd name="connsiteY5-7134" fmla="*/ 3339833 h 5358110"/>
                <a:gd name="connsiteX6-7135" fmla="*/ 5250947 w 5476951"/>
                <a:gd name="connsiteY6-7136" fmla="*/ 4911245 h 5358110"/>
                <a:gd name="connsiteX7-7137" fmla="*/ 3679535 w 5476951"/>
                <a:gd name="connsiteY7-7138" fmla="*/ 5132106 h 5358110"/>
                <a:gd name="connsiteX8-7139" fmla="*/ 3608123 w 5476951"/>
                <a:gd name="connsiteY8-7140" fmla="*/ 5071653 h 5358110"/>
                <a:gd name="connsiteX9-7141" fmla="*/ 3436792 w 5476951"/>
                <a:gd name="connsiteY9-7142" fmla="*/ 4887236 h 5358110"/>
                <a:gd name="connsiteX10-7143" fmla="*/ 3207327 w 5476951"/>
                <a:gd name="connsiteY10-7144" fmla="*/ 4713344 h 5358110"/>
                <a:gd name="connsiteX11-7145" fmla="*/ 2794209 w 5476951"/>
                <a:gd name="connsiteY11-7146" fmla="*/ 4559234 h 5358110"/>
                <a:gd name="connsiteX12-7147" fmla="*/ 2458494 w 5476951"/>
                <a:gd name="connsiteY12-7148" fmla="*/ 4523286 h 5358110"/>
                <a:gd name="connsiteX13-7149" fmla="*/ 1746979 w 5476951"/>
                <a:gd name="connsiteY13-7150" fmla="*/ 4763446 h 5358110"/>
                <a:gd name="connsiteX14-7151" fmla="*/ 1710956 w 5476951"/>
                <a:gd name="connsiteY14-7152" fmla="*/ 4807429 h 5358110"/>
                <a:gd name="connsiteX15-7153" fmla="*/ 1665329 w 5476951"/>
                <a:gd name="connsiteY15-7154" fmla="*/ 4859589 h 5358110"/>
                <a:gd name="connsiteX16-7155" fmla="*/ 382689 w 5476951"/>
                <a:gd name="connsiteY16-7156" fmla="*/ 4973251 h 5358110"/>
                <a:gd name="connsiteX17-7157" fmla="*/ 193546 w 5476951"/>
                <a:gd name="connsiteY17-7158" fmla="*/ 3627521 h 5358110"/>
                <a:gd name="connsiteX18-7159" fmla="*/ 1539276 w 5476951"/>
                <a:gd name="connsiteY18-7160" fmla="*/ 3438379 h 5358110"/>
                <a:gd name="connsiteX19-7161" fmla="*/ 2216732 w 5476951"/>
                <a:gd name="connsiteY19-7162" fmla="*/ 3844176 h 5358110"/>
                <a:gd name="connsiteX20-7163" fmla="*/ 2717732 w 5476951"/>
                <a:gd name="connsiteY20-7164" fmla="*/ 3892340 h 5358110"/>
                <a:gd name="connsiteX21-7165" fmla="*/ 2957635 w 5476951"/>
                <a:gd name="connsiteY21-7166" fmla="*/ 3683087 h 5358110"/>
                <a:gd name="connsiteX22-7167" fmla="*/ 2838440 w 5476951"/>
                <a:gd name="connsiteY22-7168" fmla="*/ 3290409 h 5358110"/>
                <a:gd name="connsiteX23-7169" fmla="*/ 2252370 w 5476951"/>
                <a:gd name="connsiteY23-7170" fmla="*/ 2869036 h 5358110"/>
                <a:gd name="connsiteX24-7171" fmla="*/ 1654205 w 5476951"/>
                <a:gd name="connsiteY24-7172" fmla="*/ 2545672 h 5358110"/>
                <a:gd name="connsiteX25-7173" fmla="*/ 1375630 w 5476951"/>
                <a:gd name="connsiteY25-7174" fmla="*/ 563636 h 5358110"/>
                <a:gd name="connsiteX26-7175" fmla="*/ 3357666 w 5476951"/>
                <a:gd name="connsiteY26-7176" fmla="*/ 285061 h 5358110"/>
                <a:gd name="connsiteX0-7177" fmla="*/ 3357666 w 5476951"/>
                <a:gd name="connsiteY0-7178" fmla="*/ 285061 h 5358110"/>
                <a:gd name="connsiteX1-7179" fmla="*/ 3905805 w 5476951"/>
                <a:gd name="connsiteY1-7180" fmla="*/ 1625527 h 5358110"/>
                <a:gd name="connsiteX2-7181" fmla="*/ 3897761 w 5476951"/>
                <a:gd name="connsiteY2-7182" fmla="*/ 1921129 h 5358110"/>
                <a:gd name="connsiteX3-7183" fmla="*/ 4346315 w 5476951"/>
                <a:gd name="connsiteY3-7184" fmla="*/ 2784117 h 5358110"/>
                <a:gd name="connsiteX4-7185" fmla="*/ 4835762 w 5476951"/>
                <a:gd name="connsiteY4-7186" fmla="*/ 3221948 h 5358110"/>
                <a:gd name="connsiteX5-7187" fmla="*/ 5030084 w 5476951"/>
                <a:gd name="connsiteY5-7188" fmla="*/ 3339833 h 5358110"/>
                <a:gd name="connsiteX6-7189" fmla="*/ 5250947 w 5476951"/>
                <a:gd name="connsiteY6-7190" fmla="*/ 4911245 h 5358110"/>
                <a:gd name="connsiteX7-7191" fmla="*/ 3679535 w 5476951"/>
                <a:gd name="connsiteY7-7192" fmla="*/ 5132106 h 5358110"/>
                <a:gd name="connsiteX8-7193" fmla="*/ 3608123 w 5476951"/>
                <a:gd name="connsiteY8-7194" fmla="*/ 5071653 h 5358110"/>
                <a:gd name="connsiteX9-7195" fmla="*/ 3436792 w 5476951"/>
                <a:gd name="connsiteY9-7196" fmla="*/ 4887236 h 5358110"/>
                <a:gd name="connsiteX10-7197" fmla="*/ 3207327 w 5476951"/>
                <a:gd name="connsiteY10-7198" fmla="*/ 4713344 h 5358110"/>
                <a:gd name="connsiteX11-7199" fmla="*/ 2794209 w 5476951"/>
                <a:gd name="connsiteY11-7200" fmla="*/ 4559234 h 5358110"/>
                <a:gd name="connsiteX12-7201" fmla="*/ 2458494 w 5476951"/>
                <a:gd name="connsiteY12-7202" fmla="*/ 4523286 h 5358110"/>
                <a:gd name="connsiteX13-7203" fmla="*/ 1710956 w 5476951"/>
                <a:gd name="connsiteY13-7204" fmla="*/ 4807429 h 5358110"/>
                <a:gd name="connsiteX14-7205" fmla="*/ 1665329 w 5476951"/>
                <a:gd name="connsiteY14-7206" fmla="*/ 4859589 h 5358110"/>
                <a:gd name="connsiteX15-7207" fmla="*/ 382689 w 5476951"/>
                <a:gd name="connsiteY15-7208" fmla="*/ 4973251 h 5358110"/>
                <a:gd name="connsiteX16-7209" fmla="*/ 193546 w 5476951"/>
                <a:gd name="connsiteY16-7210" fmla="*/ 3627521 h 5358110"/>
                <a:gd name="connsiteX17-7211" fmla="*/ 1539276 w 5476951"/>
                <a:gd name="connsiteY17-7212" fmla="*/ 3438379 h 5358110"/>
                <a:gd name="connsiteX18-7213" fmla="*/ 2216732 w 5476951"/>
                <a:gd name="connsiteY18-7214" fmla="*/ 3844176 h 5358110"/>
                <a:gd name="connsiteX19-7215" fmla="*/ 2717732 w 5476951"/>
                <a:gd name="connsiteY19-7216" fmla="*/ 3892340 h 5358110"/>
                <a:gd name="connsiteX20-7217" fmla="*/ 2957635 w 5476951"/>
                <a:gd name="connsiteY20-7218" fmla="*/ 3683087 h 5358110"/>
                <a:gd name="connsiteX21-7219" fmla="*/ 2838440 w 5476951"/>
                <a:gd name="connsiteY21-7220" fmla="*/ 3290409 h 5358110"/>
                <a:gd name="connsiteX22-7221" fmla="*/ 2252370 w 5476951"/>
                <a:gd name="connsiteY22-7222" fmla="*/ 2869036 h 5358110"/>
                <a:gd name="connsiteX23-7223" fmla="*/ 1654205 w 5476951"/>
                <a:gd name="connsiteY23-7224" fmla="*/ 2545672 h 5358110"/>
                <a:gd name="connsiteX24-7225" fmla="*/ 1375630 w 5476951"/>
                <a:gd name="connsiteY24-7226" fmla="*/ 563636 h 5358110"/>
                <a:gd name="connsiteX25-7227" fmla="*/ 3357666 w 5476951"/>
                <a:gd name="connsiteY25-7228" fmla="*/ 285061 h 5358110"/>
                <a:gd name="connsiteX0-7229" fmla="*/ 3357666 w 5476951"/>
                <a:gd name="connsiteY0-7230" fmla="*/ 285061 h 5358110"/>
                <a:gd name="connsiteX1-7231" fmla="*/ 3905805 w 5476951"/>
                <a:gd name="connsiteY1-7232" fmla="*/ 1625527 h 5358110"/>
                <a:gd name="connsiteX2-7233" fmla="*/ 3897761 w 5476951"/>
                <a:gd name="connsiteY2-7234" fmla="*/ 1921129 h 5358110"/>
                <a:gd name="connsiteX3-7235" fmla="*/ 4346315 w 5476951"/>
                <a:gd name="connsiteY3-7236" fmla="*/ 2784117 h 5358110"/>
                <a:gd name="connsiteX4-7237" fmla="*/ 4835762 w 5476951"/>
                <a:gd name="connsiteY4-7238" fmla="*/ 3221948 h 5358110"/>
                <a:gd name="connsiteX5-7239" fmla="*/ 5030084 w 5476951"/>
                <a:gd name="connsiteY5-7240" fmla="*/ 3339833 h 5358110"/>
                <a:gd name="connsiteX6-7241" fmla="*/ 5250947 w 5476951"/>
                <a:gd name="connsiteY6-7242" fmla="*/ 4911245 h 5358110"/>
                <a:gd name="connsiteX7-7243" fmla="*/ 3679535 w 5476951"/>
                <a:gd name="connsiteY7-7244" fmla="*/ 5132106 h 5358110"/>
                <a:gd name="connsiteX8-7245" fmla="*/ 3608123 w 5476951"/>
                <a:gd name="connsiteY8-7246" fmla="*/ 5071653 h 5358110"/>
                <a:gd name="connsiteX9-7247" fmla="*/ 3436792 w 5476951"/>
                <a:gd name="connsiteY9-7248" fmla="*/ 4887236 h 5358110"/>
                <a:gd name="connsiteX10-7249" fmla="*/ 3207327 w 5476951"/>
                <a:gd name="connsiteY10-7250" fmla="*/ 4713344 h 5358110"/>
                <a:gd name="connsiteX11-7251" fmla="*/ 2794209 w 5476951"/>
                <a:gd name="connsiteY11-7252" fmla="*/ 4559234 h 5358110"/>
                <a:gd name="connsiteX12-7253" fmla="*/ 2458494 w 5476951"/>
                <a:gd name="connsiteY12-7254" fmla="*/ 4523286 h 5358110"/>
                <a:gd name="connsiteX13-7255" fmla="*/ 1665329 w 5476951"/>
                <a:gd name="connsiteY13-7256" fmla="*/ 4859589 h 5358110"/>
                <a:gd name="connsiteX14-7257" fmla="*/ 382689 w 5476951"/>
                <a:gd name="connsiteY14-7258" fmla="*/ 4973251 h 5358110"/>
                <a:gd name="connsiteX15-7259" fmla="*/ 193546 w 5476951"/>
                <a:gd name="connsiteY15-7260" fmla="*/ 3627521 h 5358110"/>
                <a:gd name="connsiteX16-7261" fmla="*/ 1539276 w 5476951"/>
                <a:gd name="connsiteY16-7262" fmla="*/ 3438379 h 5358110"/>
                <a:gd name="connsiteX17-7263" fmla="*/ 2216732 w 5476951"/>
                <a:gd name="connsiteY17-7264" fmla="*/ 3844176 h 5358110"/>
                <a:gd name="connsiteX18-7265" fmla="*/ 2717732 w 5476951"/>
                <a:gd name="connsiteY18-7266" fmla="*/ 3892340 h 5358110"/>
                <a:gd name="connsiteX19-7267" fmla="*/ 2957635 w 5476951"/>
                <a:gd name="connsiteY19-7268" fmla="*/ 3683087 h 5358110"/>
                <a:gd name="connsiteX20-7269" fmla="*/ 2838440 w 5476951"/>
                <a:gd name="connsiteY20-7270" fmla="*/ 3290409 h 5358110"/>
                <a:gd name="connsiteX21-7271" fmla="*/ 2252370 w 5476951"/>
                <a:gd name="connsiteY21-7272" fmla="*/ 2869036 h 5358110"/>
                <a:gd name="connsiteX22-7273" fmla="*/ 1654205 w 5476951"/>
                <a:gd name="connsiteY22-7274" fmla="*/ 2545672 h 5358110"/>
                <a:gd name="connsiteX23-7275" fmla="*/ 1375630 w 5476951"/>
                <a:gd name="connsiteY23-7276" fmla="*/ 563636 h 5358110"/>
                <a:gd name="connsiteX24-7277" fmla="*/ 3357666 w 5476951"/>
                <a:gd name="connsiteY24-7278" fmla="*/ 285061 h 5358110"/>
                <a:gd name="connsiteX0-7279" fmla="*/ 3357666 w 5476951"/>
                <a:gd name="connsiteY0-7280" fmla="*/ 285061 h 5358110"/>
                <a:gd name="connsiteX1-7281" fmla="*/ 3905805 w 5476951"/>
                <a:gd name="connsiteY1-7282" fmla="*/ 1625527 h 5358110"/>
                <a:gd name="connsiteX2-7283" fmla="*/ 3897761 w 5476951"/>
                <a:gd name="connsiteY2-7284" fmla="*/ 1921129 h 5358110"/>
                <a:gd name="connsiteX3-7285" fmla="*/ 4346315 w 5476951"/>
                <a:gd name="connsiteY3-7286" fmla="*/ 2784117 h 5358110"/>
                <a:gd name="connsiteX4-7287" fmla="*/ 4835762 w 5476951"/>
                <a:gd name="connsiteY4-7288" fmla="*/ 3221948 h 5358110"/>
                <a:gd name="connsiteX5-7289" fmla="*/ 5030084 w 5476951"/>
                <a:gd name="connsiteY5-7290" fmla="*/ 3339833 h 5358110"/>
                <a:gd name="connsiteX6-7291" fmla="*/ 5250947 w 5476951"/>
                <a:gd name="connsiteY6-7292" fmla="*/ 4911245 h 5358110"/>
                <a:gd name="connsiteX7-7293" fmla="*/ 3679535 w 5476951"/>
                <a:gd name="connsiteY7-7294" fmla="*/ 5132106 h 5358110"/>
                <a:gd name="connsiteX8-7295" fmla="*/ 3608123 w 5476951"/>
                <a:gd name="connsiteY8-7296" fmla="*/ 5071653 h 5358110"/>
                <a:gd name="connsiteX9-7297" fmla="*/ 3436792 w 5476951"/>
                <a:gd name="connsiteY9-7298" fmla="*/ 4887236 h 5358110"/>
                <a:gd name="connsiteX10-7299" fmla="*/ 3207327 w 5476951"/>
                <a:gd name="connsiteY10-7300" fmla="*/ 4713344 h 5358110"/>
                <a:gd name="connsiteX11-7301" fmla="*/ 2794209 w 5476951"/>
                <a:gd name="connsiteY11-7302" fmla="*/ 4559234 h 5358110"/>
                <a:gd name="connsiteX12-7303" fmla="*/ 2458494 w 5476951"/>
                <a:gd name="connsiteY12-7304" fmla="*/ 4523286 h 5358110"/>
                <a:gd name="connsiteX13-7305" fmla="*/ 1665329 w 5476951"/>
                <a:gd name="connsiteY13-7306" fmla="*/ 4859589 h 5358110"/>
                <a:gd name="connsiteX14-7307" fmla="*/ 382689 w 5476951"/>
                <a:gd name="connsiteY14-7308" fmla="*/ 4973251 h 5358110"/>
                <a:gd name="connsiteX15-7309" fmla="*/ 193546 w 5476951"/>
                <a:gd name="connsiteY15-7310" fmla="*/ 3627521 h 5358110"/>
                <a:gd name="connsiteX16-7311" fmla="*/ 1539276 w 5476951"/>
                <a:gd name="connsiteY16-7312" fmla="*/ 3438379 h 5358110"/>
                <a:gd name="connsiteX17-7313" fmla="*/ 2216732 w 5476951"/>
                <a:gd name="connsiteY17-7314" fmla="*/ 3844176 h 5358110"/>
                <a:gd name="connsiteX18-7315" fmla="*/ 2717732 w 5476951"/>
                <a:gd name="connsiteY18-7316" fmla="*/ 3892340 h 5358110"/>
                <a:gd name="connsiteX19-7317" fmla="*/ 2957635 w 5476951"/>
                <a:gd name="connsiteY19-7318" fmla="*/ 3683087 h 5358110"/>
                <a:gd name="connsiteX20-7319" fmla="*/ 2838440 w 5476951"/>
                <a:gd name="connsiteY20-7320" fmla="*/ 3290409 h 5358110"/>
                <a:gd name="connsiteX21-7321" fmla="*/ 2252370 w 5476951"/>
                <a:gd name="connsiteY21-7322" fmla="*/ 2869036 h 5358110"/>
                <a:gd name="connsiteX22-7323" fmla="*/ 1654205 w 5476951"/>
                <a:gd name="connsiteY22-7324" fmla="*/ 2545672 h 5358110"/>
                <a:gd name="connsiteX23-7325" fmla="*/ 1375630 w 5476951"/>
                <a:gd name="connsiteY23-7326" fmla="*/ 563636 h 5358110"/>
                <a:gd name="connsiteX24-7327" fmla="*/ 3357666 w 5476951"/>
                <a:gd name="connsiteY24-7328" fmla="*/ 285061 h 5358110"/>
                <a:gd name="connsiteX0-7329" fmla="*/ 3357666 w 5476951"/>
                <a:gd name="connsiteY0-7330" fmla="*/ 285061 h 5358110"/>
                <a:gd name="connsiteX1-7331" fmla="*/ 3905805 w 5476951"/>
                <a:gd name="connsiteY1-7332" fmla="*/ 1625527 h 5358110"/>
                <a:gd name="connsiteX2-7333" fmla="*/ 3897761 w 5476951"/>
                <a:gd name="connsiteY2-7334" fmla="*/ 1921129 h 5358110"/>
                <a:gd name="connsiteX3-7335" fmla="*/ 4346315 w 5476951"/>
                <a:gd name="connsiteY3-7336" fmla="*/ 2784117 h 5358110"/>
                <a:gd name="connsiteX4-7337" fmla="*/ 4835762 w 5476951"/>
                <a:gd name="connsiteY4-7338" fmla="*/ 3221948 h 5358110"/>
                <a:gd name="connsiteX5-7339" fmla="*/ 5030084 w 5476951"/>
                <a:gd name="connsiteY5-7340" fmla="*/ 3339833 h 5358110"/>
                <a:gd name="connsiteX6-7341" fmla="*/ 5250947 w 5476951"/>
                <a:gd name="connsiteY6-7342" fmla="*/ 4911245 h 5358110"/>
                <a:gd name="connsiteX7-7343" fmla="*/ 3679535 w 5476951"/>
                <a:gd name="connsiteY7-7344" fmla="*/ 5132106 h 5358110"/>
                <a:gd name="connsiteX8-7345" fmla="*/ 3608123 w 5476951"/>
                <a:gd name="connsiteY8-7346" fmla="*/ 5071653 h 5358110"/>
                <a:gd name="connsiteX9-7347" fmla="*/ 3436792 w 5476951"/>
                <a:gd name="connsiteY9-7348" fmla="*/ 4887236 h 5358110"/>
                <a:gd name="connsiteX10-7349" fmla="*/ 3207327 w 5476951"/>
                <a:gd name="connsiteY10-7350" fmla="*/ 4713344 h 5358110"/>
                <a:gd name="connsiteX11-7351" fmla="*/ 2794209 w 5476951"/>
                <a:gd name="connsiteY11-7352" fmla="*/ 4559234 h 5358110"/>
                <a:gd name="connsiteX12-7353" fmla="*/ 2458494 w 5476951"/>
                <a:gd name="connsiteY12-7354" fmla="*/ 4523286 h 5358110"/>
                <a:gd name="connsiteX13-7355" fmla="*/ 1665329 w 5476951"/>
                <a:gd name="connsiteY13-7356" fmla="*/ 4859589 h 5358110"/>
                <a:gd name="connsiteX14-7357" fmla="*/ 382689 w 5476951"/>
                <a:gd name="connsiteY14-7358" fmla="*/ 4973251 h 5358110"/>
                <a:gd name="connsiteX15-7359" fmla="*/ 193546 w 5476951"/>
                <a:gd name="connsiteY15-7360" fmla="*/ 3627521 h 5358110"/>
                <a:gd name="connsiteX16-7361" fmla="*/ 1539276 w 5476951"/>
                <a:gd name="connsiteY16-7362" fmla="*/ 3438379 h 5358110"/>
                <a:gd name="connsiteX17-7363" fmla="*/ 2216732 w 5476951"/>
                <a:gd name="connsiteY17-7364" fmla="*/ 3844176 h 5358110"/>
                <a:gd name="connsiteX18-7365" fmla="*/ 2717732 w 5476951"/>
                <a:gd name="connsiteY18-7366" fmla="*/ 3892340 h 5358110"/>
                <a:gd name="connsiteX19-7367" fmla="*/ 2957635 w 5476951"/>
                <a:gd name="connsiteY19-7368" fmla="*/ 3683087 h 5358110"/>
                <a:gd name="connsiteX20-7369" fmla="*/ 2838440 w 5476951"/>
                <a:gd name="connsiteY20-7370" fmla="*/ 3290409 h 5358110"/>
                <a:gd name="connsiteX21-7371" fmla="*/ 2252370 w 5476951"/>
                <a:gd name="connsiteY21-7372" fmla="*/ 2869036 h 5358110"/>
                <a:gd name="connsiteX22-7373" fmla="*/ 1654205 w 5476951"/>
                <a:gd name="connsiteY22-7374" fmla="*/ 2545672 h 5358110"/>
                <a:gd name="connsiteX23-7375" fmla="*/ 1375630 w 5476951"/>
                <a:gd name="connsiteY23-7376" fmla="*/ 563636 h 5358110"/>
                <a:gd name="connsiteX24-7377" fmla="*/ 3357666 w 5476951"/>
                <a:gd name="connsiteY24-7378" fmla="*/ 285061 h 5358110"/>
                <a:gd name="connsiteX0-7379" fmla="*/ 3357666 w 5476951"/>
                <a:gd name="connsiteY0-7380" fmla="*/ 285061 h 5358110"/>
                <a:gd name="connsiteX1-7381" fmla="*/ 3905805 w 5476951"/>
                <a:gd name="connsiteY1-7382" fmla="*/ 1625527 h 5358110"/>
                <a:gd name="connsiteX2-7383" fmla="*/ 3897761 w 5476951"/>
                <a:gd name="connsiteY2-7384" fmla="*/ 1921129 h 5358110"/>
                <a:gd name="connsiteX3-7385" fmla="*/ 4346315 w 5476951"/>
                <a:gd name="connsiteY3-7386" fmla="*/ 2784117 h 5358110"/>
                <a:gd name="connsiteX4-7387" fmla="*/ 4835762 w 5476951"/>
                <a:gd name="connsiteY4-7388" fmla="*/ 3221948 h 5358110"/>
                <a:gd name="connsiteX5-7389" fmla="*/ 5030084 w 5476951"/>
                <a:gd name="connsiteY5-7390" fmla="*/ 3339833 h 5358110"/>
                <a:gd name="connsiteX6-7391" fmla="*/ 5250947 w 5476951"/>
                <a:gd name="connsiteY6-7392" fmla="*/ 4911245 h 5358110"/>
                <a:gd name="connsiteX7-7393" fmla="*/ 3679535 w 5476951"/>
                <a:gd name="connsiteY7-7394" fmla="*/ 5132106 h 5358110"/>
                <a:gd name="connsiteX8-7395" fmla="*/ 3608123 w 5476951"/>
                <a:gd name="connsiteY8-7396" fmla="*/ 5071653 h 5358110"/>
                <a:gd name="connsiteX9-7397" fmla="*/ 3436792 w 5476951"/>
                <a:gd name="connsiteY9-7398" fmla="*/ 4887236 h 5358110"/>
                <a:gd name="connsiteX10-7399" fmla="*/ 3207327 w 5476951"/>
                <a:gd name="connsiteY10-7400" fmla="*/ 4713344 h 5358110"/>
                <a:gd name="connsiteX11-7401" fmla="*/ 2794209 w 5476951"/>
                <a:gd name="connsiteY11-7402" fmla="*/ 4559234 h 5358110"/>
                <a:gd name="connsiteX12-7403" fmla="*/ 2458494 w 5476951"/>
                <a:gd name="connsiteY12-7404" fmla="*/ 4523286 h 5358110"/>
                <a:gd name="connsiteX13-7405" fmla="*/ 1665329 w 5476951"/>
                <a:gd name="connsiteY13-7406" fmla="*/ 4859589 h 5358110"/>
                <a:gd name="connsiteX14-7407" fmla="*/ 382689 w 5476951"/>
                <a:gd name="connsiteY14-7408" fmla="*/ 4973251 h 5358110"/>
                <a:gd name="connsiteX15-7409" fmla="*/ 193546 w 5476951"/>
                <a:gd name="connsiteY15-7410" fmla="*/ 3627521 h 5358110"/>
                <a:gd name="connsiteX16-7411" fmla="*/ 1539276 w 5476951"/>
                <a:gd name="connsiteY16-7412" fmla="*/ 3438379 h 5358110"/>
                <a:gd name="connsiteX17-7413" fmla="*/ 2216732 w 5476951"/>
                <a:gd name="connsiteY17-7414" fmla="*/ 3844176 h 5358110"/>
                <a:gd name="connsiteX18-7415" fmla="*/ 2717732 w 5476951"/>
                <a:gd name="connsiteY18-7416" fmla="*/ 3892340 h 5358110"/>
                <a:gd name="connsiteX19-7417" fmla="*/ 2957635 w 5476951"/>
                <a:gd name="connsiteY19-7418" fmla="*/ 3683087 h 5358110"/>
                <a:gd name="connsiteX20-7419" fmla="*/ 2838440 w 5476951"/>
                <a:gd name="connsiteY20-7420" fmla="*/ 3290409 h 5358110"/>
                <a:gd name="connsiteX21-7421" fmla="*/ 2252370 w 5476951"/>
                <a:gd name="connsiteY21-7422" fmla="*/ 2869036 h 5358110"/>
                <a:gd name="connsiteX22-7423" fmla="*/ 1654205 w 5476951"/>
                <a:gd name="connsiteY22-7424" fmla="*/ 2545672 h 5358110"/>
                <a:gd name="connsiteX23-7425" fmla="*/ 1375630 w 5476951"/>
                <a:gd name="connsiteY23-7426" fmla="*/ 563636 h 5358110"/>
                <a:gd name="connsiteX24-7427" fmla="*/ 3357666 w 5476951"/>
                <a:gd name="connsiteY24-7428" fmla="*/ 285061 h 5358110"/>
                <a:gd name="connsiteX0-7429" fmla="*/ 3357666 w 5476951"/>
                <a:gd name="connsiteY0-7430" fmla="*/ 285061 h 5358110"/>
                <a:gd name="connsiteX1-7431" fmla="*/ 3905805 w 5476951"/>
                <a:gd name="connsiteY1-7432" fmla="*/ 1625527 h 5358110"/>
                <a:gd name="connsiteX2-7433" fmla="*/ 3897761 w 5476951"/>
                <a:gd name="connsiteY2-7434" fmla="*/ 1921129 h 5358110"/>
                <a:gd name="connsiteX3-7435" fmla="*/ 4346315 w 5476951"/>
                <a:gd name="connsiteY3-7436" fmla="*/ 2784117 h 5358110"/>
                <a:gd name="connsiteX4-7437" fmla="*/ 4835762 w 5476951"/>
                <a:gd name="connsiteY4-7438" fmla="*/ 3221948 h 5358110"/>
                <a:gd name="connsiteX5-7439" fmla="*/ 5030084 w 5476951"/>
                <a:gd name="connsiteY5-7440" fmla="*/ 3339833 h 5358110"/>
                <a:gd name="connsiteX6-7441" fmla="*/ 5250947 w 5476951"/>
                <a:gd name="connsiteY6-7442" fmla="*/ 4911245 h 5358110"/>
                <a:gd name="connsiteX7-7443" fmla="*/ 3679535 w 5476951"/>
                <a:gd name="connsiteY7-7444" fmla="*/ 5132106 h 5358110"/>
                <a:gd name="connsiteX8-7445" fmla="*/ 3608123 w 5476951"/>
                <a:gd name="connsiteY8-7446" fmla="*/ 5071653 h 5358110"/>
                <a:gd name="connsiteX9-7447" fmla="*/ 3436792 w 5476951"/>
                <a:gd name="connsiteY9-7448" fmla="*/ 4887236 h 5358110"/>
                <a:gd name="connsiteX10-7449" fmla="*/ 3207327 w 5476951"/>
                <a:gd name="connsiteY10-7450" fmla="*/ 4713344 h 5358110"/>
                <a:gd name="connsiteX11-7451" fmla="*/ 2794209 w 5476951"/>
                <a:gd name="connsiteY11-7452" fmla="*/ 4559234 h 5358110"/>
                <a:gd name="connsiteX12-7453" fmla="*/ 2458494 w 5476951"/>
                <a:gd name="connsiteY12-7454" fmla="*/ 4523286 h 5358110"/>
                <a:gd name="connsiteX13-7455" fmla="*/ 1665329 w 5476951"/>
                <a:gd name="connsiteY13-7456" fmla="*/ 4859589 h 5358110"/>
                <a:gd name="connsiteX14-7457" fmla="*/ 382689 w 5476951"/>
                <a:gd name="connsiteY14-7458" fmla="*/ 4973251 h 5358110"/>
                <a:gd name="connsiteX15-7459" fmla="*/ 193546 w 5476951"/>
                <a:gd name="connsiteY15-7460" fmla="*/ 3627521 h 5358110"/>
                <a:gd name="connsiteX16-7461" fmla="*/ 1539276 w 5476951"/>
                <a:gd name="connsiteY16-7462" fmla="*/ 3438379 h 5358110"/>
                <a:gd name="connsiteX17-7463" fmla="*/ 2216732 w 5476951"/>
                <a:gd name="connsiteY17-7464" fmla="*/ 3844176 h 5358110"/>
                <a:gd name="connsiteX18-7465" fmla="*/ 2717732 w 5476951"/>
                <a:gd name="connsiteY18-7466" fmla="*/ 3892340 h 5358110"/>
                <a:gd name="connsiteX19-7467" fmla="*/ 2957635 w 5476951"/>
                <a:gd name="connsiteY19-7468" fmla="*/ 3683087 h 5358110"/>
                <a:gd name="connsiteX20-7469" fmla="*/ 2838440 w 5476951"/>
                <a:gd name="connsiteY20-7470" fmla="*/ 3290409 h 5358110"/>
                <a:gd name="connsiteX21-7471" fmla="*/ 2252370 w 5476951"/>
                <a:gd name="connsiteY21-7472" fmla="*/ 2869036 h 5358110"/>
                <a:gd name="connsiteX22-7473" fmla="*/ 1654205 w 5476951"/>
                <a:gd name="connsiteY22-7474" fmla="*/ 2545672 h 5358110"/>
                <a:gd name="connsiteX23-7475" fmla="*/ 1375630 w 5476951"/>
                <a:gd name="connsiteY23-7476" fmla="*/ 563636 h 5358110"/>
                <a:gd name="connsiteX24-7477" fmla="*/ 3357666 w 5476951"/>
                <a:gd name="connsiteY24-7478" fmla="*/ 285061 h 5358110"/>
                <a:gd name="connsiteX0-7479" fmla="*/ 3357666 w 5476951"/>
                <a:gd name="connsiteY0-7480" fmla="*/ 285061 h 5358110"/>
                <a:gd name="connsiteX1-7481" fmla="*/ 3905805 w 5476951"/>
                <a:gd name="connsiteY1-7482" fmla="*/ 1625527 h 5358110"/>
                <a:gd name="connsiteX2-7483" fmla="*/ 3897761 w 5476951"/>
                <a:gd name="connsiteY2-7484" fmla="*/ 1921129 h 5358110"/>
                <a:gd name="connsiteX3-7485" fmla="*/ 4346315 w 5476951"/>
                <a:gd name="connsiteY3-7486" fmla="*/ 2784117 h 5358110"/>
                <a:gd name="connsiteX4-7487" fmla="*/ 4835762 w 5476951"/>
                <a:gd name="connsiteY4-7488" fmla="*/ 3221948 h 5358110"/>
                <a:gd name="connsiteX5-7489" fmla="*/ 5030084 w 5476951"/>
                <a:gd name="connsiteY5-7490" fmla="*/ 3339833 h 5358110"/>
                <a:gd name="connsiteX6-7491" fmla="*/ 5250947 w 5476951"/>
                <a:gd name="connsiteY6-7492" fmla="*/ 4911245 h 5358110"/>
                <a:gd name="connsiteX7-7493" fmla="*/ 3679535 w 5476951"/>
                <a:gd name="connsiteY7-7494" fmla="*/ 5132106 h 5358110"/>
                <a:gd name="connsiteX8-7495" fmla="*/ 3608123 w 5476951"/>
                <a:gd name="connsiteY8-7496" fmla="*/ 5071653 h 5358110"/>
                <a:gd name="connsiteX9-7497" fmla="*/ 3436792 w 5476951"/>
                <a:gd name="connsiteY9-7498" fmla="*/ 4887236 h 5358110"/>
                <a:gd name="connsiteX10-7499" fmla="*/ 3207327 w 5476951"/>
                <a:gd name="connsiteY10-7500" fmla="*/ 4713344 h 5358110"/>
                <a:gd name="connsiteX11-7501" fmla="*/ 2458494 w 5476951"/>
                <a:gd name="connsiteY11-7502" fmla="*/ 4523286 h 5358110"/>
                <a:gd name="connsiteX12-7503" fmla="*/ 1665329 w 5476951"/>
                <a:gd name="connsiteY12-7504" fmla="*/ 4859589 h 5358110"/>
                <a:gd name="connsiteX13-7505" fmla="*/ 382689 w 5476951"/>
                <a:gd name="connsiteY13-7506" fmla="*/ 4973251 h 5358110"/>
                <a:gd name="connsiteX14-7507" fmla="*/ 193546 w 5476951"/>
                <a:gd name="connsiteY14-7508" fmla="*/ 3627521 h 5358110"/>
                <a:gd name="connsiteX15-7509" fmla="*/ 1539276 w 5476951"/>
                <a:gd name="connsiteY15-7510" fmla="*/ 3438379 h 5358110"/>
                <a:gd name="connsiteX16-7511" fmla="*/ 2216732 w 5476951"/>
                <a:gd name="connsiteY16-7512" fmla="*/ 3844176 h 5358110"/>
                <a:gd name="connsiteX17-7513" fmla="*/ 2717732 w 5476951"/>
                <a:gd name="connsiteY17-7514" fmla="*/ 3892340 h 5358110"/>
                <a:gd name="connsiteX18-7515" fmla="*/ 2957635 w 5476951"/>
                <a:gd name="connsiteY18-7516" fmla="*/ 3683087 h 5358110"/>
                <a:gd name="connsiteX19-7517" fmla="*/ 2838440 w 5476951"/>
                <a:gd name="connsiteY19-7518" fmla="*/ 3290409 h 5358110"/>
                <a:gd name="connsiteX20-7519" fmla="*/ 2252370 w 5476951"/>
                <a:gd name="connsiteY20-7520" fmla="*/ 2869036 h 5358110"/>
                <a:gd name="connsiteX21-7521" fmla="*/ 1654205 w 5476951"/>
                <a:gd name="connsiteY21-7522" fmla="*/ 2545672 h 5358110"/>
                <a:gd name="connsiteX22-7523" fmla="*/ 1375630 w 5476951"/>
                <a:gd name="connsiteY22-7524" fmla="*/ 563636 h 5358110"/>
                <a:gd name="connsiteX23-7525" fmla="*/ 3357666 w 5476951"/>
                <a:gd name="connsiteY23-7526" fmla="*/ 285061 h 5358110"/>
                <a:gd name="connsiteX0-7527" fmla="*/ 3357666 w 5476951"/>
                <a:gd name="connsiteY0-7528" fmla="*/ 285061 h 5358110"/>
                <a:gd name="connsiteX1-7529" fmla="*/ 3905805 w 5476951"/>
                <a:gd name="connsiteY1-7530" fmla="*/ 1625527 h 5358110"/>
                <a:gd name="connsiteX2-7531" fmla="*/ 3897761 w 5476951"/>
                <a:gd name="connsiteY2-7532" fmla="*/ 1921129 h 5358110"/>
                <a:gd name="connsiteX3-7533" fmla="*/ 4346315 w 5476951"/>
                <a:gd name="connsiteY3-7534" fmla="*/ 2784117 h 5358110"/>
                <a:gd name="connsiteX4-7535" fmla="*/ 4835762 w 5476951"/>
                <a:gd name="connsiteY4-7536" fmla="*/ 3221948 h 5358110"/>
                <a:gd name="connsiteX5-7537" fmla="*/ 5030084 w 5476951"/>
                <a:gd name="connsiteY5-7538" fmla="*/ 3339833 h 5358110"/>
                <a:gd name="connsiteX6-7539" fmla="*/ 5250947 w 5476951"/>
                <a:gd name="connsiteY6-7540" fmla="*/ 4911245 h 5358110"/>
                <a:gd name="connsiteX7-7541" fmla="*/ 3679535 w 5476951"/>
                <a:gd name="connsiteY7-7542" fmla="*/ 5132106 h 5358110"/>
                <a:gd name="connsiteX8-7543" fmla="*/ 3608123 w 5476951"/>
                <a:gd name="connsiteY8-7544" fmla="*/ 5071653 h 5358110"/>
                <a:gd name="connsiteX9-7545" fmla="*/ 3436792 w 5476951"/>
                <a:gd name="connsiteY9-7546" fmla="*/ 4887236 h 5358110"/>
                <a:gd name="connsiteX10-7547" fmla="*/ 3207327 w 5476951"/>
                <a:gd name="connsiteY10-7548" fmla="*/ 4713344 h 5358110"/>
                <a:gd name="connsiteX11-7549" fmla="*/ 2458494 w 5476951"/>
                <a:gd name="connsiteY11-7550" fmla="*/ 4523286 h 5358110"/>
                <a:gd name="connsiteX12-7551" fmla="*/ 1665329 w 5476951"/>
                <a:gd name="connsiteY12-7552" fmla="*/ 4859589 h 5358110"/>
                <a:gd name="connsiteX13-7553" fmla="*/ 382689 w 5476951"/>
                <a:gd name="connsiteY13-7554" fmla="*/ 4973251 h 5358110"/>
                <a:gd name="connsiteX14-7555" fmla="*/ 193546 w 5476951"/>
                <a:gd name="connsiteY14-7556" fmla="*/ 3627521 h 5358110"/>
                <a:gd name="connsiteX15-7557" fmla="*/ 1539276 w 5476951"/>
                <a:gd name="connsiteY15-7558" fmla="*/ 3438379 h 5358110"/>
                <a:gd name="connsiteX16-7559" fmla="*/ 2216732 w 5476951"/>
                <a:gd name="connsiteY16-7560" fmla="*/ 3844176 h 5358110"/>
                <a:gd name="connsiteX17-7561" fmla="*/ 2717732 w 5476951"/>
                <a:gd name="connsiteY17-7562" fmla="*/ 3892340 h 5358110"/>
                <a:gd name="connsiteX18-7563" fmla="*/ 2957635 w 5476951"/>
                <a:gd name="connsiteY18-7564" fmla="*/ 3683087 h 5358110"/>
                <a:gd name="connsiteX19-7565" fmla="*/ 2838440 w 5476951"/>
                <a:gd name="connsiteY19-7566" fmla="*/ 3290409 h 5358110"/>
                <a:gd name="connsiteX20-7567" fmla="*/ 2252370 w 5476951"/>
                <a:gd name="connsiteY20-7568" fmla="*/ 2869036 h 5358110"/>
                <a:gd name="connsiteX21-7569" fmla="*/ 1654205 w 5476951"/>
                <a:gd name="connsiteY21-7570" fmla="*/ 2545672 h 5358110"/>
                <a:gd name="connsiteX22-7571" fmla="*/ 1375630 w 5476951"/>
                <a:gd name="connsiteY22-7572" fmla="*/ 563636 h 5358110"/>
                <a:gd name="connsiteX23-7573" fmla="*/ 3357666 w 5476951"/>
                <a:gd name="connsiteY23-7574" fmla="*/ 285061 h 5358110"/>
                <a:gd name="connsiteX0-7575" fmla="*/ 3357666 w 5476951"/>
                <a:gd name="connsiteY0-7576" fmla="*/ 285061 h 5358110"/>
                <a:gd name="connsiteX1-7577" fmla="*/ 3905805 w 5476951"/>
                <a:gd name="connsiteY1-7578" fmla="*/ 1625527 h 5358110"/>
                <a:gd name="connsiteX2-7579" fmla="*/ 3897761 w 5476951"/>
                <a:gd name="connsiteY2-7580" fmla="*/ 1921129 h 5358110"/>
                <a:gd name="connsiteX3-7581" fmla="*/ 4346315 w 5476951"/>
                <a:gd name="connsiteY3-7582" fmla="*/ 2784117 h 5358110"/>
                <a:gd name="connsiteX4-7583" fmla="*/ 4835762 w 5476951"/>
                <a:gd name="connsiteY4-7584" fmla="*/ 3221948 h 5358110"/>
                <a:gd name="connsiteX5-7585" fmla="*/ 5030084 w 5476951"/>
                <a:gd name="connsiteY5-7586" fmla="*/ 3339833 h 5358110"/>
                <a:gd name="connsiteX6-7587" fmla="*/ 5250947 w 5476951"/>
                <a:gd name="connsiteY6-7588" fmla="*/ 4911245 h 5358110"/>
                <a:gd name="connsiteX7-7589" fmla="*/ 3679535 w 5476951"/>
                <a:gd name="connsiteY7-7590" fmla="*/ 5132106 h 5358110"/>
                <a:gd name="connsiteX8-7591" fmla="*/ 3608123 w 5476951"/>
                <a:gd name="connsiteY8-7592" fmla="*/ 5071653 h 5358110"/>
                <a:gd name="connsiteX9-7593" fmla="*/ 3436792 w 5476951"/>
                <a:gd name="connsiteY9-7594" fmla="*/ 4887236 h 5358110"/>
                <a:gd name="connsiteX10-7595" fmla="*/ 3207327 w 5476951"/>
                <a:gd name="connsiteY10-7596" fmla="*/ 4713344 h 5358110"/>
                <a:gd name="connsiteX11-7597" fmla="*/ 2458494 w 5476951"/>
                <a:gd name="connsiteY11-7598" fmla="*/ 4523286 h 5358110"/>
                <a:gd name="connsiteX12-7599" fmla="*/ 1665329 w 5476951"/>
                <a:gd name="connsiteY12-7600" fmla="*/ 4859589 h 5358110"/>
                <a:gd name="connsiteX13-7601" fmla="*/ 382689 w 5476951"/>
                <a:gd name="connsiteY13-7602" fmla="*/ 4973251 h 5358110"/>
                <a:gd name="connsiteX14-7603" fmla="*/ 193546 w 5476951"/>
                <a:gd name="connsiteY14-7604" fmla="*/ 3627521 h 5358110"/>
                <a:gd name="connsiteX15-7605" fmla="*/ 1539276 w 5476951"/>
                <a:gd name="connsiteY15-7606" fmla="*/ 3438379 h 5358110"/>
                <a:gd name="connsiteX16-7607" fmla="*/ 2216732 w 5476951"/>
                <a:gd name="connsiteY16-7608" fmla="*/ 3844176 h 5358110"/>
                <a:gd name="connsiteX17-7609" fmla="*/ 2717732 w 5476951"/>
                <a:gd name="connsiteY17-7610" fmla="*/ 3892340 h 5358110"/>
                <a:gd name="connsiteX18-7611" fmla="*/ 2957635 w 5476951"/>
                <a:gd name="connsiteY18-7612" fmla="*/ 3683087 h 5358110"/>
                <a:gd name="connsiteX19-7613" fmla="*/ 2838440 w 5476951"/>
                <a:gd name="connsiteY19-7614" fmla="*/ 3290409 h 5358110"/>
                <a:gd name="connsiteX20-7615" fmla="*/ 2252370 w 5476951"/>
                <a:gd name="connsiteY20-7616" fmla="*/ 2869036 h 5358110"/>
                <a:gd name="connsiteX21-7617" fmla="*/ 1654205 w 5476951"/>
                <a:gd name="connsiteY21-7618" fmla="*/ 2545672 h 5358110"/>
                <a:gd name="connsiteX22-7619" fmla="*/ 1375630 w 5476951"/>
                <a:gd name="connsiteY22-7620" fmla="*/ 563636 h 5358110"/>
                <a:gd name="connsiteX23-7621" fmla="*/ 3357666 w 5476951"/>
                <a:gd name="connsiteY23-7622" fmla="*/ 285061 h 5358110"/>
                <a:gd name="connsiteX0-7623" fmla="*/ 3357666 w 5476951"/>
                <a:gd name="connsiteY0-7624" fmla="*/ 285061 h 5358110"/>
                <a:gd name="connsiteX1-7625" fmla="*/ 3905805 w 5476951"/>
                <a:gd name="connsiteY1-7626" fmla="*/ 1625527 h 5358110"/>
                <a:gd name="connsiteX2-7627" fmla="*/ 3897761 w 5476951"/>
                <a:gd name="connsiteY2-7628" fmla="*/ 1921129 h 5358110"/>
                <a:gd name="connsiteX3-7629" fmla="*/ 4346315 w 5476951"/>
                <a:gd name="connsiteY3-7630" fmla="*/ 2784117 h 5358110"/>
                <a:gd name="connsiteX4-7631" fmla="*/ 4835762 w 5476951"/>
                <a:gd name="connsiteY4-7632" fmla="*/ 3221948 h 5358110"/>
                <a:gd name="connsiteX5-7633" fmla="*/ 5030084 w 5476951"/>
                <a:gd name="connsiteY5-7634" fmla="*/ 3339833 h 5358110"/>
                <a:gd name="connsiteX6-7635" fmla="*/ 5250947 w 5476951"/>
                <a:gd name="connsiteY6-7636" fmla="*/ 4911245 h 5358110"/>
                <a:gd name="connsiteX7-7637" fmla="*/ 3679535 w 5476951"/>
                <a:gd name="connsiteY7-7638" fmla="*/ 5132106 h 5358110"/>
                <a:gd name="connsiteX8-7639" fmla="*/ 3608123 w 5476951"/>
                <a:gd name="connsiteY8-7640" fmla="*/ 5071653 h 5358110"/>
                <a:gd name="connsiteX9-7641" fmla="*/ 3436792 w 5476951"/>
                <a:gd name="connsiteY9-7642" fmla="*/ 4887236 h 5358110"/>
                <a:gd name="connsiteX10-7643" fmla="*/ 3207327 w 5476951"/>
                <a:gd name="connsiteY10-7644" fmla="*/ 4713344 h 5358110"/>
                <a:gd name="connsiteX11-7645" fmla="*/ 2458494 w 5476951"/>
                <a:gd name="connsiteY11-7646" fmla="*/ 4523286 h 5358110"/>
                <a:gd name="connsiteX12-7647" fmla="*/ 1665329 w 5476951"/>
                <a:gd name="connsiteY12-7648" fmla="*/ 4859589 h 5358110"/>
                <a:gd name="connsiteX13-7649" fmla="*/ 382689 w 5476951"/>
                <a:gd name="connsiteY13-7650" fmla="*/ 4973251 h 5358110"/>
                <a:gd name="connsiteX14-7651" fmla="*/ 193546 w 5476951"/>
                <a:gd name="connsiteY14-7652" fmla="*/ 3627521 h 5358110"/>
                <a:gd name="connsiteX15-7653" fmla="*/ 1539276 w 5476951"/>
                <a:gd name="connsiteY15-7654" fmla="*/ 3438379 h 5358110"/>
                <a:gd name="connsiteX16-7655" fmla="*/ 2216732 w 5476951"/>
                <a:gd name="connsiteY16-7656" fmla="*/ 3844176 h 5358110"/>
                <a:gd name="connsiteX17-7657" fmla="*/ 2717732 w 5476951"/>
                <a:gd name="connsiteY17-7658" fmla="*/ 3892340 h 5358110"/>
                <a:gd name="connsiteX18-7659" fmla="*/ 2957635 w 5476951"/>
                <a:gd name="connsiteY18-7660" fmla="*/ 3683087 h 5358110"/>
                <a:gd name="connsiteX19-7661" fmla="*/ 2838440 w 5476951"/>
                <a:gd name="connsiteY19-7662" fmla="*/ 3290409 h 5358110"/>
                <a:gd name="connsiteX20-7663" fmla="*/ 2252370 w 5476951"/>
                <a:gd name="connsiteY20-7664" fmla="*/ 2869036 h 5358110"/>
                <a:gd name="connsiteX21-7665" fmla="*/ 1654205 w 5476951"/>
                <a:gd name="connsiteY21-7666" fmla="*/ 2545672 h 5358110"/>
                <a:gd name="connsiteX22-7667" fmla="*/ 1375630 w 5476951"/>
                <a:gd name="connsiteY22-7668" fmla="*/ 563636 h 5358110"/>
                <a:gd name="connsiteX23-7669" fmla="*/ 3357666 w 5476951"/>
                <a:gd name="connsiteY23-7670" fmla="*/ 285061 h 5358110"/>
                <a:gd name="connsiteX0-7671" fmla="*/ 3357666 w 5476951"/>
                <a:gd name="connsiteY0-7672" fmla="*/ 285061 h 5358110"/>
                <a:gd name="connsiteX1-7673" fmla="*/ 3905805 w 5476951"/>
                <a:gd name="connsiteY1-7674" fmla="*/ 1625527 h 5358110"/>
                <a:gd name="connsiteX2-7675" fmla="*/ 3897761 w 5476951"/>
                <a:gd name="connsiteY2-7676" fmla="*/ 1921129 h 5358110"/>
                <a:gd name="connsiteX3-7677" fmla="*/ 4346315 w 5476951"/>
                <a:gd name="connsiteY3-7678" fmla="*/ 2784117 h 5358110"/>
                <a:gd name="connsiteX4-7679" fmla="*/ 4835762 w 5476951"/>
                <a:gd name="connsiteY4-7680" fmla="*/ 3221948 h 5358110"/>
                <a:gd name="connsiteX5-7681" fmla="*/ 5030084 w 5476951"/>
                <a:gd name="connsiteY5-7682" fmla="*/ 3339833 h 5358110"/>
                <a:gd name="connsiteX6-7683" fmla="*/ 5250947 w 5476951"/>
                <a:gd name="connsiteY6-7684" fmla="*/ 4911245 h 5358110"/>
                <a:gd name="connsiteX7-7685" fmla="*/ 3679535 w 5476951"/>
                <a:gd name="connsiteY7-7686" fmla="*/ 5132106 h 5358110"/>
                <a:gd name="connsiteX8-7687" fmla="*/ 3608123 w 5476951"/>
                <a:gd name="connsiteY8-7688" fmla="*/ 5071653 h 5358110"/>
                <a:gd name="connsiteX9-7689" fmla="*/ 3436792 w 5476951"/>
                <a:gd name="connsiteY9-7690" fmla="*/ 4887236 h 5358110"/>
                <a:gd name="connsiteX10-7691" fmla="*/ 3207327 w 5476951"/>
                <a:gd name="connsiteY10-7692" fmla="*/ 4713344 h 5358110"/>
                <a:gd name="connsiteX11-7693" fmla="*/ 2458494 w 5476951"/>
                <a:gd name="connsiteY11-7694" fmla="*/ 4523286 h 5358110"/>
                <a:gd name="connsiteX12-7695" fmla="*/ 1665329 w 5476951"/>
                <a:gd name="connsiteY12-7696" fmla="*/ 4859589 h 5358110"/>
                <a:gd name="connsiteX13-7697" fmla="*/ 382689 w 5476951"/>
                <a:gd name="connsiteY13-7698" fmla="*/ 4973251 h 5358110"/>
                <a:gd name="connsiteX14-7699" fmla="*/ 193546 w 5476951"/>
                <a:gd name="connsiteY14-7700" fmla="*/ 3627521 h 5358110"/>
                <a:gd name="connsiteX15-7701" fmla="*/ 1539276 w 5476951"/>
                <a:gd name="connsiteY15-7702" fmla="*/ 3438379 h 5358110"/>
                <a:gd name="connsiteX16-7703" fmla="*/ 2216732 w 5476951"/>
                <a:gd name="connsiteY16-7704" fmla="*/ 3844176 h 5358110"/>
                <a:gd name="connsiteX17-7705" fmla="*/ 2717732 w 5476951"/>
                <a:gd name="connsiteY17-7706" fmla="*/ 3892340 h 5358110"/>
                <a:gd name="connsiteX18-7707" fmla="*/ 2957635 w 5476951"/>
                <a:gd name="connsiteY18-7708" fmla="*/ 3683087 h 5358110"/>
                <a:gd name="connsiteX19-7709" fmla="*/ 2838440 w 5476951"/>
                <a:gd name="connsiteY19-7710" fmla="*/ 3290409 h 5358110"/>
                <a:gd name="connsiteX20-7711" fmla="*/ 2252370 w 5476951"/>
                <a:gd name="connsiteY20-7712" fmla="*/ 2869036 h 5358110"/>
                <a:gd name="connsiteX21-7713" fmla="*/ 1654205 w 5476951"/>
                <a:gd name="connsiteY21-7714" fmla="*/ 2545672 h 5358110"/>
                <a:gd name="connsiteX22-7715" fmla="*/ 1375630 w 5476951"/>
                <a:gd name="connsiteY22-7716" fmla="*/ 563636 h 5358110"/>
                <a:gd name="connsiteX23-7717" fmla="*/ 3357666 w 5476951"/>
                <a:gd name="connsiteY23-7718" fmla="*/ 285061 h 5358110"/>
                <a:gd name="connsiteX0-7719" fmla="*/ 3357666 w 5476951"/>
                <a:gd name="connsiteY0-7720" fmla="*/ 285061 h 5358110"/>
                <a:gd name="connsiteX1-7721" fmla="*/ 3905805 w 5476951"/>
                <a:gd name="connsiteY1-7722" fmla="*/ 1625527 h 5358110"/>
                <a:gd name="connsiteX2-7723" fmla="*/ 3897761 w 5476951"/>
                <a:gd name="connsiteY2-7724" fmla="*/ 1921129 h 5358110"/>
                <a:gd name="connsiteX3-7725" fmla="*/ 4346315 w 5476951"/>
                <a:gd name="connsiteY3-7726" fmla="*/ 2784117 h 5358110"/>
                <a:gd name="connsiteX4-7727" fmla="*/ 4835762 w 5476951"/>
                <a:gd name="connsiteY4-7728" fmla="*/ 3221948 h 5358110"/>
                <a:gd name="connsiteX5-7729" fmla="*/ 5030084 w 5476951"/>
                <a:gd name="connsiteY5-7730" fmla="*/ 3339833 h 5358110"/>
                <a:gd name="connsiteX6-7731" fmla="*/ 5250947 w 5476951"/>
                <a:gd name="connsiteY6-7732" fmla="*/ 4911245 h 5358110"/>
                <a:gd name="connsiteX7-7733" fmla="*/ 3679535 w 5476951"/>
                <a:gd name="connsiteY7-7734" fmla="*/ 5132106 h 5358110"/>
                <a:gd name="connsiteX8-7735" fmla="*/ 3608123 w 5476951"/>
                <a:gd name="connsiteY8-7736" fmla="*/ 5071653 h 5358110"/>
                <a:gd name="connsiteX9-7737" fmla="*/ 3436792 w 5476951"/>
                <a:gd name="connsiteY9-7738" fmla="*/ 4887236 h 5358110"/>
                <a:gd name="connsiteX10-7739" fmla="*/ 3207327 w 5476951"/>
                <a:gd name="connsiteY10-7740" fmla="*/ 4713344 h 5358110"/>
                <a:gd name="connsiteX11-7741" fmla="*/ 2458494 w 5476951"/>
                <a:gd name="connsiteY11-7742" fmla="*/ 4523286 h 5358110"/>
                <a:gd name="connsiteX12-7743" fmla="*/ 1665329 w 5476951"/>
                <a:gd name="connsiteY12-7744" fmla="*/ 4859589 h 5358110"/>
                <a:gd name="connsiteX13-7745" fmla="*/ 382689 w 5476951"/>
                <a:gd name="connsiteY13-7746" fmla="*/ 4973251 h 5358110"/>
                <a:gd name="connsiteX14-7747" fmla="*/ 193546 w 5476951"/>
                <a:gd name="connsiteY14-7748" fmla="*/ 3627521 h 5358110"/>
                <a:gd name="connsiteX15-7749" fmla="*/ 1539276 w 5476951"/>
                <a:gd name="connsiteY15-7750" fmla="*/ 3438379 h 5358110"/>
                <a:gd name="connsiteX16-7751" fmla="*/ 2216732 w 5476951"/>
                <a:gd name="connsiteY16-7752" fmla="*/ 3844176 h 5358110"/>
                <a:gd name="connsiteX17-7753" fmla="*/ 2717732 w 5476951"/>
                <a:gd name="connsiteY17-7754" fmla="*/ 3892340 h 5358110"/>
                <a:gd name="connsiteX18-7755" fmla="*/ 2957635 w 5476951"/>
                <a:gd name="connsiteY18-7756" fmla="*/ 3683087 h 5358110"/>
                <a:gd name="connsiteX19-7757" fmla="*/ 2838440 w 5476951"/>
                <a:gd name="connsiteY19-7758" fmla="*/ 3290409 h 5358110"/>
                <a:gd name="connsiteX20-7759" fmla="*/ 2252370 w 5476951"/>
                <a:gd name="connsiteY20-7760" fmla="*/ 2869036 h 5358110"/>
                <a:gd name="connsiteX21-7761" fmla="*/ 1654205 w 5476951"/>
                <a:gd name="connsiteY21-7762" fmla="*/ 2545672 h 5358110"/>
                <a:gd name="connsiteX22-7763" fmla="*/ 1375630 w 5476951"/>
                <a:gd name="connsiteY22-7764" fmla="*/ 563636 h 5358110"/>
                <a:gd name="connsiteX23-7765" fmla="*/ 3357666 w 5476951"/>
                <a:gd name="connsiteY23-7766" fmla="*/ 285061 h 5358110"/>
                <a:gd name="connsiteX0-7767" fmla="*/ 3357666 w 5476951"/>
                <a:gd name="connsiteY0-7768" fmla="*/ 285061 h 5358110"/>
                <a:gd name="connsiteX1-7769" fmla="*/ 3905805 w 5476951"/>
                <a:gd name="connsiteY1-7770" fmla="*/ 1625527 h 5358110"/>
                <a:gd name="connsiteX2-7771" fmla="*/ 3897761 w 5476951"/>
                <a:gd name="connsiteY2-7772" fmla="*/ 1921129 h 5358110"/>
                <a:gd name="connsiteX3-7773" fmla="*/ 4346315 w 5476951"/>
                <a:gd name="connsiteY3-7774" fmla="*/ 2784117 h 5358110"/>
                <a:gd name="connsiteX4-7775" fmla="*/ 4835762 w 5476951"/>
                <a:gd name="connsiteY4-7776" fmla="*/ 3221948 h 5358110"/>
                <a:gd name="connsiteX5-7777" fmla="*/ 5030084 w 5476951"/>
                <a:gd name="connsiteY5-7778" fmla="*/ 3339833 h 5358110"/>
                <a:gd name="connsiteX6-7779" fmla="*/ 5250947 w 5476951"/>
                <a:gd name="connsiteY6-7780" fmla="*/ 4911245 h 5358110"/>
                <a:gd name="connsiteX7-7781" fmla="*/ 3679535 w 5476951"/>
                <a:gd name="connsiteY7-7782" fmla="*/ 5132106 h 5358110"/>
                <a:gd name="connsiteX8-7783" fmla="*/ 3608123 w 5476951"/>
                <a:gd name="connsiteY8-7784" fmla="*/ 5071653 h 5358110"/>
                <a:gd name="connsiteX9-7785" fmla="*/ 3207327 w 5476951"/>
                <a:gd name="connsiteY9-7786" fmla="*/ 4713344 h 5358110"/>
                <a:gd name="connsiteX10-7787" fmla="*/ 2458494 w 5476951"/>
                <a:gd name="connsiteY10-7788" fmla="*/ 4523286 h 5358110"/>
                <a:gd name="connsiteX11-7789" fmla="*/ 1665329 w 5476951"/>
                <a:gd name="connsiteY11-7790" fmla="*/ 4859589 h 5358110"/>
                <a:gd name="connsiteX12-7791" fmla="*/ 382689 w 5476951"/>
                <a:gd name="connsiteY12-7792" fmla="*/ 4973251 h 5358110"/>
                <a:gd name="connsiteX13-7793" fmla="*/ 193546 w 5476951"/>
                <a:gd name="connsiteY13-7794" fmla="*/ 3627521 h 5358110"/>
                <a:gd name="connsiteX14-7795" fmla="*/ 1539276 w 5476951"/>
                <a:gd name="connsiteY14-7796" fmla="*/ 3438379 h 5358110"/>
                <a:gd name="connsiteX15-7797" fmla="*/ 2216732 w 5476951"/>
                <a:gd name="connsiteY15-7798" fmla="*/ 3844176 h 5358110"/>
                <a:gd name="connsiteX16-7799" fmla="*/ 2717732 w 5476951"/>
                <a:gd name="connsiteY16-7800" fmla="*/ 3892340 h 5358110"/>
                <a:gd name="connsiteX17-7801" fmla="*/ 2957635 w 5476951"/>
                <a:gd name="connsiteY17-7802" fmla="*/ 3683087 h 5358110"/>
                <a:gd name="connsiteX18-7803" fmla="*/ 2838440 w 5476951"/>
                <a:gd name="connsiteY18-7804" fmla="*/ 3290409 h 5358110"/>
                <a:gd name="connsiteX19-7805" fmla="*/ 2252370 w 5476951"/>
                <a:gd name="connsiteY19-7806" fmla="*/ 2869036 h 5358110"/>
                <a:gd name="connsiteX20-7807" fmla="*/ 1654205 w 5476951"/>
                <a:gd name="connsiteY20-7808" fmla="*/ 2545672 h 5358110"/>
                <a:gd name="connsiteX21-7809" fmla="*/ 1375630 w 5476951"/>
                <a:gd name="connsiteY21-7810" fmla="*/ 563636 h 5358110"/>
                <a:gd name="connsiteX22-7811" fmla="*/ 3357666 w 5476951"/>
                <a:gd name="connsiteY22-7812" fmla="*/ 285061 h 5358110"/>
                <a:gd name="connsiteX0-7813" fmla="*/ 3357666 w 5476951"/>
                <a:gd name="connsiteY0-7814" fmla="*/ 285061 h 5358110"/>
                <a:gd name="connsiteX1-7815" fmla="*/ 3905805 w 5476951"/>
                <a:gd name="connsiteY1-7816" fmla="*/ 1625527 h 5358110"/>
                <a:gd name="connsiteX2-7817" fmla="*/ 3897761 w 5476951"/>
                <a:gd name="connsiteY2-7818" fmla="*/ 1921129 h 5358110"/>
                <a:gd name="connsiteX3-7819" fmla="*/ 4346315 w 5476951"/>
                <a:gd name="connsiteY3-7820" fmla="*/ 2784117 h 5358110"/>
                <a:gd name="connsiteX4-7821" fmla="*/ 4835762 w 5476951"/>
                <a:gd name="connsiteY4-7822" fmla="*/ 3221948 h 5358110"/>
                <a:gd name="connsiteX5-7823" fmla="*/ 5030084 w 5476951"/>
                <a:gd name="connsiteY5-7824" fmla="*/ 3339833 h 5358110"/>
                <a:gd name="connsiteX6-7825" fmla="*/ 5250947 w 5476951"/>
                <a:gd name="connsiteY6-7826" fmla="*/ 4911245 h 5358110"/>
                <a:gd name="connsiteX7-7827" fmla="*/ 3679535 w 5476951"/>
                <a:gd name="connsiteY7-7828" fmla="*/ 5132106 h 5358110"/>
                <a:gd name="connsiteX8-7829" fmla="*/ 3608123 w 5476951"/>
                <a:gd name="connsiteY8-7830" fmla="*/ 5071653 h 5358110"/>
                <a:gd name="connsiteX9-7831" fmla="*/ 3207327 w 5476951"/>
                <a:gd name="connsiteY9-7832" fmla="*/ 4713344 h 5358110"/>
                <a:gd name="connsiteX10-7833" fmla="*/ 2458494 w 5476951"/>
                <a:gd name="connsiteY10-7834" fmla="*/ 4523286 h 5358110"/>
                <a:gd name="connsiteX11-7835" fmla="*/ 1665329 w 5476951"/>
                <a:gd name="connsiteY11-7836" fmla="*/ 4859589 h 5358110"/>
                <a:gd name="connsiteX12-7837" fmla="*/ 382689 w 5476951"/>
                <a:gd name="connsiteY12-7838" fmla="*/ 4973251 h 5358110"/>
                <a:gd name="connsiteX13-7839" fmla="*/ 193546 w 5476951"/>
                <a:gd name="connsiteY13-7840" fmla="*/ 3627521 h 5358110"/>
                <a:gd name="connsiteX14-7841" fmla="*/ 1539276 w 5476951"/>
                <a:gd name="connsiteY14-7842" fmla="*/ 3438379 h 5358110"/>
                <a:gd name="connsiteX15-7843" fmla="*/ 2216732 w 5476951"/>
                <a:gd name="connsiteY15-7844" fmla="*/ 3844176 h 5358110"/>
                <a:gd name="connsiteX16-7845" fmla="*/ 2717732 w 5476951"/>
                <a:gd name="connsiteY16-7846" fmla="*/ 3892340 h 5358110"/>
                <a:gd name="connsiteX17-7847" fmla="*/ 2957635 w 5476951"/>
                <a:gd name="connsiteY17-7848" fmla="*/ 3683087 h 5358110"/>
                <a:gd name="connsiteX18-7849" fmla="*/ 2838440 w 5476951"/>
                <a:gd name="connsiteY18-7850" fmla="*/ 3290409 h 5358110"/>
                <a:gd name="connsiteX19-7851" fmla="*/ 2252370 w 5476951"/>
                <a:gd name="connsiteY19-7852" fmla="*/ 2869036 h 5358110"/>
                <a:gd name="connsiteX20-7853" fmla="*/ 1654205 w 5476951"/>
                <a:gd name="connsiteY20-7854" fmla="*/ 2545672 h 5358110"/>
                <a:gd name="connsiteX21-7855" fmla="*/ 1375630 w 5476951"/>
                <a:gd name="connsiteY21-7856" fmla="*/ 563636 h 5358110"/>
                <a:gd name="connsiteX22-7857" fmla="*/ 3357666 w 5476951"/>
                <a:gd name="connsiteY22-7858" fmla="*/ 285061 h 5358110"/>
                <a:gd name="connsiteX0-7859" fmla="*/ 3357666 w 5476951"/>
                <a:gd name="connsiteY0-7860" fmla="*/ 285061 h 5358110"/>
                <a:gd name="connsiteX1-7861" fmla="*/ 3905805 w 5476951"/>
                <a:gd name="connsiteY1-7862" fmla="*/ 1625527 h 5358110"/>
                <a:gd name="connsiteX2-7863" fmla="*/ 3897761 w 5476951"/>
                <a:gd name="connsiteY2-7864" fmla="*/ 1921129 h 5358110"/>
                <a:gd name="connsiteX3-7865" fmla="*/ 4346315 w 5476951"/>
                <a:gd name="connsiteY3-7866" fmla="*/ 2784117 h 5358110"/>
                <a:gd name="connsiteX4-7867" fmla="*/ 4835762 w 5476951"/>
                <a:gd name="connsiteY4-7868" fmla="*/ 3221948 h 5358110"/>
                <a:gd name="connsiteX5-7869" fmla="*/ 5030084 w 5476951"/>
                <a:gd name="connsiteY5-7870" fmla="*/ 3339833 h 5358110"/>
                <a:gd name="connsiteX6-7871" fmla="*/ 5250947 w 5476951"/>
                <a:gd name="connsiteY6-7872" fmla="*/ 4911245 h 5358110"/>
                <a:gd name="connsiteX7-7873" fmla="*/ 3679535 w 5476951"/>
                <a:gd name="connsiteY7-7874" fmla="*/ 5132106 h 5358110"/>
                <a:gd name="connsiteX8-7875" fmla="*/ 3608123 w 5476951"/>
                <a:gd name="connsiteY8-7876" fmla="*/ 5071653 h 5358110"/>
                <a:gd name="connsiteX9-7877" fmla="*/ 3207327 w 5476951"/>
                <a:gd name="connsiteY9-7878" fmla="*/ 4713344 h 5358110"/>
                <a:gd name="connsiteX10-7879" fmla="*/ 2458494 w 5476951"/>
                <a:gd name="connsiteY10-7880" fmla="*/ 4523286 h 5358110"/>
                <a:gd name="connsiteX11-7881" fmla="*/ 1665329 w 5476951"/>
                <a:gd name="connsiteY11-7882" fmla="*/ 4859589 h 5358110"/>
                <a:gd name="connsiteX12-7883" fmla="*/ 382689 w 5476951"/>
                <a:gd name="connsiteY12-7884" fmla="*/ 4973251 h 5358110"/>
                <a:gd name="connsiteX13-7885" fmla="*/ 193546 w 5476951"/>
                <a:gd name="connsiteY13-7886" fmla="*/ 3627521 h 5358110"/>
                <a:gd name="connsiteX14-7887" fmla="*/ 1539276 w 5476951"/>
                <a:gd name="connsiteY14-7888" fmla="*/ 3438379 h 5358110"/>
                <a:gd name="connsiteX15-7889" fmla="*/ 2216732 w 5476951"/>
                <a:gd name="connsiteY15-7890" fmla="*/ 3844176 h 5358110"/>
                <a:gd name="connsiteX16-7891" fmla="*/ 2717732 w 5476951"/>
                <a:gd name="connsiteY16-7892" fmla="*/ 3892340 h 5358110"/>
                <a:gd name="connsiteX17-7893" fmla="*/ 2957635 w 5476951"/>
                <a:gd name="connsiteY17-7894" fmla="*/ 3683087 h 5358110"/>
                <a:gd name="connsiteX18-7895" fmla="*/ 2838440 w 5476951"/>
                <a:gd name="connsiteY18-7896" fmla="*/ 3290409 h 5358110"/>
                <a:gd name="connsiteX19-7897" fmla="*/ 2252370 w 5476951"/>
                <a:gd name="connsiteY19-7898" fmla="*/ 2869036 h 5358110"/>
                <a:gd name="connsiteX20-7899" fmla="*/ 1654205 w 5476951"/>
                <a:gd name="connsiteY20-7900" fmla="*/ 2545672 h 5358110"/>
                <a:gd name="connsiteX21-7901" fmla="*/ 1375630 w 5476951"/>
                <a:gd name="connsiteY21-7902" fmla="*/ 563636 h 5358110"/>
                <a:gd name="connsiteX22-7903" fmla="*/ 3357666 w 5476951"/>
                <a:gd name="connsiteY22-7904" fmla="*/ 285061 h 5358110"/>
                <a:gd name="connsiteX0-7905" fmla="*/ 3357666 w 5476951"/>
                <a:gd name="connsiteY0-7906" fmla="*/ 285061 h 5358110"/>
                <a:gd name="connsiteX1-7907" fmla="*/ 3905805 w 5476951"/>
                <a:gd name="connsiteY1-7908" fmla="*/ 1625527 h 5358110"/>
                <a:gd name="connsiteX2-7909" fmla="*/ 3897761 w 5476951"/>
                <a:gd name="connsiteY2-7910" fmla="*/ 1921129 h 5358110"/>
                <a:gd name="connsiteX3-7911" fmla="*/ 4346315 w 5476951"/>
                <a:gd name="connsiteY3-7912" fmla="*/ 2784117 h 5358110"/>
                <a:gd name="connsiteX4-7913" fmla="*/ 4835762 w 5476951"/>
                <a:gd name="connsiteY4-7914" fmla="*/ 3221948 h 5358110"/>
                <a:gd name="connsiteX5-7915" fmla="*/ 5030084 w 5476951"/>
                <a:gd name="connsiteY5-7916" fmla="*/ 3339833 h 5358110"/>
                <a:gd name="connsiteX6-7917" fmla="*/ 5250947 w 5476951"/>
                <a:gd name="connsiteY6-7918" fmla="*/ 4911245 h 5358110"/>
                <a:gd name="connsiteX7-7919" fmla="*/ 3679535 w 5476951"/>
                <a:gd name="connsiteY7-7920" fmla="*/ 5132106 h 5358110"/>
                <a:gd name="connsiteX8-7921" fmla="*/ 3608123 w 5476951"/>
                <a:gd name="connsiteY8-7922" fmla="*/ 5071653 h 5358110"/>
                <a:gd name="connsiteX9-7923" fmla="*/ 3207327 w 5476951"/>
                <a:gd name="connsiteY9-7924" fmla="*/ 4713344 h 5358110"/>
                <a:gd name="connsiteX10-7925" fmla="*/ 2458494 w 5476951"/>
                <a:gd name="connsiteY10-7926" fmla="*/ 4523286 h 5358110"/>
                <a:gd name="connsiteX11-7927" fmla="*/ 1665329 w 5476951"/>
                <a:gd name="connsiteY11-7928" fmla="*/ 4859589 h 5358110"/>
                <a:gd name="connsiteX12-7929" fmla="*/ 382689 w 5476951"/>
                <a:gd name="connsiteY12-7930" fmla="*/ 4973251 h 5358110"/>
                <a:gd name="connsiteX13-7931" fmla="*/ 193546 w 5476951"/>
                <a:gd name="connsiteY13-7932" fmla="*/ 3627521 h 5358110"/>
                <a:gd name="connsiteX14-7933" fmla="*/ 1539276 w 5476951"/>
                <a:gd name="connsiteY14-7934" fmla="*/ 3438379 h 5358110"/>
                <a:gd name="connsiteX15-7935" fmla="*/ 2216732 w 5476951"/>
                <a:gd name="connsiteY15-7936" fmla="*/ 3844176 h 5358110"/>
                <a:gd name="connsiteX16-7937" fmla="*/ 2717732 w 5476951"/>
                <a:gd name="connsiteY16-7938" fmla="*/ 3892340 h 5358110"/>
                <a:gd name="connsiteX17-7939" fmla="*/ 2957635 w 5476951"/>
                <a:gd name="connsiteY17-7940" fmla="*/ 3683087 h 5358110"/>
                <a:gd name="connsiteX18-7941" fmla="*/ 2838440 w 5476951"/>
                <a:gd name="connsiteY18-7942" fmla="*/ 3290409 h 5358110"/>
                <a:gd name="connsiteX19-7943" fmla="*/ 2252370 w 5476951"/>
                <a:gd name="connsiteY19-7944" fmla="*/ 2869036 h 5358110"/>
                <a:gd name="connsiteX20-7945" fmla="*/ 1654205 w 5476951"/>
                <a:gd name="connsiteY20-7946" fmla="*/ 2545672 h 5358110"/>
                <a:gd name="connsiteX21-7947" fmla="*/ 1375630 w 5476951"/>
                <a:gd name="connsiteY21-7948" fmla="*/ 563636 h 5358110"/>
                <a:gd name="connsiteX22-7949" fmla="*/ 3357666 w 5476951"/>
                <a:gd name="connsiteY22-7950" fmla="*/ 285061 h 5358110"/>
                <a:gd name="connsiteX0-7951" fmla="*/ 3357666 w 5476951"/>
                <a:gd name="connsiteY0-7952" fmla="*/ 285061 h 5358110"/>
                <a:gd name="connsiteX1-7953" fmla="*/ 3905805 w 5476951"/>
                <a:gd name="connsiteY1-7954" fmla="*/ 1625527 h 5358110"/>
                <a:gd name="connsiteX2-7955" fmla="*/ 3897761 w 5476951"/>
                <a:gd name="connsiteY2-7956" fmla="*/ 1921129 h 5358110"/>
                <a:gd name="connsiteX3-7957" fmla="*/ 4346315 w 5476951"/>
                <a:gd name="connsiteY3-7958" fmla="*/ 2784117 h 5358110"/>
                <a:gd name="connsiteX4-7959" fmla="*/ 4835762 w 5476951"/>
                <a:gd name="connsiteY4-7960" fmla="*/ 3221948 h 5358110"/>
                <a:gd name="connsiteX5-7961" fmla="*/ 5030084 w 5476951"/>
                <a:gd name="connsiteY5-7962" fmla="*/ 3339833 h 5358110"/>
                <a:gd name="connsiteX6-7963" fmla="*/ 5250947 w 5476951"/>
                <a:gd name="connsiteY6-7964" fmla="*/ 4911245 h 5358110"/>
                <a:gd name="connsiteX7-7965" fmla="*/ 3679535 w 5476951"/>
                <a:gd name="connsiteY7-7966" fmla="*/ 5132106 h 5358110"/>
                <a:gd name="connsiteX8-7967" fmla="*/ 3608123 w 5476951"/>
                <a:gd name="connsiteY8-7968" fmla="*/ 5071653 h 5358110"/>
                <a:gd name="connsiteX9-7969" fmla="*/ 3207327 w 5476951"/>
                <a:gd name="connsiteY9-7970" fmla="*/ 4713344 h 5358110"/>
                <a:gd name="connsiteX10-7971" fmla="*/ 2458494 w 5476951"/>
                <a:gd name="connsiteY10-7972" fmla="*/ 4523286 h 5358110"/>
                <a:gd name="connsiteX11-7973" fmla="*/ 1665329 w 5476951"/>
                <a:gd name="connsiteY11-7974" fmla="*/ 4859589 h 5358110"/>
                <a:gd name="connsiteX12-7975" fmla="*/ 382689 w 5476951"/>
                <a:gd name="connsiteY12-7976" fmla="*/ 4973251 h 5358110"/>
                <a:gd name="connsiteX13-7977" fmla="*/ 193546 w 5476951"/>
                <a:gd name="connsiteY13-7978" fmla="*/ 3627521 h 5358110"/>
                <a:gd name="connsiteX14-7979" fmla="*/ 1539276 w 5476951"/>
                <a:gd name="connsiteY14-7980" fmla="*/ 3438379 h 5358110"/>
                <a:gd name="connsiteX15-7981" fmla="*/ 2216732 w 5476951"/>
                <a:gd name="connsiteY15-7982" fmla="*/ 3844176 h 5358110"/>
                <a:gd name="connsiteX16-7983" fmla="*/ 2717732 w 5476951"/>
                <a:gd name="connsiteY16-7984" fmla="*/ 3892340 h 5358110"/>
                <a:gd name="connsiteX17-7985" fmla="*/ 2957635 w 5476951"/>
                <a:gd name="connsiteY17-7986" fmla="*/ 3683087 h 5358110"/>
                <a:gd name="connsiteX18-7987" fmla="*/ 2838440 w 5476951"/>
                <a:gd name="connsiteY18-7988" fmla="*/ 3290409 h 5358110"/>
                <a:gd name="connsiteX19-7989" fmla="*/ 2252370 w 5476951"/>
                <a:gd name="connsiteY19-7990" fmla="*/ 2869036 h 5358110"/>
                <a:gd name="connsiteX20-7991" fmla="*/ 1654205 w 5476951"/>
                <a:gd name="connsiteY20-7992" fmla="*/ 2545672 h 5358110"/>
                <a:gd name="connsiteX21-7993" fmla="*/ 1375630 w 5476951"/>
                <a:gd name="connsiteY21-7994" fmla="*/ 563636 h 5358110"/>
                <a:gd name="connsiteX22-7995" fmla="*/ 3357666 w 5476951"/>
                <a:gd name="connsiteY22-7996" fmla="*/ 285061 h 5358110"/>
                <a:gd name="connsiteX0-7997" fmla="*/ 3357666 w 5476951"/>
                <a:gd name="connsiteY0-7998" fmla="*/ 285061 h 5358110"/>
                <a:gd name="connsiteX1-7999" fmla="*/ 3905805 w 5476951"/>
                <a:gd name="connsiteY1-8000" fmla="*/ 1625527 h 5358110"/>
                <a:gd name="connsiteX2-8001" fmla="*/ 3897761 w 5476951"/>
                <a:gd name="connsiteY2-8002" fmla="*/ 1921129 h 5358110"/>
                <a:gd name="connsiteX3-8003" fmla="*/ 4346315 w 5476951"/>
                <a:gd name="connsiteY3-8004" fmla="*/ 2784117 h 5358110"/>
                <a:gd name="connsiteX4-8005" fmla="*/ 4835762 w 5476951"/>
                <a:gd name="connsiteY4-8006" fmla="*/ 3221948 h 5358110"/>
                <a:gd name="connsiteX5-8007" fmla="*/ 5030084 w 5476951"/>
                <a:gd name="connsiteY5-8008" fmla="*/ 3339833 h 5358110"/>
                <a:gd name="connsiteX6-8009" fmla="*/ 5250947 w 5476951"/>
                <a:gd name="connsiteY6-8010" fmla="*/ 4911245 h 5358110"/>
                <a:gd name="connsiteX7-8011" fmla="*/ 3679535 w 5476951"/>
                <a:gd name="connsiteY7-8012" fmla="*/ 5132106 h 5358110"/>
                <a:gd name="connsiteX8-8013" fmla="*/ 3608123 w 5476951"/>
                <a:gd name="connsiteY8-8014" fmla="*/ 5071653 h 5358110"/>
                <a:gd name="connsiteX9-8015" fmla="*/ 3207327 w 5476951"/>
                <a:gd name="connsiteY9-8016" fmla="*/ 4713344 h 5358110"/>
                <a:gd name="connsiteX10-8017" fmla="*/ 2458494 w 5476951"/>
                <a:gd name="connsiteY10-8018" fmla="*/ 4523286 h 5358110"/>
                <a:gd name="connsiteX11-8019" fmla="*/ 1665329 w 5476951"/>
                <a:gd name="connsiteY11-8020" fmla="*/ 4859589 h 5358110"/>
                <a:gd name="connsiteX12-8021" fmla="*/ 382689 w 5476951"/>
                <a:gd name="connsiteY12-8022" fmla="*/ 4973251 h 5358110"/>
                <a:gd name="connsiteX13-8023" fmla="*/ 193546 w 5476951"/>
                <a:gd name="connsiteY13-8024" fmla="*/ 3627521 h 5358110"/>
                <a:gd name="connsiteX14-8025" fmla="*/ 1539276 w 5476951"/>
                <a:gd name="connsiteY14-8026" fmla="*/ 3438379 h 5358110"/>
                <a:gd name="connsiteX15-8027" fmla="*/ 2216732 w 5476951"/>
                <a:gd name="connsiteY15-8028" fmla="*/ 3844176 h 5358110"/>
                <a:gd name="connsiteX16-8029" fmla="*/ 2717732 w 5476951"/>
                <a:gd name="connsiteY16-8030" fmla="*/ 3892340 h 5358110"/>
                <a:gd name="connsiteX17-8031" fmla="*/ 2957635 w 5476951"/>
                <a:gd name="connsiteY17-8032" fmla="*/ 3683087 h 5358110"/>
                <a:gd name="connsiteX18-8033" fmla="*/ 2838440 w 5476951"/>
                <a:gd name="connsiteY18-8034" fmla="*/ 3290409 h 5358110"/>
                <a:gd name="connsiteX19-8035" fmla="*/ 2252370 w 5476951"/>
                <a:gd name="connsiteY19-8036" fmla="*/ 2869036 h 5358110"/>
                <a:gd name="connsiteX20-8037" fmla="*/ 1654205 w 5476951"/>
                <a:gd name="connsiteY20-8038" fmla="*/ 2545672 h 5358110"/>
                <a:gd name="connsiteX21-8039" fmla="*/ 1375630 w 5476951"/>
                <a:gd name="connsiteY21-8040" fmla="*/ 563636 h 5358110"/>
                <a:gd name="connsiteX22-8041" fmla="*/ 3357666 w 5476951"/>
                <a:gd name="connsiteY22-8042" fmla="*/ 285061 h 5358110"/>
                <a:gd name="connsiteX0-8043" fmla="*/ 3357666 w 5476951"/>
                <a:gd name="connsiteY0-8044" fmla="*/ 285061 h 5358110"/>
                <a:gd name="connsiteX1-8045" fmla="*/ 3905805 w 5476951"/>
                <a:gd name="connsiteY1-8046" fmla="*/ 1625527 h 5358110"/>
                <a:gd name="connsiteX2-8047" fmla="*/ 4346315 w 5476951"/>
                <a:gd name="connsiteY2-8048" fmla="*/ 2784117 h 5358110"/>
                <a:gd name="connsiteX3-8049" fmla="*/ 4835762 w 5476951"/>
                <a:gd name="connsiteY3-8050" fmla="*/ 3221948 h 5358110"/>
                <a:gd name="connsiteX4-8051" fmla="*/ 5030084 w 5476951"/>
                <a:gd name="connsiteY4-8052" fmla="*/ 3339833 h 5358110"/>
                <a:gd name="connsiteX5-8053" fmla="*/ 5250947 w 5476951"/>
                <a:gd name="connsiteY5-8054" fmla="*/ 4911245 h 5358110"/>
                <a:gd name="connsiteX6-8055" fmla="*/ 3679535 w 5476951"/>
                <a:gd name="connsiteY6-8056" fmla="*/ 5132106 h 5358110"/>
                <a:gd name="connsiteX7-8057" fmla="*/ 3608123 w 5476951"/>
                <a:gd name="connsiteY7-8058" fmla="*/ 5071653 h 5358110"/>
                <a:gd name="connsiteX8-8059" fmla="*/ 3207327 w 5476951"/>
                <a:gd name="connsiteY8-8060" fmla="*/ 4713344 h 5358110"/>
                <a:gd name="connsiteX9-8061" fmla="*/ 2458494 w 5476951"/>
                <a:gd name="connsiteY9-8062" fmla="*/ 4523286 h 5358110"/>
                <a:gd name="connsiteX10-8063" fmla="*/ 1665329 w 5476951"/>
                <a:gd name="connsiteY10-8064" fmla="*/ 4859589 h 5358110"/>
                <a:gd name="connsiteX11-8065" fmla="*/ 382689 w 5476951"/>
                <a:gd name="connsiteY11-8066" fmla="*/ 4973251 h 5358110"/>
                <a:gd name="connsiteX12-8067" fmla="*/ 193546 w 5476951"/>
                <a:gd name="connsiteY12-8068" fmla="*/ 3627521 h 5358110"/>
                <a:gd name="connsiteX13-8069" fmla="*/ 1539276 w 5476951"/>
                <a:gd name="connsiteY13-8070" fmla="*/ 3438379 h 5358110"/>
                <a:gd name="connsiteX14-8071" fmla="*/ 2216732 w 5476951"/>
                <a:gd name="connsiteY14-8072" fmla="*/ 3844176 h 5358110"/>
                <a:gd name="connsiteX15-8073" fmla="*/ 2717732 w 5476951"/>
                <a:gd name="connsiteY15-8074" fmla="*/ 3892340 h 5358110"/>
                <a:gd name="connsiteX16-8075" fmla="*/ 2957635 w 5476951"/>
                <a:gd name="connsiteY16-8076" fmla="*/ 3683087 h 5358110"/>
                <a:gd name="connsiteX17-8077" fmla="*/ 2838440 w 5476951"/>
                <a:gd name="connsiteY17-8078" fmla="*/ 3290409 h 5358110"/>
                <a:gd name="connsiteX18-8079" fmla="*/ 2252370 w 5476951"/>
                <a:gd name="connsiteY18-8080" fmla="*/ 2869036 h 5358110"/>
                <a:gd name="connsiteX19-8081" fmla="*/ 1654205 w 5476951"/>
                <a:gd name="connsiteY19-8082" fmla="*/ 2545672 h 5358110"/>
                <a:gd name="connsiteX20-8083" fmla="*/ 1375630 w 5476951"/>
                <a:gd name="connsiteY20-8084" fmla="*/ 563636 h 5358110"/>
                <a:gd name="connsiteX21-8085" fmla="*/ 3357666 w 5476951"/>
                <a:gd name="connsiteY21-8086" fmla="*/ 285061 h 5358110"/>
                <a:gd name="connsiteX0-8087" fmla="*/ 3357666 w 5476951"/>
                <a:gd name="connsiteY0-8088" fmla="*/ 285061 h 5358110"/>
                <a:gd name="connsiteX1-8089" fmla="*/ 3905805 w 5476951"/>
                <a:gd name="connsiteY1-8090" fmla="*/ 1625527 h 5358110"/>
                <a:gd name="connsiteX2-8091" fmla="*/ 4346315 w 5476951"/>
                <a:gd name="connsiteY2-8092" fmla="*/ 2784117 h 5358110"/>
                <a:gd name="connsiteX3-8093" fmla="*/ 4835762 w 5476951"/>
                <a:gd name="connsiteY3-8094" fmla="*/ 3221948 h 5358110"/>
                <a:gd name="connsiteX4-8095" fmla="*/ 5030084 w 5476951"/>
                <a:gd name="connsiteY4-8096" fmla="*/ 3339833 h 5358110"/>
                <a:gd name="connsiteX5-8097" fmla="*/ 5250947 w 5476951"/>
                <a:gd name="connsiteY5-8098" fmla="*/ 4911245 h 5358110"/>
                <a:gd name="connsiteX6-8099" fmla="*/ 3679535 w 5476951"/>
                <a:gd name="connsiteY6-8100" fmla="*/ 5132106 h 5358110"/>
                <a:gd name="connsiteX7-8101" fmla="*/ 3608123 w 5476951"/>
                <a:gd name="connsiteY7-8102" fmla="*/ 5071653 h 5358110"/>
                <a:gd name="connsiteX8-8103" fmla="*/ 3207327 w 5476951"/>
                <a:gd name="connsiteY8-8104" fmla="*/ 4713344 h 5358110"/>
                <a:gd name="connsiteX9-8105" fmla="*/ 2458494 w 5476951"/>
                <a:gd name="connsiteY9-8106" fmla="*/ 4523286 h 5358110"/>
                <a:gd name="connsiteX10-8107" fmla="*/ 1665329 w 5476951"/>
                <a:gd name="connsiteY10-8108" fmla="*/ 4859589 h 5358110"/>
                <a:gd name="connsiteX11-8109" fmla="*/ 382689 w 5476951"/>
                <a:gd name="connsiteY11-8110" fmla="*/ 4973251 h 5358110"/>
                <a:gd name="connsiteX12-8111" fmla="*/ 193546 w 5476951"/>
                <a:gd name="connsiteY12-8112" fmla="*/ 3627521 h 5358110"/>
                <a:gd name="connsiteX13-8113" fmla="*/ 1539276 w 5476951"/>
                <a:gd name="connsiteY13-8114" fmla="*/ 3438379 h 5358110"/>
                <a:gd name="connsiteX14-8115" fmla="*/ 2216732 w 5476951"/>
                <a:gd name="connsiteY14-8116" fmla="*/ 3844176 h 5358110"/>
                <a:gd name="connsiteX15-8117" fmla="*/ 2717732 w 5476951"/>
                <a:gd name="connsiteY15-8118" fmla="*/ 3892340 h 5358110"/>
                <a:gd name="connsiteX16-8119" fmla="*/ 2957635 w 5476951"/>
                <a:gd name="connsiteY16-8120" fmla="*/ 3683087 h 5358110"/>
                <a:gd name="connsiteX17-8121" fmla="*/ 2838440 w 5476951"/>
                <a:gd name="connsiteY17-8122" fmla="*/ 3290409 h 5358110"/>
                <a:gd name="connsiteX18-8123" fmla="*/ 2252370 w 5476951"/>
                <a:gd name="connsiteY18-8124" fmla="*/ 2869036 h 5358110"/>
                <a:gd name="connsiteX19-8125" fmla="*/ 1654205 w 5476951"/>
                <a:gd name="connsiteY19-8126" fmla="*/ 2545672 h 5358110"/>
                <a:gd name="connsiteX20-8127" fmla="*/ 1375630 w 5476951"/>
                <a:gd name="connsiteY20-8128" fmla="*/ 563636 h 5358110"/>
                <a:gd name="connsiteX21-8129" fmla="*/ 3357666 w 5476951"/>
                <a:gd name="connsiteY21-8130" fmla="*/ 285061 h 5358110"/>
                <a:gd name="connsiteX0-8131" fmla="*/ 3357666 w 5476951"/>
                <a:gd name="connsiteY0-8132" fmla="*/ 285061 h 5358110"/>
                <a:gd name="connsiteX1-8133" fmla="*/ 3905805 w 5476951"/>
                <a:gd name="connsiteY1-8134" fmla="*/ 1625527 h 5358110"/>
                <a:gd name="connsiteX2-8135" fmla="*/ 4346315 w 5476951"/>
                <a:gd name="connsiteY2-8136" fmla="*/ 2784117 h 5358110"/>
                <a:gd name="connsiteX3-8137" fmla="*/ 4835762 w 5476951"/>
                <a:gd name="connsiteY3-8138" fmla="*/ 3221948 h 5358110"/>
                <a:gd name="connsiteX4-8139" fmla="*/ 5030084 w 5476951"/>
                <a:gd name="connsiteY4-8140" fmla="*/ 3339833 h 5358110"/>
                <a:gd name="connsiteX5-8141" fmla="*/ 5250947 w 5476951"/>
                <a:gd name="connsiteY5-8142" fmla="*/ 4911245 h 5358110"/>
                <a:gd name="connsiteX6-8143" fmla="*/ 3679535 w 5476951"/>
                <a:gd name="connsiteY6-8144" fmla="*/ 5132106 h 5358110"/>
                <a:gd name="connsiteX7-8145" fmla="*/ 3608123 w 5476951"/>
                <a:gd name="connsiteY7-8146" fmla="*/ 5071653 h 5358110"/>
                <a:gd name="connsiteX8-8147" fmla="*/ 3207327 w 5476951"/>
                <a:gd name="connsiteY8-8148" fmla="*/ 4713344 h 5358110"/>
                <a:gd name="connsiteX9-8149" fmla="*/ 2458494 w 5476951"/>
                <a:gd name="connsiteY9-8150" fmla="*/ 4523286 h 5358110"/>
                <a:gd name="connsiteX10-8151" fmla="*/ 1665329 w 5476951"/>
                <a:gd name="connsiteY10-8152" fmla="*/ 4859589 h 5358110"/>
                <a:gd name="connsiteX11-8153" fmla="*/ 382689 w 5476951"/>
                <a:gd name="connsiteY11-8154" fmla="*/ 4973251 h 5358110"/>
                <a:gd name="connsiteX12-8155" fmla="*/ 193546 w 5476951"/>
                <a:gd name="connsiteY12-8156" fmla="*/ 3627521 h 5358110"/>
                <a:gd name="connsiteX13-8157" fmla="*/ 1539276 w 5476951"/>
                <a:gd name="connsiteY13-8158" fmla="*/ 3438379 h 5358110"/>
                <a:gd name="connsiteX14-8159" fmla="*/ 2216732 w 5476951"/>
                <a:gd name="connsiteY14-8160" fmla="*/ 3844176 h 5358110"/>
                <a:gd name="connsiteX15-8161" fmla="*/ 2717732 w 5476951"/>
                <a:gd name="connsiteY15-8162" fmla="*/ 3892340 h 5358110"/>
                <a:gd name="connsiteX16-8163" fmla="*/ 2957635 w 5476951"/>
                <a:gd name="connsiteY16-8164" fmla="*/ 3683087 h 5358110"/>
                <a:gd name="connsiteX17-8165" fmla="*/ 2838440 w 5476951"/>
                <a:gd name="connsiteY17-8166" fmla="*/ 3290409 h 5358110"/>
                <a:gd name="connsiteX18-8167" fmla="*/ 2252370 w 5476951"/>
                <a:gd name="connsiteY18-8168" fmla="*/ 2869036 h 5358110"/>
                <a:gd name="connsiteX19-8169" fmla="*/ 1654205 w 5476951"/>
                <a:gd name="connsiteY19-8170" fmla="*/ 2545672 h 5358110"/>
                <a:gd name="connsiteX20-8171" fmla="*/ 1375630 w 5476951"/>
                <a:gd name="connsiteY20-8172" fmla="*/ 563636 h 5358110"/>
                <a:gd name="connsiteX21-8173" fmla="*/ 3357666 w 5476951"/>
                <a:gd name="connsiteY21-8174" fmla="*/ 285061 h 5358110"/>
                <a:gd name="connsiteX0-8175" fmla="*/ 3357666 w 5476951"/>
                <a:gd name="connsiteY0-8176" fmla="*/ 285061 h 5358110"/>
                <a:gd name="connsiteX1-8177" fmla="*/ 3905805 w 5476951"/>
                <a:gd name="connsiteY1-8178" fmla="*/ 1625527 h 5358110"/>
                <a:gd name="connsiteX2-8179" fmla="*/ 4346315 w 5476951"/>
                <a:gd name="connsiteY2-8180" fmla="*/ 2784117 h 5358110"/>
                <a:gd name="connsiteX3-8181" fmla="*/ 4835762 w 5476951"/>
                <a:gd name="connsiteY3-8182" fmla="*/ 3221948 h 5358110"/>
                <a:gd name="connsiteX4-8183" fmla="*/ 5030084 w 5476951"/>
                <a:gd name="connsiteY4-8184" fmla="*/ 3339833 h 5358110"/>
                <a:gd name="connsiteX5-8185" fmla="*/ 5250947 w 5476951"/>
                <a:gd name="connsiteY5-8186" fmla="*/ 4911245 h 5358110"/>
                <a:gd name="connsiteX6-8187" fmla="*/ 3679535 w 5476951"/>
                <a:gd name="connsiteY6-8188" fmla="*/ 5132106 h 5358110"/>
                <a:gd name="connsiteX7-8189" fmla="*/ 3608123 w 5476951"/>
                <a:gd name="connsiteY7-8190" fmla="*/ 5071653 h 5358110"/>
                <a:gd name="connsiteX8-8191" fmla="*/ 3207327 w 5476951"/>
                <a:gd name="connsiteY8-8192" fmla="*/ 4713344 h 5358110"/>
                <a:gd name="connsiteX9-8193" fmla="*/ 2458494 w 5476951"/>
                <a:gd name="connsiteY9-8194" fmla="*/ 4523286 h 5358110"/>
                <a:gd name="connsiteX10-8195" fmla="*/ 1665329 w 5476951"/>
                <a:gd name="connsiteY10-8196" fmla="*/ 4859589 h 5358110"/>
                <a:gd name="connsiteX11-8197" fmla="*/ 382689 w 5476951"/>
                <a:gd name="connsiteY11-8198" fmla="*/ 4973251 h 5358110"/>
                <a:gd name="connsiteX12-8199" fmla="*/ 193546 w 5476951"/>
                <a:gd name="connsiteY12-8200" fmla="*/ 3627521 h 5358110"/>
                <a:gd name="connsiteX13-8201" fmla="*/ 1539276 w 5476951"/>
                <a:gd name="connsiteY13-8202" fmla="*/ 3438379 h 5358110"/>
                <a:gd name="connsiteX14-8203" fmla="*/ 2216732 w 5476951"/>
                <a:gd name="connsiteY14-8204" fmla="*/ 3844176 h 5358110"/>
                <a:gd name="connsiteX15-8205" fmla="*/ 2717732 w 5476951"/>
                <a:gd name="connsiteY15-8206" fmla="*/ 3892340 h 5358110"/>
                <a:gd name="connsiteX16-8207" fmla="*/ 2957635 w 5476951"/>
                <a:gd name="connsiteY16-8208" fmla="*/ 3683087 h 5358110"/>
                <a:gd name="connsiteX17-8209" fmla="*/ 2838440 w 5476951"/>
                <a:gd name="connsiteY17-8210" fmla="*/ 3290409 h 5358110"/>
                <a:gd name="connsiteX18-8211" fmla="*/ 2252370 w 5476951"/>
                <a:gd name="connsiteY18-8212" fmla="*/ 2869036 h 5358110"/>
                <a:gd name="connsiteX19-8213" fmla="*/ 1654205 w 5476951"/>
                <a:gd name="connsiteY19-8214" fmla="*/ 2545672 h 5358110"/>
                <a:gd name="connsiteX20-8215" fmla="*/ 1375630 w 5476951"/>
                <a:gd name="connsiteY20-8216" fmla="*/ 563636 h 5358110"/>
                <a:gd name="connsiteX21-8217" fmla="*/ 3357666 w 5476951"/>
                <a:gd name="connsiteY21-8218" fmla="*/ 285061 h 5358110"/>
                <a:gd name="connsiteX0-8219" fmla="*/ 3357666 w 5476951"/>
                <a:gd name="connsiteY0-8220" fmla="*/ 285061 h 5358110"/>
                <a:gd name="connsiteX1-8221" fmla="*/ 3905805 w 5476951"/>
                <a:gd name="connsiteY1-8222" fmla="*/ 1625527 h 5358110"/>
                <a:gd name="connsiteX2-8223" fmla="*/ 4346315 w 5476951"/>
                <a:gd name="connsiteY2-8224" fmla="*/ 2784117 h 5358110"/>
                <a:gd name="connsiteX3-8225" fmla="*/ 4835762 w 5476951"/>
                <a:gd name="connsiteY3-8226" fmla="*/ 3221948 h 5358110"/>
                <a:gd name="connsiteX4-8227" fmla="*/ 5030084 w 5476951"/>
                <a:gd name="connsiteY4-8228" fmla="*/ 3339833 h 5358110"/>
                <a:gd name="connsiteX5-8229" fmla="*/ 5250947 w 5476951"/>
                <a:gd name="connsiteY5-8230" fmla="*/ 4911245 h 5358110"/>
                <a:gd name="connsiteX6-8231" fmla="*/ 3679535 w 5476951"/>
                <a:gd name="connsiteY6-8232" fmla="*/ 5132106 h 5358110"/>
                <a:gd name="connsiteX7-8233" fmla="*/ 3608123 w 5476951"/>
                <a:gd name="connsiteY7-8234" fmla="*/ 5071653 h 5358110"/>
                <a:gd name="connsiteX8-8235" fmla="*/ 3207327 w 5476951"/>
                <a:gd name="connsiteY8-8236" fmla="*/ 4713344 h 5358110"/>
                <a:gd name="connsiteX9-8237" fmla="*/ 2458494 w 5476951"/>
                <a:gd name="connsiteY9-8238" fmla="*/ 4523286 h 5358110"/>
                <a:gd name="connsiteX10-8239" fmla="*/ 1665329 w 5476951"/>
                <a:gd name="connsiteY10-8240" fmla="*/ 4859589 h 5358110"/>
                <a:gd name="connsiteX11-8241" fmla="*/ 382689 w 5476951"/>
                <a:gd name="connsiteY11-8242" fmla="*/ 4973251 h 5358110"/>
                <a:gd name="connsiteX12-8243" fmla="*/ 193546 w 5476951"/>
                <a:gd name="connsiteY12-8244" fmla="*/ 3627521 h 5358110"/>
                <a:gd name="connsiteX13-8245" fmla="*/ 1539276 w 5476951"/>
                <a:gd name="connsiteY13-8246" fmla="*/ 3438379 h 5358110"/>
                <a:gd name="connsiteX14-8247" fmla="*/ 2216732 w 5476951"/>
                <a:gd name="connsiteY14-8248" fmla="*/ 3844176 h 5358110"/>
                <a:gd name="connsiteX15-8249" fmla="*/ 2717732 w 5476951"/>
                <a:gd name="connsiteY15-8250" fmla="*/ 3892340 h 5358110"/>
                <a:gd name="connsiteX16-8251" fmla="*/ 2957635 w 5476951"/>
                <a:gd name="connsiteY16-8252" fmla="*/ 3683087 h 5358110"/>
                <a:gd name="connsiteX17-8253" fmla="*/ 2838440 w 5476951"/>
                <a:gd name="connsiteY17-8254" fmla="*/ 3290409 h 5358110"/>
                <a:gd name="connsiteX18-8255" fmla="*/ 2252370 w 5476951"/>
                <a:gd name="connsiteY18-8256" fmla="*/ 2869036 h 5358110"/>
                <a:gd name="connsiteX19-8257" fmla="*/ 1654205 w 5476951"/>
                <a:gd name="connsiteY19-8258" fmla="*/ 2545672 h 5358110"/>
                <a:gd name="connsiteX20-8259" fmla="*/ 1375630 w 5476951"/>
                <a:gd name="connsiteY20-8260" fmla="*/ 563636 h 5358110"/>
                <a:gd name="connsiteX21-8261" fmla="*/ 3357666 w 5476951"/>
                <a:gd name="connsiteY21-8262" fmla="*/ 285061 h 53581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5476951" h="5358110">
                  <a:moveTo>
                    <a:pt x="3357666" y="285061"/>
                  </a:moveTo>
                  <a:cubicBezTo>
                    <a:pt x="3786838" y="608459"/>
                    <a:pt x="3979905" y="1128950"/>
                    <a:pt x="3905805" y="1625527"/>
                  </a:cubicBezTo>
                  <a:cubicBezTo>
                    <a:pt x="3884721" y="2235927"/>
                    <a:pt x="4122823" y="2482332"/>
                    <a:pt x="4346315" y="2784117"/>
                  </a:cubicBezTo>
                  <a:cubicBezTo>
                    <a:pt x="4609200" y="3075831"/>
                    <a:pt x="4659621" y="3106328"/>
                    <a:pt x="4835762" y="3221948"/>
                  </a:cubicBezTo>
                  <a:cubicBezTo>
                    <a:pt x="4933523" y="3276899"/>
                    <a:pt x="4968219" y="3293215"/>
                    <a:pt x="5030084" y="3339833"/>
                  </a:cubicBezTo>
                  <a:cubicBezTo>
                    <a:pt x="5525008" y="3712777"/>
                    <a:pt x="5623891" y="4416323"/>
                    <a:pt x="5250947" y="4911245"/>
                  </a:cubicBezTo>
                  <a:cubicBezTo>
                    <a:pt x="4878002" y="5406167"/>
                    <a:pt x="4174456" y="5505050"/>
                    <a:pt x="3679535" y="5132106"/>
                  </a:cubicBezTo>
                  <a:cubicBezTo>
                    <a:pt x="3655731" y="5111955"/>
                    <a:pt x="3642695" y="5103894"/>
                    <a:pt x="3608123" y="5071653"/>
                  </a:cubicBezTo>
                  <a:cubicBezTo>
                    <a:pt x="3454935" y="4909628"/>
                    <a:pt x="3382230" y="4820174"/>
                    <a:pt x="3207327" y="4713344"/>
                  </a:cubicBezTo>
                  <a:cubicBezTo>
                    <a:pt x="2983420" y="4606828"/>
                    <a:pt x="2789691" y="4542896"/>
                    <a:pt x="2458494" y="4523286"/>
                  </a:cubicBezTo>
                  <a:cubicBezTo>
                    <a:pt x="2201494" y="4547660"/>
                    <a:pt x="1948003" y="4552042"/>
                    <a:pt x="1665329" y="4859589"/>
                  </a:cubicBezTo>
                  <a:cubicBezTo>
                    <a:pt x="1334421" y="5216959"/>
                    <a:pt x="780041" y="5272672"/>
                    <a:pt x="382689" y="4973251"/>
                  </a:cubicBezTo>
                  <a:cubicBezTo>
                    <a:pt x="-41155" y="4653869"/>
                    <a:pt x="-125837" y="4051364"/>
                    <a:pt x="193546" y="3627521"/>
                  </a:cubicBezTo>
                  <a:cubicBezTo>
                    <a:pt x="512929" y="3203678"/>
                    <a:pt x="1115433" y="3118996"/>
                    <a:pt x="1539276" y="3438379"/>
                  </a:cubicBezTo>
                  <a:cubicBezTo>
                    <a:pt x="1969900" y="3719810"/>
                    <a:pt x="2020323" y="3768516"/>
                    <a:pt x="2216732" y="3844176"/>
                  </a:cubicBezTo>
                  <a:cubicBezTo>
                    <a:pt x="2413141" y="3919836"/>
                    <a:pt x="2512730" y="3930645"/>
                    <a:pt x="2717732" y="3892340"/>
                  </a:cubicBezTo>
                  <a:cubicBezTo>
                    <a:pt x="2868269" y="3842348"/>
                    <a:pt x="2903859" y="3803103"/>
                    <a:pt x="2957635" y="3683087"/>
                  </a:cubicBezTo>
                  <a:cubicBezTo>
                    <a:pt x="2981059" y="3542118"/>
                    <a:pt x="2956502" y="3444006"/>
                    <a:pt x="2838440" y="3290409"/>
                  </a:cubicBezTo>
                  <a:cubicBezTo>
                    <a:pt x="2588808" y="3064477"/>
                    <a:pt x="2574065" y="3055033"/>
                    <a:pt x="2252370" y="2869036"/>
                  </a:cubicBezTo>
                  <a:cubicBezTo>
                    <a:pt x="2101439" y="2783218"/>
                    <a:pt x="1952643" y="2730803"/>
                    <a:pt x="1654205" y="2545672"/>
                  </a:cubicBezTo>
                  <a:cubicBezTo>
                    <a:pt x="1029955" y="2075275"/>
                    <a:pt x="905232" y="1187887"/>
                    <a:pt x="1375630" y="563636"/>
                  </a:cubicBezTo>
                  <a:cubicBezTo>
                    <a:pt x="1846027" y="-60614"/>
                    <a:pt x="2733415" y="-185337"/>
                    <a:pt x="3357666" y="285061"/>
                  </a:cubicBezTo>
                  <a:close/>
                </a:path>
              </a:pathLst>
            </a:custGeom>
            <a:gradFill>
              <a:gsLst>
                <a:gs pos="88000">
                  <a:schemeClr val="bg1"/>
                </a:gs>
                <a:gs pos="30000">
                  <a:schemeClr val="bg1"/>
                </a:gs>
                <a:gs pos="0">
                  <a:schemeClr val="bg1"/>
                </a:gs>
                <a:gs pos="59000">
                  <a:schemeClr val="bg1"/>
                </a:gs>
                <a:gs pos="75000">
                  <a:schemeClr val="bg1">
                    <a:lumMod val="85000"/>
                  </a:schemeClr>
                </a:gs>
                <a:gs pos="16000">
                  <a:schemeClr val="bg1">
                    <a:lumMod val="75000"/>
                  </a:schemeClr>
                </a:gs>
                <a:gs pos="45000">
                  <a:schemeClr val="bg1">
                    <a:lumMod val="85000"/>
                  </a:schemeClr>
                </a:gs>
                <a:gs pos="100000">
                  <a:schemeClr val="bg1">
                    <a:lumMod val="85000"/>
                  </a:schemeClr>
                </a:gs>
              </a:gsLst>
              <a:lin ang="2700000" scaled="1"/>
            </a:gradFill>
            <a:ln w="25400">
              <a:gradFill flip="none" rotWithShape="1">
                <a:gsLst>
                  <a:gs pos="32000">
                    <a:schemeClr val="bg1">
                      <a:lumMod val="75000"/>
                    </a:schemeClr>
                  </a:gs>
                  <a:gs pos="88000">
                    <a:schemeClr val="bg1">
                      <a:lumMod val="75000"/>
                    </a:schemeClr>
                  </a:gs>
                  <a:gs pos="17000">
                    <a:schemeClr val="bg1"/>
                  </a:gs>
                  <a:gs pos="64000">
                    <a:schemeClr val="bg1">
                      <a:lumMod val="65000"/>
                    </a:schemeClr>
                  </a:gs>
                  <a:gs pos="76000">
                    <a:schemeClr val="bg1"/>
                  </a:gs>
                  <a:gs pos="0">
                    <a:schemeClr val="bg1">
                      <a:lumMod val="65000"/>
                    </a:schemeClr>
                  </a:gs>
                  <a:gs pos="48000">
                    <a:schemeClr val="bg1"/>
                  </a:gs>
                  <a:gs pos="100000">
                    <a:schemeClr val="bg1">
                      <a:lumMod val="75000"/>
                    </a:schemeClr>
                  </a:gs>
                </a:gsLst>
                <a:lin ang="2700000" scaled="1"/>
                <a:tileRect/>
              </a:grad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cxnSp>
          <p:nvCxnSpPr>
            <p:cNvPr id="79" name="直接连接符 598"/>
            <p:cNvCxnSpPr/>
            <p:nvPr/>
          </p:nvCxnSpPr>
          <p:spPr>
            <a:xfrm>
              <a:off x="8177986" y="2475671"/>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0" name="直接连接符 599"/>
            <p:cNvCxnSpPr/>
            <p:nvPr/>
          </p:nvCxnSpPr>
          <p:spPr>
            <a:xfrm rot="135000">
              <a:off x="8209876" y="247629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1" name="直接连接符 600"/>
            <p:cNvCxnSpPr/>
            <p:nvPr/>
          </p:nvCxnSpPr>
          <p:spPr>
            <a:xfrm rot="270000">
              <a:off x="8241718" y="247817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2" name="直接连接符 601"/>
            <p:cNvCxnSpPr/>
            <p:nvPr/>
          </p:nvCxnSpPr>
          <p:spPr>
            <a:xfrm rot="405000">
              <a:off x="8273462" y="2481301"/>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3" name="直接连接符 602"/>
            <p:cNvCxnSpPr/>
            <p:nvPr/>
          </p:nvCxnSpPr>
          <p:spPr>
            <a:xfrm rot="540000">
              <a:off x="8305058" y="248567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4" name="直接连接符 603"/>
            <p:cNvCxnSpPr/>
            <p:nvPr/>
          </p:nvCxnSpPr>
          <p:spPr>
            <a:xfrm rot="675000">
              <a:off x="8336458" y="249127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5" name="直接连接符 604"/>
            <p:cNvCxnSpPr/>
            <p:nvPr/>
          </p:nvCxnSpPr>
          <p:spPr>
            <a:xfrm rot="810000">
              <a:off x="8367614" y="249811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6" name="直接连接符 605"/>
            <p:cNvCxnSpPr/>
            <p:nvPr/>
          </p:nvCxnSpPr>
          <p:spPr>
            <a:xfrm rot="945000">
              <a:off x="8398478" y="250616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7" name="直接连接符 606"/>
            <p:cNvCxnSpPr/>
            <p:nvPr/>
          </p:nvCxnSpPr>
          <p:spPr>
            <a:xfrm rot="1080000">
              <a:off x="8429002" y="251542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8" name="直接连接符 607"/>
            <p:cNvCxnSpPr/>
            <p:nvPr/>
          </p:nvCxnSpPr>
          <p:spPr>
            <a:xfrm rot="1215000">
              <a:off x="8459138" y="252587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89" name="直接连接符 608"/>
            <p:cNvCxnSpPr/>
            <p:nvPr/>
          </p:nvCxnSpPr>
          <p:spPr>
            <a:xfrm rot="1350000">
              <a:off x="8488841" y="253750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0" name="直接连接符 609"/>
            <p:cNvCxnSpPr/>
            <p:nvPr/>
          </p:nvCxnSpPr>
          <p:spPr>
            <a:xfrm rot="1485000">
              <a:off x="8518065" y="255028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1" name="直接连接符 610"/>
            <p:cNvCxnSpPr/>
            <p:nvPr/>
          </p:nvCxnSpPr>
          <p:spPr>
            <a:xfrm rot="1620000">
              <a:off x="8546764" y="256420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2" name="直接连接符 611"/>
            <p:cNvCxnSpPr/>
            <p:nvPr/>
          </p:nvCxnSpPr>
          <p:spPr>
            <a:xfrm rot="1755000">
              <a:off x="8574895" y="257924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3" name="直接连接符 612"/>
            <p:cNvCxnSpPr/>
            <p:nvPr/>
          </p:nvCxnSpPr>
          <p:spPr>
            <a:xfrm rot="1890000">
              <a:off x="8602414" y="259537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4" name="直接连接符 613"/>
            <p:cNvCxnSpPr/>
            <p:nvPr/>
          </p:nvCxnSpPr>
          <p:spPr>
            <a:xfrm rot="2025000">
              <a:off x="8629278" y="261256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5" name="直接连接符 614"/>
            <p:cNvCxnSpPr/>
            <p:nvPr/>
          </p:nvCxnSpPr>
          <p:spPr>
            <a:xfrm rot="2160000">
              <a:off x="8655446" y="263080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6" name="直接连接符 615"/>
            <p:cNvCxnSpPr/>
            <p:nvPr/>
          </p:nvCxnSpPr>
          <p:spPr>
            <a:xfrm rot="2295000">
              <a:off x="8680878" y="265005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7" name="直接连接符 616"/>
            <p:cNvCxnSpPr/>
            <p:nvPr/>
          </p:nvCxnSpPr>
          <p:spPr>
            <a:xfrm rot="2430000">
              <a:off x="8705535" y="267029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8" name="直接连接符 617"/>
            <p:cNvCxnSpPr/>
            <p:nvPr/>
          </p:nvCxnSpPr>
          <p:spPr>
            <a:xfrm rot="2565000">
              <a:off x="8729378" y="269148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9" name="直接连接符 618"/>
            <p:cNvCxnSpPr/>
            <p:nvPr/>
          </p:nvCxnSpPr>
          <p:spPr>
            <a:xfrm rot="2700000">
              <a:off x="8752371" y="2713590"/>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0" name="直接连接符 619"/>
            <p:cNvCxnSpPr/>
            <p:nvPr/>
          </p:nvCxnSpPr>
          <p:spPr>
            <a:xfrm rot="2835000">
              <a:off x="8774479" y="273658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1" name="直接连接符 620"/>
            <p:cNvCxnSpPr/>
            <p:nvPr/>
          </p:nvCxnSpPr>
          <p:spPr>
            <a:xfrm rot="2970000">
              <a:off x="8795667" y="276042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2" name="直接连接符 621"/>
            <p:cNvCxnSpPr/>
            <p:nvPr/>
          </p:nvCxnSpPr>
          <p:spPr>
            <a:xfrm rot="3105000">
              <a:off x="8815902" y="278508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3" name="直接连接符 622"/>
            <p:cNvCxnSpPr/>
            <p:nvPr/>
          </p:nvCxnSpPr>
          <p:spPr>
            <a:xfrm rot="3240000">
              <a:off x="8835154" y="281051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4" name="直接连接符 623"/>
            <p:cNvCxnSpPr/>
            <p:nvPr/>
          </p:nvCxnSpPr>
          <p:spPr>
            <a:xfrm rot="3375000">
              <a:off x="8853392" y="283668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5" name="直接连接符 624"/>
            <p:cNvCxnSpPr/>
            <p:nvPr/>
          </p:nvCxnSpPr>
          <p:spPr>
            <a:xfrm rot="3510000">
              <a:off x="8870589" y="286354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6" name="直接连接符 625"/>
            <p:cNvCxnSpPr/>
            <p:nvPr/>
          </p:nvCxnSpPr>
          <p:spPr>
            <a:xfrm rot="3645000">
              <a:off x="8886718" y="289106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7" name="直接连接符 626"/>
            <p:cNvCxnSpPr/>
            <p:nvPr/>
          </p:nvCxnSpPr>
          <p:spPr>
            <a:xfrm rot="3780000">
              <a:off x="8901754" y="291919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8" name="直接连接符 627"/>
            <p:cNvCxnSpPr/>
            <p:nvPr/>
          </p:nvCxnSpPr>
          <p:spPr>
            <a:xfrm rot="3915000">
              <a:off x="8915674" y="294789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09" name="直接连接符 628"/>
            <p:cNvCxnSpPr/>
            <p:nvPr/>
          </p:nvCxnSpPr>
          <p:spPr>
            <a:xfrm rot="4050000">
              <a:off x="8928457" y="2977120"/>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0" name="直接连接符 629"/>
            <p:cNvCxnSpPr/>
            <p:nvPr/>
          </p:nvCxnSpPr>
          <p:spPr>
            <a:xfrm rot="4185000">
              <a:off x="8940082" y="300682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1" name="直接连接符 630"/>
            <p:cNvCxnSpPr/>
            <p:nvPr/>
          </p:nvCxnSpPr>
          <p:spPr>
            <a:xfrm rot="4320000">
              <a:off x="8950532" y="303695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2" name="直接连接符 631"/>
            <p:cNvCxnSpPr/>
            <p:nvPr/>
          </p:nvCxnSpPr>
          <p:spPr>
            <a:xfrm rot="4455000">
              <a:off x="8959792" y="306748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3" name="直接连接符 632"/>
            <p:cNvCxnSpPr/>
            <p:nvPr/>
          </p:nvCxnSpPr>
          <p:spPr>
            <a:xfrm rot="4590000">
              <a:off x="8967846" y="309834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4" name="直接连接符 633"/>
            <p:cNvCxnSpPr/>
            <p:nvPr/>
          </p:nvCxnSpPr>
          <p:spPr>
            <a:xfrm rot="4725000">
              <a:off x="8974681" y="312950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5" name="直接连接符 634"/>
            <p:cNvCxnSpPr/>
            <p:nvPr/>
          </p:nvCxnSpPr>
          <p:spPr>
            <a:xfrm rot="4860000">
              <a:off x="8980289" y="316090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6" name="直接连接符 635"/>
            <p:cNvCxnSpPr/>
            <p:nvPr/>
          </p:nvCxnSpPr>
          <p:spPr>
            <a:xfrm rot="4995000">
              <a:off x="8984659" y="319249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7" name="直接连接符 636"/>
            <p:cNvCxnSpPr/>
            <p:nvPr/>
          </p:nvCxnSpPr>
          <p:spPr>
            <a:xfrm rot="5130000">
              <a:off x="8987786" y="322424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8" name="直接连接符 637"/>
            <p:cNvCxnSpPr/>
            <p:nvPr/>
          </p:nvCxnSpPr>
          <p:spPr>
            <a:xfrm rot="5265000">
              <a:off x="8989663" y="325608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19" name="直接连接符 638"/>
            <p:cNvCxnSpPr/>
            <p:nvPr/>
          </p:nvCxnSpPr>
          <p:spPr>
            <a:xfrm rot="5535000">
              <a:off x="8989663" y="331986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0" name="直接连接符 639"/>
            <p:cNvCxnSpPr/>
            <p:nvPr/>
          </p:nvCxnSpPr>
          <p:spPr>
            <a:xfrm rot="5670000">
              <a:off x="8987786" y="335170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1" name="直接连接符 640"/>
            <p:cNvCxnSpPr/>
            <p:nvPr/>
          </p:nvCxnSpPr>
          <p:spPr>
            <a:xfrm rot="5805000">
              <a:off x="8984659" y="338345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2" name="直接连接符 641"/>
            <p:cNvCxnSpPr/>
            <p:nvPr/>
          </p:nvCxnSpPr>
          <p:spPr>
            <a:xfrm rot="5940000">
              <a:off x="8980289" y="341504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3" name="直接连接符 642"/>
            <p:cNvCxnSpPr/>
            <p:nvPr/>
          </p:nvCxnSpPr>
          <p:spPr>
            <a:xfrm rot="6075000">
              <a:off x="8974681" y="344644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4" name="直接连接符 643"/>
            <p:cNvCxnSpPr/>
            <p:nvPr/>
          </p:nvCxnSpPr>
          <p:spPr>
            <a:xfrm rot="6210000">
              <a:off x="8967846" y="347760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5" name="直接连接符 644"/>
            <p:cNvCxnSpPr/>
            <p:nvPr/>
          </p:nvCxnSpPr>
          <p:spPr>
            <a:xfrm rot="6345000">
              <a:off x="8959792" y="350846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6" name="直接连接符 645"/>
            <p:cNvCxnSpPr/>
            <p:nvPr/>
          </p:nvCxnSpPr>
          <p:spPr>
            <a:xfrm rot="6480000">
              <a:off x="8950532" y="353899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7" name="直接连接符 646"/>
            <p:cNvCxnSpPr/>
            <p:nvPr/>
          </p:nvCxnSpPr>
          <p:spPr>
            <a:xfrm rot="6615000">
              <a:off x="8940082" y="356912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8" name="直接连接符 647"/>
            <p:cNvCxnSpPr/>
            <p:nvPr/>
          </p:nvCxnSpPr>
          <p:spPr>
            <a:xfrm rot="6750000">
              <a:off x="8928457" y="3598831"/>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29" name="直接连接符 648"/>
            <p:cNvCxnSpPr/>
            <p:nvPr/>
          </p:nvCxnSpPr>
          <p:spPr>
            <a:xfrm rot="6885000">
              <a:off x="8915674" y="362805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0" name="直接连接符 649"/>
            <p:cNvCxnSpPr/>
            <p:nvPr/>
          </p:nvCxnSpPr>
          <p:spPr>
            <a:xfrm rot="7020000">
              <a:off x="8901754" y="365675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1" name="直接连接符 650"/>
            <p:cNvCxnSpPr/>
            <p:nvPr/>
          </p:nvCxnSpPr>
          <p:spPr>
            <a:xfrm rot="7155000">
              <a:off x="8886718" y="368488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2" name="直接连接符 651"/>
            <p:cNvCxnSpPr/>
            <p:nvPr/>
          </p:nvCxnSpPr>
          <p:spPr>
            <a:xfrm rot="7290000">
              <a:off x="8870589" y="371240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3" name="直接连接符 652"/>
            <p:cNvCxnSpPr/>
            <p:nvPr/>
          </p:nvCxnSpPr>
          <p:spPr>
            <a:xfrm rot="7425000">
              <a:off x="8853392" y="373926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4" name="直接连接符 653"/>
            <p:cNvCxnSpPr/>
            <p:nvPr/>
          </p:nvCxnSpPr>
          <p:spPr>
            <a:xfrm rot="7560000">
              <a:off x="8835154" y="376543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5" name="直接连接符 654"/>
            <p:cNvCxnSpPr/>
            <p:nvPr/>
          </p:nvCxnSpPr>
          <p:spPr>
            <a:xfrm rot="7695000">
              <a:off x="8815902" y="379086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6" name="直接连接符 655"/>
            <p:cNvCxnSpPr/>
            <p:nvPr/>
          </p:nvCxnSpPr>
          <p:spPr>
            <a:xfrm rot="7830000">
              <a:off x="8795667" y="381552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7" name="直接连接符 656"/>
            <p:cNvCxnSpPr/>
            <p:nvPr/>
          </p:nvCxnSpPr>
          <p:spPr>
            <a:xfrm rot="7965000">
              <a:off x="8774479" y="383936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8" name="直接连接符 657"/>
            <p:cNvCxnSpPr/>
            <p:nvPr/>
          </p:nvCxnSpPr>
          <p:spPr>
            <a:xfrm rot="8100000">
              <a:off x="8752371" y="386236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39" name="直接连接符 658"/>
            <p:cNvCxnSpPr/>
            <p:nvPr/>
          </p:nvCxnSpPr>
          <p:spPr>
            <a:xfrm rot="8235000">
              <a:off x="8729378" y="3884470"/>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0" name="直接连接符 659"/>
            <p:cNvCxnSpPr/>
            <p:nvPr/>
          </p:nvCxnSpPr>
          <p:spPr>
            <a:xfrm rot="8370000">
              <a:off x="8705535" y="390565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1" name="直接连接符 660"/>
            <p:cNvCxnSpPr/>
            <p:nvPr/>
          </p:nvCxnSpPr>
          <p:spPr>
            <a:xfrm rot="8505000">
              <a:off x="8680878" y="392589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2" name="直接连接符 661"/>
            <p:cNvCxnSpPr/>
            <p:nvPr/>
          </p:nvCxnSpPr>
          <p:spPr>
            <a:xfrm rot="8640000">
              <a:off x="8655446" y="394514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3" name="直接连接符 662"/>
            <p:cNvCxnSpPr/>
            <p:nvPr/>
          </p:nvCxnSpPr>
          <p:spPr>
            <a:xfrm rot="8775000">
              <a:off x="8629278" y="396338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4" name="直接连接符 663"/>
            <p:cNvCxnSpPr/>
            <p:nvPr/>
          </p:nvCxnSpPr>
          <p:spPr>
            <a:xfrm rot="8910000">
              <a:off x="8602414" y="398057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5" name="直接连接符 664"/>
            <p:cNvCxnSpPr/>
            <p:nvPr/>
          </p:nvCxnSpPr>
          <p:spPr>
            <a:xfrm rot="9045000">
              <a:off x="8574895" y="3996708"/>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6" name="直接连接符 665"/>
            <p:cNvCxnSpPr/>
            <p:nvPr/>
          </p:nvCxnSpPr>
          <p:spPr>
            <a:xfrm rot="9180000">
              <a:off x="8546764" y="401174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7" name="直接连接符 666"/>
            <p:cNvCxnSpPr/>
            <p:nvPr/>
          </p:nvCxnSpPr>
          <p:spPr>
            <a:xfrm rot="9315000">
              <a:off x="8518065" y="4025665"/>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8" name="直接连接符 667"/>
            <p:cNvCxnSpPr/>
            <p:nvPr/>
          </p:nvCxnSpPr>
          <p:spPr>
            <a:xfrm rot="9450000">
              <a:off x="8488841" y="4038447"/>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49" name="直接连接符 668"/>
            <p:cNvCxnSpPr/>
            <p:nvPr/>
          </p:nvCxnSpPr>
          <p:spPr>
            <a:xfrm rot="9585000">
              <a:off x="8459138" y="405007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0" name="直接连接符 669"/>
            <p:cNvCxnSpPr/>
            <p:nvPr/>
          </p:nvCxnSpPr>
          <p:spPr>
            <a:xfrm rot="9720000">
              <a:off x="8429002" y="406052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1" name="直接连接符 670"/>
            <p:cNvCxnSpPr/>
            <p:nvPr/>
          </p:nvCxnSpPr>
          <p:spPr>
            <a:xfrm rot="9855000">
              <a:off x="8398478" y="4069783"/>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2" name="直接连接符 671"/>
            <p:cNvCxnSpPr/>
            <p:nvPr/>
          </p:nvCxnSpPr>
          <p:spPr>
            <a:xfrm rot="9990000">
              <a:off x="8367614" y="407783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3" name="直接连接符 672"/>
            <p:cNvCxnSpPr/>
            <p:nvPr/>
          </p:nvCxnSpPr>
          <p:spPr>
            <a:xfrm rot="10125000">
              <a:off x="8336458" y="4084672"/>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4" name="直接连接符 673"/>
            <p:cNvCxnSpPr/>
            <p:nvPr/>
          </p:nvCxnSpPr>
          <p:spPr>
            <a:xfrm rot="10260000">
              <a:off x="8305058" y="4090279"/>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5" name="直接连接符 674"/>
            <p:cNvCxnSpPr/>
            <p:nvPr/>
          </p:nvCxnSpPr>
          <p:spPr>
            <a:xfrm rot="10395000">
              <a:off x="8273462" y="4094650"/>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6" name="直接连接符 675"/>
            <p:cNvCxnSpPr/>
            <p:nvPr/>
          </p:nvCxnSpPr>
          <p:spPr>
            <a:xfrm rot="10530000">
              <a:off x="8241718" y="4097776"/>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7" name="直接连接符 676"/>
            <p:cNvCxnSpPr/>
            <p:nvPr/>
          </p:nvCxnSpPr>
          <p:spPr>
            <a:xfrm rot="10665000">
              <a:off x="8209876" y="4099654"/>
              <a:ext cx="0" cy="95565"/>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58" name="直接连接符 677"/>
            <p:cNvCxnSpPr/>
            <p:nvPr/>
          </p:nvCxnSpPr>
          <p:spPr>
            <a:xfrm rot="10935000">
              <a:off x="8146095" y="409965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678"/>
            <p:cNvCxnSpPr/>
            <p:nvPr/>
          </p:nvCxnSpPr>
          <p:spPr>
            <a:xfrm rot="11070000">
              <a:off x="8114253" y="409777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679"/>
            <p:cNvCxnSpPr/>
            <p:nvPr/>
          </p:nvCxnSpPr>
          <p:spPr>
            <a:xfrm rot="11205000">
              <a:off x="8082509" y="4094650"/>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680"/>
            <p:cNvCxnSpPr/>
            <p:nvPr/>
          </p:nvCxnSpPr>
          <p:spPr>
            <a:xfrm rot="11340000">
              <a:off x="8050913" y="409027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681"/>
            <p:cNvCxnSpPr/>
            <p:nvPr/>
          </p:nvCxnSpPr>
          <p:spPr>
            <a:xfrm rot="11475000">
              <a:off x="8019513" y="408467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682"/>
            <p:cNvCxnSpPr/>
            <p:nvPr/>
          </p:nvCxnSpPr>
          <p:spPr>
            <a:xfrm rot="11610000">
              <a:off x="7988357" y="407783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683"/>
            <p:cNvCxnSpPr/>
            <p:nvPr/>
          </p:nvCxnSpPr>
          <p:spPr>
            <a:xfrm rot="11745000">
              <a:off x="7957493" y="406978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684"/>
            <p:cNvCxnSpPr/>
            <p:nvPr/>
          </p:nvCxnSpPr>
          <p:spPr>
            <a:xfrm rot="11880000">
              <a:off x="7926969" y="406052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685"/>
            <p:cNvCxnSpPr/>
            <p:nvPr/>
          </p:nvCxnSpPr>
          <p:spPr>
            <a:xfrm rot="12015000">
              <a:off x="7896833" y="405007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686"/>
            <p:cNvCxnSpPr/>
            <p:nvPr/>
          </p:nvCxnSpPr>
          <p:spPr>
            <a:xfrm rot="12150000">
              <a:off x="7867130" y="403844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687"/>
            <p:cNvCxnSpPr/>
            <p:nvPr/>
          </p:nvCxnSpPr>
          <p:spPr>
            <a:xfrm rot="12285000">
              <a:off x="7837906" y="402566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688"/>
            <p:cNvCxnSpPr/>
            <p:nvPr/>
          </p:nvCxnSpPr>
          <p:spPr>
            <a:xfrm rot="12420000">
              <a:off x="7809207" y="401174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689"/>
            <p:cNvCxnSpPr/>
            <p:nvPr/>
          </p:nvCxnSpPr>
          <p:spPr>
            <a:xfrm rot="12555000">
              <a:off x="7781076" y="399670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690"/>
            <p:cNvCxnSpPr/>
            <p:nvPr/>
          </p:nvCxnSpPr>
          <p:spPr>
            <a:xfrm rot="12690000">
              <a:off x="7753557" y="398057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691"/>
            <p:cNvCxnSpPr/>
            <p:nvPr/>
          </p:nvCxnSpPr>
          <p:spPr>
            <a:xfrm rot="12825000">
              <a:off x="7726693" y="396338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692"/>
            <p:cNvCxnSpPr/>
            <p:nvPr/>
          </p:nvCxnSpPr>
          <p:spPr>
            <a:xfrm rot="12960000">
              <a:off x="7700525" y="394514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693"/>
            <p:cNvCxnSpPr/>
            <p:nvPr/>
          </p:nvCxnSpPr>
          <p:spPr>
            <a:xfrm rot="13095000">
              <a:off x="7675093" y="392589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694"/>
            <p:cNvCxnSpPr/>
            <p:nvPr/>
          </p:nvCxnSpPr>
          <p:spPr>
            <a:xfrm rot="13230000">
              <a:off x="7650436" y="390565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695"/>
            <p:cNvCxnSpPr/>
            <p:nvPr/>
          </p:nvCxnSpPr>
          <p:spPr>
            <a:xfrm rot="13365000">
              <a:off x="7626593" y="3884470"/>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696"/>
            <p:cNvCxnSpPr/>
            <p:nvPr/>
          </p:nvCxnSpPr>
          <p:spPr>
            <a:xfrm rot="13500000">
              <a:off x="7603600" y="386236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697"/>
            <p:cNvCxnSpPr/>
            <p:nvPr/>
          </p:nvCxnSpPr>
          <p:spPr>
            <a:xfrm rot="13635000">
              <a:off x="7581492" y="383936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698"/>
            <p:cNvCxnSpPr/>
            <p:nvPr/>
          </p:nvCxnSpPr>
          <p:spPr>
            <a:xfrm rot="13770000">
              <a:off x="7560304" y="381552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699"/>
            <p:cNvCxnSpPr/>
            <p:nvPr/>
          </p:nvCxnSpPr>
          <p:spPr>
            <a:xfrm rot="13905000">
              <a:off x="7540069" y="379086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700"/>
            <p:cNvCxnSpPr/>
            <p:nvPr/>
          </p:nvCxnSpPr>
          <p:spPr>
            <a:xfrm rot="14040000">
              <a:off x="7520817" y="376543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701"/>
            <p:cNvCxnSpPr/>
            <p:nvPr/>
          </p:nvCxnSpPr>
          <p:spPr>
            <a:xfrm rot="14175000">
              <a:off x="7502579" y="373926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702"/>
            <p:cNvCxnSpPr/>
            <p:nvPr/>
          </p:nvCxnSpPr>
          <p:spPr>
            <a:xfrm rot="14310000">
              <a:off x="7485382" y="371240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703"/>
            <p:cNvCxnSpPr/>
            <p:nvPr/>
          </p:nvCxnSpPr>
          <p:spPr>
            <a:xfrm rot="14445000">
              <a:off x="7469253" y="368488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704"/>
            <p:cNvCxnSpPr/>
            <p:nvPr/>
          </p:nvCxnSpPr>
          <p:spPr>
            <a:xfrm rot="14580000">
              <a:off x="7454217" y="365675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705"/>
            <p:cNvCxnSpPr/>
            <p:nvPr/>
          </p:nvCxnSpPr>
          <p:spPr>
            <a:xfrm rot="14715000">
              <a:off x="7440297" y="362805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706"/>
            <p:cNvCxnSpPr/>
            <p:nvPr/>
          </p:nvCxnSpPr>
          <p:spPr>
            <a:xfrm rot="14850000">
              <a:off x="7427514" y="3598831"/>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707"/>
            <p:cNvCxnSpPr/>
            <p:nvPr/>
          </p:nvCxnSpPr>
          <p:spPr>
            <a:xfrm rot="14985000">
              <a:off x="7415889" y="356912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708"/>
            <p:cNvCxnSpPr/>
            <p:nvPr/>
          </p:nvCxnSpPr>
          <p:spPr>
            <a:xfrm rot="15120000">
              <a:off x="7405438" y="353899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709"/>
            <p:cNvCxnSpPr/>
            <p:nvPr/>
          </p:nvCxnSpPr>
          <p:spPr>
            <a:xfrm rot="15255000">
              <a:off x="7396179" y="350846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710"/>
            <p:cNvCxnSpPr/>
            <p:nvPr/>
          </p:nvCxnSpPr>
          <p:spPr>
            <a:xfrm rot="15390000">
              <a:off x="7388125" y="347760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711"/>
            <p:cNvCxnSpPr/>
            <p:nvPr/>
          </p:nvCxnSpPr>
          <p:spPr>
            <a:xfrm rot="15525000">
              <a:off x="7381290" y="344644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712"/>
            <p:cNvCxnSpPr/>
            <p:nvPr/>
          </p:nvCxnSpPr>
          <p:spPr>
            <a:xfrm rot="15660000">
              <a:off x="7375682" y="341504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713"/>
            <p:cNvCxnSpPr/>
            <p:nvPr/>
          </p:nvCxnSpPr>
          <p:spPr>
            <a:xfrm rot="15795000">
              <a:off x="7371312" y="338345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714"/>
            <p:cNvCxnSpPr/>
            <p:nvPr/>
          </p:nvCxnSpPr>
          <p:spPr>
            <a:xfrm rot="15930000">
              <a:off x="7368185" y="335170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715"/>
            <p:cNvCxnSpPr/>
            <p:nvPr/>
          </p:nvCxnSpPr>
          <p:spPr>
            <a:xfrm rot="16065000">
              <a:off x="7366308" y="331986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716"/>
            <p:cNvCxnSpPr/>
            <p:nvPr/>
          </p:nvCxnSpPr>
          <p:spPr>
            <a:xfrm rot="16335000">
              <a:off x="7366308" y="325608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717"/>
            <p:cNvCxnSpPr/>
            <p:nvPr/>
          </p:nvCxnSpPr>
          <p:spPr>
            <a:xfrm rot="16470000">
              <a:off x="7368185" y="322424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718"/>
            <p:cNvCxnSpPr/>
            <p:nvPr/>
          </p:nvCxnSpPr>
          <p:spPr>
            <a:xfrm rot="16605000">
              <a:off x="7371312" y="319249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719"/>
            <p:cNvCxnSpPr/>
            <p:nvPr/>
          </p:nvCxnSpPr>
          <p:spPr>
            <a:xfrm rot="16740000">
              <a:off x="7375682" y="316090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720"/>
            <p:cNvCxnSpPr/>
            <p:nvPr/>
          </p:nvCxnSpPr>
          <p:spPr>
            <a:xfrm rot="16875000">
              <a:off x="7381290" y="312950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721"/>
            <p:cNvCxnSpPr/>
            <p:nvPr/>
          </p:nvCxnSpPr>
          <p:spPr>
            <a:xfrm rot="17010000">
              <a:off x="7388125" y="309834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722"/>
            <p:cNvCxnSpPr/>
            <p:nvPr/>
          </p:nvCxnSpPr>
          <p:spPr>
            <a:xfrm rot="17145000">
              <a:off x="7396179" y="306748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723"/>
            <p:cNvCxnSpPr/>
            <p:nvPr/>
          </p:nvCxnSpPr>
          <p:spPr>
            <a:xfrm rot="17280000">
              <a:off x="7405438" y="303695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724"/>
            <p:cNvCxnSpPr/>
            <p:nvPr/>
          </p:nvCxnSpPr>
          <p:spPr>
            <a:xfrm rot="17415000">
              <a:off x="7415889" y="300682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725"/>
            <p:cNvCxnSpPr/>
            <p:nvPr/>
          </p:nvCxnSpPr>
          <p:spPr>
            <a:xfrm rot="17550000">
              <a:off x="7427514" y="2977120"/>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726"/>
            <p:cNvCxnSpPr/>
            <p:nvPr/>
          </p:nvCxnSpPr>
          <p:spPr>
            <a:xfrm rot="17685000">
              <a:off x="7440297" y="294789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727"/>
            <p:cNvCxnSpPr/>
            <p:nvPr/>
          </p:nvCxnSpPr>
          <p:spPr>
            <a:xfrm rot="17820000">
              <a:off x="7454217" y="291919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728"/>
            <p:cNvCxnSpPr/>
            <p:nvPr/>
          </p:nvCxnSpPr>
          <p:spPr>
            <a:xfrm rot="17955000">
              <a:off x="7469253" y="289106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729"/>
            <p:cNvCxnSpPr/>
            <p:nvPr/>
          </p:nvCxnSpPr>
          <p:spPr>
            <a:xfrm rot="18090000">
              <a:off x="7485382" y="286354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730"/>
            <p:cNvCxnSpPr/>
            <p:nvPr/>
          </p:nvCxnSpPr>
          <p:spPr>
            <a:xfrm rot="18225000">
              <a:off x="7502579" y="283668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731"/>
            <p:cNvCxnSpPr/>
            <p:nvPr/>
          </p:nvCxnSpPr>
          <p:spPr>
            <a:xfrm rot="18360000">
              <a:off x="7520817" y="281051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732"/>
            <p:cNvCxnSpPr/>
            <p:nvPr/>
          </p:nvCxnSpPr>
          <p:spPr>
            <a:xfrm rot="18495000">
              <a:off x="7540069" y="278508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733"/>
            <p:cNvCxnSpPr/>
            <p:nvPr/>
          </p:nvCxnSpPr>
          <p:spPr>
            <a:xfrm rot="18630000">
              <a:off x="7560304" y="2760426"/>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734"/>
            <p:cNvCxnSpPr/>
            <p:nvPr/>
          </p:nvCxnSpPr>
          <p:spPr>
            <a:xfrm rot="18765000">
              <a:off x="7581492" y="273658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735"/>
            <p:cNvCxnSpPr/>
            <p:nvPr/>
          </p:nvCxnSpPr>
          <p:spPr>
            <a:xfrm rot="18900000">
              <a:off x="7603600" y="2713590"/>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736"/>
            <p:cNvCxnSpPr/>
            <p:nvPr/>
          </p:nvCxnSpPr>
          <p:spPr>
            <a:xfrm rot="19035000">
              <a:off x="7626593" y="269148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737"/>
            <p:cNvCxnSpPr/>
            <p:nvPr/>
          </p:nvCxnSpPr>
          <p:spPr>
            <a:xfrm rot="19170000">
              <a:off x="7650436" y="267029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738"/>
            <p:cNvCxnSpPr/>
            <p:nvPr/>
          </p:nvCxnSpPr>
          <p:spPr>
            <a:xfrm rot="19305000">
              <a:off x="7675093" y="265005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739"/>
            <p:cNvCxnSpPr/>
            <p:nvPr/>
          </p:nvCxnSpPr>
          <p:spPr>
            <a:xfrm rot="19440000">
              <a:off x="7700525" y="263080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740"/>
            <p:cNvCxnSpPr/>
            <p:nvPr/>
          </p:nvCxnSpPr>
          <p:spPr>
            <a:xfrm rot="19575000">
              <a:off x="7726693" y="261256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741"/>
            <p:cNvCxnSpPr/>
            <p:nvPr/>
          </p:nvCxnSpPr>
          <p:spPr>
            <a:xfrm rot="19710000">
              <a:off x="7753557" y="259537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742"/>
            <p:cNvCxnSpPr/>
            <p:nvPr/>
          </p:nvCxnSpPr>
          <p:spPr>
            <a:xfrm rot="19845000">
              <a:off x="7781076" y="2579243"/>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743"/>
            <p:cNvCxnSpPr/>
            <p:nvPr/>
          </p:nvCxnSpPr>
          <p:spPr>
            <a:xfrm rot="19980000">
              <a:off x="7809207" y="256420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744"/>
            <p:cNvCxnSpPr/>
            <p:nvPr/>
          </p:nvCxnSpPr>
          <p:spPr>
            <a:xfrm rot="20115000">
              <a:off x="7837906" y="255028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745"/>
            <p:cNvCxnSpPr/>
            <p:nvPr/>
          </p:nvCxnSpPr>
          <p:spPr>
            <a:xfrm rot="20250000">
              <a:off x="7867130" y="2537504"/>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746"/>
            <p:cNvCxnSpPr/>
            <p:nvPr/>
          </p:nvCxnSpPr>
          <p:spPr>
            <a:xfrm rot="20385000">
              <a:off x="7896833" y="252587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747"/>
            <p:cNvCxnSpPr/>
            <p:nvPr/>
          </p:nvCxnSpPr>
          <p:spPr>
            <a:xfrm rot="20520000">
              <a:off x="7926969" y="2515428"/>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748"/>
            <p:cNvCxnSpPr/>
            <p:nvPr/>
          </p:nvCxnSpPr>
          <p:spPr>
            <a:xfrm rot="20655000">
              <a:off x="7957493" y="250616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749"/>
            <p:cNvCxnSpPr/>
            <p:nvPr/>
          </p:nvCxnSpPr>
          <p:spPr>
            <a:xfrm rot="20790000">
              <a:off x="7988357" y="249811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750"/>
            <p:cNvCxnSpPr/>
            <p:nvPr/>
          </p:nvCxnSpPr>
          <p:spPr>
            <a:xfrm rot="20925000">
              <a:off x="8019513" y="2491279"/>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751"/>
            <p:cNvCxnSpPr/>
            <p:nvPr/>
          </p:nvCxnSpPr>
          <p:spPr>
            <a:xfrm rot="21060000">
              <a:off x="8050913" y="2485672"/>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752"/>
            <p:cNvCxnSpPr/>
            <p:nvPr/>
          </p:nvCxnSpPr>
          <p:spPr>
            <a:xfrm rot="21195000">
              <a:off x="8082509" y="2481301"/>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753"/>
            <p:cNvCxnSpPr/>
            <p:nvPr/>
          </p:nvCxnSpPr>
          <p:spPr>
            <a:xfrm rot="21330000">
              <a:off x="8114253" y="2478175"/>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754"/>
            <p:cNvCxnSpPr/>
            <p:nvPr/>
          </p:nvCxnSpPr>
          <p:spPr>
            <a:xfrm rot="21465000">
              <a:off x="8146095" y="2476297"/>
              <a:ext cx="0" cy="95565"/>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6" name="组合 585"/>
            <p:cNvGrpSpPr/>
            <p:nvPr/>
          </p:nvGrpSpPr>
          <p:grpSpPr>
            <a:xfrm>
              <a:off x="7317899" y="2429754"/>
              <a:ext cx="1744703" cy="1768564"/>
              <a:chOff x="1701800" y="1311075"/>
              <a:chExt cx="2782317" cy="2820368"/>
            </a:xfrm>
          </p:grpSpPr>
          <p:grpSp>
            <p:nvGrpSpPr>
              <p:cNvPr id="594" name="组合 586"/>
              <p:cNvGrpSpPr/>
              <p:nvPr/>
            </p:nvGrpSpPr>
            <p:grpSpPr>
              <a:xfrm>
                <a:off x="1701800" y="2755900"/>
                <a:ext cx="2746508" cy="0"/>
                <a:chOff x="1701800" y="2755900"/>
                <a:chExt cx="2746508" cy="0"/>
              </a:xfrm>
            </p:grpSpPr>
            <p:cxnSp>
              <p:nvCxnSpPr>
                <p:cNvPr id="604" name="直接连接符 596"/>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5" name="直接连接符 597"/>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5" name="组合 587"/>
              <p:cNvGrpSpPr/>
              <p:nvPr/>
            </p:nvGrpSpPr>
            <p:grpSpPr>
              <a:xfrm rot="5400000">
                <a:off x="1698625" y="2758189"/>
                <a:ext cx="2746508" cy="0"/>
                <a:chOff x="1701800" y="2755900"/>
                <a:chExt cx="2746508" cy="0"/>
              </a:xfrm>
            </p:grpSpPr>
            <p:cxnSp>
              <p:nvCxnSpPr>
                <p:cNvPr id="602" name="直接连接符 594"/>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3" name="直接连接符 595"/>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6" name="组合 588"/>
              <p:cNvGrpSpPr/>
              <p:nvPr/>
            </p:nvGrpSpPr>
            <p:grpSpPr>
              <a:xfrm rot="2700000">
                <a:off x="1773163" y="2684329"/>
                <a:ext cx="2746508" cy="0"/>
                <a:chOff x="1701800" y="2755900"/>
                <a:chExt cx="2746508" cy="0"/>
              </a:xfrm>
            </p:grpSpPr>
            <p:cxnSp>
              <p:nvCxnSpPr>
                <p:cNvPr id="600" name="直接连接符 592"/>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1" name="直接连接符 593"/>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7" name="组合 589"/>
              <p:cNvGrpSpPr/>
              <p:nvPr/>
            </p:nvGrpSpPr>
            <p:grpSpPr>
              <a:xfrm rot="18900000" flipH="1">
                <a:off x="1737609" y="2793679"/>
                <a:ext cx="2746508" cy="0"/>
                <a:chOff x="1701800" y="2755900"/>
                <a:chExt cx="2746508" cy="0"/>
              </a:xfrm>
            </p:grpSpPr>
            <p:cxnSp>
              <p:nvCxnSpPr>
                <p:cNvPr id="598" name="直接连接符 590"/>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9" name="直接连接符 591"/>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37" name="椭圆 236"/>
            <p:cNvSpPr/>
            <p:nvPr/>
          </p:nvSpPr>
          <p:spPr>
            <a:xfrm>
              <a:off x="7244155" y="2403678"/>
              <a:ext cx="1863522" cy="1863522"/>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238" name="直接连接符 772"/>
            <p:cNvCxnSpPr/>
            <p:nvPr/>
          </p:nvCxnSpPr>
          <p:spPr>
            <a:xfrm>
              <a:off x="5452283" y="4590843"/>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9" name="直接连接符 773"/>
            <p:cNvCxnSpPr/>
            <p:nvPr/>
          </p:nvCxnSpPr>
          <p:spPr>
            <a:xfrm rot="135000">
              <a:off x="5479483" y="459137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0" name="直接连接符 774"/>
            <p:cNvCxnSpPr/>
            <p:nvPr/>
          </p:nvCxnSpPr>
          <p:spPr>
            <a:xfrm rot="270000">
              <a:off x="5506641" y="4592979"/>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1" name="直接连接符 775"/>
            <p:cNvCxnSpPr/>
            <p:nvPr/>
          </p:nvCxnSpPr>
          <p:spPr>
            <a:xfrm rot="405000">
              <a:off x="5533716" y="459564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2" name="直接连接符 776"/>
            <p:cNvCxnSpPr/>
            <p:nvPr/>
          </p:nvCxnSpPr>
          <p:spPr>
            <a:xfrm rot="540000">
              <a:off x="5560664" y="4599373"/>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3" name="直接连接符 777"/>
            <p:cNvCxnSpPr/>
            <p:nvPr/>
          </p:nvCxnSpPr>
          <p:spPr>
            <a:xfrm rot="675000">
              <a:off x="5587446" y="460415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4" name="直接连接符 778"/>
            <p:cNvCxnSpPr/>
            <p:nvPr/>
          </p:nvCxnSpPr>
          <p:spPr>
            <a:xfrm rot="810000">
              <a:off x="5614019" y="460998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5" name="直接连接符 779"/>
            <p:cNvCxnSpPr/>
            <p:nvPr/>
          </p:nvCxnSpPr>
          <p:spPr>
            <a:xfrm rot="945000">
              <a:off x="5640343" y="461685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6" name="直接连接符 780"/>
            <p:cNvCxnSpPr/>
            <p:nvPr/>
          </p:nvCxnSpPr>
          <p:spPr>
            <a:xfrm rot="1080000">
              <a:off x="5666378" y="4624752"/>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7" name="直接连接符 781"/>
            <p:cNvCxnSpPr/>
            <p:nvPr/>
          </p:nvCxnSpPr>
          <p:spPr>
            <a:xfrm rot="1215000">
              <a:off x="5692081" y="463366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8" name="直接连接符 782"/>
            <p:cNvCxnSpPr/>
            <p:nvPr/>
          </p:nvCxnSpPr>
          <p:spPr>
            <a:xfrm rot="1350000">
              <a:off x="5717415" y="4643581"/>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49" name="直接连接符 783"/>
            <p:cNvCxnSpPr/>
            <p:nvPr/>
          </p:nvCxnSpPr>
          <p:spPr>
            <a:xfrm rot="1485000">
              <a:off x="5742341" y="4654483"/>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0" name="直接连接符 784"/>
            <p:cNvCxnSpPr/>
            <p:nvPr/>
          </p:nvCxnSpPr>
          <p:spPr>
            <a:xfrm rot="1620000">
              <a:off x="5766818" y="466635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1" name="直接连接符 785"/>
            <p:cNvCxnSpPr/>
            <p:nvPr/>
          </p:nvCxnSpPr>
          <p:spPr>
            <a:xfrm rot="1755000">
              <a:off x="5790812" y="4679181"/>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2" name="直接连接符 786"/>
            <p:cNvCxnSpPr/>
            <p:nvPr/>
          </p:nvCxnSpPr>
          <p:spPr>
            <a:xfrm rot="1890000">
              <a:off x="5814283" y="4692938"/>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3" name="直接连接符 787"/>
            <p:cNvCxnSpPr/>
            <p:nvPr/>
          </p:nvCxnSpPr>
          <p:spPr>
            <a:xfrm rot="2025000">
              <a:off x="5837196" y="470760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4" name="直接连接符 788"/>
            <p:cNvCxnSpPr/>
            <p:nvPr/>
          </p:nvCxnSpPr>
          <p:spPr>
            <a:xfrm rot="2160000">
              <a:off x="5859515" y="4723160"/>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5" name="直接连接符 789"/>
            <p:cNvCxnSpPr/>
            <p:nvPr/>
          </p:nvCxnSpPr>
          <p:spPr>
            <a:xfrm rot="2295000">
              <a:off x="5881206" y="4739580"/>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6" name="直接连接符 790"/>
            <p:cNvCxnSpPr/>
            <p:nvPr/>
          </p:nvCxnSpPr>
          <p:spPr>
            <a:xfrm rot="2430000">
              <a:off x="5902236" y="4756840"/>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7" name="直接连接符 791"/>
            <p:cNvCxnSpPr/>
            <p:nvPr/>
          </p:nvCxnSpPr>
          <p:spPr>
            <a:xfrm rot="2565000">
              <a:off x="5922572" y="4774911"/>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8" name="直接连接符 792"/>
            <p:cNvCxnSpPr/>
            <p:nvPr/>
          </p:nvCxnSpPr>
          <p:spPr>
            <a:xfrm rot="2700000">
              <a:off x="5942183" y="479376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59" name="直接连接符 793"/>
            <p:cNvCxnSpPr/>
            <p:nvPr/>
          </p:nvCxnSpPr>
          <p:spPr>
            <a:xfrm rot="2835000">
              <a:off x="5961040" y="4813378"/>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0" name="直接连接符 794"/>
            <p:cNvCxnSpPr/>
            <p:nvPr/>
          </p:nvCxnSpPr>
          <p:spPr>
            <a:xfrm rot="2970000">
              <a:off x="5979111" y="4833714"/>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1" name="直接连接符 795"/>
            <p:cNvCxnSpPr/>
            <p:nvPr/>
          </p:nvCxnSpPr>
          <p:spPr>
            <a:xfrm rot="3105000">
              <a:off x="5996370" y="4854744"/>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2" name="直接连接符 796"/>
            <p:cNvCxnSpPr/>
            <p:nvPr/>
          </p:nvCxnSpPr>
          <p:spPr>
            <a:xfrm rot="3240000">
              <a:off x="6012790" y="487643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3" name="直接连接符 797"/>
            <p:cNvCxnSpPr/>
            <p:nvPr/>
          </p:nvCxnSpPr>
          <p:spPr>
            <a:xfrm rot="3375000">
              <a:off x="6028345" y="489875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4" name="直接连接符 798"/>
            <p:cNvCxnSpPr/>
            <p:nvPr/>
          </p:nvCxnSpPr>
          <p:spPr>
            <a:xfrm rot="3510000">
              <a:off x="6043012" y="492166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5" name="直接连接符 799"/>
            <p:cNvCxnSpPr/>
            <p:nvPr/>
          </p:nvCxnSpPr>
          <p:spPr>
            <a:xfrm rot="3645000">
              <a:off x="6056769" y="4945139"/>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6" name="直接连接符 800"/>
            <p:cNvCxnSpPr/>
            <p:nvPr/>
          </p:nvCxnSpPr>
          <p:spPr>
            <a:xfrm rot="3780000">
              <a:off x="6069594" y="4969132"/>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7" name="直接连接符 801"/>
            <p:cNvCxnSpPr/>
            <p:nvPr/>
          </p:nvCxnSpPr>
          <p:spPr>
            <a:xfrm rot="3915000">
              <a:off x="6081467" y="4993610"/>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8" name="直接连接符 802"/>
            <p:cNvCxnSpPr/>
            <p:nvPr/>
          </p:nvCxnSpPr>
          <p:spPr>
            <a:xfrm rot="4050000">
              <a:off x="6092369" y="501853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69" name="直接连接符 803"/>
            <p:cNvCxnSpPr/>
            <p:nvPr/>
          </p:nvCxnSpPr>
          <p:spPr>
            <a:xfrm rot="4185000">
              <a:off x="6102284" y="5043869"/>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0" name="直接连接符 804"/>
            <p:cNvCxnSpPr/>
            <p:nvPr/>
          </p:nvCxnSpPr>
          <p:spPr>
            <a:xfrm rot="4320000">
              <a:off x="6111197" y="5069573"/>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1" name="直接连接符 805"/>
            <p:cNvCxnSpPr/>
            <p:nvPr/>
          </p:nvCxnSpPr>
          <p:spPr>
            <a:xfrm rot="4455000">
              <a:off x="6119095" y="509560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2" name="直接连接符 806"/>
            <p:cNvCxnSpPr/>
            <p:nvPr/>
          </p:nvCxnSpPr>
          <p:spPr>
            <a:xfrm rot="4590000">
              <a:off x="6125964" y="5121931"/>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3" name="直接连接符 807"/>
            <p:cNvCxnSpPr/>
            <p:nvPr/>
          </p:nvCxnSpPr>
          <p:spPr>
            <a:xfrm rot="4725000">
              <a:off x="6131794" y="5148504"/>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4" name="直接连接符 808"/>
            <p:cNvCxnSpPr/>
            <p:nvPr/>
          </p:nvCxnSpPr>
          <p:spPr>
            <a:xfrm rot="4860000">
              <a:off x="6136577" y="517528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5" name="直接连接符 809"/>
            <p:cNvCxnSpPr/>
            <p:nvPr/>
          </p:nvCxnSpPr>
          <p:spPr>
            <a:xfrm rot="4995000">
              <a:off x="6140305" y="5202235"/>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6" name="直接连接符 810"/>
            <p:cNvCxnSpPr/>
            <p:nvPr/>
          </p:nvCxnSpPr>
          <p:spPr>
            <a:xfrm rot="5130000">
              <a:off x="6142971" y="5229309"/>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7" name="直接连接符 811"/>
            <p:cNvCxnSpPr/>
            <p:nvPr/>
          </p:nvCxnSpPr>
          <p:spPr>
            <a:xfrm rot="5265000">
              <a:off x="6144573" y="525646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8" name="直接连接符 812"/>
            <p:cNvCxnSpPr/>
            <p:nvPr/>
          </p:nvCxnSpPr>
          <p:spPr>
            <a:xfrm rot="5535000">
              <a:off x="6144573" y="5310867"/>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79" name="直接连接符 813"/>
            <p:cNvCxnSpPr/>
            <p:nvPr/>
          </p:nvCxnSpPr>
          <p:spPr>
            <a:xfrm rot="5670000">
              <a:off x="6142971" y="5338026"/>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80" name="直接连接符 814"/>
            <p:cNvCxnSpPr/>
            <p:nvPr/>
          </p:nvCxnSpPr>
          <p:spPr>
            <a:xfrm rot="5805000">
              <a:off x="6140305" y="5365100"/>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81" name="直接连接符 815"/>
            <p:cNvCxnSpPr/>
            <p:nvPr/>
          </p:nvCxnSpPr>
          <p:spPr>
            <a:xfrm rot="5940000">
              <a:off x="6136577" y="5392049"/>
              <a:ext cx="0" cy="81509"/>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282" name="直接连接符 816"/>
            <p:cNvCxnSpPr/>
            <p:nvPr/>
          </p:nvCxnSpPr>
          <p:spPr>
            <a:xfrm rot="6075000">
              <a:off x="6131794" y="5418831"/>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3" name="直接连接符 817"/>
            <p:cNvCxnSpPr/>
            <p:nvPr/>
          </p:nvCxnSpPr>
          <p:spPr>
            <a:xfrm rot="6210000">
              <a:off x="6125964" y="5445404"/>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4" name="直接连接符 818"/>
            <p:cNvCxnSpPr/>
            <p:nvPr/>
          </p:nvCxnSpPr>
          <p:spPr>
            <a:xfrm rot="6345000">
              <a:off x="6119095" y="5471728"/>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5" name="直接连接符 819"/>
            <p:cNvCxnSpPr/>
            <p:nvPr/>
          </p:nvCxnSpPr>
          <p:spPr>
            <a:xfrm rot="6480000">
              <a:off x="6111197" y="5497762"/>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6" name="直接连接符 820"/>
            <p:cNvCxnSpPr/>
            <p:nvPr/>
          </p:nvCxnSpPr>
          <p:spPr>
            <a:xfrm rot="6615000">
              <a:off x="6102284" y="5523466"/>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7" name="直接连接符 821"/>
            <p:cNvCxnSpPr/>
            <p:nvPr/>
          </p:nvCxnSpPr>
          <p:spPr>
            <a:xfrm rot="6750000">
              <a:off x="6092369" y="5548800"/>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8" name="直接连接符 822"/>
            <p:cNvCxnSpPr/>
            <p:nvPr/>
          </p:nvCxnSpPr>
          <p:spPr>
            <a:xfrm rot="6885000">
              <a:off x="6081467" y="5573725"/>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89" name="直接连接符 823"/>
            <p:cNvCxnSpPr/>
            <p:nvPr/>
          </p:nvCxnSpPr>
          <p:spPr>
            <a:xfrm rot="7020000">
              <a:off x="6069594" y="5598203"/>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0" name="直接连接符 824"/>
            <p:cNvCxnSpPr/>
            <p:nvPr/>
          </p:nvCxnSpPr>
          <p:spPr>
            <a:xfrm rot="7155000">
              <a:off x="6056769" y="5622196"/>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1" name="直接连接符 825"/>
            <p:cNvCxnSpPr/>
            <p:nvPr/>
          </p:nvCxnSpPr>
          <p:spPr>
            <a:xfrm rot="7290000">
              <a:off x="6043012" y="5645667"/>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2" name="直接连接符 826"/>
            <p:cNvCxnSpPr/>
            <p:nvPr/>
          </p:nvCxnSpPr>
          <p:spPr>
            <a:xfrm rot="7425000">
              <a:off x="6028345" y="5668580"/>
              <a:ext cx="0" cy="81509"/>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93" name="直接连接符 827"/>
            <p:cNvCxnSpPr/>
            <p:nvPr/>
          </p:nvCxnSpPr>
          <p:spPr>
            <a:xfrm rot="7560000">
              <a:off x="6012790" y="569089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4" name="直接连接符 828"/>
            <p:cNvCxnSpPr/>
            <p:nvPr/>
          </p:nvCxnSpPr>
          <p:spPr>
            <a:xfrm rot="7695000">
              <a:off x="5996370" y="571259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829"/>
            <p:cNvCxnSpPr/>
            <p:nvPr/>
          </p:nvCxnSpPr>
          <p:spPr>
            <a:xfrm rot="7830000">
              <a:off x="5979111" y="573362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6" name="直接连接符 830"/>
            <p:cNvCxnSpPr/>
            <p:nvPr/>
          </p:nvCxnSpPr>
          <p:spPr>
            <a:xfrm rot="7965000">
              <a:off x="5961040" y="575395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7" name="直接连接符 831"/>
            <p:cNvCxnSpPr/>
            <p:nvPr/>
          </p:nvCxnSpPr>
          <p:spPr>
            <a:xfrm rot="8100000">
              <a:off x="5942183" y="577356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832"/>
            <p:cNvCxnSpPr/>
            <p:nvPr/>
          </p:nvCxnSpPr>
          <p:spPr>
            <a:xfrm rot="8235000">
              <a:off x="5922572" y="579242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9" name="直接连接符 833"/>
            <p:cNvCxnSpPr/>
            <p:nvPr/>
          </p:nvCxnSpPr>
          <p:spPr>
            <a:xfrm rot="8370000">
              <a:off x="5902236" y="581049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0" name="直接连接符 834"/>
            <p:cNvCxnSpPr/>
            <p:nvPr/>
          </p:nvCxnSpPr>
          <p:spPr>
            <a:xfrm rot="8505000">
              <a:off x="5881206" y="58277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835"/>
            <p:cNvCxnSpPr/>
            <p:nvPr/>
          </p:nvCxnSpPr>
          <p:spPr>
            <a:xfrm rot="8640000">
              <a:off x="5859515" y="584417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2" name="直接连接符 836"/>
            <p:cNvCxnSpPr/>
            <p:nvPr/>
          </p:nvCxnSpPr>
          <p:spPr>
            <a:xfrm rot="8775000">
              <a:off x="5837196" y="585973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3" name="直接连接符 837"/>
            <p:cNvCxnSpPr/>
            <p:nvPr/>
          </p:nvCxnSpPr>
          <p:spPr>
            <a:xfrm rot="8910000">
              <a:off x="5814283" y="587439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838"/>
            <p:cNvCxnSpPr/>
            <p:nvPr/>
          </p:nvCxnSpPr>
          <p:spPr>
            <a:xfrm rot="9045000">
              <a:off x="5790812" y="58881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5" name="直接连接符 839"/>
            <p:cNvCxnSpPr/>
            <p:nvPr/>
          </p:nvCxnSpPr>
          <p:spPr>
            <a:xfrm rot="9180000">
              <a:off x="5766818" y="590097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6" name="直接连接符 840"/>
            <p:cNvCxnSpPr/>
            <p:nvPr/>
          </p:nvCxnSpPr>
          <p:spPr>
            <a:xfrm rot="9315000">
              <a:off x="5742341" y="591285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841"/>
            <p:cNvCxnSpPr/>
            <p:nvPr/>
          </p:nvCxnSpPr>
          <p:spPr>
            <a:xfrm rot="9450000">
              <a:off x="5717415" y="59237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8" name="直接连接符 842"/>
            <p:cNvCxnSpPr/>
            <p:nvPr/>
          </p:nvCxnSpPr>
          <p:spPr>
            <a:xfrm rot="9585000">
              <a:off x="5692081" y="593366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9" name="直接连接符 843"/>
            <p:cNvCxnSpPr/>
            <p:nvPr/>
          </p:nvCxnSpPr>
          <p:spPr>
            <a:xfrm rot="9720000">
              <a:off x="5666378" y="5942582"/>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844"/>
            <p:cNvCxnSpPr/>
            <p:nvPr/>
          </p:nvCxnSpPr>
          <p:spPr>
            <a:xfrm rot="9855000">
              <a:off x="5640343" y="595048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1" name="直接连接符 845"/>
            <p:cNvCxnSpPr/>
            <p:nvPr/>
          </p:nvCxnSpPr>
          <p:spPr>
            <a:xfrm rot="9990000">
              <a:off x="5614019" y="595734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2" name="直接连接符 846"/>
            <p:cNvCxnSpPr/>
            <p:nvPr/>
          </p:nvCxnSpPr>
          <p:spPr>
            <a:xfrm rot="10125000">
              <a:off x="5587446" y="596317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847"/>
            <p:cNvCxnSpPr/>
            <p:nvPr/>
          </p:nvCxnSpPr>
          <p:spPr>
            <a:xfrm rot="10260000">
              <a:off x="5560664" y="596796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4" name="直接连接符 848"/>
            <p:cNvCxnSpPr/>
            <p:nvPr/>
          </p:nvCxnSpPr>
          <p:spPr>
            <a:xfrm rot="10395000">
              <a:off x="5533716" y="597168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5" name="直接连接符 849"/>
            <p:cNvCxnSpPr/>
            <p:nvPr/>
          </p:nvCxnSpPr>
          <p:spPr>
            <a:xfrm rot="10530000">
              <a:off x="5506641" y="597435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850"/>
            <p:cNvCxnSpPr/>
            <p:nvPr/>
          </p:nvCxnSpPr>
          <p:spPr>
            <a:xfrm rot="10665000">
              <a:off x="5479483" y="597595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7" name="直接连接符 851"/>
            <p:cNvCxnSpPr/>
            <p:nvPr/>
          </p:nvCxnSpPr>
          <p:spPr>
            <a:xfrm rot="10935000">
              <a:off x="5425083" y="597595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852"/>
            <p:cNvCxnSpPr/>
            <p:nvPr/>
          </p:nvCxnSpPr>
          <p:spPr>
            <a:xfrm rot="11070000">
              <a:off x="5397925" y="597435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9" name="直接连接符 853"/>
            <p:cNvCxnSpPr/>
            <p:nvPr/>
          </p:nvCxnSpPr>
          <p:spPr>
            <a:xfrm rot="11205000">
              <a:off x="5370850" y="597168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0" name="直接连接符 854"/>
            <p:cNvCxnSpPr/>
            <p:nvPr/>
          </p:nvCxnSpPr>
          <p:spPr>
            <a:xfrm rot="11340000">
              <a:off x="5343902" y="596796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855"/>
            <p:cNvCxnSpPr/>
            <p:nvPr/>
          </p:nvCxnSpPr>
          <p:spPr>
            <a:xfrm rot="11475000">
              <a:off x="5317120" y="596317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856"/>
            <p:cNvCxnSpPr/>
            <p:nvPr/>
          </p:nvCxnSpPr>
          <p:spPr>
            <a:xfrm rot="11610000">
              <a:off x="5290547" y="595734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857"/>
            <p:cNvCxnSpPr/>
            <p:nvPr/>
          </p:nvCxnSpPr>
          <p:spPr>
            <a:xfrm rot="11745000">
              <a:off x="5264223" y="595048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858"/>
            <p:cNvCxnSpPr/>
            <p:nvPr/>
          </p:nvCxnSpPr>
          <p:spPr>
            <a:xfrm rot="11880000">
              <a:off x="5238188" y="5942582"/>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859"/>
            <p:cNvCxnSpPr/>
            <p:nvPr/>
          </p:nvCxnSpPr>
          <p:spPr>
            <a:xfrm rot="12015000">
              <a:off x="5212485" y="593366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860"/>
            <p:cNvCxnSpPr/>
            <p:nvPr/>
          </p:nvCxnSpPr>
          <p:spPr>
            <a:xfrm rot="12150000">
              <a:off x="5187151" y="59237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861"/>
            <p:cNvCxnSpPr/>
            <p:nvPr/>
          </p:nvCxnSpPr>
          <p:spPr>
            <a:xfrm rot="12285000">
              <a:off x="5162225" y="591285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862"/>
            <p:cNvCxnSpPr/>
            <p:nvPr/>
          </p:nvCxnSpPr>
          <p:spPr>
            <a:xfrm rot="12420000">
              <a:off x="5137748" y="590097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863"/>
            <p:cNvCxnSpPr/>
            <p:nvPr/>
          </p:nvCxnSpPr>
          <p:spPr>
            <a:xfrm rot="12555000">
              <a:off x="5113754" y="58881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864"/>
            <p:cNvCxnSpPr/>
            <p:nvPr/>
          </p:nvCxnSpPr>
          <p:spPr>
            <a:xfrm rot="12690000">
              <a:off x="5090283" y="587439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865"/>
            <p:cNvCxnSpPr/>
            <p:nvPr/>
          </p:nvCxnSpPr>
          <p:spPr>
            <a:xfrm rot="12825000">
              <a:off x="5067370" y="585973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866"/>
            <p:cNvCxnSpPr/>
            <p:nvPr/>
          </p:nvCxnSpPr>
          <p:spPr>
            <a:xfrm rot="12960000">
              <a:off x="5045051" y="584417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867"/>
            <p:cNvCxnSpPr/>
            <p:nvPr/>
          </p:nvCxnSpPr>
          <p:spPr>
            <a:xfrm rot="13095000">
              <a:off x="5023360" y="582775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868"/>
            <p:cNvCxnSpPr/>
            <p:nvPr/>
          </p:nvCxnSpPr>
          <p:spPr>
            <a:xfrm rot="13230000">
              <a:off x="5002330" y="581049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869"/>
            <p:cNvCxnSpPr/>
            <p:nvPr/>
          </p:nvCxnSpPr>
          <p:spPr>
            <a:xfrm rot="13365000">
              <a:off x="4981994" y="579242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870"/>
            <p:cNvCxnSpPr/>
            <p:nvPr/>
          </p:nvCxnSpPr>
          <p:spPr>
            <a:xfrm rot="13500000">
              <a:off x="4962383" y="577356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871"/>
            <p:cNvCxnSpPr/>
            <p:nvPr/>
          </p:nvCxnSpPr>
          <p:spPr>
            <a:xfrm rot="13635000">
              <a:off x="4943527" y="575395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872"/>
            <p:cNvCxnSpPr/>
            <p:nvPr/>
          </p:nvCxnSpPr>
          <p:spPr>
            <a:xfrm rot="13770000">
              <a:off x="4925455" y="573362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873"/>
            <p:cNvCxnSpPr/>
            <p:nvPr/>
          </p:nvCxnSpPr>
          <p:spPr>
            <a:xfrm rot="13905000">
              <a:off x="4908196" y="571259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874"/>
            <p:cNvCxnSpPr/>
            <p:nvPr/>
          </p:nvCxnSpPr>
          <p:spPr>
            <a:xfrm rot="14040000">
              <a:off x="4891776" y="569089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1" name="直接连接符 875"/>
            <p:cNvCxnSpPr/>
            <p:nvPr/>
          </p:nvCxnSpPr>
          <p:spPr>
            <a:xfrm rot="14175000">
              <a:off x="4876221" y="566858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2" name="直接连接符 876"/>
            <p:cNvCxnSpPr/>
            <p:nvPr/>
          </p:nvCxnSpPr>
          <p:spPr>
            <a:xfrm rot="14310000">
              <a:off x="4861554" y="564566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3" name="直接连接符 877"/>
            <p:cNvCxnSpPr/>
            <p:nvPr/>
          </p:nvCxnSpPr>
          <p:spPr>
            <a:xfrm rot="14445000">
              <a:off x="4847797" y="562219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4" name="直接连接符 878"/>
            <p:cNvCxnSpPr/>
            <p:nvPr/>
          </p:nvCxnSpPr>
          <p:spPr>
            <a:xfrm rot="14580000">
              <a:off x="4834972" y="5598203"/>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879"/>
            <p:cNvCxnSpPr/>
            <p:nvPr/>
          </p:nvCxnSpPr>
          <p:spPr>
            <a:xfrm rot="14715000">
              <a:off x="4823099" y="557372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6" name="直接连接符 880"/>
            <p:cNvCxnSpPr/>
            <p:nvPr/>
          </p:nvCxnSpPr>
          <p:spPr>
            <a:xfrm rot="14850000">
              <a:off x="4812197" y="554880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881"/>
            <p:cNvCxnSpPr/>
            <p:nvPr/>
          </p:nvCxnSpPr>
          <p:spPr>
            <a:xfrm rot="14985000">
              <a:off x="4802282" y="552346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8" name="直接连接符 882"/>
            <p:cNvCxnSpPr/>
            <p:nvPr/>
          </p:nvCxnSpPr>
          <p:spPr>
            <a:xfrm rot="15120000">
              <a:off x="4793368" y="5497762"/>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883"/>
            <p:cNvCxnSpPr/>
            <p:nvPr/>
          </p:nvCxnSpPr>
          <p:spPr>
            <a:xfrm rot="15255000">
              <a:off x="4785471" y="547172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0" name="直接连接符 884"/>
            <p:cNvCxnSpPr/>
            <p:nvPr/>
          </p:nvCxnSpPr>
          <p:spPr>
            <a:xfrm rot="15390000">
              <a:off x="4778602" y="544540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885"/>
            <p:cNvCxnSpPr/>
            <p:nvPr/>
          </p:nvCxnSpPr>
          <p:spPr>
            <a:xfrm rot="15525000">
              <a:off x="4772772" y="541883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2" name="直接连接符 886"/>
            <p:cNvCxnSpPr/>
            <p:nvPr/>
          </p:nvCxnSpPr>
          <p:spPr>
            <a:xfrm rot="15660000">
              <a:off x="4767989" y="539204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3" name="直接连接符 887"/>
            <p:cNvCxnSpPr/>
            <p:nvPr/>
          </p:nvCxnSpPr>
          <p:spPr>
            <a:xfrm rot="15795000">
              <a:off x="4764261" y="536510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4" name="直接连接符 888"/>
            <p:cNvCxnSpPr/>
            <p:nvPr/>
          </p:nvCxnSpPr>
          <p:spPr>
            <a:xfrm rot="15930000">
              <a:off x="4761595" y="533802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5" name="直接连接符 889"/>
            <p:cNvCxnSpPr/>
            <p:nvPr/>
          </p:nvCxnSpPr>
          <p:spPr>
            <a:xfrm rot="16065000">
              <a:off x="4759993" y="531086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6" name="直接连接符 890"/>
            <p:cNvCxnSpPr/>
            <p:nvPr/>
          </p:nvCxnSpPr>
          <p:spPr>
            <a:xfrm rot="16335000">
              <a:off x="4759993" y="525646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7" name="直接连接符 891"/>
            <p:cNvCxnSpPr/>
            <p:nvPr/>
          </p:nvCxnSpPr>
          <p:spPr>
            <a:xfrm rot="16470000">
              <a:off x="4761595" y="522930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8" name="直接连接符 892"/>
            <p:cNvCxnSpPr/>
            <p:nvPr/>
          </p:nvCxnSpPr>
          <p:spPr>
            <a:xfrm rot="16605000">
              <a:off x="4764261" y="520223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9" name="直接连接符 893"/>
            <p:cNvCxnSpPr/>
            <p:nvPr/>
          </p:nvCxnSpPr>
          <p:spPr>
            <a:xfrm rot="16740000">
              <a:off x="4767989" y="517528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0" name="直接连接符 894"/>
            <p:cNvCxnSpPr/>
            <p:nvPr/>
          </p:nvCxnSpPr>
          <p:spPr>
            <a:xfrm rot="16875000">
              <a:off x="4772772" y="514850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1" name="直接连接符 895"/>
            <p:cNvCxnSpPr/>
            <p:nvPr/>
          </p:nvCxnSpPr>
          <p:spPr>
            <a:xfrm rot="17010000">
              <a:off x="4778602" y="512193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2" name="直接连接符 896"/>
            <p:cNvCxnSpPr/>
            <p:nvPr/>
          </p:nvCxnSpPr>
          <p:spPr>
            <a:xfrm rot="17145000">
              <a:off x="4785471" y="509560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3" name="直接连接符 897"/>
            <p:cNvCxnSpPr/>
            <p:nvPr/>
          </p:nvCxnSpPr>
          <p:spPr>
            <a:xfrm rot="17280000">
              <a:off x="4793368" y="5069573"/>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4" name="直接连接符 898"/>
            <p:cNvCxnSpPr/>
            <p:nvPr/>
          </p:nvCxnSpPr>
          <p:spPr>
            <a:xfrm rot="17415000">
              <a:off x="4802282" y="504386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5" name="直接连接符 899"/>
            <p:cNvCxnSpPr/>
            <p:nvPr/>
          </p:nvCxnSpPr>
          <p:spPr>
            <a:xfrm rot="17550000">
              <a:off x="4812197" y="501853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6" name="直接连接符 900"/>
            <p:cNvCxnSpPr/>
            <p:nvPr/>
          </p:nvCxnSpPr>
          <p:spPr>
            <a:xfrm rot="17685000">
              <a:off x="4823099" y="499361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901"/>
            <p:cNvCxnSpPr/>
            <p:nvPr/>
          </p:nvCxnSpPr>
          <p:spPr>
            <a:xfrm rot="17820000">
              <a:off x="4834972" y="4969132"/>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8" name="直接连接符 902"/>
            <p:cNvCxnSpPr/>
            <p:nvPr/>
          </p:nvCxnSpPr>
          <p:spPr>
            <a:xfrm rot="17955000">
              <a:off x="4847797" y="494513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9" name="直接连接符 903"/>
            <p:cNvCxnSpPr/>
            <p:nvPr/>
          </p:nvCxnSpPr>
          <p:spPr>
            <a:xfrm rot="18090000">
              <a:off x="4861554" y="492166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0" name="直接连接符 904"/>
            <p:cNvCxnSpPr/>
            <p:nvPr/>
          </p:nvCxnSpPr>
          <p:spPr>
            <a:xfrm rot="18225000">
              <a:off x="4876221" y="489875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905"/>
            <p:cNvCxnSpPr/>
            <p:nvPr/>
          </p:nvCxnSpPr>
          <p:spPr>
            <a:xfrm rot="18360000">
              <a:off x="4891776" y="487643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2" name="直接连接符 906"/>
            <p:cNvCxnSpPr/>
            <p:nvPr/>
          </p:nvCxnSpPr>
          <p:spPr>
            <a:xfrm rot="18495000">
              <a:off x="4908196" y="485474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3" name="直接连接符 907"/>
            <p:cNvCxnSpPr/>
            <p:nvPr/>
          </p:nvCxnSpPr>
          <p:spPr>
            <a:xfrm rot="18630000">
              <a:off x="4925455" y="4833714"/>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4" name="直接连接符 908"/>
            <p:cNvCxnSpPr/>
            <p:nvPr/>
          </p:nvCxnSpPr>
          <p:spPr>
            <a:xfrm rot="18765000">
              <a:off x="4943527" y="481337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5" name="直接连接符 909"/>
            <p:cNvCxnSpPr/>
            <p:nvPr/>
          </p:nvCxnSpPr>
          <p:spPr>
            <a:xfrm rot="18900000">
              <a:off x="4962383" y="479376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6" name="直接连接符 910"/>
            <p:cNvCxnSpPr/>
            <p:nvPr/>
          </p:nvCxnSpPr>
          <p:spPr>
            <a:xfrm rot="19035000">
              <a:off x="4981994" y="477491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7" name="直接连接符 911"/>
            <p:cNvCxnSpPr/>
            <p:nvPr/>
          </p:nvCxnSpPr>
          <p:spPr>
            <a:xfrm rot="19170000">
              <a:off x="5002330" y="475684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912"/>
            <p:cNvCxnSpPr/>
            <p:nvPr/>
          </p:nvCxnSpPr>
          <p:spPr>
            <a:xfrm rot="19305000">
              <a:off x="5023360" y="473958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9" name="直接连接符 913"/>
            <p:cNvCxnSpPr/>
            <p:nvPr/>
          </p:nvCxnSpPr>
          <p:spPr>
            <a:xfrm rot="19440000">
              <a:off x="5045051" y="4723160"/>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0" name="直接连接符 914"/>
            <p:cNvCxnSpPr/>
            <p:nvPr/>
          </p:nvCxnSpPr>
          <p:spPr>
            <a:xfrm rot="19575000">
              <a:off x="5067370" y="470760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1" name="直接连接符 915"/>
            <p:cNvCxnSpPr/>
            <p:nvPr/>
          </p:nvCxnSpPr>
          <p:spPr>
            <a:xfrm rot="19710000">
              <a:off x="5090283" y="4692938"/>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2" name="直接连接符 916"/>
            <p:cNvCxnSpPr/>
            <p:nvPr/>
          </p:nvCxnSpPr>
          <p:spPr>
            <a:xfrm rot="19845000">
              <a:off x="5113754" y="467918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3" name="直接连接符 917"/>
            <p:cNvCxnSpPr/>
            <p:nvPr/>
          </p:nvCxnSpPr>
          <p:spPr>
            <a:xfrm rot="19980000">
              <a:off x="5137748" y="466635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4" name="直接连接符 918"/>
            <p:cNvCxnSpPr/>
            <p:nvPr/>
          </p:nvCxnSpPr>
          <p:spPr>
            <a:xfrm rot="20115000">
              <a:off x="5162225" y="4654483"/>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5" name="直接连接符 919"/>
            <p:cNvCxnSpPr/>
            <p:nvPr/>
          </p:nvCxnSpPr>
          <p:spPr>
            <a:xfrm rot="20250000">
              <a:off x="5187151" y="4643581"/>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6" name="直接连接符 920"/>
            <p:cNvCxnSpPr/>
            <p:nvPr/>
          </p:nvCxnSpPr>
          <p:spPr>
            <a:xfrm rot="20385000">
              <a:off x="5212485" y="463366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7" name="直接连接符 921"/>
            <p:cNvCxnSpPr/>
            <p:nvPr/>
          </p:nvCxnSpPr>
          <p:spPr>
            <a:xfrm rot="20520000">
              <a:off x="5238188" y="4624752"/>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8" name="直接连接符 922"/>
            <p:cNvCxnSpPr/>
            <p:nvPr/>
          </p:nvCxnSpPr>
          <p:spPr>
            <a:xfrm rot="20655000">
              <a:off x="5264223" y="461685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9" name="直接连接符 923"/>
            <p:cNvCxnSpPr/>
            <p:nvPr/>
          </p:nvCxnSpPr>
          <p:spPr>
            <a:xfrm rot="20790000">
              <a:off x="5290547" y="460998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0" name="直接连接符 924"/>
            <p:cNvCxnSpPr/>
            <p:nvPr/>
          </p:nvCxnSpPr>
          <p:spPr>
            <a:xfrm rot="20925000">
              <a:off x="5317120" y="4604156"/>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1" name="直接连接符 925"/>
            <p:cNvCxnSpPr/>
            <p:nvPr/>
          </p:nvCxnSpPr>
          <p:spPr>
            <a:xfrm rot="21060000">
              <a:off x="5343902" y="4599373"/>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2" name="直接连接符 926"/>
            <p:cNvCxnSpPr/>
            <p:nvPr/>
          </p:nvCxnSpPr>
          <p:spPr>
            <a:xfrm rot="21195000">
              <a:off x="5370850" y="4595645"/>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3" name="直接连接符 927"/>
            <p:cNvCxnSpPr/>
            <p:nvPr/>
          </p:nvCxnSpPr>
          <p:spPr>
            <a:xfrm rot="21330000">
              <a:off x="5397925" y="4592979"/>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4" name="直接连接符 928"/>
            <p:cNvCxnSpPr/>
            <p:nvPr/>
          </p:nvCxnSpPr>
          <p:spPr>
            <a:xfrm rot="21465000">
              <a:off x="5425083" y="4591377"/>
              <a:ext cx="0" cy="81509"/>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95" name="组合 759"/>
            <p:cNvGrpSpPr/>
            <p:nvPr/>
          </p:nvGrpSpPr>
          <p:grpSpPr>
            <a:xfrm>
              <a:off x="4718705" y="4551680"/>
              <a:ext cx="1488078" cy="1508429"/>
              <a:chOff x="1701800" y="1311075"/>
              <a:chExt cx="2782317" cy="2820368"/>
            </a:xfrm>
          </p:grpSpPr>
          <p:grpSp>
            <p:nvGrpSpPr>
              <p:cNvPr id="582" name="组合 760"/>
              <p:cNvGrpSpPr/>
              <p:nvPr/>
            </p:nvGrpSpPr>
            <p:grpSpPr>
              <a:xfrm>
                <a:off x="1701800" y="2755900"/>
                <a:ext cx="2746508" cy="0"/>
                <a:chOff x="1701800" y="2755900"/>
                <a:chExt cx="2746508" cy="0"/>
              </a:xfrm>
            </p:grpSpPr>
            <p:cxnSp>
              <p:nvCxnSpPr>
                <p:cNvPr id="592" name="直接连接符 770"/>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3" name="直接连接符 771"/>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83" name="组合 761"/>
              <p:cNvGrpSpPr/>
              <p:nvPr/>
            </p:nvGrpSpPr>
            <p:grpSpPr>
              <a:xfrm rot="5400000">
                <a:off x="1698625" y="2758189"/>
                <a:ext cx="2746508" cy="0"/>
                <a:chOff x="1701800" y="2755900"/>
                <a:chExt cx="2746508" cy="0"/>
              </a:xfrm>
            </p:grpSpPr>
            <p:cxnSp>
              <p:nvCxnSpPr>
                <p:cNvPr id="590" name="直接连接符 768"/>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1" name="直接连接符 769"/>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84" name="组合 762"/>
              <p:cNvGrpSpPr/>
              <p:nvPr/>
            </p:nvGrpSpPr>
            <p:grpSpPr>
              <a:xfrm rot="2700000">
                <a:off x="1773163" y="2684329"/>
                <a:ext cx="2746508" cy="0"/>
                <a:chOff x="1701800" y="2755900"/>
                <a:chExt cx="2746508" cy="0"/>
              </a:xfrm>
            </p:grpSpPr>
            <p:cxnSp>
              <p:nvCxnSpPr>
                <p:cNvPr id="588" name="直接连接符 766"/>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9" name="直接连接符 767"/>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85" name="组合 763"/>
              <p:cNvGrpSpPr/>
              <p:nvPr/>
            </p:nvGrpSpPr>
            <p:grpSpPr>
              <a:xfrm rot="18900000" flipH="1">
                <a:off x="1737609" y="2793679"/>
                <a:ext cx="2746508" cy="0"/>
                <a:chOff x="1701800" y="2755900"/>
                <a:chExt cx="2746508" cy="0"/>
              </a:xfrm>
            </p:grpSpPr>
            <p:cxnSp>
              <p:nvCxnSpPr>
                <p:cNvPr id="586" name="直接连接符 764"/>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7" name="直接连接符 765"/>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396" name="椭圆 395"/>
            <p:cNvSpPr/>
            <p:nvPr/>
          </p:nvSpPr>
          <p:spPr>
            <a:xfrm>
              <a:off x="4655808" y="4529440"/>
              <a:ext cx="1589420" cy="1589420"/>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7" name="文本框 396"/>
            <p:cNvSpPr txBox="1"/>
            <p:nvPr/>
          </p:nvSpPr>
          <p:spPr>
            <a:xfrm>
              <a:off x="4569012" y="1598279"/>
              <a:ext cx="983633" cy="707886"/>
            </a:xfrm>
            <a:prstGeom prst="rect">
              <a:avLst/>
            </a:prstGeom>
            <a:noFill/>
          </p:spPr>
          <p:txBody>
            <a:bodyPr wrap="square" rtlCol="0">
              <a:spAutoFit/>
            </a:bodyPr>
            <a:lstStyle/>
            <a:p>
              <a:pPr algn="ctr"/>
              <a:r>
                <a:rPr lang="en-US" altLang="zh-CN" sz="4000" dirty="0">
                  <a:solidFill>
                    <a:srgbClr val="FFB850"/>
                  </a:solidFill>
                  <a:latin typeface="Impact" panose="020B0806030902050204" pitchFamily="34" charset="0"/>
                </a:rPr>
                <a:t>78</a:t>
              </a:r>
              <a:r>
                <a:rPr lang="en-US" altLang="zh-CN" sz="2400" dirty="0">
                  <a:solidFill>
                    <a:srgbClr val="FFB850"/>
                  </a:solidFill>
                  <a:latin typeface="Impact" panose="020B0806030902050204" pitchFamily="34" charset="0"/>
                </a:rPr>
                <a:t>%</a:t>
              </a:r>
              <a:endParaRPr lang="zh-CN" altLang="en-US" sz="4000" dirty="0">
                <a:solidFill>
                  <a:srgbClr val="FFB850"/>
                </a:solidFill>
                <a:latin typeface="Impact" panose="020B0806030902050204" pitchFamily="34" charset="0"/>
              </a:endParaRPr>
            </a:p>
          </p:txBody>
        </p:sp>
        <p:sp>
          <p:nvSpPr>
            <p:cNvPr id="398" name="文本框 397"/>
            <p:cNvSpPr txBox="1"/>
            <p:nvPr/>
          </p:nvSpPr>
          <p:spPr>
            <a:xfrm>
              <a:off x="5001816" y="4882268"/>
              <a:ext cx="983633" cy="584775"/>
            </a:xfrm>
            <a:prstGeom prst="rect">
              <a:avLst/>
            </a:prstGeom>
            <a:noFill/>
          </p:spPr>
          <p:txBody>
            <a:bodyPr wrap="square" rtlCol="0">
              <a:spAutoFit/>
            </a:bodyPr>
            <a:lstStyle/>
            <a:p>
              <a:pPr algn="ctr"/>
              <a:r>
                <a:rPr lang="en-US" altLang="zh-CN" sz="3200" dirty="0">
                  <a:solidFill>
                    <a:srgbClr val="E87071"/>
                  </a:solidFill>
                  <a:latin typeface="Impact" panose="020B0806030902050204" pitchFamily="34" charset="0"/>
                </a:rPr>
                <a:t>27</a:t>
              </a:r>
              <a:r>
                <a:rPr lang="en-US" altLang="zh-CN" dirty="0">
                  <a:solidFill>
                    <a:srgbClr val="E87071"/>
                  </a:solidFill>
                  <a:latin typeface="Impact" panose="020B0806030902050204" pitchFamily="34" charset="0"/>
                </a:rPr>
                <a:t>%</a:t>
              </a:r>
              <a:endParaRPr lang="zh-CN" altLang="en-US" sz="3200" dirty="0">
                <a:solidFill>
                  <a:srgbClr val="E87071"/>
                </a:solidFill>
                <a:latin typeface="Impact" panose="020B0806030902050204" pitchFamily="34" charset="0"/>
              </a:endParaRPr>
            </a:p>
          </p:txBody>
        </p:sp>
        <p:sp>
          <p:nvSpPr>
            <p:cNvPr id="399" name="文本框 398"/>
            <p:cNvSpPr txBox="1"/>
            <p:nvPr/>
          </p:nvSpPr>
          <p:spPr>
            <a:xfrm>
              <a:off x="7715486" y="2837311"/>
              <a:ext cx="983633" cy="646331"/>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50</a:t>
              </a:r>
              <a:r>
                <a:rPr lang="en-US" altLang="zh-CN" sz="2000" dirty="0">
                  <a:solidFill>
                    <a:srgbClr val="01ACBE"/>
                  </a:solidFill>
                  <a:latin typeface="Impact" panose="020B0806030902050204" pitchFamily="34" charset="0"/>
                </a:rPr>
                <a:t>%</a:t>
              </a:r>
              <a:endParaRPr lang="zh-CN" altLang="en-US" sz="3600" dirty="0">
                <a:solidFill>
                  <a:srgbClr val="01ACBE"/>
                </a:solidFill>
                <a:latin typeface="Impact" panose="020B0806030902050204" pitchFamily="34" charset="0"/>
              </a:endParaRPr>
            </a:p>
          </p:txBody>
        </p:sp>
        <p:cxnSp>
          <p:nvCxnSpPr>
            <p:cNvPr id="400" name="直接连接符 1133"/>
            <p:cNvCxnSpPr/>
            <p:nvPr/>
          </p:nvCxnSpPr>
          <p:spPr>
            <a:xfrm>
              <a:off x="5023797" y="1058640"/>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1" name="直接连接符 1134"/>
            <p:cNvCxnSpPr/>
            <p:nvPr/>
          </p:nvCxnSpPr>
          <p:spPr>
            <a:xfrm rot="135000">
              <a:off x="5065405" y="105945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2" name="直接连接符 1135"/>
            <p:cNvCxnSpPr/>
            <p:nvPr/>
          </p:nvCxnSpPr>
          <p:spPr>
            <a:xfrm rot="270000">
              <a:off x="5106950" y="106190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3" name="直接连接符 1136"/>
            <p:cNvCxnSpPr/>
            <p:nvPr/>
          </p:nvCxnSpPr>
          <p:spPr>
            <a:xfrm rot="405000">
              <a:off x="5148366" y="106598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4" name="直接连接符 1137"/>
            <p:cNvCxnSpPr/>
            <p:nvPr/>
          </p:nvCxnSpPr>
          <p:spPr>
            <a:xfrm rot="540000">
              <a:off x="5189590" y="107168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5" name="直接连接符 1138"/>
            <p:cNvCxnSpPr/>
            <p:nvPr/>
          </p:nvCxnSpPr>
          <p:spPr>
            <a:xfrm rot="675000">
              <a:off x="5230559" y="107900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6" name="直接连接符 1139"/>
            <p:cNvCxnSpPr/>
            <p:nvPr/>
          </p:nvCxnSpPr>
          <p:spPr>
            <a:xfrm rot="810000">
              <a:off x="5271209" y="108792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7" name="直接连接符 1140"/>
            <p:cNvCxnSpPr/>
            <p:nvPr/>
          </p:nvCxnSpPr>
          <p:spPr>
            <a:xfrm rot="945000">
              <a:off x="5311477" y="109843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8" name="直接连接符 1141"/>
            <p:cNvCxnSpPr/>
            <p:nvPr/>
          </p:nvCxnSpPr>
          <p:spPr>
            <a:xfrm rot="1080000">
              <a:off x="5351302" y="111051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9" name="直接连接符 1142"/>
            <p:cNvCxnSpPr/>
            <p:nvPr/>
          </p:nvCxnSpPr>
          <p:spPr>
            <a:xfrm rot="1215000">
              <a:off x="5390622" y="112414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0" name="直接连接符 1143"/>
            <p:cNvCxnSpPr/>
            <p:nvPr/>
          </p:nvCxnSpPr>
          <p:spPr>
            <a:xfrm rot="1350000">
              <a:off x="5429376" y="113931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1" name="直接连接符 1144"/>
            <p:cNvCxnSpPr/>
            <p:nvPr/>
          </p:nvCxnSpPr>
          <p:spPr>
            <a:xfrm rot="1485000">
              <a:off x="5467505" y="115599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2" name="直接连接符 1145"/>
            <p:cNvCxnSpPr/>
            <p:nvPr/>
          </p:nvCxnSpPr>
          <p:spPr>
            <a:xfrm rot="1620000">
              <a:off x="5504949" y="117415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3" name="直接连接符 1146"/>
            <p:cNvCxnSpPr/>
            <p:nvPr/>
          </p:nvCxnSpPr>
          <p:spPr>
            <a:xfrm rot="1755000">
              <a:off x="5541652" y="119377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4" name="直接连接符 1147"/>
            <p:cNvCxnSpPr/>
            <p:nvPr/>
          </p:nvCxnSpPr>
          <p:spPr>
            <a:xfrm rot="1890000">
              <a:off x="5577556" y="121481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5" name="直接连接符 1148"/>
            <p:cNvCxnSpPr/>
            <p:nvPr/>
          </p:nvCxnSpPr>
          <p:spPr>
            <a:xfrm rot="2025000">
              <a:off x="5612607" y="123725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6" name="直接连接符 1149"/>
            <p:cNvCxnSpPr/>
            <p:nvPr/>
          </p:nvCxnSpPr>
          <p:spPr>
            <a:xfrm rot="2160000">
              <a:off x="5646749" y="126104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7" name="直接连接符 1150"/>
            <p:cNvCxnSpPr/>
            <p:nvPr/>
          </p:nvCxnSpPr>
          <p:spPr>
            <a:xfrm rot="2295000">
              <a:off x="5679931" y="128616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8" name="直接连接符 1151"/>
            <p:cNvCxnSpPr/>
            <p:nvPr/>
          </p:nvCxnSpPr>
          <p:spPr>
            <a:xfrm rot="2430000">
              <a:off x="5712101" y="131256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9" name="直接连接符 1152"/>
            <p:cNvCxnSpPr/>
            <p:nvPr/>
          </p:nvCxnSpPr>
          <p:spPr>
            <a:xfrm rot="2565000">
              <a:off x="5743209" y="134021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0" name="直接连接符 1153"/>
            <p:cNvCxnSpPr/>
            <p:nvPr/>
          </p:nvCxnSpPr>
          <p:spPr>
            <a:xfrm rot="2700000">
              <a:off x="5773209" y="136905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1" name="直接连接符 1154"/>
            <p:cNvCxnSpPr/>
            <p:nvPr/>
          </p:nvCxnSpPr>
          <p:spPr>
            <a:xfrm rot="2835000">
              <a:off x="5802054" y="139905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2" name="直接连接符 1155"/>
            <p:cNvCxnSpPr/>
            <p:nvPr/>
          </p:nvCxnSpPr>
          <p:spPr>
            <a:xfrm rot="2970000">
              <a:off x="5829698" y="143016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3" name="直接连接符 1156"/>
            <p:cNvCxnSpPr/>
            <p:nvPr/>
          </p:nvCxnSpPr>
          <p:spPr>
            <a:xfrm rot="3105000">
              <a:off x="5856099" y="146233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4" name="直接连接符 1157"/>
            <p:cNvCxnSpPr/>
            <p:nvPr/>
          </p:nvCxnSpPr>
          <p:spPr>
            <a:xfrm rot="3240000">
              <a:off x="5881217" y="149551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5" name="直接连接符 1158"/>
            <p:cNvCxnSpPr/>
            <p:nvPr/>
          </p:nvCxnSpPr>
          <p:spPr>
            <a:xfrm rot="3375000">
              <a:off x="5905013" y="152966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6" name="直接连接符 1159"/>
            <p:cNvCxnSpPr/>
            <p:nvPr/>
          </p:nvCxnSpPr>
          <p:spPr>
            <a:xfrm rot="3510000">
              <a:off x="5927450" y="156471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7" name="直接连接符 1160"/>
            <p:cNvCxnSpPr/>
            <p:nvPr/>
          </p:nvCxnSpPr>
          <p:spPr>
            <a:xfrm rot="3645000">
              <a:off x="5948494" y="160061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8" name="直接连接符 1161"/>
            <p:cNvCxnSpPr/>
            <p:nvPr/>
          </p:nvCxnSpPr>
          <p:spPr>
            <a:xfrm rot="3780000">
              <a:off x="5968112" y="163731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9" name="直接连接符 1162"/>
            <p:cNvCxnSpPr/>
            <p:nvPr/>
          </p:nvCxnSpPr>
          <p:spPr>
            <a:xfrm rot="3915000">
              <a:off x="5986274" y="167476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0" name="直接连接符 1163"/>
            <p:cNvCxnSpPr/>
            <p:nvPr/>
          </p:nvCxnSpPr>
          <p:spPr>
            <a:xfrm rot="4050000">
              <a:off x="6002952" y="171289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1" name="直接连接符 1164"/>
            <p:cNvCxnSpPr/>
            <p:nvPr/>
          </p:nvCxnSpPr>
          <p:spPr>
            <a:xfrm rot="4185000">
              <a:off x="6018120" y="175164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2" name="直接连接符 1165"/>
            <p:cNvCxnSpPr/>
            <p:nvPr/>
          </p:nvCxnSpPr>
          <p:spPr>
            <a:xfrm rot="4320000">
              <a:off x="6031754" y="179096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3" name="直接连接符 1166"/>
            <p:cNvCxnSpPr/>
            <p:nvPr/>
          </p:nvCxnSpPr>
          <p:spPr>
            <a:xfrm rot="4455000">
              <a:off x="6043836" y="183078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4" name="直接连接符 1167"/>
            <p:cNvCxnSpPr/>
            <p:nvPr/>
          </p:nvCxnSpPr>
          <p:spPr>
            <a:xfrm rot="4590000">
              <a:off x="6054343" y="187105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5" name="直接连接符 1168"/>
            <p:cNvCxnSpPr/>
            <p:nvPr/>
          </p:nvCxnSpPr>
          <p:spPr>
            <a:xfrm rot="4725000">
              <a:off x="6063262" y="191170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6" name="直接连接符 1169"/>
            <p:cNvCxnSpPr/>
            <p:nvPr/>
          </p:nvCxnSpPr>
          <p:spPr>
            <a:xfrm rot="4860000">
              <a:off x="6070578" y="195267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7" name="直接连接符 1170"/>
            <p:cNvCxnSpPr/>
            <p:nvPr/>
          </p:nvCxnSpPr>
          <p:spPr>
            <a:xfrm rot="4995000">
              <a:off x="6076280" y="199390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8" name="直接连接符 1171"/>
            <p:cNvCxnSpPr/>
            <p:nvPr/>
          </p:nvCxnSpPr>
          <p:spPr>
            <a:xfrm rot="5130000">
              <a:off x="6080360" y="203531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9" name="直接连接符 1172"/>
            <p:cNvCxnSpPr/>
            <p:nvPr/>
          </p:nvCxnSpPr>
          <p:spPr>
            <a:xfrm rot="5265000">
              <a:off x="6082809" y="207686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0" name="直接连接符 1173"/>
            <p:cNvCxnSpPr/>
            <p:nvPr/>
          </p:nvCxnSpPr>
          <p:spPr>
            <a:xfrm rot="5535000">
              <a:off x="6082809" y="2160078"/>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1" name="直接连接符 1174"/>
            <p:cNvCxnSpPr/>
            <p:nvPr/>
          </p:nvCxnSpPr>
          <p:spPr>
            <a:xfrm rot="5670000">
              <a:off x="6080360" y="220162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2" name="直接连接符 1175"/>
            <p:cNvCxnSpPr/>
            <p:nvPr/>
          </p:nvCxnSpPr>
          <p:spPr>
            <a:xfrm rot="5805000">
              <a:off x="6076280" y="224303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3" name="直接连接符 1176"/>
            <p:cNvCxnSpPr/>
            <p:nvPr/>
          </p:nvCxnSpPr>
          <p:spPr>
            <a:xfrm rot="5940000">
              <a:off x="6070578" y="228426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4" name="直接连接符 1177"/>
            <p:cNvCxnSpPr/>
            <p:nvPr/>
          </p:nvCxnSpPr>
          <p:spPr>
            <a:xfrm rot="6075000">
              <a:off x="6063262" y="232523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5" name="直接连接符 1178"/>
            <p:cNvCxnSpPr/>
            <p:nvPr/>
          </p:nvCxnSpPr>
          <p:spPr>
            <a:xfrm rot="6210000">
              <a:off x="6054343" y="23658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6" name="直接连接符 1179"/>
            <p:cNvCxnSpPr/>
            <p:nvPr/>
          </p:nvCxnSpPr>
          <p:spPr>
            <a:xfrm rot="6345000">
              <a:off x="6043836" y="240615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7" name="直接连接符 1180"/>
            <p:cNvCxnSpPr/>
            <p:nvPr/>
          </p:nvCxnSpPr>
          <p:spPr>
            <a:xfrm rot="6480000">
              <a:off x="6031754" y="244597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8" name="直接连接符 1181"/>
            <p:cNvCxnSpPr/>
            <p:nvPr/>
          </p:nvCxnSpPr>
          <p:spPr>
            <a:xfrm rot="6615000">
              <a:off x="6018120" y="248529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9" name="直接连接符 1182"/>
            <p:cNvCxnSpPr/>
            <p:nvPr/>
          </p:nvCxnSpPr>
          <p:spPr>
            <a:xfrm rot="6750000">
              <a:off x="6002952" y="252404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0" name="直接连接符 1183"/>
            <p:cNvCxnSpPr/>
            <p:nvPr/>
          </p:nvCxnSpPr>
          <p:spPr>
            <a:xfrm rot="6885000">
              <a:off x="5986274" y="2562178"/>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1" name="直接连接符 1184"/>
            <p:cNvCxnSpPr/>
            <p:nvPr/>
          </p:nvCxnSpPr>
          <p:spPr>
            <a:xfrm rot="7020000">
              <a:off x="5968112" y="259962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2" name="直接连接符 1185"/>
            <p:cNvCxnSpPr/>
            <p:nvPr/>
          </p:nvCxnSpPr>
          <p:spPr>
            <a:xfrm rot="7155000">
              <a:off x="5948494" y="263632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3" name="直接连接符 1186"/>
            <p:cNvCxnSpPr/>
            <p:nvPr/>
          </p:nvCxnSpPr>
          <p:spPr>
            <a:xfrm rot="7290000">
              <a:off x="5927450" y="267223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4" name="直接连接符 1187"/>
            <p:cNvCxnSpPr/>
            <p:nvPr/>
          </p:nvCxnSpPr>
          <p:spPr>
            <a:xfrm rot="7425000">
              <a:off x="5905013" y="270728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5" name="直接连接符 1188"/>
            <p:cNvCxnSpPr/>
            <p:nvPr/>
          </p:nvCxnSpPr>
          <p:spPr>
            <a:xfrm rot="7560000">
              <a:off x="5881217" y="274142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6" name="直接连接符 1189"/>
            <p:cNvCxnSpPr/>
            <p:nvPr/>
          </p:nvCxnSpPr>
          <p:spPr>
            <a:xfrm rot="7695000">
              <a:off x="5856099" y="277460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7" name="直接连接符 1190"/>
            <p:cNvCxnSpPr/>
            <p:nvPr/>
          </p:nvCxnSpPr>
          <p:spPr>
            <a:xfrm rot="7830000">
              <a:off x="5829698" y="280677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8" name="直接连接符 1191"/>
            <p:cNvCxnSpPr/>
            <p:nvPr/>
          </p:nvCxnSpPr>
          <p:spPr>
            <a:xfrm rot="7965000">
              <a:off x="5802054" y="283788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9" name="直接连接符 1192"/>
            <p:cNvCxnSpPr/>
            <p:nvPr/>
          </p:nvCxnSpPr>
          <p:spPr>
            <a:xfrm rot="8100000">
              <a:off x="5773209" y="28678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0" name="直接连接符 1193"/>
            <p:cNvCxnSpPr/>
            <p:nvPr/>
          </p:nvCxnSpPr>
          <p:spPr>
            <a:xfrm rot="8235000">
              <a:off x="5743209" y="289672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1" name="直接连接符 1194"/>
            <p:cNvCxnSpPr/>
            <p:nvPr/>
          </p:nvCxnSpPr>
          <p:spPr>
            <a:xfrm rot="8370000">
              <a:off x="5712101" y="292437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2" name="直接连接符 1195"/>
            <p:cNvCxnSpPr/>
            <p:nvPr/>
          </p:nvCxnSpPr>
          <p:spPr>
            <a:xfrm rot="8505000">
              <a:off x="5679931" y="295077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3" name="直接连接符 1196"/>
            <p:cNvCxnSpPr/>
            <p:nvPr/>
          </p:nvCxnSpPr>
          <p:spPr>
            <a:xfrm rot="8640000">
              <a:off x="5646749" y="297589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4" name="直接连接符 1197"/>
            <p:cNvCxnSpPr/>
            <p:nvPr/>
          </p:nvCxnSpPr>
          <p:spPr>
            <a:xfrm rot="8775000">
              <a:off x="5612607" y="299968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5" name="直接连接符 1198"/>
            <p:cNvCxnSpPr/>
            <p:nvPr/>
          </p:nvCxnSpPr>
          <p:spPr>
            <a:xfrm rot="8910000">
              <a:off x="5577556" y="302212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6" name="直接连接符 1199"/>
            <p:cNvCxnSpPr/>
            <p:nvPr/>
          </p:nvCxnSpPr>
          <p:spPr>
            <a:xfrm rot="9045000">
              <a:off x="5541652" y="304316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7" name="直接连接符 1200"/>
            <p:cNvCxnSpPr/>
            <p:nvPr/>
          </p:nvCxnSpPr>
          <p:spPr>
            <a:xfrm rot="9180000">
              <a:off x="5504949" y="306278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8" name="直接连接符 1201"/>
            <p:cNvCxnSpPr/>
            <p:nvPr/>
          </p:nvCxnSpPr>
          <p:spPr>
            <a:xfrm rot="9315000">
              <a:off x="5467505" y="308094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9" name="直接连接符 1202"/>
            <p:cNvCxnSpPr/>
            <p:nvPr/>
          </p:nvCxnSpPr>
          <p:spPr>
            <a:xfrm rot="9450000">
              <a:off x="5429376" y="309762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0" name="直接连接符 1203"/>
            <p:cNvCxnSpPr/>
            <p:nvPr/>
          </p:nvCxnSpPr>
          <p:spPr>
            <a:xfrm rot="9585000">
              <a:off x="5390622" y="311279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1" name="直接连接符 1204"/>
            <p:cNvCxnSpPr/>
            <p:nvPr/>
          </p:nvCxnSpPr>
          <p:spPr>
            <a:xfrm rot="9720000">
              <a:off x="5351302" y="312642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2" name="直接连接符 1205"/>
            <p:cNvCxnSpPr/>
            <p:nvPr/>
          </p:nvCxnSpPr>
          <p:spPr>
            <a:xfrm rot="9855000">
              <a:off x="5311477" y="313850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3" name="直接连接符 1206"/>
            <p:cNvCxnSpPr/>
            <p:nvPr/>
          </p:nvCxnSpPr>
          <p:spPr>
            <a:xfrm rot="9990000">
              <a:off x="5271209" y="314901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4" name="直接连接符 1207"/>
            <p:cNvCxnSpPr/>
            <p:nvPr/>
          </p:nvCxnSpPr>
          <p:spPr>
            <a:xfrm rot="10125000">
              <a:off x="5230559" y="315793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5" name="直接连接符 1208"/>
            <p:cNvCxnSpPr/>
            <p:nvPr/>
          </p:nvCxnSpPr>
          <p:spPr>
            <a:xfrm rot="10260000">
              <a:off x="5189590" y="316525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6" name="直接连接符 1209"/>
            <p:cNvCxnSpPr/>
            <p:nvPr/>
          </p:nvCxnSpPr>
          <p:spPr>
            <a:xfrm rot="10395000">
              <a:off x="5148366" y="317095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7" name="直接连接符 1210"/>
            <p:cNvCxnSpPr/>
            <p:nvPr/>
          </p:nvCxnSpPr>
          <p:spPr>
            <a:xfrm rot="10530000">
              <a:off x="5106950" y="317503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8" name="直接连接符 1211"/>
            <p:cNvCxnSpPr/>
            <p:nvPr/>
          </p:nvCxnSpPr>
          <p:spPr>
            <a:xfrm rot="10665000">
              <a:off x="5065405" y="31774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9" name="直接连接符 1212"/>
            <p:cNvCxnSpPr/>
            <p:nvPr/>
          </p:nvCxnSpPr>
          <p:spPr>
            <a:xfrm rot="10935000">
              <a:off x="4982188" y="31774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0" name="直接连接符 1213"/>
            <p:cNvCxnSpPr/>
            <p:nvPr/>
          </p:nvCxnSpPr>
          <p:spPr>
            <a:xfrm rot="11070000">
              <a:off x="4940643" y="317503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1" name="直接连接符 1214"/>
            <p:cNvCxnSpPr/>
            <p:nvPr/>
          </p:nvCxnSpPr>
          <p:spPr>
            <a:xfrm rot="11205000">
              <a:off x="4899227" y="317095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2" name="直接连接符 1215"/>
            <p:cNvCxnSpPr/>
            <p:nvPr/>
          </p:nvCxnSpPr>
          <p:spPr>
            <a:xfrm rot="11340000">
              <a:off x="4858003" y="316525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3" name="直接连接符 1216"/>
            <p:cNvCxnSpPr/>
            <p:nvPr/>
          </p:nvCxnSpPr>
          <p:spPr>
            <a:xfrm rot="11475000">
              <a:off x="4817034" y="315793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4" name="直接连接符 1217"/>
            <p:cNvCxnSpPr/>
            <p:nvPr/>
          </p:nvCxnSpPr>
          <p:spPr>
            <a:xfrm rot="11610000">
              <a:off x="4776384" y="314901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5" name="直接连接符 1218"/>
            <p:cNvCxnSpPr/>
            <p:nvPr/>
          </p:nvCxnSpPr>
          <p:spPr>
            <a:xfrm rot="11745000">
              <a:off x="4736116" y="313850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6" name="直接连接符 1219"/>
            <p:cNvCxnSpPr/>
            <p:nvPr/>
          </p:nvCxnSpPr>
          <p:spPr>
            <a:xfrm rot="11880000">
              <a:off x="4696291" y="312642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7" name="直接连接符 1220"/>
            <p:cNvCxnSpPr/>
            <p:nvPr/>
          </p:nvCxnSpPr>
          <p:spPr>
            <a:xfrm rot="12015000">
              <a:off x="4656971" y="311279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8" name="直接连接符 1221"/>
            <p:cNvCxnSpPr/>
            <p:nvPr/>
          </p:nvCxnSpPr>
          <p:spPr>
            <a:xfrm rot="12150000">
              <a:off x="4618217" y="309762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9" name="直接连接符 1222"/>
            <p:cNvCxnSpPr/>
            <p:nvPr/>
          </p:nvCxnSpPr>
          <p:spPr>
            <a:xfrm rot="12285000">
              <a:off x="4580088" y="308094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0" name="直接连接符 1223"/>
            <p:cNvCxnSpPr/>
            <p:nvPr/>
          </p:nvCxnSpPr>
          <p:spPr>
            <a:xfrm rot="12420000">
              <a:off x="4542644" y="306278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1" name="直接连接符 1224"/>
            <p:cNvCxnSpPr/>
            <p:nvPr/>
          </p:nvCxnSpPr>
          <p:spPr>
            <a:xfrm rot="12555000">
              <a:off x="4505941" y="304316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2" name="直接连接符 1225"/>
            <p:cNvCxnSpPr/>
            <p:nvPr/>
          </p:nvCxnSpPr>
          <p:spPr>
            <a:xfrm rot="12690000">
              <a:off x="4470037" y="302212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3" name="直接连接符 1226"/>
            <p:cNvCxnSpPr/>
            <p:nvPr/>
          </p:nvCxnSpPr>
          <p:spPr>
            <a:xfrm rot="12825000">
              <a:off x="4434986" y="299968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4" name="直接连接符 1227"/>
            <p:cNvCxnSpPr/>
            <p:nvPr/>
          </p:nvCxnSpPr>
          <p:spPr>
            <a:xfrm rot="12960000">
              <a:off x="4400844" y="297589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5" name="直接连接符 1228"/>
            <p:cNvCxnSpPr/>
            <p:nvPr/>
          </p:nvCxnSpPr>
          <p:spPr>
            <a:xfrm rot="13095000">
              <a:off x="4367662" y="295077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6" name="直接连接符 1229"/>
            <p:cNvCxnSpPr/>
            <p:nvPr/>
          </p:nvCxnSpPr>
          <p:spPr>
            <a:xfrm rot="13230000">
              <a:off x="4335492" y="292437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7" name="直接连接符 1230"/>
            <p:cNvCxnSpPr/>
            <p:nvPr/>
          </p:nvCxnSpPr>
          <p:spPr>
            <a:xfrm rot="13365000">
              <a:off x="4304384" y="289672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8" name="直接连接符 1231"/>
            <p:cNvCxnSpPr/>
            <p:nvPr/>
          </p:nvCxnSpPr>
          <p:spPr>
            <a:xfrm rot="13500000">
              <a:off x="4274384" y="28678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9" name="直接连接符 1232"/>
            <p:cNvCxnSpPr/>
            <p:nvPr/>
          </p:nvCxnSpPr>
          <p:spPr>
            <a:xfrm rot="13635000">
              <a:off x="4245540" y="283788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0" name="直接连接符 1233"/>
            <p:cNvCxnSpPr/>
            <p:nvPr/>
          </p:nvCxnSpPr>
          <p:spPr>
            <a:xfrm rot="13770000">
              <a:off x="4217895" y="280677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1" name="直接连接符 1234"/>
            <p:cNvCxnSpPr/>
            <p:nvPr/>
          </p:nvCxnSpPr>
          <p:spPr>
            <a:xfrm rot="13905000">
              <a:off x="4191494" y="2774604"/>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2" name="直接连接符 1235"/>
            <p:cNvCxnSpPr/>
            <p:nvPr/>
          </p:nvCxnSpPr>
          <p:spPr>
            <a:xfrm rot="14040000">
              <a:off x="4166376" y="274142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3" name="直接连接符 1236"/>
            <p:cNvCxnSpPr/>
            <p:nvPr/>
          </p:nvCxnSpPr>
          <p:spPr>
            <a:xfrm rot="14175000">
              <a:off x="4142580" y="270728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4" name="直接连接符 1237"/>
            <p:cNvCxnSpPr/>
            <p:nvPr/>
          </p:nvCxnSpPr>
          <p:spPr>
            <a:xfrm rot="14310000">
              <a:off x="4120143" y="267223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5" name="直接连接符 1238"/>
            <p:cNvCxnSpPr/>
            <p:nvPr/>
          </p:nvCxnSpPr>
          <p:spPr>
            <a:xfrm rot="14445000">
              <a:off x="4099099" y="263632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6" name="直接连接符 1239"/>
            <p:cNvCxnSpPr/>
            <p:nvPr/>
          </p:nvCxnSpPr>
          <p:spPr>
            <a:xfrm rot="14580000">
              <a:off x="4079481" y="259962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7" name="直接连接符 1240"/>
            <p:cNvCxnSpPr/>
            <p:nvPr/>
          </p:nvCxnSpPr>
          <p:spPr>
            <a:xfrm rot="14715000">
              <a:off x="4061319" y="2562178"/>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8" name="直接连接符 1241"/>
            <p:cNvCxnSpPr/>
            <p:nvPr/>
          </p:nvCxnSpPr>
          <p:spPr>
            <a:xfrm rot="14850000">
              <a:off x="4044641" y="252404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9" name="直接连接符 1242"/>
            <p:cNvCxnSpPr/>
            <p:nvPr/>
          </p:nvCxnSpPr>
          <p:spPr>
            <a:xfrm rot="14985000">
              <a:off x="4029473" y="248529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0" name="直接连接符 1243"/>
            <p:cNvCxnSpPr/>
            <p:nvPr/>
          </p:nvCxnSpPr>
          <p:spPr>
            <a:xfrm rot="15120000">
              <a:off x="4015838" y="2445975"/>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1" name="直接连接符 1244"/>
            <p:cNvCxnSpPr/>
            <p:nvPr/>
          </p:nvCxnSpPr>
          <p:spPr>
            <a:xfrm rot="15255000">
              <a:off x="4003757" y="240615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2" name="直接连接符 1245"/>
            <p:cNvCxnSpPr/>
            <p:nvPr/>
          </p:nvCxnSpPr>
          <p:spPr>
            <a:xfrm rot="15390000">
              <a:off x="3993250" y="236588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3" name="直接连接符 1246"/>
            <p:cNvCxnSpPr/>
            <p:nvPr/>
          </p:nvCxnSpPr>
          <p:spPr>
            <a:xfrm rot="15525000">
              <a:off x="3984331" y="2325232"/>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4" name="直接连接符 1247"/>
            <p:cNvCxnSpPr/>
            <p:nvPr/>
          </p:nvCxnSpPr>
          <p:spPr>
            <a:xfrm rot="15660000">
              <a:off x="3977014" y="228426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5" name="直接连接符 1248"/>
            <p:cNvCxnSpPr/>
            <p:nvPr/>
          </p:nvCxnSpPr>
          <p:spPr>
            <a:xfrm rot="15795000">
              <a:off x="3971313" y="2243039"/>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6" name="直接连接符 1249"/>
            <p:cNvCxnSpPr/>
            <p:nvPr/>
          </p:nvCxnSpPr>
          <p:spPr>
            <a:xfrm rot="15930000">
              <a:off x="3967233" y="2201623"/>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7" name="直接连接符 1250"/>
            <p:cNvCxnSpPr/>
            <p:nvPr/>
          </p:nvCxnSpPr>
          <p:spPr>
            <a:xfrm rot="16065000">
              <a:off x="3964784" y="2160078"/>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8" name="直接连接符 1251"/>
            <p:cNvCxnSpPr/>
            <p:nvPr/>
          </p:nvCxnSpPr>
          <p:spPr>
            <a:xfrm rot="16335000">
              <a:off x="3964784" y="2076861"/>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9" name="直接连接符 1252"/>
            <p:cNvCxnSpPr/>
            <p:nvPr/>
          </p:nvCxnSpPr>
          <p:spPr>
            <a:xfrm rot="16470000">
              <a:off x="3967233" y="203531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0" name="直接连接符 1253"/>
            <p:cNvCxnSpPr/>
            <p:nvPr/>
          </p:nvCxnSpPr>
          <p:spPr>
            <a:xfrm rot="16605000">
              <a:off x="3971313" y="1993900"/>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1" name="直接连接符 1254"/>
            <p:cNvCxnSpPr/>
            <p:nvPr/>
          </p:nvCxnSpPr>
          <p:spPr>
            <a:xfrm rot="16740000">
              <a:off x="3977014" y="1952676"/>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2" name="直接连接符 1255"/>
            <p:cNvCxnSpPr/>
            <p:nvPr/>
          </p:nvCxnSpPr>
          <p:spPr>
            <a:xfrm rot="16875000">
              <a:off x="3984331" y="191170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3" name="直接连接符 1256"/>
            <p:cNvCxnSpPr/>
            <p:nvPr/>
          </p:nvCxnSpPr>
          <p:spPr>
            <a:xfrm rot="17010000">
              <a:off x="3993250" y="1871057"/>
              <a:ext cx="0" cy="124686"/>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4" name="直接连接符 1257"/>
            <p:cNvCxnSpPr/>
            <p:nvPr/>
          </p:nvCxnSpPr>
          <p:spPr>
            <a:xfrm rot="17145000">
              <a:off x="4003757" y="1830789"/>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1258"/>
            <p:cNvCxnSpPr/>
            <p:nvPr/>
          </p:nvCxnSpPr>
          <p:spPr>
            <a:xfrm rot="17280000">
              <a:off x="4015838" y="1790964"/>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6" name="直接连接符 1259"/>
            <p:cNvCxnSpPr/>
            <p:nvPr/>
          </p:nvCxnSpPr>
          <p:spPr>
            <a:xfrm rot="17415000">
              <a:off x="4029473" y="1751645"/>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7" name="直接连接符 1260"/>
            <p:cNvCxnSpPr/>
            <p:nvPr/>
          </p:nvCxnSpPr>
          <p:spPr>
            <a:xfrm rot="17550000">
              <a:off x="4044641" y="1712891"/>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8" name="直接连接符 1261"/>
            <p:cNvCxnSpPr/>
            <p:nvPr/>
          </p:nvCxnSpPr>
          <p:spPr>
            <a:xfrm rot="17685000">
              <a:off x="4061319" y="1674762"/>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9" name="直接连接符 1262"/>
            <p:cNvCxnSpPr/>
            <p:nvPr/>
          </p:nvCxnSpPr>
          <p:spPr>
            <a:xfrm rot="17820000">
              <a:off x="4079481" y="163731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0" name="直接连接符 1263"/>
            <p:cNvCxnSpPr/>
            <p:nvPr/>
          </p:nvCxnSpPr>
          <p:spPr>
            <a:xfrm rot="17955000">
              <a:off x="4099099" y="1600614"/>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1" name="直接连接符 1264"/>
            <p:cNvCxnSpPr/>
            <p:nvPr/>
          </p:nvCxnSpPr>
          <p:spPr>
            <a:xfrm rot="18090000">
              <a:off x="4120143" y="1564710"/>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2" name="直接连接符 1265"/>
            <p:cNvCxnSpPr/>
            <p:nvPr/>
          </p:nvCxnSpPr>
          <p:spPr>
            <a:xfrm rot="18225000">
              <a:off x="4142580" y="1529660"/>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3" name="直接连接符 1266"/>
            <p:cNvCxnSpPr/>
            <p:nvPr/>
          </p:nvCxnSpPr>
          <p:spPr>
            <a:xfrm rot="18360000">
              <a:off x="4166376" y="149551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4" name="直接连接符 1267"/>
            <p:cNvCxnSpPr/>
            <p:nvPr/>
          </p:nvCxnSpPr>
          <p:spPr>
            <a:xfrm rot="18495000">
              <a:off x="4191494" y="1462336"/>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5" name="直接连接符 1268"/>
            <p:cNvCxnSpPr/>
            <p:nvPr/>
          </p:nvCxnSpPr>
          <p:spPr>
            <a:xfrm rot="18630000">
              <a:off x="4217895" y="1430165"/>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6" name="直接连接符 1269"/>
            <p:cNvCxnSpPr/>
            <p:nvPr/>
          </p:nvCxnSpPr>
          <p:spPr>
            <a:xfrm rot="18765000">
              <a:off x="4245540" y="139905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7" name="直接连接符 1270"/>
            <p:cNvCxnSpPr/>
            <p:nvPr/>
          </p:nvCxnSpPr>
          <p:spPr>
            <a:xfrm rot="18900000">
              <a:off x="4274384" y="136905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8" name="直接连接符 1271"/>
            <p:cNvCxnSpPr/>
            <p:nvPr/>
          </p:nvCxnSpPr>
          <p:spPr>
            <a:xfrm rot="19035000">
              <a:off x="4304384" y="1340213"/>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9" name="直接连接符 1272"/>
            <p:cNvCxnSpPr/>
            <p:nvPr/>
          </p:nvCxnSpPr>
          <p:spPr>
            <a:xfrm rot="19170000">
              <a:off x="4335492" y="1312569"/>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0" name="直接连接符 1273"/>
            <p:cNvCxnSpPr/>
            <p:nvPr/>
          </p:nvCxnSpPr>
          <p:spPr>
            <a:xfrm rot="19305000">
              <a:off x="4367662" y="128616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1" name="直接连接符 1274"/>
            <p:cNvCxnSpPr/>
            <p:nvPr/>
          </p:nvCxnSpPr>
          <p:spPr>
            <a:xfrm rot="19440000">
              <a:off x="4400844" y="1261049"/>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2" name="直接连接符 1275"/>
            <p:cNvCxnSpPr/>
            <p:nvPr/>
          </p:nvCxnSpPr>
          <p:spPr>
            <a:xfrm rot="19575000">
              <a:off x="4434986" y="1237253"/>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3" name="直接连接符 1276"/>
            <p:cNvCxnSpPr/>
            <p:nvPr/>
          </p:nvCxnSpPr>
          <p:spPr>
            <a:xfrm rot="19710000">
              <a:off x="4470037" y="1214816"/>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4" name="直接连接符 1277"/>
            <p:cNvCxnSpPr/>
            <p:nvPr/>
          </p:nvCxnSpPr>
          <p:spPr>
            <a:xfrm rot="19845000">
              <a:off x="4505941" y="1193773"/>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5" name="直接连接符 1278"/>
            <p:cNvCxnSpPr/>
            <p:nvPr/>
          </p:nvCxnSpPr>
          <p:spPr>
            <a:xfrm rot="19980000">
              <a:off x="4542644" y="1174154"/>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6" name="直接连接符 1279"/>
            <p:cNvCxnSpPr/>
            <p:nvPr/>
          </p:nvCxnSpPr>
          <p:spPr>
            <a:xfrm rot="20115000">
              <a:off x="4580088" y="1155992"/>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7" name="直接连接符 1280"/>
            <p:cNvCxnSpPr/>
            <p:nvPr/>
          </p:nvCxnSpPr>
          <p:spPr>
            <a:xfrm rot="20250000">
              <a:off x="4618217" y="1139314"/>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8" name="直接连接符 1281"/>
            <p:cNvCxnSpPr/>
            <p:nvPr/>
          </p:nvCxnSpPr>
          <p:spPr>
            <a:xfrm rot="20385000">
              <a:off x="4656971" y="112414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9" name="直接连接符 1282"/>
            <p:cNvCxnSpPr/>
            <p:nvPr/>
          </p:nvCxnSpPr>
          <p:spPr>
            <a:xfrm rot="20520000">
              <a:off x="4696291" y="1110511"/>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0" name="直接连接符 1283"/>
            <p:cNvCxnSpPr/>
            <p:nvPr/>
          </p:nvCxnSpPr>
          <p:spPr>
            <a:xfrm rot="20655000">
              <a:off x="4736116" y="1098431"/>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1" name="直接连接符 1284"/>
            <p:cNvCxnSpPr/>
            <p:nvPr/>
          </p:nvCxnSpPr>
          <p:spPr>
            <a:xfrm rot="20790000">
              <a:off x="4776384" y="1087923"/>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2" name="直接连接符 1285"/>
            <p:cNvCxnSpPr/>
            <p:nvPr/>
          </p:nvCxnSpPr>
          <p:spPr>
            <a:xfrm rot="20925000">
              <a:off x="4817034" y="1079005"/>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3" name="直接连接符 1286"/>
            <p:cNvCxnSpPr/>
            <p:nvPr/>
          </p:nvCxnSpPr>
          <p:spPr>
            <a:xfrm rot="21060000">
              <a:off x="4858003" y="1071689"/>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4" name="直接连接符 1287"/>
            <p:cNvCxnSpPr/>
            <p:nvPr/>
          </p:nvCxnSpPr>
          <p:spPr>
            <a:xfrm rot="21195000">
              <a:off x="4899227" y="1065986"/>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5" name="直接连接符 1288"/>
            <p:cNvCxnSpPr/>
            <p:nvPr/>
          </p:nvCxnSpPr>
          <p:spPr>
            <a:xfrm rot="21330000">
              <a:off x="4940643" y="106190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6" name="直接连接符 1289"/>
            <p:cNvCxnSpPr/>
            <p:nvPr/>
          </p:nvCxnSpPr>
          <p:spPr>
            <a:xfrm rot="21465000">
              <a:off x="4982188" y="1059457"/>
              <a:ext cx="0" cy="124686"/>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57" name="组合 1121"/>
            <p:cNvGrpSpPr/>
            <p:nvPr/>
          </p:nvGrpSpPr>
          <p:grpSpPr>
            <a:xfrm>
              <a:off x="3901624" y="2180812"/>
              <a:ext cx="2247052" cy="0"/>
              <a:chOff x="1701800" y="2755900"/>
              <a:chExt cx="2746508" cy="0"/>
            </a:xfrm>
          </p:grpSpPr>
          <p:cxnSp>
            <p:nvCxnSpPr>
              <p:cNvPr id="580" name="直接连接符 113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1" name="直接连接符 113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8" name="组合 1122"/>
            <p:cNvGrpSpPr/>
            <p:nvPr/>
          </p:nvGrpSpPr>
          <p:grpSpPr>
            <a:xfrm rot="5400000">
              <a:off x="3899027" y="2182685"/>
              <a:ext cx="2247052" cy="0"/>
              <a:chOff x="1701800" y="2755900"/>
              <a:chExt cx="2746508" cy="0"/>
            </a:xfrm>
          </p:grpSpPr>
          <p:cxnSp>
            <p:nvCxnSpPr>
              <p:cNvPr id="578" name="直接连接符 112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9" name="直接连接符 113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9" name="组合 1123"/>
            <p:cNvGrpSpPr/>
            <p:nvPr/>
          </p:nvGrpSpPr>
          <p:grpSpPr>
            <a:xfrm rot="2700000">
              <a:off x="3960010" y="2122257"/>
              <a:ext cx="2247052" cy="0"/>
              <a:chOff x="1701800" y="2755900"/>
              <a:chExt cx="2746508" cy="0"/>
            </a:xfrm>
          </p:grpSpPr>
          <p:cxnSp>
            <p:nvCxnSpPr>
              <p:cNvPr id="576" name="直接连接符 112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7" name="直接连接符 112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60" name="组合 1124"/>
            <p:cNvGrpSpPr/>
            <p:nvPr/>
          </p:nvGrpSpPr>
          <p:grpSpPr>
            <a:xfrm rot="18900000" flipH="1">
              <a:off x="3930921" y="2211721"/>
              <a:ext cx="2247052" cy="0"/>
              <a:chOff x="1701800" y="2755900"/>
              <a:chExt cx="2746508" cy="0"/>
            </a:xfrm>
          </p:grpSpPr>
          <p:cxnSp>
            <p:nvCxnSpPr>
              <p:cNvPr id="574" name="直接连接符 112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5" name="直接连接符 112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61" name="椭圆 560"/>
            <p:cNvSpPr/>
            <p:nvPr/>
          </p:nvSpPr>
          <p:spPr>
            <a:xfrm>
              <a:off x="3805409" y="964709"/>
              <a:ext cx="2431374" cy="2431374"/>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62" name="组合 1296"/>
            <p:cNvGrpSpPr/>
            <p:nvPr/>
          </p:nvGrpSpPr>
          <p:grpSpPr>
            <a:xfrm>
              <a:off x="4348478" y="2284460"/>
              <a:ext cx="1400060" cy="3846"/>
              <a:chOff x="4348478" y="2336853"/>
              <a:chExt cx="1400060" cy="3846"/>
            </a:xfrm>
          </p:grpSpPr>
          <p:cxnSp>
            <p:nvCxnSpPr>
              <p:cNvPr id="572" name="直接连接符 1293"/>
              <p:cNvCxnSpPr/>
              <p:nvPr/>
            </p:nvCxnSpPr>
            <p:spPr>
              <a:xfrm>
                <a:off x="4348478" y="2336853"/>
                <a:ext cx="140006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3" name="直接连接符 1295"/>
              <p:cNvCxnSpPr/>
              <p:nvPr/>
            </p:nvCxnSpPr>
            <p:spPr>
              <a:xfrm>
                <a:off x="4818231" y="2340699"/>
                <a:ext cx="42693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63" name="文本框 562"/>
            <p:cNvSpPr txBox="1"/>
            <p:nvPr/>
          </p:nvSpPr>
          <p:spPr>
            <a:xfrm>
              <a:off x="4262306" y="2328569"/>
              <a:ext cx="1585324" cy="369332"/>
            </a:xfrm>
            <a:prstGeom prst="rect">
              <a:avLst/>
            </a:prstGeom>
            <a:noFill/>
          </p:spPr>
          <p:txBody>
            <a:bodyPr wrap="square" rtlCol="0">
              <a:spAutoFit/>
            </a:bodyPr>
            <a:lstStyle/>
            <a:p>
              <a:r>
                <a:rPr lang="zh-CN" altLang="en-US"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nvGrpSpPr>
            <p:cNvPr id="564" name="组合 1299"/>
            <p:cNvGrpSpPr/>
            <p:nvPr/>
          </p:nvGrpSpPr>
          <p:grpSpPr>
            <a:xfrm>
              <a:off x="7604609" y="3418801"/>
              <a:ext cx="1157075" cy="3846"/>
              <a:chOff x="4348478" y="2336853"/>
              <a:chExt cx="1400060" cy="3846"/>
            </a:xfrm>
          </p:grpSpPr>
          <p:cxnSp>
            <p:nvCxnSpPr>
              <p:cNvPr id="570" name="直接连接符 1300"/>
              <p:cNvCxnSpPr/>
              <p:nvPr/>
            </p:nvCxnSpPr>
            <p:spPr>
              <a:xfrm>
                <a:off x="4348478" y="2336853"/>
                <a:ext cx="140006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1" name="直接连接符 1301"/>
              <p:cNvCxnSpPr/>
              <p:nvPr/>
            </p:nvCxnSpPr>
            <p:spPr>
              <a:xfrm>
                <a:off x="4818231" y="2340699"/>
                <a:ext cx="42693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65" name="文本框 564"/>
            <p:cNvSpPr txBox="1"/>
            <p:nvPr/>
          </p:nvSpPr>
          <p:spPr>
            <a:xfrm>
              <a:off x="7387388" y="3419806"/>
              <a:ext cx="1585324" cy="323165"/>
            </a:xfrm>
            <a:prstGeom prst="rect">
              <a:avLst/>
            </a:prstGeom>
            <a:noFill/>
          </p:spPr>
          <p:txBody>
            <a:bodyPr wrap="square" rtlCol="0">
              <a:spAutoFit/>
            </a:bodyPr>
            <a:lstStyle/>
            <a:p>
              <a:pPr algn="ctr"/>
              <a:r>
                <a:rPr lang="zh-CN" altLang="en-US" sz="15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5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nvGrpSpPr>
            <p:cNvPr id="566" name="组合 1303"/>
            <p:cNvGrpSpPr/>
            <p:nvPr/>
          </p:nvGrpSpPr>
          <p:grpSpPr>
            <a:xfrm>
              <a:off x="5007707" y="5433303"/>
              <a:ext cx="956260" cy="3846"/>
              <a:chOff x="4348478" y="2336853"/>
              <a:chExt cx="1400060" cy="3846"/>
            </a:xfrm>
          </p:grpSpPr>
          <p:cxnSp>
            <p:nvCxnSpPr>
              <p:cNvPr id="568" name="直接连接符 1304"/>
              <p:cNvCxnSpPr/>
              <p:nvPr/>
            </p:nvCxnSpPr>
            <p:spPr>
              <a:xfrm>
                <a:off x="4348478" y="2336853"/>
                <a:ext cx="140006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9" name="直接连接符 1305"/>
              <p:cNvCxnSpPr/>
              <p:nvPr/>
            </p:nvCxnSpPr>
            <p:spPr>
              <a:xfrm>
                <a:off x="4818231" y="2340699"/>
                <a:ext cx="42693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67" name="文本框 566"/>
            <p:cNvSpPr txBox="1"/>
            <p:nvPr/>
          </p:nvSpPr>
          <p:spPr>
            <a:xfrm>
              <a:off x="4874238" y="5437285"/>
              <a:ext cx="1198642" cy="276999"/>
            </a:xfrm>
            <a:prstGeom prst="rect">
              <a:avLst/>
            </a:prstGeom>
            <a:noFill/>
          </p:spPr>
          <p:txBody>
            <a:bodyPr wrap="square" rtlCol="0">
              <a:spAutoFit/>
            </a:bodyPr>
            <a:lstStyle/>
            <a:p>
              <a:pPr algn="ct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sp>
        <p:nvSpPr>
          <p:cNvPr id="608" name="文本框 607"/>
          <p:cNvSpPr txBox="1"/>
          <p:nvPr/>
        </p:nvSpPr>
        <p:spPr>
          <a:xfrm>
            <a:off x="5020150" y="5657566"/>
            <a:ext cx="2208423" cy="523220"/>
          </a:xfrm>
          <a:prstGeom prst="rect">
            <a:avLst/>
          </a:prstGeom>
          <a:noFill/>
        </p:spPr>
        <p:txBody>
          <a:bodyPr wrap="square" rtlCol="0">
            <a:spAutoFit/>
          </a:bodyPr>
          <a:lstStyle/>
          <a:p>
            <a:pPr>
              <a:spcBef>
                <a:spcPct val="50000"/>
              </a:spcBef>
            </a:pPr>
            <a:r>
              <a:rPr lang="zh-CN" altLang="en-US" sz="1400" dirty="0">
                <a:solidFill>
                  <a:schemeClr val="tx1">
                    <a:lumMod val="75000"/>
                    <a:lumOff val="25000"/>
                  </a:schemeClr>
                </a:solidFill>
                <a:latin typeface="Source Han Sans CN" charset="-122"/>
                <a:ea typeface="Source Han Sans CN" charset="-122"/>
                <a:cs typeface="Source Han Sans CN" charset="-122"/>
              </a:rPr>
              <a:t>制订公司的人员编制及招聘计划</a:t>
            </a:r>
            <a:endParaRPr lang="zh-CN" altLang="en-US" sz="1400" dirty="0">
              <a:solidFill>
                <a:schemeClr val="tx1">
                  <a:lumMod val="75000"/>
                  <a:lumOff val="25000"/>
                </a:schemeClr>
              </a:solidFill>
              <a:latin typeface="Source Han Sans CN" charset="-122"/>
              <a:ea typeface="Source Han Sans CN" charset="-122"/>
              <a:cs typeface="Source Han Sans CN" charset="-122"/>
            </a:endParaRPr>
          </a:p>
        </p:txBody>
      </p:sp>
      <p:sp>
        <p:nvSpPr>
          <p:cNvPr id="609" name="等腰三角形 1319"/>
          <p:cNvSpPr/>
          <p:nvPr/>
        </p:nvSpPr>
        <p:spPr>
          <a:xfrm rot="5400000">
            <a:off x="4669319" y="1604146"/>
            <a:ext cx="151078" cy="13024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0" name="等腰三角形 1320"/>
          <p:cNvSpPr/>
          <p:nvPr/>
        </p:nvSpPr>
        <p:spPr>
          <a:xfrm rot="5400000">
            <a:off x="7625698" y="3613360"/>
            <a:ext cx="151078" cy="13024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1" name="等腰三角形 1322"/>
          <p:cNvSpPr/>
          <p:nvPr/>
        </p:nvSpPr>
        <p:spPr>
          <a:xfrm rot="5400000">
            <a:off x="4778049" y="5693841"/>
            <a:ext cx="151078" cy="13024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2" name="文本框 611"/>
          <p:cNvSpPr txBox="1"/>
          <p:nvPr/>
        </p:nvSpPr>
        <p:spPr>
          <a:xfrm>
            <a:off x="5020150" y="5358730"/>
            <a:ext cx="2208423" cy="307777"/>
          </a:xfrm>
          <a:prstGeom prst="rect">
            <a:avLst/>
          </a:prstGeom>
          <a:noFill/>
        </p:spPr>
        <p:txBody>
          <a:bodyPr wrap="square" rtlCol="0">
            <a:spAutoFit/>
          </a:bodyPr>
          <a:lstStyle/>
          <a:p>
            <a:pPr>
              <a:spcBef>
                <a:spcPct val="50000"/>
              </a:spcBef>
            </a:pPr>
            <a:r>
              <a:rPr lang="en-US" altLang="zh-CN" sz="1400" dirty="0">
                <a:solidFill>
                  <a:schemeClr val="tx1">
                    <a:lumMod val="75000"/>
                    <a:lumOff val="25000"/>
                  </a:schemeClr>
                </a:solidFill>
                <a:latin typeface="Source Han Sans CN" charset="-122"/>
                <a:ea typeface="Source Han Sans CN" charset="-122"/>
                <a:cs typeface="Source Han Sans CN" charset="-122"/>
              </a:rPr>
              <a:t>2017</a:t>
            </a:r>
            <a:r>
              <a:rPr lang="zh-CN" altLang="en-US" sz="1400" dirty="0">
                <a:solidFill>
                  <a:schemeClr val="tx1">
                    <a:lumMod val="75000"/>
                    <a:lumOff val="25000"/>
                  </a:schemeClr>
                </a:solidFill>
                <a:latin typeface="Source Han Sans CN" charset="-122"/>
                <a:ea typeface="Source Han Sans CN" charset="-122"/>
                <a:cs typeface="Source Han Sans CN" charset="-122"/>
              </a:rPr>
              <a:t>年</a:t>
            </a:r>
            <a:r>
              <a:rPr lang="en-US" altLang="zh-CN" sz="1400" dirty="0">
                <a:solidFill>
                  <a:schemeClr val="tx1">
                    <a:lumMod val="75000"/>
                    <a:lumOff val="25000"/>
                  </a:schemeClr>
                </a:solidFill>
                <a:latin typeface="Source Han Sans CN" charset="-122"/>
                <a:ea typeface="Source Han Sans CN" charset="-122"/>
                <a:cs typeface="Source Han Sans CN" charset="-122"/>
              </a:rPr>
              <a:t>12</a:t>
            </a:r>
            <a:r>
              <a:rPr lang="zh-CN" altLang="en-US" sz="1400" dirty="0">
                <a:solidFill>
                  <a:schemeClr val="tx1">
                    <a:lumMod val="75000"/>
                    <a:lumOff val="25000"/>
                  </a:schemeClr>
                </a:solidFill>
                <a:latin typeface="Source Han Sans CN" charset="-122"/>
                <a:ea typeface="Source Han Sans CN" charset="-122"/>
                <a:cs typeface="Source Han Sans CN" charset="-122"/>
              </a:rPr>
              <a:t>月</a:t>
            </a:r>
            <a:endParaRPr lang="zh-CN" altLang="en-US" sz="1400" dirty="0">
              <a:solidFill>
                <a:schemeClr val="tx1">
                  <a:lumMod val="75000"/>
                  <a:lumOff val="25000"/>
                </a:schemeClr>
              </a:solidFill>
              <a:latin typeface="Source Han Sans CN" charset="-122"/>
              <a:ea typeface="Source Han Sans CN" charset="-122"/>
              <a:cs typeface="Source Han Sans CN" charset="-122"/>
            </a:endParaRPr>
          </a:p>
        </p:txBody>
      </p:sp>
      <p:sp>
        <p:nvSpPr>
          <p:cNvPr id="613" name="文本框 612"/>
          <p:cNvSpPr txBox="1"/>
          <p:nvPr/>
        </p:nvSpPr>
        <p:spPr>
          <a:xfrm>
            <a:off x="8014112" y="3558023"/>
            <a:ext cx="2208423" cy="954107"/>
          </a:xfrm>
          <a:prstGeom prst="rect">
            <a:avLst/>
          </a:prstGeom>
          <a:noFill/>
        </p:spPr>
        <p:txBody>
          <a:bodyPr wrap="square" rtlCol="0">
            <a:spAutoFit/>
          </a:bodyPr>
          <a:lstStyle>
            <a:defPPr>
              <a:defRPr lang="zh-CN"/>
            </a:defPPr>
            <a:lvl1pPr>
              <a:spcBef>
                <a:spcPct val="50000"/>
              </a:spcBef>
              <a:defRPr sz="1400">
                <a:solidFill>
                  <a:schemeClr val="tx1">
                    <a:lumMod val="75000"/>
                    <a:lumOff val="25000"/>
                  </a:schemeClr>
                </a:solidFill>
                <a:latin typeface="Source Han Sans CN" charset="-122"/>
                <a:ea typeface="Source Han Sans CN" charset="-122"/>
                <a:cs typeface="Source Han Sans CN" charset="-122"/>
              </a:defRPr>
            </a:lvl1pPr>
          </a:lstStyle>
          <a:p>
            <a:r>
              <a:rPr lang="zh-CN" altLang="en-US" dirty="0"/>
              <a:t>完成招聘网站的签（续）约以及新渠道的预定和开拓</a:t>
            </a:r>
            <a:br>
              <a:rPr lang="zh-CN" altLang="en-US" dirty="0"/>
            </a:br>
            <a:endParaRPr lang="zh-CN" altLang="en-US" dirty="0"/>
          </a:p>
        </p:txBody>
      </p:sp>
      <p:sp>
        <p:nvSpPr>
          <p:cNvPr id="614" name="文本框 613"/>
          <p:cNvSpPr txBox="1"/>
          <p:nvPr/>
        </p:nvSpPr>
        <p:spPr>
          <a:xfrm>
            <a:off x="8014112" y="3259187"/>
            <a:ext cx="2208423" cy="307777"/>
          </a:xfrm>
          <a:prstGeom prst="rect">
            <a:avLst/>
          </a:prstGeom>
          <a:noFill/>
        </p:spPr>
        <p:txBody>
          <a:bodyPr wrap="square" rtlCol="0">
            <a:spAutoFit/>
          </a:bodyPr>
          <a:lstStyle/>
          <a:p>
            <a:pPr>
              <a:spcBef>
                <a:spcPct val="50000"/>
              </a:spcBef>
            </a:pPr>
            <a:r>
              <a:rPr lang="en-US" altLang="zh-CN" sz="1400" dirty="0">
                <a:solidFill>
                  <a:schemeClr val="tx1">
                    <a:lumMod val="75000"/>
                    <a:lumOff val="25000"/>
                  </a:schemeClr>
                </a:solidFill>
                <a:latin typeface="Source Han Sans CN" charset="-122"/>
                <a:ea typeface="Source Han Sans CN" charset="-122"/>
                <a:cs typeface="Source Han Sans CN" charset="-122"/>
              </a:rPr>
              <a:t>2018</a:t>
            </a:r>
            <a:r>
              <a:rPr lang="zh-CN" altLang="en-US" sz="1400" dirty="0">
                <a:solidFill>
                  <a:schemeClr val="tx1">
                    <a:lumMod val="75000"/>
                    <a:lumOff val="25000"/>
                  </a:schemeClr>
                </a:solidFill>
                <a:latin typeface="Source Han Sans CN" charset="-122"/>
                <a:ea typeface="Source Han Sans CN" charset="-122"/>
                <a:cs typeface="Source Han Sans CN" charset="-122"/>
              </a:rPr>
              <a:t>年</a:t>
            </a:r>
            <a:r>
              <a:rPr lang="en-US" altLang="zh-CN" sz="1400" dirty="0">
                <a:solidFill>
                  <a:schemeClr val="tx1">
                    <a:lumMod val="75000"/>
                    <a:lumOff val="25000"/>
                  </a:schemeClr>
                </a:solidFill>
                <a:latin typeface="Source Han Sans CN" charset="-122"/>
                <a:ea typeface="Source Han Sans CN" charset="-122"/>
                <a:cs typeface="Source Han Sans CN" charset="-122"/>
              </a:rPr>
              <a:t>1</a:t>
            </a:r>
            <a:r>
              <a:rPr lang="zh-CN" altLang="en-US" sz="1400" dirty="0">
                <a:solidFill>
                  <a:schemeClr val="tx1">
                    <a:lumMod val="75000"/>
                    <a:lumOff val="25000"/>
                  </a:schemeClr>
                </a:solidFill>
                <a:latin typeface="Source Han Sans CN" charset="-122"/>
                <a:ea typeface="Source Han Sans CN" charset="-122"/>
                <a:cs typeface="Source Han Sans CN" charset="-122"/>
              </a:rPr>
              <a:t>月</a:t>
            </a:r>
            <a:endParaRPr lang="zh-CN" altLang="en-US" sz="1400" dirty="0">
              <a:solidFill>
                <a:schemeClr val="tx1">
                  <a:lumMod val="75000"/>
                  <a:lumOff val="25000"/>
                </a:schemeClr>
              </a:solidFill>
              <a:latin typeface="Source Han Sans CN" charset="-122"/>
              <a:ea typeface="Source Han Sans CN" charset="-122"/>
              <a:cs typeface="Source Han Sans CN" charset="-122"/>
            </a:endParaRPr>
          </a:p>
        </p:txBody>
      </p:sp>
      <p:sp>
        <p:nvSpPr>
          <p:cNvPr id="615" name="文本框 614"/>
          <p:cNvSpPr txBox="1"/>
          <p:nvPr/>
        </p:nvSpPr>
        <p:spPr>
          <a:xfrm>
            <a:off x="5042271" y="1399883"/>
            <a:ext cx="2208423" cy="523220"/>
          </a:xfrm>
          <a:prstGeom prst="rect">
            <a:avLst/>
          </a:prstGeom>
          <a:noFill/>
        </p:spPr>
        <p:txBody>
          <a:bodyPr wrap="square" rtlCol="0">
            <a:spAutoFit/>
          </a:bodyPr>
          <a:lstStyle>
            <a:defPPr>
              <a:defRPr lang="zh-CN"/>
            </a:defPPr>
            <a:lvl1pPr>
              <a:spcBef>
                <a:spcPct val="50000"/>
              </a:spcBef>
              <a:defRPr sz="1400">
                <a:solidFill>
                  <a:schemeClr val="tx1">
                    <a:lumMod val="75000"/>
                    <a:lumOff val="25000"/>
                  </a:schemeClr>
                </a:solidFill>
                <a:latin typeface="Source Han Sans CN" charset="-122"/>
                <a:ea typeface="Source Han Sans CN" charset="-122"/>
                <a:cs typeface="Source Han Sans CN" charset="-122"/>
              </a:defRPr>
            </a:lvl1pPr>
          </a:lstStyle>
          <a:p>
            <a:r>
              <a:rPr lang="zh-CN" altLang="en-US" dirty="0"/>
              <a:t>协调各部门落实招聘实施计划</a:t>
            </a:r>
            <a:endParaRPr lang="zh-CN" altLang="en-US" dirty="0"/>
          </a:p>
        </p:txBody>
      </p:sp>
      <p:sp>
        <p:nvSpPr>
          <p:cNvPr id="616" name="文本框 615"/>
          <p:cNvSpPr txBox="1"/>
          <p:nvPr/>
        </p:nvSpPr>
        <p:spPr>
          <a:xfrm>
            <a:off x="5042271" y="1101047"/>
            <a:ext cx="2208423" cy="307777"/>
          </a:xfrm>
          <a:prstGeom prst="rect">
            <a:avLst/>
          </a:prstGeom>
          <a:noFill/>
        </p:spPr>
        <p:txBody>
          <a:bodyPr wrap="square" rtlCol="0">
            <a:spAutoFit/>
          </a:bodyPr>
          <a:lstStyle/>
          <a:p>
            <a:pPr>
              <a:spcBef>
                <a:spcPct val="50000"/>
              </a:spcBef>
            </a:pPr>
            <a:r>
              <a:rPr lang="en-US" altLang="zh-CN" sz="1400" dirty="0">
                <a:solidFill>
                  <a:schemeClr val="tx1">
                    <a:lumMod val="75000"/>
                    <a:lumOff val="25000"/>
                  </a:schemeClr>
                </a:solidFill>
                <a:latin typeface="Source Han Sans CN" charset="-122"/>
                <a:ea typeface="Source Han Sans CN" charset="-122"/>
                <a:cs typeface="Source Han Sans CN" charset="-122"/>
              </a:rPr>
              <a:t>2018</a:t>
            </a:r>
            <a:r>
              <a:rPr lang="zh-CN" altLang="en-US" sz="1400" dirty="0">
                <a:solidFill>
                  <a:schemeClr val="tx1">
                    <a:lumMod val="75000"/>
                    <a:lumOff val="25000"/>
                  </a:schemeClr>
                </a:solidFill>
                <a:latin typeface="Source Han Sans CN" charset="-122"/>
                <a:ea typeface="Source Han Sans CN" charset="-122"/>
                <a:cs typeface="Source Han Sans CN" charset="-122"/>
              </a:rPr>
              <a:t>年</a:t>
            </a:r>
            <a:r>
              <a:rPr lang="en-US" altLang="zh-CN" sz="1400" dirty="0">
                <a:solidFill>
                  <a:schemeClr val="tx1">
                    <a:lumMod val="75000"/>
                    <a:lumOff val="25000"/>
                  </a:schemeClr>
                </a:solidFill>
                <a:latin typeface="Source Han Sans CN" charset="-122"/>
                <a:ea typeface="Source Han Sans CN" charset="-122"/>
                <a:cs typeface="Source Han Sans CN" charset="-122"/>
              </a:rPr>
              <a:t>2</a:t>
            </a:r>
            <a:r>
              <a:rPr lang="zh-CN" altLang="en-US" sz="1400" dirty="0">
                <a:solidFill>
                  <a:schemeClr val="tx1">
                    <a:lumMod val="75000"/>
                    <a:lumOff val="25000"/>
                  </a:schemeClr>
                </a:solidFill>
                <a:latin typeface="Source Han Sans CN" charset="-122"/>
                <a:ea typeface="Source Han Sans CN" charset="-122"/>
                <a:cs typeface="Source Han Sans CN" charset="-122"/>
              </a:rPr>
              <a:t>月</a:t>
            </a:r>
            <a:endParaRPr lang="zh-CN" altLang="en-US" sz="1400" dirty="0">
              <a:solidFill>
                <a:schemeClr val="tx1">
                  <a:lumMod val="75000"/>
                  <a:lumOff val="25000"/>
                </a:schemeClr>
              </a:solidFill>
              <a:latin typeface="Source Han Sans CN" charset="-122"/>
              <a:ea typeface="Source Han Sans CN" charset="-122"/>
              <a:cs typeface="Source Han Sans CN" charset="-122"/>
            </a:endParaRPr>
          </a:p>
        </p:txBody>
      </p:sp>
      <p:sp>
        <p:nvSpPr>
          <p:cNvPr id="617" name="Rectangle 3884"/>
          <p:cNvSpPr txBox="1">
            <a:spLocks noChangeArrowheads="1"/>
          </p:cNvSpPr>
          <p:nvPr/>
        </p:nvSpPr>
        <p:spPr>
          <a:xfrm>
            <a:off x="7889258" y="5473930"/>
            <a:ext cx="3457575" cy="660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a:lstStyle>
          <a:p>
            <a:pPr algn="ctr">
              <a:lnSpc>
                <a:spcPct val="120000"/>
              </a:lnSpc>
              <a:buFontTx/>
              <a:buNone/>
            </a:pPr>
            <a:r>
              <a:rPr lang="zh-CN" altLang="en-US" sz="1800" b="1" dirty="0">
                <a:solidFill>
                  <a:schemeClr val="bg1"/>
                </a:solidFill>
                <a:latin typeface="Source Han Sans CN Normal" charset="-122"/>
                <a:ea typeface="Source Han Sans CN Normal" charset="-122"/>
                <a:cs typeface="Source Han Sans CN Normal" charset="-122"/>
              </a:rPr>
              <a:t>公司的人员编制及招聘计划是明年公司人员配置的基础。</a:t>
            </a:r>
            <a:endParaRPr lang="zh-CN" altLang="en-US" sz="1800" b="1" dirty="0">
              <a:solidFill>
                <a:schemeClr val="bg1"/>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17"/>
                                        </p:tgtEl>
                                        <p:attrNameLst>
                                          <p:attrName>style.visibility</p:attrName>
                                        </p:attrNameLst>
                                      </p:cBhvr>
                                      <p:to>
                                        <p:strVal val="visible"/>
                                      </p:to>
                                    </p:set>
                                    <p:animEffect transition="in" filter="fade">
                                      <p:cBhvr>
                                        <p:cTn id="12" dur="1000"/>
                                        <p:tgtEl>
                                          <p:spTgt spid="617"/>
                                        </p:tgtEl>
                                      </p:cBhvr>
                                    </p:animEffect>
                                    <p:anim calcmode="lin" valueType="num">
                                      <p:cBhvr>
                                        <p:cTn id="13" dur="1000" fill="hold"/>
                                        <p:tgtEl>
                                          <p:spTgt spid="617"/>
                                        </p:tgtEl>
                                        <p:attrNameLst>
                                          <p:attrName>ppt_x</p:attrName>
                                        </p:attrNameLst>
                                      </p:cBhvr>
                                      <p:tavLst>
                                        <p:tav tm="0">
                                          <p:val>
                                            <p:strVal val="#ppt_x"/>
                                          </p:val>
                                        </p:tav>
                                        <p:tav tm="100000">
                                          <p:val>
                                            <p:strVal val="#ppt_x"/>
                                          </p:val>
                                        </p:tav>
                                      </p:tavLst>
                                    </p:anim>
                                    <p:anim calcmode="lin" valueType="num">
                                      <p:cBhvr>
                                        <p:cTn id="14" dur="1000" fill="hold"/>
                                        <p:tgtEl>
                                          <p:spTgt spid="6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decel="50000" fill="hold" nodeType="after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500" fill="hold"/>
                                        <p:tgtEl>
                                          <p:spTgt spid="77"/>
                                        </p:tgtEl>
                                        <p:attrNameLst>
                                          <p:attrName>ppt_x</p:attrName>
                                        </p:attrNameLst>
                                      </p:cBhvr>
                                      <p:tavLst>
                                        <p:tav tm="0">
                                          <p:val>
                                            <p:strVal val="0-#ppt_w/2"/>
                                          </p:val>
                                        </p:tav>
                                        <p:tav tm="100000">
                                          <p:val>
                                            <p:strVal val="#ppt_x"/>
                                          </p:val>
                                        </p:tav>
                                      </p:tavLst>
                                    </p:anim>
                                    <p:anim calcmode="lin" valueType="num">
                                      <p:cBhvr additive="base">
                                        <p:cTn id="19" dur="500" fill="hold"/>
                                        <p:tgtEl>
                                          <p:spTgt spid="7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decel="50000" fill="hold" grpId="0" nodeType="afterEffect">
                                  <p:stCondLst>
                                    <p:cond delay="0"/>
                                  </p:stCondLst>
                                  <p:childTnLst>
                                    <p:set>
                                      <p:cBhvr>
                                        <p:cTn id="22" dur="1" fill="hold">
                                          <p:stCondLst>
                                            <p:cond delay="0"/>
                                          </p:stCondLst>
                                        </p:cTn>
                                        <p:tgtEl>
                                          <p:spTgt spid="609"/>
                                        </p:tgtEl>
                                        <p:attrNameLst>
                                          <p:attrName>style.visibility</p:attrName>
                                        </p:attrNameLst>
                                      </p:cBhvr>
                                      <p:to>
                                        <p:strVal val="visible"/>
                                      </p:to>
                                    </p:set>
                                    <p:anim calcmode="lin" valueType="num">
                                      <p:cBhvr additive="base">
                                        <p:cTn id="23" dur="1000" fill="hold"/>
                                        <p:tgtEl>
                                          <p:spTgt spid="609"/>
                                        </p:tgtEl>
                                        <p:attrNameLst>
                                          <p:attrName>ppt_x</p:attrName>
                                        </p:attrNameLst>
                                      </p:cBhvr>
                                      <p:tavLst>
                                        <p:tav tm="0">
                                          <p:val>
                                            <p:strVal val="#ppt_x"/>
                                          </p:val>
                                        </p:tav>
                                        <p:tav tm="100000">
                                          <p:val>
                                            <p:strVal val="#ppt_x"/>
                                          </p:val>
                                        </p:tav>
                                      </p:tavLst>
                                    </p:anim>
                                    <p:anim calcmode="lin" valueType="num">
                                      <p:cBhvr additive="base">
                                        <p:cTn id="24" dur="1000" fill="hold"/>
                                        <p:tgtEl>
                                          <p:spTgt spid="609"/>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0"/>
                                  </p:stCondLst>
                                  <p:childTnLst>
                                    <p:set>
                                      <p:cBhvr>
                                        <p:cTn id="26" dur="1" fill="hold">
                                          <p:stCondLst>
                                            <p:cond delay="0"/>
                                          </p:stCondLst>
                                        </p:cTn>
                                        <p:tgtEl>
                                          <p:spTgt spid="616"/>
                                        </p:tgtEl>
                                        <p:attrNameLst>
                                          <p:attrName>style.visibility</p:attrName>
                                        </p:attrNameLst>
                                      </p:cBhvr>
                                      <p:to>
                                        <p:strVal val="visible"/>
                                      </p:to>
                                    </p:set>
                                    <p:anim calcmode="lin" valueType="num">
                                      <p:cBhvr additive="base">
                                        <p:cTn id="27" dur="1000" fill="hold"/>
                                        <p:tgtEl>
                                          <p:spTgt spid="616"/>
                                        </p:tgtEl>
                                        <p:attrNameLst>
                                          <p:attrName>ppt_x</p:attrName>
                                        </p:attrNameLst>
                                      </p:cBhvr>
                                      <p:tavLst>
                                        <p:tav tm="0">
                                          <p:val>
                                            <p:strVal val="#ppt_x"/>
                                          </p:val>
                                        </p:tav>
                                        <p:tav tm="100000">
                                          <p:val>
                                            <p:strVal val="#ppt_x"/>
                                          </p:val>
                                        </p:tav>
                                      </p:tavLst>
                                    </p:anim>
                                    <p:anim calcmode="lin" valueType="num">
                                      <p:cBhvr additive="base">
                                        <p:cTn id="28" dur="1000" fill="hold"/>
                                        <p:tgtEl>
                                          <p:spTgt spid="616"/>
                                        </p:tgtEl>
                                        <p:attrNameLst>
                                          <p:attrName>ppt_y</p:attrName>
                                        </p:attrNameLst>
                                      </p:cBhvr>
                                      <p:tavLst>
                                        <p:tav tm="0">
                                          <p:val>
                                            <p:strVal val="1+#ppt_h/2"/>
                                          </p:val>
                                        </p:tav>
                                        <p:tav tm="100000">
                                          <p:val>
                                            <p:strVal val="#ppt_y"/>
                                          </p:val>
                                        </p:tav>
                                      </p:tavLst>
                                    </p:anim>
                                  </p:childTnLst>
                                </p:cTn>
                              </p:par>
                              <p:par>
                                <p:cTn id="29" presetID="2" presetClass="entr" presetSubtype="4" decel="50000" fill="hold" grpId="0" nodeType="withEffect">
                                  <p:stCondLst>
                                    <p:cond delay="0"/>
                                  </p:stCondLst>
                                  <p:childTnLst>
                                    <p:set>
                                      <p:cBhvr>
                                        <p:cTn id="30" dur="1" fill="hold">
                                          <p:stCondLst>
                                            <p:cond delay="0"/>
                                          </p:stCondLst>
                                        </p:cTn>
                                        <p:tgtEl>
                                          <p:spTgt spid="615"/>
                                        </p:tgtEl>
                                        <p:attrNameLst>
                                          <p:attrName>style.visibility</p:attrName>
                                        </p:attrNameLst>
                                      </p:cBhvr>
                                      <p:to>
                                        <p:strVal val="visible"/>
                                      </p:to>
                                    </p:set>
                                    <p:anim calcmode="lin" valueType="num">
                                      <p:cBhvr additive="base">
                                        <p:cTn id="31" dur="1000" fill="hold"/>
                                        <p:tgtEl>
                                          <p:spTgt spid="615"/>
                                        </p:tgtEl>
                                        <p:attrNameLst>
                                          <p:attrName>ppt_x</p:attrName>
                                        </p:attrNameLst>
                                      </p:cBhvr>
                                      <p:tavLst>
                                        <p:tav tm="0">
                                          <p:val>
                                            <p:strVal val="#ppt_x"/>
                                          </p:val>
                                        </p:tav>
                                        <p:tav tm="100000">
                                          <p:val>
                                            <p:strVal val="#ppt_x"/>
                                          </p:val>
                                        </p:tav>
                                      </p:tavLst>
                                    </p:anim>
                                    <p:anim calcmode="lin" valueType="num">
                                      <p:cBhvr additive="base">
                                        <p:cTn id="32" dur="1000" fill="hold"/>
                                        <p:tgtEl>
                                          <p:spTgt spid="615"/>
                                        </p:tgtEl>
                                        <p:attrNameLst>
                                          <p:attrName>ppt_y</p:attrName>
                                        </p:attrNameLst>
                                      </p:cBhvr>
                                      <p:tavLst>
                                        <p:tav tm="0">
                                          <p:val>
                                            <p:strVal val="1+#ppt_h/2"/>
                                          </p:val>
                                        </p:tav>
                                        <p:tav tm="100000">
                                          <p:val>
                                            <p:strVal val="#ppt_y"/>
                                          </p:val>
                                        </p:tav>
                                      </p:tavLst>
                                    </p:anim>
                                  </p:childTnLst>
                                </p:cTn>
                              </p:par>
                              <p:par>
                                <p:cTn id="33" presetID="2" presetClass="entr" presetSubtype="4" decel="50000" fill="hold" grpId="0" nodeType="withEffect">
                                  <p:stCondLst>
                                    <p:cond delay="0"/>
                                  </p:stCondLst>
                                  <p:childTnLst>
                                    <p:set>
                                      <p:cBhvr>
                                        <p:cTn id="34" dur="1" fill="hold">
                                          <p:stCondLst>
                                            <p:cond delay="0"/>
                                          </p:stCondLst>
                                        </p:cTn>
                                        <p:tgtEl>
                                          <p:spTgt spid="610"/>
                                        </p:tgtEl>
                                        <p:attrNameLst>
                                          <p:attrName>style.visibility</p:attrName>
                                        </p:attrNameLst>
                                      </p:cBhvr>
                                      <p:to>
                                        <p:strVal val="visible"/>
                                      </p:to>
                                    </p:set>
                                    <p:anim calcmode="lin" valueType="num">
                                      <p:cBhvr additive="base">
                                        <p:cTn id="35" dur="1000" fill="hold"/>
                                        <p:tgtEl>
                                          <p:spTgt spid="610"/>
                                        </p:tgtEl>
                                        <p:attrNameLst>
                                          <p:attrName>ppt_x</p:attrName>
                                        </p:attrNameLst>
                                      </p:cBhvr>
                                      <p:tavLst>
                                        <p:tav tm="0">
                                          <p:val>
                                            <p:strVal val="#ppt_x"/>
                                          </p:val>
                                        </p:tav>
                                        <p:tav tm="100000">
                                          <p:val>
                                            <p:strVal val="#ppt_x"/>
                                          </p:val>
                                        </p:tav>
                                      </p:tavLst>
                                    </p:anim>
                                    <p:anim calcmode="lin" valueType="num">
                                      <p:cBhvr additive="base">
                                        <p:cTn id="36" dur="1000" fill="hold"/>
                                        <p:tgtEl>
                                          <p:spTgt spid="610"/>
                                        </p:tgtEl>
                                        <p:attrNameLst>
                                          <p:attrName>ppt_y</p:attrName>
                                        </p:attrNameLst>
                                      </p:cBhvr>
                                      <p:tavLst>
                                        <p:tav tm="0">
                                          <p:val>
                                            <p:strVal val="1+#ppt_h/2"/>
                                          </p:val>
                                        </p:tav>
                                        <p:tav tm="100000">
                                          <p:val>
                                            <p:strVal val="#ppt_y"/>
                                          </p:val>
                                        </p:tav>
                                      </p:tavLst>
                                    </p:anim>
                                  </p:childTnLst>
                                </p:cTn>
                              </p:par>
                              <p:par>
                                <p:cTn id="37" presetID="2" presetClass="entr" presetSubtype="4" decel="50000" fill="hold" grpId="0" nodeType="withEffect">
                                  <p:stCondLst>
                                    <p:cond delay="0"/>
                                  </p:stCondLst>
                                  <p:childTnLst>
                                    <p:set>
                                      <p:cBhvr>
                                        <p:cTn id="38" dur="1" fill="hold">
                                          <p:stCondLst>
                                            <p:cond delay="0"/>
                                          </p:stCondLst>
                                        </p:cTn>
                                        <p:tgtEl>
                                          <p:spTgt spid="614"/>
                                        </p:tgtEl>
                                        <p:attrNameLst>
                                          <p:attrName>style.visibility</p:attrName>
                                        </p:attrNameLst>
                                      </p:cBhvr>
                                      <p:to>
                                        <p:strVal val="visible"/>
                                      </p:to>
                                    </p:set>
                                    <p:anim calcmode="lin" valueType="num">
                                      <p:cBhvr additive="base">
                                        <p:cTn id="39" dur="1000" fill="hold"/>
                                        <p:tgtEl>
                                          <p:spTgt spid="614"/>
                                        </p:tgtEl>
                                        <p:attrNameLst>
                                          <p:attrName>ppt_x</p:attrName>
                                        </p:attrNameLst>
                                      </p:cBhvr>
                                      <p:tavLst>
                                        <p:tav tm="0">
                                          <p:val>
                                            <p:strVal val="#ppt_x"/>
                                          </p:val>
                                        </p:tav>
                                        <p:tav tm="100000">
                                          <p:val>
                                            <p:strVal val="#ppt_x"/>
                                          </p:val>
                                        </p:tav>
                                      </p:tavLst>
                                    </p:anim>
                                    <p:anim calcmode="lin" valueType="num">
                                      <p:cBhvr additive="base">
                                        <p:cTn id="40" dur="1000" fill="hold"/>
                                        <p:tgtEl>
                                          <p:spTgt spid="614"/>
                                        </p:tgtEl>
                                        <p:attrNameLst>
                                          <p:attrName>ppt_y</p:attrName>
                                        </p:attrNameLst>
                                      </p:cBhvr>
                                      <p:tavLst>
                                        <p:tav tm="0">
                                          <p:val>
                                            <p:strVal val="1+#ppt_h/2"/>
                                          </p:val>
                                        </p:tav>
                                        <p:tav tm="100000">
                                          <p:val>
                                            <p:strVal val="#ppt_y"/>
                                          </p:val>
                                        </p:tav>
                                      </p:tavLst>
                                    </p:anim>
                                  </p:childTnLst>
                                </p:cTn>
                              </p:par>
                              <p:par>
                                <p:cTn id="41" presetID="2" presetClass="entr" presetSubtype="4" decel="50000" fill="hold" grpId="0" nodeType="withEffect">
                                  <p:stCondLst>
                                    <p:cond delay="0"/>
                                  </p:stCondLst>
                                  <p:childTnLst>
                                    <p:set>
                                      <p:cBhvr>
                                        <p:cTn id="42" dur="1" fill="hold">
                                          <p:stCondLst>
                                            <p:cond delay="0"/>
                                          </p:stCondLst>
                                        </p:cTn>
                                        <p:tgtEl>
                                          <p:spTgt spid="613"/>
                                        </p:tgtEl>
                                        <p:attrNameLst>
                                          <p:attrName>style.visibility</p:attrName>
                                        </p:attrNameLst>
                                      </p:cBhvr>
                                      <p:to>
                                        <p:strVal val="visible"/>
                                      </p:to>
                                    </p:set>
                                    <p:anim calcmode="lin" valueType="num">
                                      <p:cBhvr additive="base">
                                        <p:cTn id="43" dur="1000" fill="hold"/>
                                        <p:tgtEl>
                                          <p:spTgt spid="613"/>
                                        </p:tgtEl>
                                        <p:attrNameLst>
                                          <p:attrName>ppt_x</p:attrName>
                                        </p:attrNameLst>
                                      </p:cBhvr>
                                      <p:tavLst>
                                        <p:tav tm="0">
                                          <p:val>
                                            <p:strVal val="#ppt_x"/>
                                          </p:val>
                                        </p:tav>
                                        <p:tav tm="100000">
                                          <p:val>
                                            <p:strVal val="#ppt_x"/>
                                          </p:val>
                                        </p:tav>
                                      </p:tavLst>
                                    </p:anim>
                                    <p:anim calcmode="lin" valueType="num">
                                      <p:cBhvr additive="base">
                                        <p:cTn id="44" dur="1000" fill="hold"/>
                                        <p:tgtEl>
                                          <p:spTgt spid="613"/>
                                        </p:tgtEl>
                                        <p:attrNameLst>
                                          <p:attrName>ppt_y</p:attrName>
                                        </p:attrNameLst>
                                      </p:cBhvr>
                                      <p:tavLst>
                                        <p:tav tm="0">
                                          <p:val>
                                            <p:strVal val="1+#ppt_h/2"/>
                                          </p:val>
                                        </p:tav>
                                        <p:tav tm="100000">
                                          <p:val>
                                            <p:strVal val="#ppt_y"/>
                                          </p:val>
                                        </p:tav>
                                      </p:tavLst>
                                    </p:anim>
                                  </p:childTnLst>
                                </p:cTn>
                              </p:par>
                              <p:par>
                                <p:cTn id="45" presetID="2" presetClass="entr" presetSubtype="4" decel="50000" fill="hold" grpId="0" nodeType="withEffect">
                                  <p:stCondLst>
                                    <p:cond delay="0"/>
                                  </p:stCondLst>
                                  <p:childTnLst>
                                    <p:set>
                                      <p:cBhvr>
                                        <p:cTn id="46" dur="1" fill="hold">
                                          <p:stCondLst>
                                            <p:cond delay="0"/>
                                          </p:stCondLst>
                                        </p:cTn>
                                        <p:tgtEl>
                                          <p:spTgt spid="611"/>
                                        </p:tgtEl>
                                        <p:attrNameLst>
                                          <p:attrName>style.visibility</p:attrName>
                                        </p:attrNameLst>
                                      </p:cBhvr>
                                      <p:to>
                                        <p:strVal val="visible"/>
                                      </p:to>
                                    </p:set>
                                    <p:anim calcmode="lin" valueType="num">
                                      <p:cBhvr additive="base">
                                        <p:cTn id="47" dur="1000" fill="hold"/>
                                        <p:tgtEl>
                                          <p:spTgt spid="611"/>
                                        </p:tgtEl>
                                        <p:attrNameLst>
                                          <p:attrName>ppt_x</p:attrName>
                                        </p:attrNameLst>
                                      </p:cBhvr>
                                      <p:tavLst>
                                        <p:tav tm="0">
                                          <p:val>
                                            <p:strVal val="#ppt_x"/>
                                          </p:val>
                                        </p:tav>
                                        <p:tav tm="100000">
                                          <p:val>
                                            <p:strVal val="#ppt_x"/>
                                          </p:val>
                                        </p:tav>
                                      </p:tavLst>
                                    </p:anim>
                                    <p:anim calcmode="lin" valueType="num">
                                      <p:cBhvr additive="base">
                                        <p:cTn id="48" dur="1000" fill="hold"/>
                                        <p:tgtEl>
                                          <p:spTgt spid="611"/>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0"/>
                                  </p:stCondLst>
                                  <p:childTnLst>
                                    <p:set>
                                      <p:cBhvr>
                                        <p:cTn id="50" dur="1" fill="hold">
                                          <p:stCondLst>
                                            <p:cond delay="0"/>
                                          </p:stCondLst>
                                        </p:cTn>
                                        <p:tgtEl>
                                          <p:spTgt spid="612"/>
                                        </p:tgtEl>
                                        <p:attrNameLst>
                                          <p:attrName>style.visibility</p:attrName>
                                        </p:attrNameLst>
                                      </p:cBhvr>
                                      <p:to>
                                        <p:strVal val="visible"/>
                                      </p:to>
                                    </p:set>
                                    <p:anim calcmode="lin" valueType="num">
                                      <p:cBhvr additive="base">
                                        <p:cTn id="51" dur="1000" fill="hold"/>
                                        <p:tgtEl>
                                          <p:spTgt spid="612"/>
                                        </p:tgtEl>
                                        <p:attrNameLst>
                                          <p:attrName>ppt_x</p:attrName>
                                        </p:attrNameLst>
                                      </p:cBhvr>
                                      <p:tavLst>
                                        <p:tav tm="0">
                                          <p:val>
                                            <p:strVal val="#ppt_x"/>
                                          </p:val>
                                        </p:tav>
                                        <p:tav tm="100000">
                                          <p:val>
                                            <p:strVal val="#ppt_x"/>
                                          </p:val>
                                        </p:tav>
                                      </p:tavLst>
                                    </p:anim>
                                    <p:anim calcmode="lin" valueType="num">
                                      <p:cBhvr additive="base">
                                        <p:cTn id="52" dur="1000" fill="hold"/>
                                        <p:tgtEl>
                                          <p:spTgt spid="612"/>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0"/>
                                  </p:stCondLst>
                                  <p:childTnLst>
                                    <p:set>
                                      <p:cBhvr>
                                        <p:cTn id="54" dur="1" fill="hold">
                                          <p:stCondLst>
                                            <p:cond delay="0"/>
                                          </p:stCondLst>
                                        </p:cTn>
                                        <p:tgtEl>
                                          <p:spTgt spid="608"/>
                                        </p:tgtEl>
                                        <p:attrNameLst>
                                          <p:attrName>style.visibility</p:attrName>
                                        </p:attrNameLst>
                                      </p:cBhvr>
                                      <p:to>
                                        <p:strVal val="visible"/>
                                      </p:to>
                                    </p:set>
                                    <p:anim calcmode="lin" valueType="num">
                                      <p:cBhvr additive="base">
                                        <p:cTn id="55" dur="1000" fill="hold"/>
                                        <p:tgtEl>
                                          <p:spTgt spid="608"/>
                                        </p:tgtEl>
                                        <p:attrNameLst>
                                          <p:attrName>ppt_x</p:attrName>
                                        </p:attrNameLst>
                                      </p:cBhvr>
                                      <p:tavLst>
                                        <p:tav tm="0">
                                          <p:val>
                                            <p:strVal val="#ppt_x"/>
                                          </p:val>
                                        </p:tav>
                                        <p:tav tm="100000">
                                          <p:val>
                                            <p:strVal val="#ppt_x"/>
                                          </p:val>
                                        </p:tav>
                                      </p:tavLst>
                                    </p:anim>
                                    <p:anim calcmode="lin" valueType="num">
                                      <p:cBhvr additive="base">
                                        <p:cTn id="56" dur="1000" fill="hold"/>
                                        <p:tgtEl>
                                          <p:spTgt spid="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08" grpId="0"/>
      <p:bldP spid="609" grpId="0" animBg="1"/>
      <p:bldP spid="610" grpId="0" animBg="1"/>
      <p:bldP spid="611" grpId="0" animBg="1"/>
      <p:bldP spid="612" grpId="0"/>
      <p:bldP spid="613" grpId="0"/>
      <p:bldP spid="614" grpId="0"/>
      <p:bldP spid="615" grpId="0"/>
      <p:bldP spid="616" grpId="0"/>
      <p:bldP spid="6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23651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年初人力资源规划</a:t>
            </a:r>
            <a:endParaRPr kumimoji="1" lang="zh-CN" altLang="en-US" sz="2000" b="1" dirty="0">
              <a:solidFill>
                <a:schemeClr val="bg1"/>
              </a:solidFill>
              <a:latin typeface="Source Han Sans CN" charset="-122"/>
              <a:ea typeface="Source Han Sans CN" charset="-122"/>
              <a:cs typeface="Source Han Sans CN" charset="-122"/>
            </a:endParaRPr>
          </a:p>
        </p:txBody>
      </p:sp>
      <p:sp>
        <p:nvSpPr>
          <p:cNvPr id="606" name="椭圆 605"/>
          <p:cNvSpPr/>
          <p:nvPr/>
        </p:nvSpPr>
        <p:spPr>
          <a:xfrm>
            <a:off x="4124802" y="5403127"/>
            <a:ext cx="5390196" cy="923471"/>
          </a:xfrm>
          <a:prstGeom prst="ellipse">
            <a:avLst/>
          </a:prstGeom>
          <a:gradFill flip="none" rotWithShape="1">
            <a:gsLst>
              <a:gs pos="77000">
                <a:srgbClr val="000000">
                  <a:alpha val="5000"/>
                </a:srgbClr>
              </a:gs>
              <a:gs pos="61000">
                <a:srgbClr val="000000">
                  <a:alpha val="19000"/>
                </a:srgbClr>
              </a:gs>
              <a:gs pos="21000">
                <a:srgbClr val="000000">
                  <a:alpha val="22000"/>
                </a:srgbClr>
              </a:gs>
              <a:gs pos="100000">
                <a:schemeClr val="tx1">
                  <a:alpha val="0"/>
                </a:schemeClr>
              </a:gs>
              <a:gs pos="0">
                <a:schemeClr val="tx1">
                  <a:alpha val="50000"/>
                </a:schemeClr>
              </a:gs>
            </a:gsLst>
            <a:lin ang="0" scaled="1"/>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6" name="组 15"/>
          <p:cNvGrpSpPr/>
          <p:nvPr/>
        </p:nvGrpSpPr>
        <p:grpSpPr>
          <a:xfrm>
            <a:off x="4621472" y="958123"/>
            <a:ext cx="2650210" cy="5056365"/>
            <a:chOff x="4621472" y="958123"/>
            <a:chExt cx="2650210" cy="5056365"/>
          </a:xfrm>
        </p:grpSpPr>
        <p:sp>
          <p:nvSpPr>
            <p:cNvPr id="607" name="任意多边形 250"/>
            <p:cNvSpPr/>
            <p:nvPr/>
          </p:nvSpPr>
          <p:spPr>
            <a:xfrm>
              <a:off x="4621472" y="1031862"/>
              <a:ext cx="2650210" cy="4982626"/>
            </a:xfrm>
            <a:custGeom>
              <a:avLst/>
              <a:gdLst>
                <a:gd name="connsiteX0" fmla="*/ 0 w 2650210"/>
                <a:gd name="connsiteY0" fmla="*/ 0 h 4982626"/>
                <a:gd name="connsiteX1" fmla="*/ 2650210 w 2650210"/>
                <a:gd name="connsiteY1" fmla="*/ 0 h 4982626"/>
                <a:gd name="connsiteX2" fmla="*/ 2650210 w 2650210"/>
                <a:gd name="connsiteY2" fmla="*/ 1016000 h 4982626"/>
                <a:gd name="connsiteX3" fmla="*/ 2650210 w 2650210"/>
                <a:gd name="connsiteY3" fmla="*/ 4835471 h 4982626"/>
                <a:gd name="connsiteX4" fmla="*/ 1325105 w 2650210"/>
                <a:gd name="connsiteY4" fmla="*/ 4982626 h 4982626"/>
                <a:gd name="connsiteX5" fmla="*/ 0 w 2650210"/>
                <a:gd name="connsiteY5" fmla="*/ 4835471 h 4982626"/>
                <a:gd name="connsiteX6" fmla="*/ 0 w 2650210"/>
                <a:gd name="connsiteY6" fmla="*/ 1016000 h 498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0210" h="4982626">
                  <a:moveTo>
                    <a:pt x="0" y="0"/>
                  </a:moveTo>
                  <a:lnTo>
                    <a:pt x="2650210" y="0"/>
                  </a:lnTo>
                  <a:lnTo>
                    <a:pt x="2650210" y="1016000"/>
                  </a:lnTo>
                  <a:lnTo>
                    <a:pt x="2650210" y="4835471"/>
                  </a:lnTo>
                  <a:cubicBezTo>
                    <a:pt x="2650210" y="4916742"/>
                    <a:pt x="2056940" y="4982626"/>
                    <a:pt x="1325105" y="4982626"/>
                  </a:cubicBezTo>
                  <a:cubicBezTo>
                    <a:pt x="593270" y="4982626"/>
                    <a:pt x="0" y="4916742"/>
                    <a:pt x="0" y="4835471"/>
                  </a:cubicBezTo>
                  <a:lnTo>
                    <a:pt x="0" y="1016000"/>
                  </a:lnTo>
                  <a:close/>
                </a:path>
              </a:pathLst>
            </a:custGeom>
            <a:gradFill>
              <a:gsLst>
                <a:gs pos="31000">
                  <a:schemeClr val="bg1">
                    <a:lumMod val="95000"/>
                  </a:schemeClr>
                </a:gs>
                <a:gs pos="100000">
                  <a:srgbClr val="D2D3D0"/>
                </a:gs>
                <a:gs pos="83000">
                  <a:srgbClr val="C7C8C5"/>
                </a:gs>
                <a:gs pos="68000">
                  <a:srgbClr val="D3D3D1"/>
                </a:gs>
                <a:gs pos="49000">
                  <a:srgbClr val="E3E3E1"/>
                </a:gs>
                <a:gs pos="17000">
                  <a:srgbClr val="F2F2F0"/>
                </a:gs>
                <a:gs pos="0">
                  <a:srgbClr val="F3F3F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8" name="椭圆 617"/>
            <p:cNvSpPr/>
            <p:nvPr/>
          </p:nvSpPr>
          <p:spPr>
            <a:xfrm>
              <a:off x="4621472" y="958123"/>
              <a:ext cx="2650210" cy="167164"/>
            </a:xfrm>
            <a:prstGeom prst="ellipse">
              <a:avLst/>
            </a:prstGeom>
            <a:gradFill flip="none" rotWithShape="1">
              <a:gsLst>
                <a:gs pos="100000">
                  <a:srgbClr val="FBFBFB"/>
                </a:gs>
                <a:gs pos="62000">
                  <a:srgbClr val="F3F3F3"/>
                </a:gs>
                <a:gs pos="0">
                  <a:srgbClr val="CFD0CD"/>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9" name="任意多边形 2328"/>
            <p:cNvSpPr/>
            <p:nvPr/>
          </p:nvSpPr>
          <p:spPr>
            <a:xfrm>
              <a:off x="4621472" y="2255915"/>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0" name="任意多边形 261"/>
            <p:cNvSpPr/>
            <p:nvPr/>
          </p:nvSpPr>
          <p:spPr>
            <a:xfrm>
              <a:off x="4621472" y="3540596"/>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1" name="任意多边形 264"/>
            <p:cNvSpPr/>
            <p:nvPr/>
          </p:nvSpPr>
          <p:spPr>
            <a:xfrm>
              <a:off x="4621472" y="4708996"/>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2" name="文本框 621"/>
            <p:cNvSpPr txBox="1"/>
            <p:nvPr/>
          </p:nvSpPr>
          <p:spPr>
            <a:xfrm>
              <a:off x="5590303" y="1258360"/>
              <a:ext cx="710288" cy="523220"/>
            </a:xfrm>
            <a:prstGeom prst="rect">
              <a:avLst/>
            </a:prstGeom>
            <a:noFill/>
          </p:spPr>
          <p:txBody>
            <a:bodyPr wrap="square" rtlCol="0">
              <a:spAutoFit/>
            </a:bodyPr>
            <a:lstStyle/>
            <a:p>
              <a:pPr algn="ctr"/>
              <a:r>
                <a:rPr lang="en-US" altLang="zh-CN" sz="2800" dirty="0">
                  <a:solidFill>
                    <a:srgbClr val="FFB850"/>
                  </a:solidFill>
                  <a:latin typeface="时尚中黑简体" panose="01010104010101010101" pitchFamily="2" charset="-122"/>
                  <a:ea typeface="时尚中黑简体" panose="01010104010101010101" pitchFamily="2" charset="-122"/>
                </a:rPr>
                <a:t>01</a:t>
              </a:r>
              <a:endParaRPr lang="zh-CN" altLang="en-US" sz="2800" dirty="0">
                <a:solidFill>
                  <a:srgbClr val="FFB850"/>
                </a:solidFill>
                <a:latin typeface="时尚中黑简体" panose="01010104010101010101" pitchFamily="2" charset="-122"/>
                <a:ea typeface="时尚中黑简体" panose="01010104010101010101" pitchFamily="2" charset="-122"/>
              </a:endParaRPr>
            </a:p>
          </p:txBody>
        </p:sp>
        <p:sp>
          <p:nvSpPr>
            <p:cNvPr id="623" name="文本框 622"/>
            <p:cNvSpPr txBox="1"/>
            <p:nvPr/>
          </p:nvSpPr>
          <p:spPr>
            <a:xfrm>
              <a:off x="5590303" y="2457776"/>
              <a:ext cx="710288" cy="523220"/>
            </a:xfrm>
            <a:prstGeom prst="rect">
              <a:avLst/>
            </a:prstGeom>
            <a:noFill/>
          </p:spPr>
          <p:txBody>
            <a:bodyPr wrap="square" rtlCol="0">
              <a:spAutoFit/>
            </a:bodyPr>
            <a:lstStyle/>
            <a:p>
              <a:pPr algn="ctr"/>
              <a:r>
                <a:rPr lang="en-US" altLang="zh-CN" sz="2800" dirty="0">
                  <a:solidFill>
                    <a:srgbClr val="01ACBE"/>
                  </a:solidFill>
                  <a:latin typeface="时尚中黑简体" panose="01010104010101010101" pitchFamily="2" charset="-122"/>
                  <a:ea typeface="时尚中黑简体" panose="01010104010101010101" pitchFamily="2" charset="-122"/>
                </a:rPr>
                <a:t>02</a:t>
              </a:r>
              <a:endParaRPr lang="zh-CN" altLang="en-US" sz="2800" dirty="0">
                <a:solidFill>
                  <a:srgbClr val="01ACBE"/>
                </a:solidFill>
                <a:latin typeface="时尚中黑简体" panose="01010104010101010101" pitchFamily="2" charset="-122"/>
                <a:ea typeface="时尚中黑简体" panose="01010104010101010101" pitchFamily="2" charset="-122"/>
              </a:endParaRPr>
            </a:p>
          </p:txBody>
        </p:sp>
        <p:sp>
          <p:nvSpPr>
            <p:cNvPr id="624" name="文本框 623"/>
            <p:cNvSpPr txBox="1"/>
            <p:nvPr/>
          </p:nvSpPr>
          <p:spPr>
            <a:xfrm>
              <a:off x="5590303" y="3746474"/>
              <a:ext cx="710288" cy="523220"/>
            </a:xfrm>
            <a:prstGeom prst="rect">
              <a:avLst/>
            </a:prstGeom>
            <a:noFill/>
          </p:spPr>
          <p:txBody>
            <a:bodyPr wrap="square" rtlCol="0">
              <a:spAutoFit/>
            </a:bodyPr>
            <a:lstStyle/>
            <a:p>
              <a:pPr algn="ctr"/>
              <a:r>
                <a:rPr lang="en-US" altLang="zh-CN" sz="2800" dirty="0">
                  <a:solidFill>
                    <a:srgbClr val="E87071"/>
                  </a:solidFill>
                  <a:latin typeface="时尚中黑简体" panose="01010104010101010101" pitchFamily="2" charset="-122"/>
                  <a:ea typeface="时尚中黑简体" panose="01010104010101010101" pitchFamily="2" charset="-122"/>
                </a:rPr>
                <a:t>03</a:t>
              </a:r>
              <a:endParaRPr lang="zh-CN" altLang="en-US" sz="2800" dirty="0">
                <a:solidFill>
                  <a:srgbClr val="E87071"/>
                </a:solidFill>
                <a:latin typeface="时尚中黑简体" panose="01010104010101010101" pitchFamily="2" charset="-122"/>
                <a:ea typeface="时尚中黑简体" panose="01010104010101010101" pitchFamily="2" charset="-122"/>
              </a:endParaRPr>
            </a:p>
          </p:txBody>
        </p:sp>
        <p:sp>
          <p:nvSpPr>
            <p:cNvPr id="625" name="文本框 624"/>
            <p:cNvSpPr txBox="1"/>
            <p:nvPr/>
          </p:nvSpPr>
          <p:spPr>
            <a:xfrm>
              <a:off x="5590303" y="4917897"/>
              <a:ext cx="710288" cy="523220"/>
            </a:xfrm>
            <a:prstGeom prst="rect">
              <a:avLst/>
            </a:prstGeom>
            <a:noFill/>
          </p:spPr>
          <p:txBody>
            <a:bodyPr wrap="square" rtlCol="0">
              <a:spAutoFit/>
            </a:bodyPr>
            <a:lstStyle/>
            <a:p>
              <a:pPr algn="ctr"/>
              <a:r>
                <a:rPr lang="en-US" altLang="zh-CN" sz="2800" dirty="0">
                  <a:solidFill>
                    <a:srgbClr val="663A77"/>
                  </a:solidFill>
                  <a:latin typeface="时尚中黑简体" panose="01010104010101010101" pitchFamily="2" charset="-122"/>
                  <a:ea typeface="时尚中黑简体" panose="01010104010101010101" pitchFamily="2" charset="-122"/>
                </a:rPr>
                <a:t>04</a:t>
              </a:r>
              <a:endParaRPr lang="zh-CN" altLang="en-US" sz="2800" dirty="0">
                <a:solidFill>
                  <a:srgbClr val="663A77"/>
                </a:solidFill>
                <a:latin typeface="时尚中黑简体" panose="01010104010101010101" pitchFamily="2" charset="-122"/>
                <a:ea typeface="时尚中黑简体" panose="01010104010101010101" pitchFamily="2" charset="-122"/>
              </a:endParaRPr>
            </a:p>
          </p:txBody>
        </p:sp>
        <p:sp>
          <p:nvSpPr>
            <p:cNvPr id="626" name="文本框 625"/>
            <p:cNvSpPr txBox="1"/>
            <p:nvPr/>
          </p:nvSpPr>
          <p:spPr>
            <a:xfrm>
              <a:off x="5141520" y="1737091"/>
              <a:ext cx="1607854" cy="369332"/>
            </a:xfrm>
            <a:prstGeom prst="rect">
              <a:avLst/>
            </a:prstGeom>
            <a:noFill/>
          </p:spPr>
          <p:txBody>
            <a:bodyPr wrap="square" rtlCol="0">
              <a:spAutoFit/>
            </a:bodyPr>
            <a:lstStyle/>
            <a:p>
              <a:pPr algn="ctr"/>
              <a:r>
                <a:rPr lang="zh-CN" altLang="en-US" dirty="0">
                  <a:solidFill>
                    <a:srgbClr val="FFB850"/>
                  </a:solidFill>
                  <a:latin typeface="时尚中黑简体" panose="01010104010101010101" pitchFamily="2" charset="-122"/>
                  <a:ea typeface="时尚中黑简体" panose="01010104010101010101" pitchFamily="2" charset="-122"/>
                </a:rPr>
                <a:t>在此添加标题</a:t>
              </a:r>
              <a:endParaRPr lang="zh-CN" altLang="en-US" dirty="0">
                <a:solidFill>
                  <a:srgbClr val="FFB850"/>
                </a:solidFill>
                <a:latin typeface="时尚中黑简体" panose="01010104010101010101" pitchFamily="2" charset="-122"/>
                <a:ea typeface="时尚中黑简体" panose="01010104010101010101" pitchFamily="2" charset="-122"/>
              </a:endParaRPr>
            </a:p>
          </p:txBody>
        </p:sp>
        <p:sp>
          <p:nvSpPr>
            <p:cNvPr id="627" name="文本框 626"/>
            <p:cNvSpPr txBox="1"/>
            <p:nvPr/>
          </p:nvSpPr>
          <p:spPr>
            <a:xfrm>
              <a:off x="5141520" y="3024620"/>
              <a:ext cx="1607854" cy="369332"/>
            </a:xfrm>
            <a:prstGeom prst="rect">
              <a:avLst/>
            </a:prstGeom>
            <a:noFill/>
          </p:spPr>
          <p:txBody>
            <a:bodyPr wrap="square" rtlCol="0">
              <a:spAutoFit/>
            </a:bodyPr>
            <a:lstStyle/>
            <a:p>
              <a:pPr algn="ctr"/>
              <a:r>
                <a:rPr lang="zh-CN" altLang="en-US" dirty="0">
                  <a:solidFill>
                    <a:srgbClr val="01ACBE"/>
                  </a:solidFill>
                  <a:latin typeface="时尚中黑简体" panose="01010104010101010101" pitchFamily="2" charset="-122"/>
                  <a:ea typeface="时尚中黑简体" panose="01010104010101010101" pitchFamily="2" charset="-122"/>
                </a:rPr>
                <a:t>在此添加标题</a:t>
              </a:r>
              <a:endParaRPr lang="zh-CN" altLang="en-US" dirty="0">
                <a:solidFill>
                  <a:srgbClr val="01ACBE"/>
                </a:solidFill>
                <a:latin typeface="时尚中黑简体" panose="01010104010101010101" pitchFamily="2" charset="-122"/>
                <a:ea typeface="时尚中黑简体" panose="01010104010101010101" pitchFamily="2" charset="-122"/>
              </a:endParaRPr>
            </a:p>
          </p:txBody>
        </p:sp>
        <p:sp>
          <p:nvSpPr>
            <p:cNvPr id="628" name="文本框 627"/>
            <p:cNvSpPr txBox="1"/>
            <p:nvPr/>
          </p:nvSpPr>
          <p:spPr>
            <a:xfrm>
              <a:off x="5141520" y="4212220"/>
              <a:ext cx="1607854" cy="369332"/>
            </a:xfrm>
            <a:prstGeom prst="rect">
              <a:avLst/>
            </a:prstGeom>
            <a:noFill/>
          </p:spPr>
          <p:txBody>
            <a:bodyPr wrap="square" rtlCol="0">
              <a:spAutoFit/>
            </a:bodyPr>
            <a:lstStyle/>
            <a:p>
              <a:pPr algn="ctr"/>
              <a:r>
                <a:rPr lang="zh-CN" altLang="en-US" dirty="0">
                  <a:solidFill>
                    <a:srgbClr val="E87071"/>
                  </a:solidFill>
                  <a:latin typeface="时尚中黑简体" panose="01010104010101010101" pitchFamily="2" charset="-122"/>
                  <a:ea typeface="时尚中黑简体" panose="01010104010101010101" pitchFamily="2" charset="-122"/>
                </a:rPr>
                <a:t>在此添加标题</a:t>
              </a:r>
              <a:endParaRPr lang="zh-CN" altLang="en-US" dirty="0">
                <a:solidFill>
                  <a:srgbClr val="E87071"/>
                </a:solidFill>
                <a:latin typeface="时尚中黑简体" panose="01010104010101010101" pitchFamily="2" charset="-122"/>
                <a:ea typeface="时尚中黑简体" panose="01010104010101010101" pitchFamily="2" charset="-122"/>
              </a:endParaRPr>
            </a:p>
          </p:txBody>
        </p:sp>
        <p:sp>
          <p:nvSpPr>
            <p:cNvPr id="629" name="文本框 628"/>
            <p:cNvSpPr txBox="1"/>
            <p:nvPr/>
          </p:nvSpPr>
          <p:spPr>
            <a:xfrm>
              <a:off x="5141520" y="5401690"/>
              <a:ext cx="1607854" cy="369332"/>
            </a:xfrm>
            <a:prstGeom prst="rect">
              <a:avLst/>
            </a:prstGeom>
            <a:noFill/>
          </p:spPr>
          <p:txBody>
            <a:bodyPr wrap="square" rtlCol="0">
              <a:spAutoFit/>
            </a:bodyPr>
            <a:lstStyle/>
            <a:p>
              <a:pPr algn="ctr"/>
              <a:r>
                <a:rPr lang="zh-CN" altLang="en-US" dirty="0">
                  <a:solidFill>
                    <a:srgbClr val="663A77"/>
                  </a:solidFill>
                  <a:latin typeface="时尚中黑简体" panose="01010104010101010101" pitchFamily="2" charset="-122"/>
                  <a:ea typeface="时尚中黑简体" panose="01010104010101010101" pitchFamily="2" charset="-122"/>
                </a:rPr>
                <a:t>在此添加标题</a:t>
              </a:r>
              <a:endParaRPr lang="zh-CN" altLang="en-US" dirty="0">
                <a:solidFill>
                  <a:srgbClr val="663A77"/>
                </a:solidFill>
                <a:latin typeface="时尚中黑简体" panose="01010104010101010101" pitchFamily="2" charset="-122"/>
                <a:ea typeface="时尚中黑简体" panose="01010104010101010101" pitchFamily="2" charset="-122"/>
              </a:endParaRPr>
            </a:p>
          </p:txBody>
        </p:sp>
      </p:grpSp>
      <p:grpSp>
        <p:nvGrpSpPr>
          <p:cNvPr id="630" name="组合 282"/>
          <p:cNvGrpSpPr/>
          <p:nvPr/>
        </p:nvGrpSpPr>
        <p:grpSpPr>
          <a:xfrm>
            <a:off x="7893340" y="2072907"/>
            <a:ext cx="450862" cy="466962"/>
            <a:chOff x="9450388" y="2662238"/>
            <a:chExt cx="133350" cy="138112"/>
          </a:xfrm>
          <a:solidFill>
            <a:srgbClr val="01ACBE"/>
          </a:solidFill>
        </p:grpSpPr>
        <p:sp>
          <p:nvSpPr>
            <p:cNvPr id="63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5"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36" name="组合 283"/>
          <p:cNvGrpSpPr/>
          <p:nvPr/>
        </p:nvGrpSpPr>
        <p:grpSpPr>
          <a:xfrm>
            <a:off x="7214701" y="2588361"/>
            <a:ext cx="1154058" cy="471881"/>
            <a:chOff x="9017000" y="2870200"/>
            <a:chExt cx="714376" cy="292100"/>
          </a:xfrm>
          <a:solidFill>
            <a:schemeClr val="tx1">
              <a:lumMod val="50000"/>
              <a:lumOff val="50000"/>
            </a:schemeClr>
          </a:solidFill>
        </p:grpSpPr>
        <p:sp>
          <p:nvSpPr>
            <p:cNvPr id="637"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638" name="Oval 269"/>
            <p:cNvSpPr>
              <a:spLocks noChangeArrowheads="1"/>
            </p:cNvSpPr>
            <p:nvPr/>
          </p:nvSpPr>
          <p:spPr bwMode="auto">
            <a:xfrm>
              <a:off x="9017000" y="3062288"/>
              <a:ext cx="95250" cy="100012"/>
            </a:xfrm>
            <a:prstGeom prst="ellipse">
              <a:avLst/>
            </a:pr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39" name="文本框 638"/>
          <p:cNvSpPr txBox="1"/>
          <p:nvPr/>
        </p:nvSpPr>
        <p:spPr>
          <a:xfrm>
            <a:off x="8331169" y="2235258"/>
            <a:ext cx="2122652" cy="600164"/>
          </a:xfrm>
          <a:prstGeom prst="rect">
            <a:avLst/>
          </a:prstGeom>
          <a:noFill/>
        </p:spPr>
        <p:txBody>
          <a:bodyPr wrap="square" rtlCol="0">
            <a:spAutoFit/>
          </a:bodyPr>
          <a:lstStyle/>
          <a:p>
            <a:pPr algn="just"/>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0" name="文本框 639"/>
          <p:cNvSpPr txBox="1"/>
          <p:nvPr/>
        </p:nvSpPr>
        <p:spPr>
          <a:xfrm>
            <a:off x="8330067" y="1967591"/>
            <a:ext cx="1644777" cy="338554"/>
          </a:xfrm>
          <a:prstGeom prst="rect">
            <a:avLst/>
          </a:prstGeom>
          <a:noFill/>
        </p:spPr>
        <p:txBody>
          <a:bodyPr wrap="square" rtlCol="0">
            <a:spAutoFit/>
          </a:bodyPr>
          <a:lstStyle/>
          <a:p>
            <a:r>
              <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rPr>
              <a:t>人员补充规划</a:t>
            </a:r>
            <a:endPar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grpSp>
        <p:nvGrpSpPr>
          <p:cNvPr id="641" name="组合 320"/>
          <p:cNvGrpSpPr/>
          <p:nvPr/>
        </p:nvGrpSpPr>
        <p:grpSpPr>
          <a:xfrm>
            <a:off x="7214701" y="4951402"/>
            <a:ext cx="1154058" cy="471881"/>
            <a:chOff x="9017000" y="2870200"/>
            <a:chExt cx="714376" cy="292100"/>
          </a:xfrm>
          <a:solidFill>
            <a:schemeClr val="tx1">
              <a:lumMod val="50000"/>
              <a:lumOff val="50000"/>
            </a:schemeClr>
          </a:solidFill>
        </p:grpSpPr>
        <p:sp>
          <p:nvSpPr>
            <p:cNvPr id="642"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643" name="Oval 269"/>
            <p:cNvSpPr>
              <a:spLocks noChangeArrowheads="1"/>
            </p:cNvSpPr>
            <p:nvPr/>
          </p:nvSpPr>
          <p:spPr bwMode="auto">
            <a:xfrm>
              <a:off x="9017000" y="3062288"/>
              <a:ext cx="95250" cy="100012"/>
            </a:xfrm>
            <a:prstGeom prst="ellipse">
              <a:avLst/>
            </a:prstGeom>
            <a:solidFill>
              <a:srgbClr val="663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44" name="文本框 643"/>
          <p:cNvSpPr txBox="1"/>
          <p:nvPr/>
        </p:nvSpPr>
        <p:spPr>
          <a:xfrm>
            <a:off x="8331169" y="4598299"/>
            <a:ext cx="2122652" cy="600164"/>
          </a:xfrm>
          <a:prstGeom prst="rect">
            <a:avLst/>
          </a:prstGeom>
          <a:noFill/>
        </p:spPr>
        <p:txBody>
          <a:bodyPr wrap="square" rtlCol="0">
            <a:spAutoFit/>
          </a:bodyPr>
          <a:lstStyle/>
          <a:p>
            <a:pPr algn="just"/>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5" name="文本框 644"/>
          <p:cNvSpPr txBox="1"/>
          <p:nvPr/>
        </p:nvSpPr>
        <p:spPr>
          <a:xfrm>
            <a:off x="8330067" y="4330632"/>
            <a:ext cx="1644777" cy="338554"/>
          </a:xfrm>
          <a:prstGeom prst="rect">
            <a:avLst/>
          </a:prstGeom>
          <a:noFill/>
        </p:spPr>
        <p:txBody>
          <a:bodyPr wrap="square" rtlCol="0">
            <a:spAutoFit/>
          </a:bodyPr>
          <a:lstStyle/>
          <a:p>
            <a:r>
              <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rPr>
              <a:t>招聘渠道拓展</a:t>
            </a:r>
            <a:endPar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grpSp>
        <p:nvGrpSpPr>
          <p:cNvPr id="646" name="组合 314"/>
          <p:cNvGrpSpPr/>
          <p:nvPr/>
        </p:nvGrpSpPr>
        <p:grpSpPr>
          <a:xfrm>
            <a:off x="7863674" y="4581326"/>
            <a:ext cx="514609" cy="202170"/>
            <a:chOff x="9374188" y="5727700"/>
            <a:chExt cx="133350" cy="52388"/>
          </a:xfrm>
          <a:solidFill>
            <a:srgbClr val="663A77"/>
          </a:solidFill>
        </p:grpSpPr>
        <p:sp>
          <p:nvSpPr>
            <p:cNvPr id="647"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8"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 17"/>
          <p:cNvGrpSpPr/>
          <p:nvPr/>
        </p:nvGrpSpPr>
        <p:grpSpPr>
          <a:xfrm>
            <a:off x="3508696" y="1666911"/>
            <a:ext cx="1154058" cy="471881"/>
            <a:chOff x="3508696" y="1666911"/>
            <a:chExt cx="1154058" cy="471881"/>
          </a:xfrm>
        </p:grpSpPr>
        <p:sp>
          <p:nvSpPr>
            <p:cNvPr id="649" name="Freeform 268"/>
            <p:cNvSpPr/>
            <p:nvPr/>
          </p:nvSpPr>
          <p:spPr bwMode="auto">
            <a:xfrm flipH="1" flipV="1">
              <a:off x="3508696" y="1741284"/>
              <a:ext cx="1084814" cy="397508"/>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solidFill>
              <a:schemeClr val="tx1">
                <a:lumMod val="50000"/>
                <a:lumOff val="50000"/>
              </a:schemeClr>
            </a:solidFill>
            <a:ln w="9525">
              <a:solidFill>
                <a:schemeClr val="tx1">
                  <a:lumMod val="50000"/>
                  <a:lumOff val="50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650" name="Oval 269"/>
            <p:cNvSpPr>
              <a:spLocks noChangeArrowheads="1"/>
            </p:cNvSpPr>
            <p:nvPr/>
          </p:nvSpPr>
          <p:spPr bwMode="auto">
            <a:xfrm flipH="1" flipV="1">
              <a:off x="4508880" y="1666911"/>
              <a:ext cx="153874" cy="161567"/>
            </a:xfrm>
            <a:prstGeom prst="ellipse">
              <a:avLst/>
            </a:prstGeom>
            <a:solidFill>
              <a:srgbClr val="FFB850"/>
            </a:solidFill>
            <a:ln>
              <a:noFill/>
            </a:ln>
          </p:spPr>
          <p:txBody>
            <a:bodyPr vert="horz" wrap="square" lIns="91440" tIns="45720" rIns="91440" bIns="45720" numCol="1" anchor="t" anchorCtr="0" compatLnSpc="1"/>
            <a:lstStyle/>
            <a:p>
              <a:endParaRPr lang="zh-CN" altLang="en-US">
                <a:solidFill>
                  <a:prstClr val="black">
                    <a:lumMod val="50000"/>
                    <a:lumOff val="50000"/>
                  </a:prstClr>
                </a:solidFill>
              </a:endParaRPr>
            </a:p>
          </p:txBody>
        </p:sp>
      </p:grpSp>
      <p:sp>
        <p:nvSpPr>
          <p:cNvPr id="651" name="文本框 650"/>
          <p:cNvSpPr txBox="1"/>
          <p:nvPr/>
        </p:nvSpPr>
        <p:spPr>
          <a:xfrm>
            <a:off x="2208143" y="2480832"/>
            <a:ext cx="1990256" cy="600164"/>
          </a:xfrm>
          <a:prstGeom prst="rect">
            <a:avLst/>
          </a:prstGeom>
          <a:noFill/>
        </p:spPr>
        <p:txBody>
          <a:bodyPr wrap="square" rtlCol="0">
            <a:spAutoFit/>
          </a:bodyPr>
          <a:lstStyle/>
          <a:p>
            <a:pPr algn="just"/>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2" name="文本框 651"/>
          <p:cNvSpPr txBox="1"/>
          <p:nvPr/>
        </p:nvSpPr>
        <p:spPr>
          <a:xfrm>
            <a:off x="2207041" y="2213165"/>
            <a:ext cx="1644777" cy="338554"/>
          </a:xfrm>
          <a:prstGeom prst="rect">
            <a:avLst/>
          </a:prstGeom>
          <a:noFill/>
        </p:spPr>
        <p:txBody>
          <a:bodyPr wrap="square" rtlCol="0">
            <a:spAutoFit/>
          </a:bodyPr>
          <a:lstStyle/>
          <a:p>
            <a:r>
              <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rPr>
              <a:t>岗位编制规划</a:t>
            </a:r>
            <a:endPar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653" name="Freeform 310"/>
          <p:cNvSpPr>
            <a:spLocks noEditPoints="1"/>
          </p:cNvSpPr>
          <p:nvPr/>
        </p:nvSpPr>
        <p:spPr bwMode="auto">
          <a:xfrm>
            <a:off x="1692002" y="2272526"/>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54" name="AutoShape 341"/>
          <p:cNvSpPr>
            <a:spLocks noChangeAspect="1" noChangeArrowheads="1" noTextEdit="1"/>
          </p:cNvSpPr>
          <p:nvPr/>
        </p:nvSpPr>
        <p:spPr bwMode="auto">
          <a:xfrm>
            <a:off x="2327275" y="3913823"/>
            <a:ext cx="91122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655" name="组合 2340"/>
          <p:cNvGrpSpPr/>
          <p:nvPr/>
        </p:nvGrpSpPr>
        <p:grpSpPr>
          <a:xfrm>
            <a:off x="1882859" y="4502333"/>
            <a:ext cx="324733" cy="846271"/>
            <a:chOff x="2327275" y="4164013"/>
            <a:chExt cx="52388" cy="136526"/>
          </a:xfrm>
          <a:solidFill>
            <a:srgbClr val="E87071"/>
          </a:solidFill>
        </p:grpSpPr>
        <p:sp>
          <p:nvSpPr>
            <p:cNvPr id="656" name="Oval 343"/>
            <p:cNvSpPr>
              <a:spLocks noChangeArrowheads="1"/>
            </p:cNvSpPr>
            <p:nvPr/>
          </p:nvSpPr>
          <p:spPr bwMode="auto">
            <a:xfrm>
              <a:off x="2338388" y="4164013"/>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7" name="Freeform 344"/>
            <p:cNvSpPr/>
            <p:nvPr/>
          </p:nvSpPr>
          <p:spPr bwMode="auto">
            <a:xfrm>
              <a:off x="2327275" y="4194176"/>
              <a:ext cx="52388" cy="106363"/>
            </a:xfrm>
            <a:custGeom>
              <a:avLst/>
              <a:gdLst>
                <a:gd name="T0" fmla="*/ 14 w 14"/>
                <a:gd name="T1" fmla="*/ 6 h 28"/>
                <a:gd name="T2" fmla="*/ 14 w 14"/>
                <a:gd name="T3" fmla="*/ 6 h 28"/>
                <a:gd name="T4" fmla="*/ 14 w 14"/>
                <a:gd name="T5" fmla="*/ 6 h 28"/>
                <a:gd name="T6" fmla="*/ 9 w 14"/>
                <a:gd name="T7" fmla="*/ 0 h 28"/>
                <a:gd name="T8" fmla="*/ 9 w 14"/>
                <a:gd name="T9" fmla="*/ 0 h 28"/>
                <a:gd name="T10" fmla="*/ 8 w 14"/>
                <a:gd name="T11" fmla="*/ 3 h 28"/>
                <a:gd name="T12" fmla="*/ 7 w 14"/>
                <a:gd name="T13" fmla="*/ 0 h 28"/>
                <a:gd name="T14" fmla="*/ 7 w 14"/>
                <a:gd name="T15" fmla="*/ 0 h 28"/>
                <a:gd name="T16" fmla="*/ 6 w 14"/>
                <a:gd name="T17" fmla="*/ 3 h 28"/>
                <a:gd name="T18" fmla="*/ 5 w 14"/>
                <a:gd name="T19" fmla="*/ 0 h 28"/>
                <a:gd name="T20" fmla="*/ 5 w 14"/>
                <a:gd name="T21" fmla="*/ 0 h 28"/>
                <a:gd name="T22" fmla="*/ 0 w 14"/>
                <a:gd name="T23" fmla="*/ 6 h 28"/>
                <a:gd name="T24" fmla="*/ 0 w 14"/>
                <a:gd name="T25" fmla="*/ 6 h 28"/>
                <a:gd name="T26" fmla="*/ 0 w 14"/>
                <a:gd name="T27" fmla="*/ 6 h 28"/>
                <a:gd name="T28" fmla="*/ 0 w 14"/>
                <a:gd name="T29" fmla="*/ 6 h 28"/>
                <a:gd name="T30" fmla="*/ 0 w 14"/>
                <a:gd name="T31" fmla="*/ 13 h 28"/>
                <a:gd name="T32" fmla="*/ 0 w 14"/>
                <a:gd name="T33" fmla="*/ 13 h 28"/>
                <a:gd name="T34" fmla="*/ 1 w 14"/>
                <a:gd name="T35" fmla="*/ 14 h 28"/>
                <a:gd name="T36" fmla="*/ 2 w 14"/>
                <a:gd name="T37" fmla="*/ 13 h 28"/>
                <a:gd name="T38" fmla="*/ 2 w 14"/>
                <a:gd name="T39" fmla="*/ 4 h 28"/>
                <a:gd name="T40" fmla="*/ 3 w 14"/>
                <a:gd name="T41" fmla="*/ 4 h 28"/>
                <a:gd name="T42" fmla="*/ 3 w 14"/>
                <a:gd name="T43" fmla="*/ 13 h 28"/>
                <a:gd name="T44" fmla="*/ 3 w 14"/>
                <a:gd name="T45" fmla="*/ 14 h 28"/>
                <a:gd name="T46" fmla="*/ 3 w 14"/>
                <a:gd name="T47" fmla="*/ 27 h 28"/>
                <a:gd name="T48" fmla="*/ 5 w 14"/>
                <a:gd name="T49" fmla="*/ 28 h 28"/>
                <a:gd name="T50" fmla="*/ 6 w 14"/>
                <a:gd name="T51" fmla="*/ 27 h 28"/>
                <a:gd name="T52" fmla="*/ 6 w 14"/>
                <a:gd name="T53" fmla="*/ 14 h 28"/>
                <a:gd name="T54" fmla="*/ 8 w 14"/>
                <a:gd name="T55" fmla="*/ 14 h 28"/>
                <a:gd name="T56" fmla="*/ 8 w 14"/>
                <a:gd name="T57" fmla="*/ 27 h 28"/>
                <a:gd name="T58" fmla="*/ 9 w 14"/>
                <a:gd name="T59" fmla="*/ 28 h 28"/>
                <a:gd name="T60" fmla="*/ 11 w 14"/>
                <a:gd name="T61" fmla="*/ 27 h 28"/>
                <a:gd name="T62" fmla="*/ 11 w 14"/>
                <a:gd name="T63" fmla="*/ 14 h 28"/>
                <a:gd name="T64" fmla="*/ 11 w 14"/>
                <a:gd name="T65" fmla="*/ 14 h 28"/>
                <a:gd name="T66" fmla="*/ 11 w 14"/>
                <a:gd name="T67" fmla="*/ 4 h 28"/>
                <a:gd name="T68" fmla="*/ 12 w 14"/>
                <a:gd name="T69" fmla="*/ 4 h 28"/>
                <a:gd name="T70" fmla="*/ 12 w 14"/>
                <a:gd name="T71" fmla="*/ 13 h 28"/>
                <a:gd name="T72" fmla="*/ 13 w 14"/>
                <a:gd name="T73" fmla="*/ 14 h 28"/>
                <a:gd name="T74" fmla="*/ 14 w 14"/>
                <a:gd name="T75" fmla="*/ 13 h 28"/>
                <a:gd name="T76" fmla="*/ 14 w 14"/>
                <a:gd name="T77" fmla="*/ 13 h 28"/>
                <a:gd name="T78" fmla="*/ 14 w 14"/>
                <a:gd name="T79" fmla="*/ 6 h 28"/>
                <a:gd name="T80" fmla="*/ 14 w 14"/>
                <a:gd name="T81"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28">
                  <a:moveTo>
                    <a:pt x="14" y="6"/>
                  </a:moveTo>
                  <a:cubicBezTo>
                    <a:pt x="14" y="6"/>
                    <a:pt x="14" y="6"/>
                    <a:pt x="14" y="6"/>
                  </a:cubicBezTo>
                  <a:cubicBezTo>
                    <a:pt x="14" y="6"/>
                    <a:pt x="14" y="6"/>
                    <a:pt x="14" y="6"/>
                  </a:cubicBezTo>
                  <a:cubicBezTo>
                    <a:pt x="14" y="3"/>
                    <a:pt x="12" y="0"/>
                    <a:pt x="9" y="0"/>
                  </a:cubicBezTo>
                  <a:cubicBezTo>
                    <a:pt x="9" y="0"/>
                    <a:pt x="9" y="0"/>
                    <a:pt x="9" y="0"/>
                  </a:cubicBezTo>
                  <a:cubicBezTo>
                    <a:pt x="8" y="3"/>
                    <a:pt x="8" y="3"/>
                    <a:pt x="8" y="3"/>
                  </a:cubicBezTo>
                  <a:cubicBezTo>
                    <a:pt x="7" y="0"/>
                    <a:pt x="7" y="0"/>
                    <a:pt x="7" y="0"/>
                  </a:cubicBezTo>
                  <a:cubicBezTo>
                    <a:pt x="7" y="0"/>
                    <a:pt x="7" y="0"/>
                    <a:pt x="7" y="0"/>
                  </a:cubicBezTo>
                  <a:cubicBezTo>
                    <a:pt x="6" y="3"/>
                    <a:pt x="6" y="3"/>
                    <a:pt x="6" y="3"/>
                  </a:cubicBezTo>
                  <a:cubicBezTo>
                    <a:pt x="5" y="0"/>
                    <a:pt x="5" y="0"/>
                    <a:pt x="5" y="0"/>
                  </a:cubicBezTo>
                  <a:cubicBezTo>
                    <a:pt x="5" y="0"/>
                    <a:pt x="5" y="0"/>
                    <a:pt x="5" y="0"/>
                  </a:cubicBezTo>
                  <a:cubicBezTo>
                    <a:pt x="2" y="0"/>
                    <a:pt x="0" y="3"/>
                    <a:pt x="0" y="6"/>
                  </a:cubicBezTo>
                  <a:cubicBezTo>
                    <a:pt x="0" y="6"/>
                    <a:pt x="0" y="6"/>
                    <a:pt x="0" y="6"/>
                  </a:cubicBezTo>
                  <a:cubicBezTo>
                    <a:pt x="0" y="6"/>
                    <a:pt x="0" y="6"/>
                    <a:pt x="0" y="6"/>
                  </a:cubicBezTo>
                  <a:cubicBezTo>
                    <a:pt x="0" y="6"/>
                    <a:pt x="0" y="6"/>
                    <a:pt x="0" y="6"/>
                  </a:cubicBezTo>
                  <a:cubicBezTo>
                    <a:pt x="0" y="13"/>
                    <a:pt x="0" y="13"/>
                    <a:pt x="0" y="13"/>
                  </a:cubicBezTo>
                  <a:cubicBezTo>
                    <a:pt x="0" y="13"/>
                    <a:pt x="0" y="13"/>
                    <a:pt x="0" y="13"/>
                  </a:cubicBezTo>
                  <a:cubicBezTo>
                    <a:pt x="0" y="14"/>
                    <a:pt x="0" y="14"/>
                    <a:pt x="1" y="14"/>
                  </a:cubicBezTo>
                  <a:cubicBezTo>
                    <a:pt x="1" y="14"/>
                    <a:pt x="2" y="14"/>
                    <a:pt x="2" y="13"/>
                  </a:cubicBezTo>
                  <a:cubicBezTo>
                    <a:pt x="2" y="4"/>
                    <a:pt x="2" y="4"/>
                    <a:pt x="2" y="4"/>
                  </a:cubicBezTo>
                  <a:cubicBezTo>
                    <a:pt x="3" y="4"/>
                    <a:pt x="3" y="4"/>
                    <a:pt x="3" y="4"/>
                  </a:cubicBezTo>
                  <a:cubicBezTo>
                    <a:pt x="3" y="13"/>
                    <a:pt x="3" y="13"/>
                    <a:pt x="3" y="13"/>
                  </a:cubicBezTo>
                  <a:cubicBezTo>
                    <a:pt x="3" y="14"/>
                    <a:pt x="3" y="14"/>
                    <a:pt x="3" y="14"/>
                  </a:cubicBezTo>
                  <a:cubicBezTo>
                    <a:pt x="3" y="27"/>
                    <a:pt x="3" y="27"/>
                    <a:pt x="3" y="27"/>
                  </a:cubicBezTo>
                  <a:cubicBezTo>
                    <a:pt x="3" y="28"/>
                    <a:pt x="4" y="28"/>
                    <a:pt x="5" y="28"/>
                  </a:cubicBezTo>
                  <a:cubicBezTo>
                    <a:pt x="5" y="28"/>
                    <a:pt x="6" y="28"/>
                    <a:pt x="6" y="27"/>
                  </a:cubicBezTo>
                  <a:cubicBezTo>
                    <a:pt x="6" y="14"/>
                    <a:pt x="6" y="14"/>
                    <a:pt x="6" y="14"/>
                  </a:cubicBezTo>
                  <a:cubicBezTo>
                    <a:pt x="8" y="14"/>
                    <a:pt x="8" y="14"/>
                    <a:pt x="8" y="14"/>
                  </a:cubicBezTo>
                  <a:cubicBezTo>
                    <a:pt x="8" y="27"/>
                    <a:pt x="8" y="27"/>
                    <a:pt x="8" y="27"/>
                  </a:cubicBezTo>
                  <a:cubicBezTo>
                    <a:pt x="8" y="28"/>
                    <a:pt x="9" y="28"/>
                    <a:pt x="9" y="28"/>
                  </a:cubicBezTo>
                  <a:cubicBezTo>
                    <a:pt x="10" y="28"/>
                    <a:pt x="11" y="28"/>
                    <a:pt x="11" y="27"/>
                  </a:cubicBezTo>
                  <a:cubicBezTo>
                    <a:pt x="11" y="14"/>
                    <a:pt x="11" y="14"/>
                    <a:pt x="11" y="14"/>
                  </a:cubicBezTo>
                  <a:cubicBezTo>
                    <a:pt x="11" y="14"/>
                    <a:pt x="11" y="14"/>
                    <a:pt x="11" y="14"/>
                  </a:cubicBezTo>
                  <a:cubicBezTo>
                    <a:pt x="11" y="4"/>
                    <a:pt x="11" y="4"/>
                    <a:pt x="11" y="4"/>
                  </a:cubicBezTo>
                  <a:cubicBezTo>
                    <a:pt x="12" y="4"/>
                    <a:pt x="12" y="4"/>
                    <a:pt x="12" y="4"/>
                  </a:cubicBezTo>
                  <a:cubicBezTo>
                    <a:pt x="12" y="13"/>
                    <a:pt x="12" y="13"/>
                    <a:pt x="12" y="13"/>
                  </a:cubicBezTo>
                  <a:cubicBezTo>
                    <a:pt x="12" y="14"/>
                    <a:pt x="13" y="14"/>
                    <a:pt x="13" y="14"/>
                  </a:cubicBezTo>
                  <a:cubicBezTo>
                    <a:pt x="14" y="14"/>
                    <a:pt x="14" y="14"/>
                    <a:pt x="14" y="13"/>
                  </a:cubicBezTo>
                  <a:cubicBezTo>
                    <a:pt x="14" y="13"/>
                    <a:pt x="14" y="13"/>
                    <a:pt x="14" y="13"/>
                  </a:cubicBezTo>
                  <a:cubicBezTo>
                    <a:pt x="14" y="6"/>
                    <a:pt x="14" y="6"/>
                    <a:pt x="14" y="6"/>
                  </a:cubicBezTo>
                  <a:cubicBezTo>
                    <a:pt x="14" y="6"/>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58" name="组合 430"/>
          <p:cNvGrpSpPr/>
          <p:nvPr/>
        </p:nvGrpSpPr>
        <p:grpSpPr>
          <a:xfrm flipH="1" flipV="1">
            <a:off x="3508696" y="4137766"/>
            <a:ext cx="1154058" cy="471881"/>
            <a:chOff x="9017000" y="2870200"/>
            <a:chExt cx="714376" cy="292100"/>
          </a:xfrm>
          <a:solidFill>
            <a:schemeClr val="tx1">
              <a:lumMod val="50000"/>
              <a:lumOff val="50000"/>
            </a:schemeClr>
          </a:solidFill>
        </p:grpSpPr>
        <p:sp>
          <p:nvSpPr>
            <p:cNvPr id="659"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660" name="Oval 269"/>
            <p:cNvSpPr>
              <a:spLocks noChangeArrowheads="1"/>
            </p:cNvSpPr>
            <p:nvPr/>
          </p:nvSpPr>
          <p:spPr bwMode="auto">
            <a:xfrm>
              <a:off x="9017000" y="3062288"/>
              <a:ext cx="95250" cy="100012"/>
            </a:xfrm>
            <a:prstGeom prst="ellipse">
              <a:avLst/>
            </a:prstGeom>
            <a:solidFill>
              <a:srgbClr val="E87071"/>
            </a:soli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661" name="文本框 660"/>
          <p:cNvSpPr txBox="1"/>
          <p:nvPr/>
        </p:nvSpPr>
        <p:spPr>
          <a:xfrm>
            <a:off x="2208143" y="4951687"/>
            <a:ext cx="2122652" cy="600164"/>
          </a:xfrm>
          <a:prstGeom prst="rect">
            <a:avLst/>
          </a:prstGeom>
          <a:noFill/>
        </p:spPr>
        <p:txBody>
          <a:bodyPr wrap="square" rtlCol="0">
            <a:spAutoFit/>
          </a:bodyPr>
          <a:lstStyle/>
          <a:p>
            <a:pPr algn="just"/>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2" name="文本框 661"/>
          <p:cNvSpPr txBox="1"/>
          <p:nvPr/>
        </p:nvSpPr>
        <p:spPr>
          <a:xfrm>
            <a:off x="2207041" y="4684020"/>
            <a:ext cx="1644777" cy="338554"/>
          </a:xfrm>
          <a:prstGeom prst="rect">
            <a:avLst/>
          </a:prstGeom>
          <a:noFill/>
        </p:spPr>
        <p:txBody>
          <a:bodyPr wrap="square" rtlCol="0">
            <a:spAutoFit/>
          </a:bodyPr>
          <a:lstStyle/>
          <a:p>
            <a:r>
              <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rPr>
              <a:t>人力掉配规划</a:t>
            </a:r>
            <a:endParaRPr lang="zh-CN" altLang="en-US" sz="16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1"/>
                                        </p:tgtEl>
                                        <p:attrNameLst>
                                          <p:attrName>style.visibility</p:attrName>
                                        </p:attrNameLst>
                                      </p:cBhvr>
                                      <p:to>
                                        <p:strVal val="visible"/>
                                      </p:to>
                                    </p:set>
                                    <p:animEffect transition="in" filter="wipe(left)">
                                      <p:cBhvr>
                                        <p:cTn id="11" dur="500"/>
                                        <p:tgtEl>
                                          <p:spTgt spid="641"/>
                                        </p:tgtEl>
                                      </p:cBhvr>
                                    </p:animEffect>
                                  </p:childTnLst>
                                </p:cTn>
                              </p:par>
                              <p:par>
                                <p:cTn id="12" presetID="22" presetClass="entr" presetSubtype="2" fill="hold" nodeType="withEffect">
                                  <p:stCondLst>
                                    <p:cond delay="0"/>
                                  </p:stCondLst>
                                  <p:childTnLst>
                                    <p:set>
                                      <p:cBhvr>
                                        <p:cTn id="13" dur="1" fill="hold">
                                          <p:stCondLst>
                                            <p:cond delay="0"/>
                                          </p:stCondLst>
                                        </p:cTn>
                                        <p:tgtEl>
                                          <p:spTgt spid="658"/>
                                        </p:tgtEl>
                                        <p:attrNameLst>
                                          <p:attrName>style.visibility</p:attrName>
                                        </p:attrNameLst>
                                      </p:cBhvr>
                                      <p:to>
                                        <p:strVal val="visible"/>
                                      </p:to>
                                    </p:set>
                                    <p:animEffect transition="in" filter="wipe(right)">
                                      <p:cBhvr>
                                        <p:cTn id="14" dur="500"/>
                                        <p:tgtEl>
                                          <p:spTgt spid="658"/>
                                        </p:tgtEl>
                                      </p:cBhvr>
                                    </p:animEffect>
                                  </p:childTnLst>
                                </p:cTn>
                              </p:par>
                              <p:par>
                                <p:cTn id="15" presetID="22" presetClass="entr" presetSubtype="2"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8" fill="hold" nodeType="withEffect">
                                  <p:stCondLst>
                                    <p:cond delay="0"/>
                                  </p:stCondLst>
                                  <p:childTnLst>
                                    <p:set>
                                      <p:cBhvr>
                                        <p:cTn id="19" dur="1" fill="hold">
                                          <p:stCondLst>
                                            <p:cond delay="0"/>
                                          </p:stCondLst>
                                        </p:cTn>
                                        <p:tgtEl>
                                          <p:spTgt spid="636"/>
                                        </p:tgtEl>
                                        <p:attrNameLst>
                                          <p:attrName>style.visibility</p:attrName>
                                        </p:attrNameLst>
                                      </p:cBhvr>
                                      <p:to>
                                        <p:strVal val="visible"/>
                                      </p:to>
                                    </p:set>
                                    <p:animEffect transition="in" filter="wipe(left)">
                                      <p:cBhvr>
                                        <p:cTn id="20" dur="500"/>
                                        <p:tgtEl>
                                          <p:spTgt spid="636"/>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53"/>
                                        </p:tgtEl>
                                        <p:attrNameLst>
                                          <p:attrName>style.visibility</p:attrName>
                                        </p:attrNameLst>
                                      </p:cBhvr>
                                      <p:to>
                                        <p:strVal val="visible"/>
                                      </p:to>
                                    </p:set>
                                    <p:animEffect transition="in" filter="fade">
                                      <p:cBhvr>
                                        <p:cTn id="24" dur="1000"/>
                                        <p:tgtEl>
                                          <p:spTgt spid="653"/>
                                        </p:tgtEl>
                                      </p:cBhvr>
                                    </p:animEffect>
                                  </p:childTnLst>
                                </p:cTn>
                              </p:par>
                              <p:par>
                                <p:cTn id="25" presetID="10" presetClass="entr" presetSubtype="0" fill="hold" nodeType="withEffect">
                                  <p:stCondLst>
                                    <p:cond delay="0"/>
                                  </p:stCondLst>
                                  <p:childTnLst>
                                    <p:set>
                                      <p:cBhvr>
                                        <p:cTn id="26" dur="1" fill="hold">
                                          <p:stCondLst>
                                            <p:cond delay="0"/>
                                          </p:stCondLst>
                                        </p:cTn>
                                        <p:tgtEl>
                                          <p:spTgt spid="655"/>
                                        </p:tgtEl>
                                        <p:attrNameLst>
                                          <p:attrName>style.visibility</p:attrName>
                                        </p:attrNameLst>
                                      </p:cBhvr>
                                      <p:to>
                                        <p:strVal val="visible"/>
                                      </p:to>
                                    </p:set>
                                    <p:animEffect transition="in" filter="fade">
                                      <p:cBhvr>
                                        <p:cTn id="27" dur="1000"/>
                                        <p:tgtEl>
                                          <p:spTgt spid="655"/>
                                        </p:tgtEl>
                                      </p:cBhvr>
                                    </p:animEffect>
                                  </p:childTnLst>
                                </p:cTn>
                              </p:par>
                              <p:par>
                                <p:cTn id="28" presetID="10" presetClass="entr" presetSubtype="0" fill="hold" nodeType="withEffect">
                                  <p:stCondLst>
                                    <p:cond delay="0"/>
                                  </p:stCondLst>
                                  <p:childTnLst>
                                    <p:set>
                                      <p:cBhvr>
                                        <p:cTn id="29" dur="1" fill="hold">
                                          <p:stCondLst>
                                            <p:cond delay="0"/>
                                          </p:stCondLst>
                                        </p:cTn>
                                        <p:tgtEl>
                                          <p:spTgt spid="630"/>
                                        </p:tgtEl>
                                        <p:attrNameLst>
                                          <p:attrName>style.visibility</p:attrName>
                                        </p:attrNameLst>
                                      </p:cBhvr>
                                      <p:to>
                                        <p:strVal val="visible"/>
                                      </p:to>
                                    </p:set>
                                    <p:animEffect transition="in" filter="fade">
                                      <p:cBhvr>
                                        <p:cTn id="30" dur="1000"/>
                                        <p:tgtEl>
                                          <p:spTgt spid="630"/>
                                        </p:tgtEl>
                                      </p:cBhvr>
                                    </p:animEffect>
                                  </p:childTnLst>
                                </p:cTn>
                              </p:par>
                              <p:par>
                                <p:cTn id="31" presetID="10" presetClass="entr" presetSubtype="0" fill="hold" nodeType="withEffect">
                                  <p:stCondLst>
                                    <p:cond delay="0"/>
                                  </p:stCondLst>
                                  <p:childTnLst>
                                    <p:set>
                                      <p:cBhvr>
                                        <p:cTn id="32" dur="1" fill="hold">
                                          <p:stCondLst>
                                            <p:cond delay="0"/>
                                          </p:stCondLst>
                                        </p:cTn>
                                        <p:tgtEl>
                                          <p:spTgt spid="646"/>
                                        </p:tgtEl>
                                        <p:attrNameLst>
                                          <p:attrName>style.visibility</p:attrName>
                                        </p:attrNameLst>
                                      </p:cBhvr>
                                      <p:to>
                                        <p:strVal val="visible"/>
                                      </p:to>
                                    </p:set>
                                    <p:animEffect transition="in" filter="fade">
                                      <p:cBhvr>
                                        <p:cTn id="33" dur="1000"/>
                                        <p:tgtEl>
                                          <p:spTgt spid="646"/>
                                        </p:tgtEl>
                                      </p:cBhvr>
                                    </p:animEffect>
                                  </p:childTnLst>
                                </p:cTn>
                              </p:par>
                              <p:par>
                                <p:cTn id="34" presetID="12" presetClass="entr" presetSubtype="4" fill="hold" grpId="0" nodeType="withEffect">
                                  <p:stCondLst>
                                    <p:cond delay="500"/>
                                  </p:stCondLst>
                                  <p:childTnLst>
                                    <p:set>
                                      <p:cBhvr>
                                        <p:cTn id="35" dur="1" fill="hold">
                                          <p:stCondLst>
                                            <p:cond delay="0"/>
                                          </p:stCondLst>
                                        </p:cTn>
                                        <p:tgtEl>
                                          <p:spTgt spid="652"/>
                                        </p:tgtEl>
                                        <p:attrNameLst>
                                          <p:attrName>style.visibility</p:attrName>
                                        </p:attrNameLst>
                                      </p:cBhvr>
                                      <p:to>
                                        <p:strVal val="visible"/>
                                      </p:to>
                                    </p:set>
                                    <p:anim calcmode="lin" valueType="num">
                                      <p:cBhvr additive="base">
                                        <p:cTn id="36" dur="1000"/>
                                        <p:tgtEl>
                                          <p:spTgt spid="652"/>
                                        </p:tgtEl>
                                        <p:attrNameLst>
                                          <p:attrName>ppt_y</p:attrName>
                                        </p:attrNameLst>
                                      </p:cBhvr>
                                      <p:tavLst>
                                        <p:tav tm="0">
                                          <p:val>
                                            <p:strVal val="#ppt_y+#ppt_h*1.125000"/>
                                          </p:val>
                                        </p:tav>
                                        <p:tav tm="100000">
                                          <p:val>
                                            <p:strVal val="#ppt_y"/>
                                          </p:val>
                                        </p:tav>
                                      </p:tavLst>
                                    </p:anim>
                                    <p:animEffect transition="in" filter="wipe(up)">
                                      <p:cBhvr>
                                        <p:cTn id="37" dur="1000"/>
                                        <p:tgtEl>
                                          <p:spTgt spid="65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51"/>
                                        </p:tgtEl>
                                        <p:attrNameLst>
                                          <p:attrName>style.visibility</p:attrName>
                                        </p:attrNameLst>
                                      </p:cBhvr>
                                      <p:to>
                                        <p:strVal val="visible"/>
                                      </p:to>
                                    </p:set>
                                    <p:anim calcmode="lin" valueType="num">
                                      <p:cBhvr additive="base">
                                        <p:cTn id="40" dur="1000"/>
                                        <p:tgtEl>
                                          <p:spTgt spid="651"/>
                                        </p:tgtEl>
                                        <p:attrNameLst>
                                          <p:attrName>ppt_y</p:attrName>
                                        </p:attrNameLst>
                                      </p:cBhvr>
                                      <p:tavLst>
                                        <p:tav tm="0">
                                          <p:val>
                                            <p:strVal val="#ppt_y+#ppt_h*1.125000"/>
                                          </p:val>
                                        </p:tav>
                                        <p:tav tm="100000">
                                          <p:val>
                                            <p:strVal val="#ppt_y"/>
                                          </p:val>
                                        </p:tav>
                                      </p:tavLst>
                                    </p:anim>
                                    <p:animEffect transition="in" filter="wipe(up)">
                                      <p:cBhvr>
                                        <p:cTn id="41" dur="1000"/>
                                        <p:tgtEl>
                                          <p:spTgt spid="651"/>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640"/>
                                        </p:tgtEl>
                                        <p:attrNameLst>
                                          <p:attrName>style.visibility</p:attrName>
                                        </p:attrNameLst>
                                      </p:cBhvr>
                                      <p:to>
                                        <p:strVal val="visible"/>
                                      </p:to>
                                    </p:set>
                                    <p:anim calcmode="lin" valueType="num">
                                      <p:cBhvr additive="base">
                                        <p:cTn id="44" dur="1000"/>
                                        <p:tgtEl>
                                          <p:spTgt spid="640"/>
                                        </p:tgtEl>
                                        <p:attrNameLst>
                                          <p:attrName>ppt_y</p:attrName>
                                        </p:attrNameLst>
                                      </p:cBhvr>
                                      <p:tavLst>
                                        <p:tav tm="0">
                                          <p:val>
                                            <p:strVal val="#ppt_y+#ppt_h*1.125000"/>
                                          </p:val>
                                        </p:tav>
                                        <p:tav tm="100000">
                                          <p:val>
                                            <p:strVal val="#ppt_y"/>
                                          </p:val>
                                        </p:tav>
                                      </p:tavLst>
                                    </p:anim>
                                    <p:animEffect transition="in" filter="wipe(up)">
                                      <p:cBhvr>
                                        <p:cTn id="45" dur="1000"/>
                                        <p:tgtEl>
                                          <p:spTgt spid="640"/>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639"/>
                                        </p:tgtEl>
                                        <p:attrNameLst>
                                          <p:attrName>style.visibility</p:attrName>
                                        </p:attrNameLst>
                                      </p:cBhvr>
                                      <p:to>
                                        <p:strVal val="visible"/>
                                      </p:to>
                                    </p:set>
                                    <p:anim calcmode="lin" valueType="num">
                                      <p:cBhvr additive="base">
                                        <p:cTn id="48" dur="1000"/>
                                        <p:tgtEl>
                                          <p:spTgt spid="639"/>
                                        </p:tgtEl>
                                        <p:attrNameLst>
                                          <p:attrName>ppt_y</p:attrName>
                                        </p:attrNameLst>
                                      </p:cBhvr>
                                      <p:tavLst>
                                        <p:tav tm="0">
                                          <p:val>
                                            <p:strVal val="#ppt_y+#ppt_h*1.125000"/>
                                          </p:val>
                                        </p:tav>
                                        <p:tav tm="100000">
                                          <p:val>
                                            <p:strVal val="#ppt_y"/>
                                          </p:val>
                                        </p:tav>
                                      </p:tavLst>
                                    </p:anim>
                                    <p:animEffect transition="in" filter="wipe(up)">
                                      <p:cBhvr>
                                        <p:cTn id="49" dur="1000"/>
                                        <p:tgtEl>
                                          <p:spTgt spid="639"/>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662"/>
                                        </p:tgtEl>
                                        <p:attrNameLst>
                                          <p:attrName>style.visibility</p:attrName>
                                        </p:attrNameLst>
                                      </p:cBhvr>
                                      <p:to>
                                        <p:strVal val="visible"/>
                                      </p:to>
                                    </p:set>
                                    <p:anim calcmode="lin" valueType="num">
                                      <p:cBhvr additive="base">
                                        <p:cTn id="52" dur="1000"/>
                                        <p:tgtEl>
                                          <p:spTgt spid="662"/>
                                        </p:tgtEl>
                                        <p:attrNameLst>
                                          <p:attrName>ppt_y</p:attrName>
                                        </p:attrNameLst>
                                      </p:cBhvr>
                                      <p:tavLst>
                                        <p:tav tm="0">
                                          <p:val>
                                            <p:strVal val="#ppt_y+#ppt_h*1.125000"/>
                                          </p:val>
                                        </p:tav>
                                        <p:tav tm="100000">
                                          <p:val>
                                            <p:strVal val="#ppt_y"/>
                                          </p:val>
                                        </p:tav>
                                      </p:tavLst>
                                    </p:anim>
                                    <p:animEffect transition="in" filter="wipe(up)">
                                      <p:cBhvr>
                                        <p:cTn id="53" dur="1000"/>
                                        <p:tgtEl>
                                          <p:spTgt spid="662"/>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661"/>
                                        </p:tgtEl>
                                        <p:attrNameLst>
                                          <p:attrName>style.visibility</p:attrName>
                                        </p:attrNameLst>
                                      </p:cBhvr>
                                      <p:to>
                                        <p:strVal val="visible"/>
                                      </p:to>
                                    </p:set>
                                    <p:anim calcmode="lin" valueType="num">
                                      <p:cBhvr additive="base">
                                        <p:cTn id="56" dur="1000"/>
                                        <p:tgtEl>
                                          <p:spTgt spid="661"/>
                                        </p:tgtEl>
                                        <p:attrNameLst>
                                          <p:attrName>ppt_y</p:attrName>
                                        </p:attrNameLst>
                                      </p:cBhvr>
                                      <p:tavLst>
                                        <p:tav tm="0">
                                          <p:val>
                                            <p:strVal val="#ppt_y+#ppt_h*1.125000"/>
                                          </p:val>
                                        </p:tav>
                                        <p:tav tm="100000">
                                          <p:val>
                                            <p:strVal val="#ppt_y"/>
                                          </p:val>
                                        </p:tav>
                                      </p:tavLst>
                                    </p:anim>
                                    <p:animEffect transition="in" filter="wipe(up)">
                                      <p:cBhvr>
                                        <p:cTn id="57" dur="1000"/>
                                        <p:tgtEl>
                                          <p:spTgt spid="661"/>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644"/>
                                        </p:tgtEl>
                                        <p:attrNameLst>
                                          <p:attrName>style.visibility</p:attrName>
                                        </p:attrNameLst>
                                      </p:cBhvr>
                                      <p:to>
                                        <p:strVal val="visible"/>
                                      </p:to>
                                    </p:set>
                                    <p:anim calcmode="lin" valueType="num">
                                      <p:cBhvr additive="base">
                                        <p:cTn id="60" dur="1000"/>
                                        <p:tgtEl>
                                          <p:spTgt spid="644"/>
                                        </p:tgtEl>
                                        <p:attrNameLst>
                                          <p:attrName>ppt_y</p:attrName>
                                        </p:attrNameLst>
                                      </p:cBhvr>
                                      <p:tavLst>
                                        <p:tav tm="0">
                                          <p:val>
                                            <p:strVal val="#ppt_y+#ppt_h*1.125000"/>
                                          </p:val>
                                        </p:tav>
                                        <p:tav tm="100000">
                                          <p:val>
                                            <p:strVal val="#ppt_y"/>
                                          </p:val>
                                        </p:tav>
                                      </p:tavLst>
                                    </p:anim>
                                    <p:animEffect transition="in" filter="wipe(up)">
                                      <p:cBhvr>
                                        <p:cTn id="61" dur="1000"/>
                                        <p:tgtEl>
                                          <p:spTgt spid="644"/>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645"/>
                                        </p:tgtEl>
                                        <p:attrNameLst>
                                          <p:attrName>style.visibility</p:attrName>
                                        </p:attrNameLst>
                                      </p:cBhvr>
                                      <p:to>
                                        <p:strVal val="visible"/>
                                      </p:to>
                                    </p:set>
                                    <p:anim calcmode="lin" valueType="num">
                                      <p:cBhvr additive="base">
                                        <p:cTn id="64" dur="1000"/>
                                        <p:tgtEl>
                                          <p:spTgt spid="645"/>
                                        </p:tgtEl>
                                        <p:attrNameLst>
                                          <p:attrName>ppt_y</p:attrName>
                                        </p:attrNameLst>
                                      </p:cBhvr>
                                      <p:tavLst>
                                        <p:tav tm="0">
                                          <p:val>
                                            <p:strVal val="#ppt_y+#ppt_h*1.125000"/>
                                          </p:val>
                                        </p:tav>
                                        <p:tav tm="100000">
                                          <p:val>
                                            <p:strVal val="#ppt_y"/>
                                          </p:val>
                                        </p:tav>
                                      </p:tavLst>
                                    </p:anim>
                                    <p:animEffect transition="in" filter="wipe(up)">
                                      <p:cBhvr>
                                        <p:cTn id="65" dur="1000"/>
                                        <p:tgtEl>
                                          <p:spTgt spid="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9" grpId="0"/>
      <p:bldP spid="640" grpId="0"/>
      <p:bldP spid="644" grpId="0"/>
      <p:bldP spid="645" grpId="0"/>
      <p:bldP spid="651" grpId="0"/>
      <p:bldP spid="652" grpId="0"/>
      <p:bldP spid="653" grpId="0" animBg="1"/>
      <p:bldP spid="661" grpId="0"/>
      <p:bldP spid="6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人员配置</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solidFill>
            <a:srgbClr val="2298A2"/>
          </a:solid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solidFill>
                <a:latin typeface="Source Han Sans CN Normal" charset="-122"/>
                <a:ea typeface="Source Han Sans CN Normal" charset="-122"/>
                <a:cs typeface="Source Han Sans CN Normal" charset="-122"/>
              </a:rPr>
              <a:t>人员发展</a:t>
            </a:r>
            <a:endParaRPr kumimoji="1" lang="zh-CN" altLang="en-US" sz="1400" b="1" dirty="0">
              <a:solidFill>
                <a:schemeClr val="bg1"/>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薪酬福利</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劳动关系</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行政事务</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par>
                                <p:cTn id="93" presetID="26" presetClass="emph" presetSubtype="0" fill="hold" grpId="1" nodeType="withEffect">
                                  <p:stCondLst>
                                    <p:cond delay="500"/>
                                  </p:stCondLst>
                                  <p:childTnLst>
                                    <p:animEffect transition="out" filter="fade">
                                      <p:cBhvr>
                                        <p:cTn id="94" dur="1000" tmFilter="0, 0; .2, .5; .8, .5; 1, 0"/>
                                        <p:tgtEl>
                                          <p:spTgt spid="23"/>
                                        </p:tgtEl>
                                      </p:cBhvr>
                                    </p:animEffect>
                                    <p:animScale>
                                      <p:cBhvr>
                                        <p:cTn id="95" dur="50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animBg="1"/>
      <p:bldP spid="23" grpId="1" animBg="1"/>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员工职业发展路线图</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118" name="组合 14"/>
          <p:cNvGrpSpPr/>
          <p:nvPr/>
        </p:nvGrpSpPr>
        <p:grpSpPr>
          <a:xfrm>
            <a:off x="3625923" y="1414196"/>
            <a:ext cx="1474712" cy="1271304"/>
            <a:chOff x="2030919" y="2327365"/>
            <a:chExt cx="1528340" cy="1317535"/>
          </a:xfrm>
        </p:grpSpPr>
        <p:sp>
          <p:nvSpPr>
            <p:cNvPr id="119" name="六边形 118"/>
            <p:cNvSpPr/>
            <p:nvPr/>
          </p:nvSpPr>
          <p:spPr>
            <a:xfrm>
              <a:off x="2030919" y="2327365"/>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任意多边形 21"/>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1" name="六边形 120"/>
            <p:cNvSpPr/>
            <p:nvPr/>
          </p:nvSpPr>
          <p:spPr>
            <a:xfrm>
              <a:off x="2298338" y="2557899"/>
              <a:ext cx="993502" cy="856466"/>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梯形 121"/>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任意多边形 87"/>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5" name="梯形 124"/>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6" name="组合 38"/>
          <p:cNvGrpSpPr/>
          <p:nvPr/>
        </p:nvGrpSpPr>
        <p:grpSpPr>
          <a:xfrm>
            <a:off x="4781238" y="2060808"/>
            <a:ext cx="1474712" cy="1271304"/>
            <a:chOff x="2030919" y="2329833"/>
            <a:chExt cx="1528340" cy="1317535"/>
          </a:xfrm>
        </p:grpSpPr>
        <p:sp>
          <p:nvSpPr>
            <p:cNvPr id="127" name="六边形 126"/>
            <p:cNvSpPr/>
            <p:nvPr/>
          </p:nvSpPr>
          <p:spPr>
            <a:xfrm>
              <a:off x="2030919" y="2329833"/>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任意多边形 40"/>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9" name="六边形 128"/>
            <p:cNvSpPr/>
            <p:nvPr/>
          </p:nvSpPr>
          <p:spPr>
            <a:xfrm>
              <a:off x="2298338" y="2557899"/>
              <a:ext cx="993502" cy="856466"/>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梯形 129"/>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任意多边形 44"/>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33" name="梯形 132"/>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34" name="组合 46"/>
          <p:cNvGrpSpPr/>
          <p:nvPr/>
        </p:nvGrpSpPr>
        <p:grpSpPr>
          <a:xfrm>
            <a:off x="4786001" y="3333188"/>
            <a:ext cx="1474712" cy="1271304"/>
            <a:chOff x="2035855" y="2327365"/>
            <a:chExt cx="1528340" cy="1317535"/>
          </a:xfrm>
        </p:grpSpPr>
        <p:sp>
          <p:nvSpPr>
            <p:cNvPr id="135" name="六边形 134"/>
            <p:cNvSpPr/>
            <p:nvPr/>
          </p:nvSpPr>
          <p:spPr>
            <a:xfrm>
              <a:off x="2035855" y="2327365"/>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6" name="任意多边形 48"/>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37" name="六边形 136"/>
            <p:cNvSpPr/>
            <p:nvPr/>
          </p:nvSpPr>
          <p:spPr>
            <a:xfrm>
              <a:off x="2298338" y="2557899"/>
              <a:ext cx="993502" cy="856466"/>
            </a:xfrm>
            <a:prstGeom prst="hexagon">
              <a:avLst/>
            </a:prstGeom>
            <a:solidFill>
              <a:srgbClr val="F8B45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梯形 137"/>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任意多边形 52"/>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1" name="梯形 140"/>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2" name="组合 54"/>
          <p:cNvGrpSpPr/>
          <p:nvPr/>
        </p:nvGrpSpPr>
        <p:grpSpPr>
          <a:xfrm>
            <a:off x="5937325" y="2695845"/>
            <a:ext cx="1474712" cy="1271304"/>
            <a:chOff x="2030919" y="2327365"/>
            <a:chExt cx="1528340" cy="1317535"/>
          </a:xfrm>
        </p:grpSpPr>
        <p:sp>
          <p:nvSpPr>
            <p:cNvPr id="143" name="六边形 142"/>
            <p:cNvSpPr/>
            <p:nvPr/>
          </p:nvSpPr>
          <p:spPr>
            <a:xfrm>
              <a:off x="2030919" y="2327365"/>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任意多边形 56"/>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5" name="六边形 144"/>
            <p:cNvSpPr/>
            <p:nvPr/>
          </p:nvSpPr>
          <p:spPr>
            <a:xfrm>
              <a:off x="2298338" y="2557899"/>
              <a:ext cx="993502" cy="856466"/>
            </a:xfrm>
            <a:prstGeom prst="hexagon">
              <a:avLst/>
            </a:prstGeom>
            <a:solidFill>
              <a:srgbClr val="1A9CAA"/>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梯形 145"/>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7"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8" name="任意多边形 60"/>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9" name="梯形 148"/>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50" name="组合 62"/>
          <p:cNvGrpSpPr/>
          <p:nvPr/>
        </p:nvGrpSpPr>
        <p:grpSpPr>
          <a:xfrm>
            <a:off x="5615089" y="790646"/>
            <a:ext cx="1474712" cy="1271304"/>
            <a:chOff x="2030919" y="2327365"/>
            <a:chExt cx="1528340" cy="1317535"/>
          </a:xfrm>
        </p:grpSpPr>
        <p:sp>
          <p:nvSpPr>
            <p:cNvPr id="151" name="六边形 150"/>
            <p:cNvSpPr/>
            <p:nvPr/>
          </p:nvSpPr>
          <p:spPr>
            <a:xfrm>
              <a:off x="2030919" y="2327365"/>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5E5E5E">
                  <a:alpha val="4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2" name="任意多边形 64"/>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3" name="六边形 152"/>
            <p:cNvSpPr/>
            <p:nvPr/>
          </p:nvSpPr>
          <p:spPr>
            <a:xfrm>
              <a:off x="2298338" y="2557899"/>
              <a:ext cx="993502" cy="856466"/>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4" name="梯形 153"/>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5"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任意多边形 69"/>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7" name="梯形 156"/>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58" name="组合 71"/>
          <p:cNvGrpSpPr/>
          <p:nvPr/>
        </p:nvGrpSpPr>
        <p:grpSpPr>
          <a:xfrm>
            <a:off x="3947877" y="4598675"/>
            <a:ext cx="1474712" cy="1271304"/>
            <a:chOff x="2030919" y="2327365"/>
            <a:chExt cx="1528340" cy="1317535"/>
          </a:xfrm>
        </p:grpSpPr>
        <p:sp>
          <p:nvSpPr>
            <p:cNvPr id="159" name="六边形 158"/>
            <p:cNvSpPr/>
            <p:nvPr/>
          </p:nvSpPr>
          <p:spPr>
            <a:xfrm>
              <a:off x="2030919" y="2327365"/>
              <a:ext cx="1528340" cy="1317535"/>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0" name="任意多边形 74"/>
            <p:cNvSpPr/>
            <p:nvPr/>
          </p:nvSpPr>
          <p:spPr>
            <a:xfrm>
              <a:off x="2105576" y="2390866"/>
              <a:ext cx="1381020" cy="1190534"/>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1" name="六边形 160"/>
            <p:cNvSpPr/>
            <p:nvPr/>
          </p:nvSpPr>
          <p:spPr>
            <a:xfrm>
              <a:off x="2298338" y="2557899"/>
              <a:ext cx="993502" cy="856466"/>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梯形 161"/>
            <p:cNvSpPr/>
            <p:nvPr/>
          </p:nvSpPr>
          <p:spPr>
            <a:xfrm>
              <a:off x="2402681" y="3414365"/>
              <a:ext cx="785814"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3" name="梯形 71"/>
            <p:cNvSpPr/>
            <p:nvPr/>
          </p:nvSpPr>
          <p:spPr>
            <a:xfrm rot="14580000" flipH="1">
              <a:off x="2925225"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4" name="任意多边形 78"/>
            <p:cNvSpPr/>
            <p:nvPr/>
          </p:nvSpPr>
          <p:spPr>
            <a:xfrm>
              <a:off x="2105963"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5" name="梯形 164"/>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66" name="组合 101"/>
          <p:cNvGrpSpPr/>
          <p:nvPr/>
        </p:nvGrpSpPr>
        <p:grpSpPr>
          <a:xfrm>
            <a:off x="5330095" y="3765949"/>
            <a:ext cx="391456" cy="405434"/>
            <a:chOff x="9450388" y="2662238"/>
            <a:chExt cx="133350" cy="138112"/>
          </a:xfrm>
          <a:solidFill>
            <a:schemeClr val="bg1"/>
          </a:solidFill>
        </p:grpSpPr>
        <p:sp>
          <p:nvSpPr>
            <p:cNvPr id="167"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2" name="Group 4"/>
          <p:cNvGrpSpPr>
            <a:grpSpLocks noChangeAspect="1"/>
          </p:cNvGrpSpPr>
          <p:nvPr/>
        </p:nvGrpSpPr>
        <p:grpSpPr bwMode="auto">
          <a:xfrm>
            <a:off x="5277416" y="2478102"/>
            <a:ext cx="510888" cy="395046"/>
            <a:chOff x="3494" y="1896"/>
            <a:chExt cx="688" cy="532"/>
          </a:xfrm>
          <a:solidFill>
            <a:schemeClr val="bg1"/>
          </a:solidFill>
        </p:grpSpPr>
        <p:sp>
          <p:nvSpPr>
            <p:cNvPr id="173"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6" name="组合 111"/>
          <p:cNvGrpSpPr/>
          <p:nvPr/>
        </p:nvGrpSpPr>
        <p:grpSpPr>
          <a:xfrm>
            <a:off x="6462914" y="3103393"/>
            <a:ext cx="457152" cy="458487"/>
            <a:chOff x="458010" y="4063526"/>
            <a:chExt cx="1087437" cy="1090612"/>
          </a:xfrm>
          <a:solidFill>
            <a:schemeClr val="bg1"/>
          </a:solidFill>
        </p:grpSpPr>
        <p:sp>
          <p:nvSpPr>
            <p:cNvPr id="17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7"/>
          <p:cNvGrpSpPr>
            <a:grpSpLocks noChangeAspect="1"/>
          </p:cNvGrpSpPr>
          <p:nvPr/>
        </p:nvGrpSpPr>
        <p:grpSpPr bwMode="auto">
          <a:xfrm>
            <a:off x="6156044" y="1154944"/>
            <a:ext cx="457188" cy="490764"/>
            <a:chOff x="231" y="1205"/>
            <a:chExt cx="640" cy="687"/>
          </a:xfrm>
          <a:solidFill>
            <a:schemeClr val="bg1"/>
          </a:solidFill>
        </p:grpSpPr>
        <p:sp>
          <p:nvSpPr>
            <p:cNvPr id="182"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4" name="组合 119"/>
          <p:cNvGrpSpPr/>
          <p:nvPr/>
        </p:nvGrpSpPr>
        <p:grpSpPr>
          <a:xfrm>
            <a:off x="4427697" y="5129109"/>
            <a:ext cx="514609" cy="202170"/>
            <a:chOff x="9374188" y="5727700"/>
            <a:chExt cx="133350" cy="52388"/>
          </a:xfrm>
          <a:solidFill>
            <a:schemeClr val="bg1"/>
          </a:solidFill>
        </p:grpSpPr>
        <p:sp>
          <p:nvSpPr>
            <p:cNvPr id="185"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7"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8" name="任意多边形 22"/>
          <p:cNvSpPr/>
          <p:nvPr/>
        </p:nvSpPr>
        <p:spPr>
          <a:xfrm>
            <a:off x="2184810" y="206698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9" name="任意多边形 125"/>
          <p:cNvSpPr/>
          <p:nvPr/>
        </p:nvSpPr>
        <p:spPr>
          <a:xfrm>
            <a:off x="2178902" y="3950316"/>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0" name="文本框 189"/>
          <p:cNvSpPr txBox="1"/>
          <p:nvPr/>
        </p:nvSpPr>
        <p:spPr>
          <a:xfrm>
            <a:off x="1969911" y="2512350"/>
            <a:ext cx="1645308" cy="307777"/>
          </a:xfrm>
          <a:prstGeom prst="rect">
            <a:avLst/>
          </a:prstGeom>
          <a:noFill/>
        </p:spPr>
        <p:txBody>
          <a:bodyPr wrap="square" rtlCol="0">
            <a:spAutoFit/>
          </a:bodyPr>
          <a:lstStyle/>
          <a:p>
            <a:r>
              <a:rPr lang="zh-CN" altLang="en-US" sz="1400" dirty="0">
                <a:solidFill>
                  <a:srgbClr val="E87071"/>
                </a:solidFill>
                <a:latin typeface="时尚中黑简体" panose="01010104010101010101" pitchFamily="2" charset="-122"/>
                <a:ea typeface="时尚中黑简体" panose="01010104010101010101" pitchFamily="2" charset="-122"/>
              </a:rPr>
              <a:t>扩大导师制范围</a:t>
            </a:r>
            <a:endParaRPr lang="zh-CN" altLang="en-US" sz="1400" dirty="0">
              <a:solidFill>
                <a:srgbClr val="E87071"/>
              </a:solidFill>
              <a:latin typeface="时尚中黑简体" panose="01010104010101010101" pitchFamily="2" charset="-122"/>
              <a:ea typeface="时尚中黑简体" panose="01010104010101010101" pitchFamily="2" charset="-122"/>
            </a:endParaRPr>
          </a:p>
        </p:txBody>
      </p:sp>
      <p:sp>
        <p:nvSpPr>
          <p:cNvPr id="191" name="文本框 190"/>
          <p:cNvSpPr txBox="1"/>
          <p:nvPr/>
        </p:nvSpPr>
        <p:spPr>
          <a:xfrm>
            <a:off x="1962902" y="2780097"/>
            <a:ext cx="2117290" cy="415498"/>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2" name="文本框 191"/>
          <p:cNvSpPr txBox="1"/>
          <p:nvPr/>
        </p:nvSpPr>
        <p:spPr>
          <a:xfrm>
            <a:off x="1957211" y="4420103"/>
            <a:ext cx="1645308" cy="307777"/>
          </a:xfrm>
          <a:prstGeom prst="rect">
            <a:avLst/>
          </a:prstGeom>
          <a:noFill/>
        </p:spPr>
        <p:txBody>
          <a:bodyPr wrap="square" rtlCol="0">
            <a:spAutoFit/>
          </a:bodyPr>
          <a:lstStyle/>
          <a:p>
            <a:r>
              <a:rPr lang="zh-CN" altLang="en-US" sz="1400" dirty="0">
                <a:solidFill>
                  <a:srgbClr val="F8B451"/>
                </a:solidFill>
                <a:latin typeface="时尚中黑简体" panose="01010104010101010101" pitchFamily="2" charset="-122"/>
                <a:ea typeface="时尚中黑简体" panose="01010104010101010101" pitchFamily="2" charset="-122"/>
              </a:rPr>
              <a:t>轮岗计划</a:t>
            </a:r>
            <a:endParaRPr lang="zh-CN" altLang="en-US" sz="1400" dirty="0">
              <a:solidFill>
                <a:srgbClr val="F8B451"/>
              </a:solidFill>
              <a:latin typeface="时尚中黑简体" panose="01010104010101010101" pitchFamily="2" charset="-122"/>
              <a:ea typeface="时尚中黑简体" panose="01010104010101010101" pitchFamily="2" charset="-122"/>
            </a:endParaRPr>
          </a:p>
        </p:txBody>
      </p:sp>
      <p:sp>
        <p:nvSpPr>
          <p:cNvPr id="193" name="任意多边形 137"/>
          <p:cNvSpPr/>
          <p:nvPr/>
        </p:nvSpPr>
        <p:spPr>
          <a:xfrm flipH="1">
            <a:off x="7120413" y="109753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4" name="文本框 193"/>
          <p:cNvSpPr txBox="1"/>
          <p:nvPr/>
        </p:nvSpPr>
        <p:spPr>
          <a:xfrm>
            <a:off x="7833616" y="1360493"/>
            <a:ext cx="1820049" cy="307777"/>
          </a:xfrm>
          <a:prstGeom prst="rect">
            <a:avLst/>
          </a:prstGeom>
          <a:noFill/>
        </p:spPr>
        <p:txBody>
          <a:bodyPr wrap="square" rtlCol="0">
            <a:spAutoFit/>
          </a:bodyPr>
          <a:lstStyle/>
          <a:p>
            <a:r>
              <a:rPr lang="zh-CN" altLang="en-US" sz="1400" dirty="0">
                <a:solidFill>
                  <a:srgbClr val="00AF92"/>
                </a:solidFill>
                <a:latin typeface="时尚中黑简体" panose="01010104010101010101" pitchFamily="2" charset="-122"/>
                <a:ea typeface="时尚中黑简体" panose="01010104010101010101" pitchFamily="2" charset="-122"/>
              </a:rPr>
              <a:t>员工个人发展计划</a:t>
            </a:r>
            <a:endParaRPr lang="zh-CN" altLang="en-US" sz="1400" dirty="0">
              <a:solidFill>
                <a:srgbClr val="00AF92"/>
              </a:solidFill>
              <a:latin typeface="时尚中黑简体" panose="01010104010101010101" pitchFamily="2" charset="-122"/>
              <a:ea typeface="时尚中黑简体" panose="01010104010101010101" pitchFamily="2" charset="-122"/>
            </a:endParaRPr>
          </a:p>
        </p:txBody>
      </p:sp>
      <p:sp>
        <p:nvSpPr>
          <p:cNvPr id="195" name="任意多边形 144"/>
          <p:cNvSpPr/>
          <p:nvPr/>
        </p:nvSpPr>
        <p:spPr>
          <a:xfrm flipH="1">
            <a:off x="6349088" y="251438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6" name="文本框 195"/>
          <p:cNvSpPr txBox="1"/>
          <p:nvPr/>
        </p:nvSpPr>
        <p:spPr>
          <a:xfrm>
            <a:off x="7802995" y="2664684"/>
            <a:ext cx="1645308" cy="307777"/>
          </a:xfrm>
          <a:prstGeom prst="rect">
            <a:avLst/>
          </a:prstGeom>
          <a:noFill/>
        </p:spPr>
        <p:txBody>
          <a:bodyPr wrap="square" rtlCol="0">
            <a:spAutoFit/>
          </a:bodyPr>
          <a:lstStyle/>
          <a:p>
            <a:r>
              <a:rPr lang="zh-CN" altLang="en-US" sz="1400" dirty="0">
                <a:solidFill>
                  <a:srgbClr val="C65885"/>
                </a:solidFill>
                <a:latin typeface="时尚中黑简体" panose="01010104010101010101" pitchFamily="2" charset="-122"/>
                <a:ea typeface="时尚中黑简体" panose="01010104010101010101" pitchFamily="2" charset="-122"/>
              </a:rPr>
              <a:t>公司岗位后备计划</a:t>
            </a:r>
            <a:endParaRPr lang="zh-CN" altLang="en-US" sz="1400" dirty="0">
              <a:solidFill>
                <a:srgbClr val="C65885"/>
              </a:solidFill>
              <a:latin typeface="时尚中黑简体" panose="01010104010101010101" pitchFamily="2" charset="-122"/>
              <a:ea typeface="时尚中黑简体" panose="01010104010101010101" pitchFamily="2" charset="-122"/>
            </a:endParaRPr>
          </a:p>
        </p:txBody>
      </p:sp>
      <p:sp>
        <p:nvSpPr>
          <p:cNvPr id="197" name="文本框 196"/>
          <p:cNvSpPr txBox="1"/>
          <p:nvPr/>
        </p:nvSpPr>
        <p:spPr>
          <a:xfrm>
            <a:off x="7830346" y="5335092"/>
            <a:ext cx="1645308" cy="307777"/>
          </a:xfrm>
          <a:prstGeom prst="rect">
            <a:avLst/>
          </a:prstGeom>
          <a:noFill/>
        </p:spPr>
        <p:txBody>
          <a:bodyPr wrap="square" rtlCol="0">
            <a:spAutoFit/>
          </a:bodyPr>
          <a:lstStyle/>
          <a:p>
            <a:r>
              <a:rPr lang="zh-CN" altLang="en-US" sz="1400" dirty="0">
                <a:solidFill>
                  <a:srgbClr val="663A77"/>
                </a:solidFill>
                <a:latin typeface="时尚中黑简体" panose="01010104010101010101" pitchFamily="2" charset="-122"/>
                <a:ea typeface="时尚中黑简体" panose="01010104010101010101" pitchFamily="2" charset="-122"/>
              </a:rPr>
              <a:t>员工职业发展档案</a:t>
            </a:r>
            <a:endParaRPr lang="zh-CN" altLang="en-US" sz="1400" dirty="0">
              <a:solidFill>
                <a:srgbClr val="663A77"/>
              </a:solidFill>
              <a:latin typeface="时尚中黑简体" panose="01010104010101010101" pitchFamily="2" charset="-122"/>
              <a:ea typeface="时尚中黑简体" panose="01010104010101010101" pitchFamily="2" charset="-122"/>
            </a:endParaRPr>
          </a:p>
        </p:txBody>
      </p:sp>
      <p:sp>
        <p:nvSpPr>
          <p:cNvPr id="198" name="任意多边形 161"/>
          <p:cNvSpPr/>
          <p:nvPr/>
        </p:nvSpPr>
        <p:spPr>
          <a:xfrm flipH="1">
            <a:off x="7301379" y="386553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9" name="文本框 198"/>
          <p:cNvSpPr txBox="1"/>
          <p:nvPr/>
        </p:nvSpPr>
        <p:spPr>
          <a:xfrm>
            <a:off x="7807363" y="4040169"/>
            <a:ext cx="1645308" cy="307777"/>
          </a:xfrm>
          <a:prstGeom prst="rect">
            <a:avLst/>
          </a:prstGeom>
          <a:noFill/>
        </p:spPr>
        <p:txBody>
          <a:bodyPr wrap="square" rtlCol="0">
            <a:spAutoFit/>
          </a:bodyPr>
          <a:lstStyle/>
          <a:p>
            <a:r>
              <a:rPr lang="zh-CN" altLang="en-US" sz="1400" dirty="0">
                <a:solidFill>
                  <a:srgbClr val="1A9BA9"/>
                </a:solidFill>
                <a:latin typeface="时尚中黑简体" panose="01010104010101010101" pitchFamily="2" charset="-122"/>
                <a:ea typeface="时尚中黑简体" panose="01010104010101010101" pitchFamily="2" charset="-122"/>
              </a:rPr>
              <a:t>培训计划</a:t>
            </a:r>
            <a:endParaRPr lang="zh-CN" altLang="en-US" sz="1400" dirty="0">
              <a:solidFill>
                <a:srgbClr val="1A9BA9"/>
              </a:solidFill>
              <a:latin typeface="时尚中黑简体" panose="01010104010101010101" pitchFamily="2" charset="-122"/>
              <a:ea typeface="时尚中黑简体" panose="01010104010101010101" pitchFamily="2" charset="-122"/>
            </a:endParaRPr>
          </a:p>
        </p:txBody>
      </p:sp>
      <p:sp>
        <p:nvSpPr>
          <p:cNvPr id="200" name="文本框 199"/>
          <p:cNvSpPr txBox="1"/>
          <p:nvPr/>
        </p:nvSpPr>
        <p:spPr>
          <a:xfrm>
            <a:off x="1958594" y="4696238"/>
            <a:ext cx="2117511" cy="415498"/>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1" name="文本框 200"/>
          <p:cNvSpPr txBox="1"/>
          <p:nvPr/>
        </p:nvSpPr>
        <p:spPr>
          <a:xfrm>
            <a:off x="7841705" y="1638962"/>
            <a:ext cx="2045260" cy="577081"/>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2" name="文本框 201"/>
          <p:cNvSpPr txBox="1"/>
          <p:nvPr/>
        </p:nvSpPr>
        <p:spPr>
          <a:xfrm>
            <a:off x="7807368" y="2937677"/>
            <a:ext cx="2085931" cy="415498"/>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3" name="文本框 202"/>
          <p:cNvSpPr txBox="1"/>
          <p:nvPr/>
        </p:nvSpPr>
        <p:spPr>
          <a:xfrm>
            <a:off x="7834352" y="5601610"/>
            <a:ext cx="2050601" cy="415498"/>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文本框 203"/>
          <p:cNvSpPr txBox="1"/>
          <p:nvPr/>
        </p:nvSpPr>
        <p:spPr>
          <a:xfrm>
            <a:off x="7807362" y="4303449"/>
            <a:ext cx="2092287" cy="415498"/>
          </a:xfrm>
          <a:prstGeom prst="rect">
            <a:avLst/>
          </a:prstGeom>
          <a:noFill/>
        </p:spPr>
        <p:txBody>
          <a:bodyPr wrap="squar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椭圆 204"/>
          <p:cNvSpPr/>
          <p:nvPr/>
        </p:nvSpPr>
        <p:spPr>
          <a:xfrm>
            <a:off x="3437564" y="2005805"/>
            <a:ext cx="122544"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6" name="椭圆 205"/>
          <p:cNvSpPr/>
          <p:nvPr/>
        </p:nvSpPr>
        <p:spPr>
          <a:xfrm>
            <a:off x="4594171" y="3889135"/>
            <a:ext cx="122544"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7" name="椭圆 206"/>
          <p:cNvSpPr/>
          <p:nvPr/>
        </p:nvSpPr>
        <p:spPr>
          <a:xfrm flipH="1">
            <a:off x="7043267" y="1036351"/>
            <a:ext cx="122544"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8" name="椭圆 207"/>
          <p:cNvSpPr/>
          <p:nvPr/>
        </p:nvSpPr>
        <p:spPr>
          <a:xfrm flipH="1">
            <a:off x="6277268" y="2453200"/>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09" name="组合 1"/>
          <p:cNvGrpSpPr/>
          <p:nvPr/>
        </p:nvGrpSpPr>
        <p:grpSpPr>
          <a:xfrm>
            <a:off x="5415884" y="5002052"/>
            <a:ext cx="2972305" cy="359338"/>
            <a:chOff x="5415884" y="5002052"/>
            <a:chExt cx="2972305" cy="359338"/>
          </a:xfrm>
        </p:grpSpPr>
        <p:sp>
          <p:nvSpPr>
            <p:cNvPr id="210" name="任意多边形 151"/>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1" name="椭圆 21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2" name="椭圆 211"/>
          <p:cNvSpPr/>
          <p:nvPr/>
        </p:nvSpPr>
        <p:spPr>
          <a:xfrm flipH="1">
            <a:off x="7229556" y="3804357"/>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ppt_w</p:attrName>
                                        </p:attrNameLst>
                                      </p:cBhvr>
                                      <p:tavLst>
                                        <p:tav tm="0">
                                          <p:val>
                                            <p:fltVal val="0"/>
                                          </p:val>
                                        </p:tav>
                                        <p:tav tm="100000">
                                          <p:val>
                                            <p:strVal val="#ppt_w"/>
                                          </p:val>
                                        </p:tav>
                                      </p:tavLst>
                                    </p:anim>
                                    <p:anim calcmode="lin" valueType="num">
                                      <p:cBhvr>
                                        <p:cTn id="8" dur="1000" fill="hold"/>
                                        <p:tgtEl>
                                          <p:spTgt spid="118"/>
                                        </p:tgtEl>
                                        <p:attrNameLst>
                                          <p:attrName>ppt_h</p:attrName>
                                        </p:attrNameLst>
                                      </p:cBhvr>
                                      <p:tavLst>
                                        <p:tav tm="0">
                                          <p:val>
                                            <p:fltVal val="0"/>
                                          </p:val>
                                        </p:tav>
                                        <p:tav tm="100000">
                                          <p:val>
                                            <p:strVal val="#ppt_h"/>
                                          </p:val>
                                        </p:tav>
                                      </p:tavLst>
                                    </p:anim>
                                    <p:animEffect transition="in" filter="fade">
                                      <p:cBhvr>
                                        <p:cTn id="9" dur="1000"/>
                                        <p:tgtEl>
                                          <p:spTgt spid="118"/>
                                        </p:tgtEl>
                                      </p:cBhvr>
                                    </p:animEffect>
                                  </p:childTnLst>
                                </p:cTn>
                              </p:par>
                              <p:par>
                                <p:cTn id="10" presetID="53" presetClass="entr" presetSubtype="16" fill="hold" nodeType="withEffect">
                                  <p:stCondLst>
                                    <p:cond delay="0"/>
                                  </p:stCondLst>
                                  <p:childTnLst>
                                    <p:set>
                                      <p:cBhvr>
                                        <p:cTn id="11" dur="1" fill="hold">
                                          <p:stCondLst>
                                            <p:cond delay="0"/>
                                          </p:stCondLst>
                                        </p:cTn>
                                        <p:tgtEl>
                                          <p:spTgt spid="126"/>
                                        </p:tgtEl>
                                        <p:attrNameLst>
                                          <p:attrName>style.visibility</p:attrName>
                                        </p:attrNameLst>
                                      </p:cBhvr>
                                      <p:to>
                                        <p:strVal val="visible"/>
                                      </p:to>
                                    </p:set>
                                    <p:anim calcmode="lin" valueType="num">
                                      <p:cBhvr>
                                        <p:cTn id="12" dur="1000" fill="hold"/>
                                        <p:tgtEl>
                                          <p:spTgt spid="126"/>
                                        </p:tgtEl>
                                        <p:attrNameLst>
                                          <p:attrName>ppt_w</p:attrName>
                                        </p:attrNameLst>
                                      </p:cBhvr>
                                      <p:tavLst>
                                        <p:tav tm="0">
                                          <p:val>
                                            <p:fltVal val="0"/>
                                          </p:val>
                                        </p:tav>
                                        <p:tav tm="100000">
                                          <p:val>
                                            <p:strVal val="#ppt_w"/>
                                          </p:val>
                                        </p:tav>
                                      </p:tavLst>
                                    </p:anim>
                                    <p:anim calcmode="lin" valueType="num">
                                      <p:cBhvr>
                                        <p:cTn id="13" dur="1000" fill="hold"/>
                                        <p:tgtEl>
                                          <p:spTgt spid="126"/>
                                        </p:tgtEl>
                                        <p:attrNameLst>
                                          <p:attrName>ppt_h</p:attrName>
                                        </p:attrNameLst>
                                      </p:cBhvr>
                                      <p:tavLst>
                                        <p:tav tm="0">
                                          <p:val>
                                            <p:fltVal val="0"/>
                                          </p:val>
                                        </p:tav>
                                        <p:tav tm="100000">
                                          <p:val>
                                            <p:strVal val="#ppt_h"/>
                                          </p:val>
                                        </p:tav>
                                      </p:tavLst>
                                    </p:anim>
                                    <p:animEffect transition="in" filter="fade">
                                      <p:cBhvr>
                                        <p:cTn id="14" dur="1000"/>
                                        <p:tgtEl>
                                          <p:spTgt spid="126"/>
                                        </p:tgtEl>
                                      </p:cBhvr>
                                    </p:animEffect>
                                  </p:childTnLst>
                                </p:cTn>
                              </p:par>
                              <p:par>
                                <p:cTn id="15" presetID="53" presetClass="entr" presetSubtype="16" fill="hold" nodeType="withEffect">
                                  <p:stCondLst>
                                    <p:cond delay="0"/>
                                  </p:stCondLst>
                                  <p:childTnLst>
                                    <p:set>
                                      <p:cBhvr>
                                        <p:cTn id="16" dur="1" fill="hold">
                                          <p:stCondLst>
                                            <p:cond delay="0"/>
                                          </p:stCondLst>
                                        </p:cTn>
                                        <p:tgtEl>
                                          <p:spTgt spid="134"/>
                                        </p:tgtEl>
                                        <p:attrNameLst>
                                          <p:attrName>style.visibility</p:attrName>
                                        </p:attrNameLst>
                                      </p:cBhvr>
                                      <p:to>
                                        <p:strVal val="visible"/>
                                      </p:to>
                                    </p:set>
                                    <p:anim calcmode="lin" valueType="num">
                                      <p:cBhvr>
                                        <p:cTn id="17" dur="1000" fill="hold"/>
                                        <p:tgtEl>
                                          <p:spTgt spid="134"/>
                                        </p:tgtEl>
                                        <p:attrNameLst>
                                          <p:attrName>ppt_w</p:attrName>
                                        </p:attrNameLst>
                                      </p:cBhvr>
                                      <p:tavLst>
                                        <p:tav tm="0">
                                          <p:val>
                                            <p:fltVal val="0"/>
                                          </p:val>
                                        </p:tav>
                                        <p:tav tm="100000">
                                          <p:val>
                                            <p:strVal val="#ppt_w"/>
                                          </p:val>
                                        </p:tav>
                                      </p:tavLst>
                                    </p:anim>
                                    <p:anim calcmode="lin" valueType="num">
                                      <p:cBhvr>
                                        <p:cTn id="18" dur="1000" fill="hold"/>
                                        <p:tgtEl>
                                          <p:spTgt spid="134"/>
                                        </p:tgtEl>
                                        <p:attrNameLst>
                                          <p:attrName>ppt_h</p:attrName>
                                        </p:attrNameLst>
                                      </p:cBhvr>
                                      <p:tavLst>
                                        <p:tav tm="0">
                                          <p:val>
                                            <p:fltVal val="0"/>
                                          </p:val>
                                        </p:tav>
                                        <p:tav tm="100000">
                                          <p:val>
                                            <p:strVal val="#ppt_h"/>
                                          </p:val>
                                        </p:tav>
                                      </p:tavLst>
                                    </p:anim>
                                    <p:animEffect transition="in" filter="fade">
                                      <p:cBhvr>
                                        <p:cTn id="19" dur="1000"/>
                                        <p:tgtEl>
                                          <p:spTgt spid="134"/>
                                        </p:tgtEl>
                                      </p:cBhvr>
                                    </p:animEffect>
                                  </p:childTnLst>
                                </p:cTn>
                              </p:par>
                              <p:par>
                                <p:cTn id="20" presetID="53" presetClass="entr" presetSubtype="16" fill="hold" nodeType="with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p:cTn id="22" dur="1000" fill="hold"/>
                                        <p:tgtEl>
                                          <p:spTgt spid="142"/>
                                        </p:tgtEl>
                                        <p:attrNameLst>
                                          <p:attrName>ppt_w</p:attrName>
                                        </p:attrNameLst>
                                      </p:cBhvr>
                                      <p:tavLst>
                                        <p:tav tm="0">
                                          <p:val>
                                            <p:fltVal val="0"/>
                                          </p:val>
                                        </p:tav>
                                        <p:tav tm="100000">
                                          <p:val>
                                            <p:strVal val="#ppt_w"/>
                                          </p:val>
                                        </p:tav>
                                      </p:tavLst>
                                    </p:anim>
                                    <p:anim calcmode="lin" valueType="num">
                                      <p:cBhvr>
                                        <p:cTn id="23" dur="1000" fill="hold"/>
                                        <p:tgtEl>
                                          <p:spTgt spid="142"/>
                                        </p:tgtEl>
                                        <p:attrNameLst>
                                          <p:attrName>ppt_h</p:attrName>
                                        </p:attrNameLst>
                                      </p:cBhvr>
                                      <p:tavLst>
                                        <p:tav tm="0">
                                          <p:val>
                                            <p:fltVal val="0"/>
                                          </p:val>
                                        </p:tav>
                                        <p:tav tm="100000">
                                          <p:val>
                                            <p:strVal val="#ppt_h"/>
                                          </p:val>
                                        </p:tav>
                                      </p:tavLst>
                                    </p:anim>
                                    <p:animEffect transition="in" filter="fade">
                                      <p:cBhvr>
                                        <p:cTn id="24" dur="1000"/>
                                        <p:tgtEl>
                                          <p:spTgt spid="142"/>
                                        </p:tgtEl>
                                      </p:cBhvr>
                                    </p:animEffect>
                                  </p:childTnLst>
                                </p:cTn>
                              </p:par>
                              <p:par>
                                <p:cTn id="25" presetID="53" presetClass="entr" presetSubtype="16" fill="hold" nodeType="withEffect">
                                  <p:stCondLst>
                                    <p:cond delay="0"/>
                                  </p:stCondLst>
                                  <p:childTnLst>
                                    <p:set>
                                      <p:cBhvr>
                                        <p:cTn id="26" dur="1" fill="hold">
                                          <p:stCondLst>
                                            <p:cond delay="0"/>
                                          </p:stCondLst>
                                        </p:cTn>
                                        <p:tgtEl>
                                          <p:spTgt spid="150"/>
                                        </p:tgtEl>
                                        <p:attrNameLst>
                                          <p:attrName>style.visibility</p:attrName>
                                        </p:attrNameLst>
                                      </p:cBhvr>
                                      <p:to>
                                        <p:strVal val="visible"/>
                                      </p:to>
                                    </p:set>
                                    <p:anim calcmode="lin" valueType="num">
                                      <p:cBhvr>
                                        <p:cTn id="27" dur="1000" fill="hold"/>
                                        <p:tgtEl>
                                          <p:spTgt spid="150"/>
                                        </p:tgtEl>
                                        <p:attrNameLst>
                                          <p:attrName>ppt_w</p:attrName>
                                        </p:attrNameLst>
                                      </p:cBhvr>
                                      <p:tavLst>
                                        <p:tav tm="0">
                                          <p:val>
                                            <p:fltVal val="0"/>
                                          </p:val>
                                        </p:tav>
                                        <p:tav tm="100000">
                                          <p:val>
                                            <p:strVal val="#ppt_w"/>
                                          </p:val>
                                        </p:tav>
                                      </p:tavLst>
                                    </p:anim>
                                    <p:anim calcmode="lin" valueType="num">
                                      <p:cBhvr>
                                        <p:cTn id="28" dur="1000" fill="hold"/>
                                        <p:tgtEl>
                                          <p:spTgt spid="150"/>
                                        </p:tgtEl>
                                        <p:attrNameLst>
                                          <p:attrName>ppt_h</p:attrName>
                                        </p:attrNameLst>
                                      </p:cBhvr>
                                      <p:tavLst>
                                        <p:tav tm="0">
                                          <p:val>
                                            <p:fltVal val="0"/>
                                          </p:val>
                                        </p:tav>
                                        <p:tav tm="100000">
                                          <p:val>
                                            <p:strVal val="#ppt_h"/>
                                          </p:val>
                                        </p:tav>
                                      </p:tavLst>
                                    </p:anim>
                                    <p:animEffect transition="in" filter="fade">
                                      <p:cBhvr>
                                        <p:cTn id="29" dur="1000"/>
                                        <p:tgtEl>
                                          <p:spTgt spid="150"/>
                                        </p:tgtEl>
                                      </p:cBhvr>
                                    </p:animEffect>
                                  </p:childTnLst>
                                </p:cTn>
                              </p:par>
                              <p:par>
                                <p:cTn id="30" presetID="53" presetClass="entr" presetSubtype="16"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 calcmode="lin" valueType="num">
                                      <p:cBhvr>
                                        <p:cTn id="32" dur="1000" fill="hold"/>
                                        <p:tgtEl>
                                          <p:spTgt spid="158"/>
                                        </p:tgtEl>
                                        <p:attrNameLst>
                                          <p:attrName>ppt_w</p:attrName>
                                        </p:attrNameLst>
                                      </p:cBhvr>
                                      <p:tavLst>
                                        <p:tav tm="0">
                                          <p:val>
                                            <p:fltVal val="0"/>
                                          </p:val>
                                        </p:tav>
                                        <p:tav tm="100000">
                                          <p:val>
                                            <p:strVal val="#ppt_w"/>
                                          </p:val>
                                        </p:tav>
                                      </p:tavLst>
                                    </p:anim>
                                    <p:anim calcmode="lin" valueType="num">
                                      <p:cBhvr>
                                        <p:cTn id="33" dur="1000" fill="hold"/>
                                        <p:tgtEl>
                                          <p:spTgt spid="158"/>
                                        </p:tgtEl>
                                        <p:attrNameLst>
                                          <p:attrName>ppt_h</p:attrName>
                                        </p:attrNameLst>
                                      </p:cBhvr>
                                      <p:tavLst>
                                        <p:tav tm="0">
                                          <p:val>
                                            <p:fltVal val="0"/>
                                          </p:val>
                                        </p:tav>
                                        <p:tav tm="100000">
                                          <p:val>
                                            <p:strVal val="#ppt_h"/>
                                          </p:val>
                                        </p:tav>
                                      </p:tavLst>
                                    </p:anim>
                                    <p:animEffect transition="in" filter="fade">
                                      <p:cBhvr>
                                        <p:cTn id="34" dur="1000"/>
                                        <p:tgtEl>
                                          <p:spTgt spid="158"/>
                                        </p:tgtEl>
                                      </p:cBhvr>
                                    </p:animEffect>
                                  </p:childTnLst>
                                </p:cTn>
                              </p:par>
                              <p:par>
                                <p:cTn id="35" presetID="53" presetClass="entr" presetSubtype="16" fill="hold" nodeType="withEffect">
                                  <p:stCondLst>
                                    <p:cond delay="0"/>
                                  </p:stCondLst>
                                  <p:childTnLst>
                                    <p:set>
                                      <p:cBhvr>
                                        <p:cTn id="36" dur="1" fill="hold">
                                          <p:stCondLst>
                                            <p:cond delay="0"/>
                                          </p:stCondLst>
                                        </p:cTn>
                                        <p:tgtEl>
                                          <p:spTgt spid="166"/>
                                        </p:tgtEl>
                                        <p:attrNameLst>
                                          <p:attrName>style.visibility</p:attrName>
                                        </p:attrNameLst>
                                      </p:cBhvr>
                                      <p:to>
                                        <p:strVal val="visible"/>
                                      </p:to>
                                    </p:set>
                                    <p:anim calcmode="lin" valueType="num">
                                      <p:cBhvr>
                                        <p:cTn id="37" dur="1000" fill="hold"/>
                                        <p:tgtEl>
                                          <p:spTgt spid="166"/>
                                        </p:tgtEl>
                                        <p:attrNameLst>
                                          <p:attrName>ppt_w</p:attrName>
                                        </p:attrNameLst>
                                      </p:cBhvr>
                                      <p:tavLst>
                                        <p:tav tm="0">
                                          <p:val>
                                            <p:fltVal val="0"/>
                                          </p:val>
                                        </p:tav>
                                        <p:tav tm="100000">
                                          <p:val>
                                            <p:strVal val="#ppt_w"/>
                                          </p:val>
                                        </p:tav>
                                      </p:tavLst>
                                    </p:anim>
                                    <p:anim calcmode="lin" valueType="num">
                                      <p:cBhvr>
                                        <p:cTn id="38" dur="1000" fill="hold"/>
                                        <p:tgtEl>
                                          <p:spTgt spid="166"/>
                                        </p:tgtEl>
                                        <p:attrNameLst>
                                          <p:attrName>ppt_h</p:attrName>
                                        </p:attrNameLst>
                                      </p:cBhvr>
                                      <p:tavLst>
                                        <p:tav tm="0">
                                          <p:val>
                                            <p:fltVal val="0"/>
                                          </p:val>
                                        </p:tav>
                                        <p:tav tm="100000">
                                          <p:val>
                                            <p:strVal val="#ppt_h"/>
                                          </p:val>
                                        </p:tav>
                                      </p:tavLst>
                                    </p:anim>
                                    <p:animEffect transition="in" filter="fade">
                                      <p:cBhvr>
                                        <p:cTn id="39" dur="1000"/>
                                        <p:tgtEl>
                                          <p:spTgt spid="166"/>
                                        </p:tgtEl>
                                      </p:cBhvr>
                                    </p:animEffect>
                                  </p:childTnLst>
                                </p:cTn>
                              </p:par>
                              <p:par>
                                <p:cTn id="40" presetID="53" presetClass="entr" presetSubtype="16" fill="hold" nodeType="withEffect">
                                  <p:stCondLst>
                                    <p:cond delay="0"/>
                                  </p:stCondLst>
                                  <p:childTnLst>
                                    <p:set>
                                      <p:cBhvr>
                                        <p:cTn id="41" dur="1" fill="hold">
                                          <p:stCondLst>
                                            <p:cond delay="0"/>
                                          </p:stCondLst>
                                        </p:cTn>
                                        <p:tgtEl>
                                          <p:spTgt spid="172"/>
                                        </p:tgtEl>
                                        <p:attrNameLst>
                                          <p:attrName>style.visibility</p:attrName>
                                        </p:attrNameLst>
                                      </p:cBhvr>
                                      <p:to>
                                        <p:strVal val="visible"/>
                                      </p:to>
                                    </p:set>
                                    <p:anim calcmode="lin" valueType="num">
                                      <p:cBhvr>
                                        <p:cTn id="42" dur="1000" fill="hold"/>
                                        <p:tgtEl>
                                          <p:spTgt spid="172"/>
                                        </p:tgtEl>
                                        <p:attrNameLst>
                                          <p:attrName>ppt_w</p:attrName>
                                        </p:attrNameLst>
                                      </p:cBhvr>
                                      <p:tavLst>
                                        <p:tav tm="0">
                                          <p:val>
                                            <p:fltVal val="0"/>
                                          </p:val>
                                        </p:tav>
                                        <p:tav tm="100000">
                                          <p:val>
                                            <p:strVal val="#ppt_w"/>
                                          </p:val>
                                        </p:tav>
                                      </p:tavLst>
                                    </p:anim>
                                    <p:anim calcmode="lin" valueType="num">
                                      <p:cBhvr>
                                        <p:cTn id="43" dur="1000" fill="hold"/>
                                        <p:tgtEl>
                                          <p:spTgt spid="172"/>
                                        </p:tgtEl>
                                        <p:attrNameLst>
                                          <p:attrName>ppt_h</p:attrName>
                                        </p:attrNameLst>
                                      </p:cBhvr>
                                      <p:tavLst>
                                        <p:tav tm="0">
                                          <p:val>
                                            <p:fltVal val="0"/>
                                          </p:val>
                                        </p:tav>
                                        <p:tav tm="100000">
                                          <p:val>
                                            <p:strVal val="#ppt_h"/>
                                          </p:val>
                                        </p:tav>
                                      </p:tavLst>
                                    </p:anim>
                                    <p:animEffect transition="in" filter="fade">
                                      <p:cBhvr>
                                        <p:cTn id="44" dur="1000"/>
                                        <p:tgtEl>
                                          <p:spTgt spid="172"/>
                                        </p:tgtEl>
                                      </p:cBhvr>
                                    </p:animEffect>
                                  </p:childTnLst>
                                </p:cTn>
                              </p:par>
                              <p:par>
                                <p:cTn id="45" presetID="53" presetClass="entr" presetSubtype="16" fill="hold" nodeType="withEffect">
                                  <p:stCondLst>
                                    <p:cond delay="0"/>
                                  </p:stCondLst>
                                  <p:childTnLst>
                                    <p:set>
                                      <p:cBhvr>
                                        <p:cTn id="46" dur="1" fill="hold">
                                          <p:stCondLst>
                                            <p:cond delay="0"/>
                                          </p:stCondLst>
                                        </p:cTn>
                                        <p:tgtEl>
                                          <p:spTgt spid="176"/>
                                        </p:tgtEl>
                                        <p:attrNameLst>
                                          <p:attrName>style.visibility</p:attrName>
                                        </p:attrNameLst>
                                      </p:cBhvr>
                                      <p:to>
                                        <p:strVal val="visible"/>
                                      </p:to>
                                    </p:set>
                                    <p:anim calcmode="lin" valueType="num">
                                      <p:cBhvr>
                                        <p:cTn id="47" dur="1000" fill="hold"/>
                                        <p:tgtEl>
                                          <p:spTgt spid="176"/>
                                        </p:tgtEl>
                                        <p:attrNameLst>
                                          <p:attrName>ppt_w</p:attrName>
                                        </p:attrNameLst>
                                      </p:cBhvr>
                                      <p:tavLst>
                                        <p:tav tm="0">
                                          <p:val>
                                            <p:fltVal val="0"/>
                                          </p:val>
                                        </p:tav>
                                        <p:tav tm="100000">
                                          <p:val>
                                            <p:strVal val="#ppt_w"/>
                                          </p:val>
                                        </p:tav>
                                      </p:tavLst>
                                    </p:anim>
                                    <p:anim calcmode="lin" valueType="num">
                                      <p:cBhvr>
                                        <p:cTn id="48" dur="1000" fill="hold"/>
                                        <p:tgtEl>
                                          <p:spTgt spid="176"/>
                                        </p:tgtEl>
                                        <p:attrNameLst>
                                          <p:attrName>ppt_h</p:attrName>
                                        </p:attrNameLst>
                                      </p:cBhvr>
                                      <p:tavLst>
                                        <p:tav tm="0">
                                          <p:val>
                                            <p:fltVal val="0"/>
                                          </p:val>
                                        </p:tav>
                                        <p:tav tm="100000">
                                          <p:val>
                                            <p:strVal val="#ppt_h"/>
                                          </p:val>
                                        </p:tav>
                                      </p:tavLst>
                                    </p:anim>
                                    <p:animEffect transition="in" filter="fade">
                                      <p:cBhvr>
                                        <p:cTn id="49" dur="1000"/>
                                        <p:tgtEl>
                                          <p:spTgt spid="176"/>
                                        </p:tgtEl>
                                      </p:cBhvr>
                                    </p:animEffect>
                                  </p:childTnLst>
                                </p:cTn>
                              </p:par>
                              <p:par>
                                <p:cTn id="50" presetID="53" presetClass="entr" presetSubtype="16" fill="hold" nodeType="withEffect">
                                  <p:stCondLst>
                                    <p:cond delay="0"/>
                                  </p:stCondLst>
                                  <p:childTnLst>
                                    <p:set>
                                      <p:cBhvr>
                                        <p:cTn id="51" dur="1" fill="hold">
                                          <p:stCondLst>
                                            <p:cond delay="0"/>
                                          </p:stCondLst>
                                        </p:cTn>
                                        <p:tgtEl>
                                          <p:spTgt spid="181"/>
                                        </p:tgtEl>
                                        <p:attrNameLst>
                                          <p:attrName>style.visibility</p:attrName>
                                        </p:attrNameLst>
                                      </p:cBhvr>
                                      <p:to>
                                        <p:strVal val="visible"/>
                                      </p:to>
                                    </p:set>
                                    <p:anim calcmode="lin" valueType="num">
                                      <p:cBhvr>
                                        <p:cTn id="52" dur="1000" fill="hold"/>
                                        <p:tgtEl>
                                          <p:spTgt spid="181"/>
                                        </p:tgtEl>
                                        <p:attrNameLst>
                                          <p:attrName>ppt_w</p:attrName>
                                        </p:attrNameLst>
                                      </p:cBhvr>
                                      <p:tavLst>
                                        <p:tav tm="0">
                                          <p:val>
                                            <p:fltVal val="0"/>
                                          </p:val>
                                        </p:tav>
                                        <p:tav tm="100000">
                                          <p:val>
                                            <p:strVal val="#ppt_w"/>
                                          </p:val>
                                        </p:tav>
                                      </p:tavLst>
                                    </p:anim>
                                    <p:anim calcmode="lin" valueType="num">
                                      <p:cBhvr>
                                        <p:cTn id="53" dur="1000" fill="hold"/>
                                        <p:tgtEl>
                                          <p:spTgt spid="181"/>
                                        </p:tgtEl>
                                        <p:attrNameLst>
                                          <p:attrName>ppt_h</p:attrName>
                                        </p:attrNameLst>
                                      </p:cBhvr>
                                      <p:tavLst>
                                        <p:tav tm="0">
                                          <p:val>
                                            <p:fltVal val="0"/>
                                          </p:val>
                                        </p:tav>
                                        <p:tav tm="100000">
                                          <p:val>
                                            <p:strVal val="#ppt_h"/>
                                          </p:val>
                                        </p:tav>
                                      </p:tavLst>
                                    </p:anim>
                                    <p:animEffect transition="in" filter="fade">
                                      <p:cBhvr>
                                        <p:cTn id="54" dur="1000"/>
                                        <p:tgtEl>
                                          <p:spTgt spid="181"/>
                                        </p:tgtEl>
                                      </p:cBhvr>
                                    </p:animEffect>
                                  </p:childTnLst>
                                </p:cTn>
                              </p:par>
                              <p:par>
                                <p:cTn id="55" presetID="53" presetClass="entr" presetSubtype="16" fill="hold" nodeType="withEffect">
                                  <p:stCondLst>
                                    <p:cond delay="0"/>
                                  </p:stCondLst>
                                  <p:childTnLst>
                                    <p:set>
                                      <p:cBhvr>
                                        <p:cTn id="56" dur="1" fill="hold">
                                          <p:stCondLst>
                                            <p:cond delay="0"/>
                                          </p:stCondLst>
                                        </p:cTn>
                                        <p:tgtEl>
                                          <p:spTgt spid="184"/>
                                        </p:tgtEl>
                                        <p:attrNameLst>
                                          <p:attrName>style.visibility</p:attrName>
                                        </p:attrNameLst>
                                      </p:cBhvr>
                                      <p:to>
                                        <p:strVal val="visible"/>
                                      </p:to>
                                    </p:set>
                                    <p:anim calcmode="lin" valueType="num">
                                      <p:cBhvr>
                                        <p:cTn id="57" dur="1000" fill="hold"/>
                                        <p:tgtEl>
                                          <p:spTgt spid="184"/>
                                        </p:tgtEl>
                                        <p:attrNameLst>
                                          <p:attrName>ppt_w</p:attrName>
                                        </p:attrNameLst>
                                      </p:cBhvr>
                                      <p:tavLst>
                                        <p:tav tm="0">
                                          <p:val>
                                            <p:fltVal val="0"/>
                                          </p:val>
                                        </p:tav>
                                        <p:tav tm="100000">
                                          <p:val>
                                            <p:strVal val="#ppt_w"/>
                                          </p:val>
                                        </p:tav>
                                      </p:tavLst>
                                    </p:anim>
                                    <p:anim calcmode="lin" valueType="num">
                                      <p:cBhvr>
                                        <p:cTn id="58" dur="1000" fill="hold"/>
                                        <p:tgtEl>
                                          <p:spTgt spid="184"/>
                                        </p:tgtEl>
                                        <p:attrNameLst>
                                          <p:attrName>ppt_h</p:attrName>
                                        </p:attrNameLst>
                                      </p:cBhvr>
                                      <p:tavLst>
                                        <p:tav tm="0">
                                          <p:val>
                                            <p:fltVal val="0"/>
                                          </p:val>
                                        </p:tav>
                                        <p:tav tm="100000">
                                          <p:val>
                                            <p:strVal val="#ppt_h"/>
                                          </p:val>
                                        </p:tav>
                                      </p:tavLst>
                                    </p:anim>
                                    <p:animEffect transition="in" filter="fade">
                                      <p:cBhvr>
                                        <p:cTn id="59" dur="1000"/>
                                        <p:tgtEl>
                                          <p:spTgt spid="18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7"/>
                                        </p:tgtEl>
                                        <p:attrNameLst>
                                          <p:attrName>style.visibility</p:attrName>
                                        </p:attrNameLst>
                                      </p:cBhvr>
                                      <p:to>
                                        <p:strVal val="visible"/>
                                      </p:to>
                                    </p:set>
                                    <p:anim calcmode="lin" valueType="num">
                                      <p:cBhvr>
                                        <p:cTn id="62" dur="1000" fill="hold"/>
                                        <p:tgtEl>
                                          <p:spTgt spid="187"/>
                                        </p:tgtEl>
                                        <p:attrNameLst>
                                          <p:attrName>ppt_w</p:attrName>
                                        </p:attrNameLst>
                                      </p:cBhvr>
                                      <p:tavLst>
                                        <p:tav tm="0">
                                          <p:val>
                                            <p:fltVal val="0"/>
                                          </p:val>
                                        </p:tav>
                                        <p:tav tm="100000">
                                          <p:val>
                                            <p:strVal val="#ppt_w"/>
                                          </p:val>
                                        </p:tav>
                                      </p:tavLst>
                                    </p:anim>
                                    <p:anim calcmode="lin" valueType="num">
                                      <p:cBhvr>
                                        <p:cTn id="63" dur="1000" fill="hold"/>
                                        <p:tgtEl>
                                          <p:spTgt spid="187"/>
                                        </p:tgtEl>
                                        <p:attrNameLst>
                                          <p:attrName>ppt_h</p:attrName>
                                        </p:attrNameLst>
                                      </p:cBhvr>
                                      <p:tavLst>
                                        <p:tav tm="0">
                                          <p:val>
                                            <p:fltVal val="0"/>
                                          </p:val>
                                        </p:tav>
                                        <p:tav tm="100000">
                                          <p:val>
                                            <p:strVal val="#ppt_h"/>
                                          </p:val>
                                        </p:tav>
                                      </p:tavLst>
                                    </p:anim>
                                    <p:animEffect transition="in" filter="fade">
                                      <p:cBhvr>
                                        <p:cTn id="64" dur="1000"/>
                                        <p:tgtEl>
                                          <p:spTgt spid="18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3"/>
                                        </p:tgtEl>
                                        <p:attrNameLst>
                                          <p:attrName>style.visibility</p:attrName>
                                        </p:attrNameLst>
                                      </p:cBhvr>
                                      <p:to>
                                        <p:strVal val="visible"/>
                                      </p:to>
                                    </p:set>
                                    <p:anim calcmode="lin" valueType="num">
                                      <p:cBhvr>
                                        <p:cTn id="67" dur="1000" fill="hold"/>
                                        <p:tgtEl>
                                          <p:spTgt spid="193"/>
                                        </p:tgtEl>
                                        <p:attrNameLst>
                                          <p:attrName>ppt_w</p:attrName>
                                        </p:attrNameLst>
                                      </p:cBhvr>
                                      <p:tavLst>
                                        <p:tav tm="0">
                                          <p:val>
                                            <p:fltVal val="0"/>
                                          </p:val>
                                        </p:tav>
                                        <p:tav tm="100000">
                                          <p:val>
                                            <p:strVal val="#ppt_w"/>
                                          </p:val>
                                        </p:tav>
                                      </p:tavLst>
                                    </p:anim>
                                    <p:anim calcmode="lin" valueType="num">
                                      <p:cBhvr>
                                        <p:cTn id="68" dur="1000" fill="hold"/>
                                        <p:tgtEl>
                                          <p:spTgt spid="193"/>
                                        </p:tgtEl>
                                        <p:attrNameLst>
                                          <p:attrName>ppt_h</p:attrName>
                                        </p:attrNameLst>
                                      </p:cBhvr>
                                      <p:tavLst>
                                        <p:tav tm="0">
                                          <p:val>
                                            <p:fltVal val="0"/>
                                          </p:val>
                                        </p:tav>
                                        <p:tav tm="100000">
                                          <p:val>
                                            <p:strVal val="#ppt_h"/>
                                          </p:val>
                                        </p:tav>
                                      </p:tavLst>
                                    </p:anim>
                                    <p:animEffect transition="in" filter="fade">
                                      <p:cBhvr>
                                        <p:cTn id="69" dur="1000"/>
                                        <p:tgtEl>
                                          <p:spTgt spid="19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5"/>
                                        </p:tgtEl>
                                        <p:attrNameLst>
                                          <p:attrName>style.visibility</p:attrName>
                                        </p:attrNameLst>
                                      </p:cBhvr>
                                      <p:to>
                                        <p:strVal val="visible"/>
                                      </p:to>
                                    </p:set>
                                    <p:anim calcmode="lin" valueType="num">
                                      <p:cBhvr>
                                        <p:cTn id="72" dur="1000" fill="hold"/>
                                        <p:tgtEl>
                                          <p:spTgt spid="195"/>
                                        </p:tgtEl>
                                        <p:attrNameLst>
                                          <p:attrName>ppt_w</p:attrName>
                                        </p:attrNameLst>
                                      </p:cBhvr>
                                      <p:tavLst>
                                        <p:tav tm="0">
                                          <p:val>
                                            <p:fltVal val="0"/>
                                          </p:val>
                                        </p:tav>
                                        <p:tav tm="100000">
                                          <p:val>
                                            <p:strVal val="#ppt_w"/>
                                          </p:val>
                                        </p:tav>
                                      </p:tavLst>
                                    </p:anim>
                                    <p:anim calcmode="lin" valueType="num">
                                      <p:cBhvr>
                                        <p:cTn id="73" dur="1000" fill="hold"/>
                                        <p:tgtEl>
                                          <p:spTgt spid="195"/>
                                        </p:tgtEl>
                                        <p:attrNameLst>
                                          <p:attrName>ppt_h</p:attrName>
                                        </p:attrNameLst>
                                      </p:cBhvr>
                                      <p:tavLst>
                                        <p:tav tm="0">
                                          <p:val>
                                            <p:fltVal val="0"/>
                                          </p:val>
                                        </p:tav>
                                        <p:tav tm="100000">
                                          <p:val>
                                            <p:strVal val="#ppt_h"/>
                                          </p:val>
                                        </p:tav>
                                      </p:tavLst>
                                    </p:anim>
                                    <p:animEffect transition="in" filter="fade">
                                      <p:cBhvr>
                                        <p:cTn id="74" dur="1000"/>
                                        <p:tgtEl>
                                          <p:spTgt spid="19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98"/>
                                        </p:tgtEl>
                                        <p:attrNameLst>
                                          <p:attrName>style.visibility</p:attrName>
                                        </p:attrNameLst>
                                      </p:cBhvr>
                                      <p:to>
                                        <p:strVal val="visible"/>
                                      </p:to>
                                    </p:set>
                                    <p:anim calcmode="lin" valueType="num">
                                      <p:cBhvr>
                                        <p:cTn id="77" dur="1000" fill="hold"/>
                                        <p:tgtEl>
                                          <p:spTgt spid="198"/>
                                        </p:tgtEl>
                                        <p:attrNameLst>
                                          <p:attrName>ppt_w</p:attrName>
                                        </p:attrNameLst>
                                      </p:cBhvr>
                                      <p:tavLst>
                                        <p:tav tm="0">
                                          <p:val>
                                            <p:fltVal val="0"/>
                                          </p:val>
                                        </p:tav>
                                        <p:tav tm="100000">
                                          <p:val>
                                            <p:strVal val="#ppt_w"/>
                                          </p:val>
                                        </p:tav>
                                      </p:tavLst>
                                    </p:anim>
                                    <p:anim calcmode="lin" valueType="num">
                                      <p:cBhvr>
                                        <p:cTn id="78" dur="1000" fill="hold"/>
                                        <p:tgtEl>
                                          <p:spTgt spid="198"/>
                                        </p:tgtEl>
                                        <p:attrNameLst>
                                          <p:attrName>ppt_h</p:attrName>
                                        </p:attrNameLst>
                                      </p:cBhvr>
                                      <p:tavLst>
                                        <p:tav tm="0">
                                          <p:val>
                                            <p:fltVal val="0"/>
                                          </p:val>
                                        </p:tav>
                                        <p:tav tm="100000">
                                          <p:val>
                                            <p:strVal val="#ppt_h"/>
                                          </p:val>
                                        </p:tav>
                                      </p:tavLst>
                                    </p:anim>
                                    <p:animEffect transition="in" filter="fade">
                                      <p:cBhvr>
                                        <p:cTn id="79" dur="1000"/>
                                        <p:tgtEl>
                                          <p:spTgt spid="19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05"/>
                                        </p:tgtEl>
                                        <p:attrNameLst>
                                          <p:attrName>style.visibility</p:attrName>
                                        </p:attrNameLst>
                                      </p:cBhvr>
                                      <p:to>
                                        <p:strVal val="visible"/>
                                      </p:to>
                                    </p:set>
                                    <p:anim calcmode="lin" valueType="num">
                                      <p:cBhvr>
                                        <p:cTn id="82" dur="1000" fill="hold"/>
                                        <p:tgtEl>
                                          <p:spTgt spid="205"/>
                                        </p:tgtEl>
                                        <p:attrNameLst>
                                          <p:attrName>ppt_w</p:attrName>
                                        </p:attrNameLst>
                                      </p:cBhvr>
                                      <p:tavLst>
                                        <p:tav tm="0">
                                          <p:val>
                                            <p:fltVal val="0"/>
                                          </p:val>
                                        </p:tav>
                                        <p:tav tm="100000">
                                          <p:val>
                                            <p:strVal val="#ppt_w"/>
                                          </p:val>
                                        </p:tav>
                                      </p:tavLst>
                                    </p:anim>
                                    <p:anim calcmode="lin" valueType="num">
                                      <p:cBhvr>
                                        <p:cTn id="83" dur="1000" fill="hold"/>
                                        <p:tgtEl>
                                          <p:spTgt spid="205"/>
                                        </p:tgtEl>
                                        <p:attrNameLst>
                                          <p:attrName>ppt_h</p:attrName>
                                        </p:attrNameLst>
                                      </p:cBhvr>
                                      <p:tavLst>
                                        <p:tav tm="0">
                                          <p:val>
                                            <p:fltVal val="0"/>
                                          </p:val>
                                        </p:tav>
                                        <p:tav tm="100000">
                                          <p:val>
                                            <p:strVal val="#ppt_h"/>
                                          </p:val>
                                        </p:tav>
                                      </p:tavLst>
                                    </p:anim>
                                    <p:animEffect transition="in" filter="fade">
                                      <p:cBhvr>
                                        <p:cTn id="84" dur="1000"/>
                                        <p:tgtEl>
                                          <p:spTgt spid="20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6"/>
                                        </p:tgtEl>
                                        <p:attrNameLst>
                                          <p:attrName>style.visibility</p:attrName>
                                        </p:attrNameLst>
                                      </p:cBhvr>
                                      <p:to>
                                        <p:strVal val="visible"/>
                                      </p:to>
                                    </p:set>
                                    <p:anim calcmode="lin" valueType="num">
                                      <p:cBhvr>
                                        <p:cTn id="87" dur="1000" fill="hold"/>
                                        <p:tgtEl>
                                          <p:spTgt spid="206"/>
                                        </p:tgtEl>
                                        <p:attrNameLst>
                                          <p:attrName>ppt_w</p:attrName>
                                        </p:attrNameLst>
                                      </p:cBhvr>
                                      <p:tavLst>
                                        <p:tav tm="0">
                                          <p:val>
                                            <p:fltVal val="0"/>
                                          </p:val>
                                        </p:tav>
                                        <p:tav tm="100000">
                                          <p:val>
                                            <p:strVal val="#ppt_w"/>
                                          </p:val>
                                        </p:tav>
                                      </p:tavLst>
                                    </p:anim>
                                    <p:anim calcmode="lin" valueType="num">
                                      <p:cBhvr>
                                        <p:cTn id="88" dur="1000" fill="hold"/>
                                        <p:tgtEl>
                                          <p:spTgt spid="206"/>
                                        </p:tgtEl>
                                        <p:attrNameLst>
                                          <p:attrName>ppt_h</p:attrName>
                                        </p:attrNameLst>
                                      </p:cBhvr>
                                      <p:tavLst>
                                        <p:tav tm="0">
                                          <p:val>
                                            <p:fltVal val="0"/>
                                          </p:val>
                                        </p:tav>
                                        <p:tav tm="100000">
                                          <p:val>
                                            <p:strVal val="#ppt_h"/>
                                          </p:val>
                                        </p:tav>
                                      </p:tavLst>
                                    </p:anim>
                                    <p:animEffect transition="in" filter="fade">
                                      <p:cBhvr>
                                        <p:cTn id="89" dur="1000"/>
                                        <p:tgtEl>
                                          <p:spTgt spid="20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07"/>
                                        </p:tgtEl>
                                        <p:attrNameLst>
                                          <p:attrName>style.visibility</p:attrName>
                                        </p:attrNameLst>
                                      </p:cBhvr>
                                      <p:to>
                                        <p:strVal val="visible"/>
                                      </p:to>
                                    </p:set>
                                    <p:anim calcmode="lin" valueType="num">
                                      <p:cBhvr>
                                        <p:cTn id="92" dur="1000" fill="hold"/>
                                        <p:tgtEl>
                                          <p:spTgt spid="207"/>
                                        </p:tgtEl>
                                        <p:attrNameLst>
                                          <p:attrName>ppt_w</p:attrName>
                                        </p:attrNameLst>
                                      </p:cBhvr>
                                      <p:tavLst>
                                        <p:tav tm="0">
                                          <p:val>
                                            <p:fltVal val="0"/>
                                          </p:val>
                                        </p:tav>
                                        <p:tav tm="100000">
                                          <p:val>
                                            <p:strVal val="#ppt_w"/>
                                          </p:val>
                                        </p:tav>
                                      </p:tavLst>
                                    </p:anim>
                                    <p:anim calcmode="lin" valueType="num">
                                      <p:cBhvr>
                                        <p:cTn id="93" dur="1000" fill="hold"/>
                                        <p:tgtEl>
                                          <p:spTgt spid="207"/>
                                        </p:tgtEl>
                                        <p:attrNameLst>
                                          <p:attrName>ppt_h</p:attrName>
                                        </p:attrNameLst>
                                      </p:cBhvr>
                                      <p:tavLst>
                                        <p:tav tm="0">
                                          <p:val>
                                            <p:fltVal val="0"/>
                                          </p:val>
                                        </p:tav>
                                        <p:tav tm="100000">
                                          <p:val>
                                            <p:strVal val="#ppt_h"/>
                                          </p:val>
                                        </p:tav>
                                      </p:tavLst>
                                    </p:anim>
                                    <p:animEffect transition="in" filter="fade">
                                      <p:cBhvr>
                                        <p:cTn id="94" dur="1000"/>
                                        <p:tgtEl>
                                          <p:spTgt spid="207"/>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08"/>
                                        </p:tgtEl>
                                        <p:attrNameLst>
                                          <p:attrName>style.visibility</p:attrName>
                                        </p:attrNameLst>
                                      </p:cBhvr>
                                      <p:to>
                                        <p:strVal val="visible"/>
                                      </p:to>
                                    </p:set>
                                    <p:anim calcmode="lin" valueType="num">
                                      <p:cBhvr>
                                        <p:cTn id="97" dur="1000" fill="hold"/>
                                        <p:tgtEl>
                                          <p:spTgt spid="208"/>
                                        </p:tgtEl>
                                        <p:attrNameLst>
                                          <p:attrName>ppt_w</p:attrName>
                                        </p:attrNameLst>
                                      </p:cBhvr>
                                      <p:tavLst>
                                        <p:tav tm="0">
                                          <p:val>
                                            <p:fltVal val="0"/>
                                          </p:val>
                                        </p:tav>
                                        <p:tav tm="100000">
                                          <p:val>
                                            <p:strVal val="#ppt_w"/>
                                          </p:val>
                                        </p:tav>
                                      </p:tavLst>
                                    </p:anim>
                                    <p:anim calcmode="lin" valueType="num">
                                      <p:cBhvr>
                                        <p:cTn id="98" dur="1000" fill="hold"/>
                                        <p:tgtEl>
                                          <p:spTgt spid="208"/>
                                        </p:tgtEl>
                                        <p:attrNameLst>
                                          <p:attrName>ppt_h</p:attrName>
                                        </p:attrNameLst>
                                      </p:cBhvr>
                                      <p:tavLst>
                                        <p:tav tm="0">
                                          <p:val>
                                            <p:fltVal val="0"/>
                                          </p:val>
                                        </p:tav>
                                        <p:tav tm="100000">
                                          <p:val>
                                            <p:strVal val="#ppt_h"/>
                                          </p:val>
                                        </p:tav>
                                      </p:tavLst>
                                    </p:anim>
                                    <p:animEffect transition="in" filter="fade">
                                      <p:cBhvr>
                                        <p:cTn id="99" dur="1000"/>
                                        <p:tgtEl>
                                          <p:spTgt spid="208"/>
                                        </p:tgtEl>
                                      </p:cBhvr>
                                    </p:animEffect>
                                  </p:childTnLst>
                                </p:cTn>
                              </p:par>
                              <p:par>
                                <p:cTn id="100" presetID="53" presetClass="entr" presetSubtype="16" fill="hold" nodeType="withEffect">
                                  <p:stCondLst>
                                    <p:cond delay="0"/>
                                  </p:stCondLst>
                                  <p:childTnLst>
                                    <p:set>
                                      <p:cBhvr>
                                        <p:cTn id="101" dur="1" fill="hold">
                                          <p:stCondLst>
                                            <p:cond delay="0"/>
                                          </p:stCondLst>
                                        </p:cTn>
                                        <p:tgtEl>
                                          <p:spTgt spid="209"/>
                                        </p:tgtEl>
                                        <p:attrNameLst>
                                          <p:attrName>style.visibility</p:attrName>
                                        </p:attrNameLst>
                                      </p:cBhvr>
                                      <p:to>
                                        <p:strVal val="visible"/>
                                      </p:to>
                                    </p:set>
                                    <p:anim calcmode="lin" valueType="num">
                                      <p:cBhvr>
                                        <p:cTn id="102" dur="1000" fill="hold"/>
                                        <p:tgtEl>
                                          <p:spTgt spid="209"/>
                                        </p:tgtEl>
                                        <p:attrNameLst>
                                          <p:attrName>ppt_w</p:attrName>
                                        </p:attrNameLst>
                                      </p:cBhvr>
                                      <p:tavLst>
                                        <p:tav tm="0">
                                          <p:val>
                                            <p:fltVal val="0"/>
                                          </p:val>
                                        </p:tav>
                                        <p:tav tm="100000">
                                          <p:val>
                                            <p:strVal val="#ppt_w"/>
                                          </p:val>
                                        </p:tav>
                                      </p:tavLst>
                                    </p:anim>
                                    <p:anim calcmode="lin" valueType="num">
                                      <p:cBhvr>
                                        <p:cTn id="103" dur="1000" fill="hold"/>
                                        <p:tgtEl>
                                          <p:spTgt spid="209"/>
                                        </p:tgtEl>
                                        <p:attrNameLst>
                                          <p:attrName>ppt_h</p:attrName>
                                        </p:attrNameLst>
                                      </p:cBhvr>
                                      <p:tavLst>
                                        <p:tav tm="0">
                                          <p:val>
                                            <p:fltVal val="0"/>
                                          </p:val>
                                        </p:tav>
                                        <p:tav tm="100000">
                                          <p:val>
                                            <p:strVal val="#ppt_h"/>
                                          </p:val>
                                        </p:tav>
                                      </p:tavLst>
                                    </p:anim>
                                    <p:animEffect transition="in" filter="fade">
                                      <p:cBhvr>
                                        <p:cTn id="104" dur="1000"/>
                                        <p:tgtEl>
                                          <p:spTgt spid="20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12"/>
                                        </p:tgtEl>
                                        <p:attrNameLst>
                                          <p:attrName>style.visibility</p:attrName>
                                        </p:attrNameLst>
                                      </p:cBhvr>
                                      <p:to>
                                        <p:strVal val="visible"/>
                                      </p:to>
                                    </p:set>
                                    <p:anim calcmode="lin" valueType="num">
                                      <p:cBhvr>
                                        <p:cTn id="107" dur="1000" fill="hold"/>
                                        <p:tgtEl>
                                          <p:spTgt spid="212"/>
                                        </p:tgtEl>
                                        <p:attrNameLst>
                                          <p:attrName>ppt_w</p:attrName>
                                        </p:attrNameLst>
                                      </p:cBhvr>
                                      <p:tavLst>
                                        <p:tav tm="0">
                                          <p:val>
                                            <p:fltVal val="0"/>
                                          </p:val>
                                        </p:tav>
                                        <p:tav tm="100000">
                                          <p:val>
                                            <p:strVal val="#ppt_w"/>
                                          </p:val>
                                        </p:tav>
                                      </p:tavLst>
                                    </p:anim>
                                    <p:anim calcmode="lin" valueType="num">
                                      <p:cBhvr>
                                        <p:cTn id="108" dur="1000" fill="hold"/>
                                        <p:tgtEl>
                                          <p:spTgt spid="212"/>
                                        </p:tgtEl>
                                        <p:attrNameLst>
                                          <p:attrName>ppt_h</p:attrName>
                                        </p:attrNameLst>
                                      </p:cBhvr>
                                      <p:tavLst>
                                        <p:tav tm="0">
                                          <p:val>
                                            <p:fltVal val="0"/>
                                          </p:val>
                                        </p:tav>
                                        <p:tav tm="100000">
                                          <p:val>
                                            <p:strVal val="#ppt_h"/>
                                          </p:val>
                                        </p:tav>
                                      </p:tavLst>
                                    </p:anim>
                                    <p:animEffect transition="in" filter="fade">
                                      <p:cBhvr>
                                        <p:cTn id="109" dur="1000"/>
                                        <p:tgtEl>
                                          <p:spTgt spid="212"/>
                                        </p:tgtEl>
                                      </p:cBhvr>
                                    </p:animEffect>
                                  </p:childTnLst>
                                </p:cTn>
                              </p:par>
                            </p:childTnLst>
                          </p:cTn>
                        </p:par>
                        <p:par>
                          <p:cTn id="110" fill="hold">
                            <p:stCondLst>
                              <p:cond delay="1000"/>
                            </p:stCondLst>
                            <p:childTnLst>
                              <p:par>
                                <p:cTn id="111" presetID="2" presetClass="entr" presetSubtype="4" decel="50000" fill="hold" grpId="0" nodeType="afterEffect">
                                  <p:stCondLst>
                                    <p:cond delay="0"/>
                                  </p:stCondLst>
                                  <p:childTnLst>
                                    <p:set>
                                      <p:cBhvr>
                                        <p:cTn id="112" dur="1" fill="hold">
                                          <p:stCondLst>
                                            <p:cond delay="0"/>
                                          </p:stCondLst>
                                        </p:cTn>
                                        <p:tgtEl>
                                          <p:spTgt spid="190"/>
                                        </p:tgtEl>
                                        <p:attrNameLst>
                                          <p:attrName>style.visibility</p:attrName>
                                        </p:attrNameLst>
                                      </p:cBhvr>
                                      <p:to>
                                        <p:strVal val="visible"/>
                                      </p:to>
                                    </p:set>
                                    <p:anim calcmode="lin" valueType="num">
                                      <p:cBhvr additive="base">
                                        <p:cTn id="113" dur="1000" fill="hold"/>
                                        <p:tgtEl>
                                          <p:spTgt spid="190"/>
                                        </p:tgtEl>
                                        <p:attrNameLst>
                                          <p:attrName>ppt_x</p:attrName>
                                        </p:attrNameLst>
                                      </p:cBhvr>
                                      <p:tavLst>
                                        <p:tav tm="0">
                                          <p:val>
                                            <p:strVal val="#ppt_x"/>
                                          </p:val>
                                        </p:tav>
                                        <p:tav tm="100000">
                                          <p:val>
                                            <p:strVal val="#ppt_x"/>
                                          </p:val>
                                        </p:tav>
                                      </p:tavLst>
                                    </p:anim>
                                    <p:anim calcmode="lin" valueType="num">
                                      <p:cBhvr additive="base">
                                        <p:cTn id="114" dur="1000" fill="hold"/>
                                        <p:tgtEl>
                                          <p:spTgt spid="190"/>
                                        </p:tgtEl>
                                        <p:attrNameLst>
                                          <p:attrName>ppt_y</p:attrName>
                                        </p:attrNameLst>
                                      </p:cBhvr>
                                      <p:tavLst>
                                        <p:tav tm="0">
                                          <p:val>
                                            <p:strVal val="1+#ppt_h/2"/>
                                          </p:val>
                                        </p:tav>
                                        <p:tav tm="100000">
                                          <p:val>
                                            <p:strVal val="#ppt_y"/>
                                          </p:val>
                                        </p:tav>
                                      </p:tavLst>
                                    </p:anim>
                                  </p:childTnLst>
                                </p:cTn>
                              </p:par>
                              <p:par>
                                <p:cTn id="115" presetID="2" presetClass="entr" presetSubtype="4" decel="50000" fill="hold" grpId="0" nodeType="withEffect">
                                  <p:stCondLst>
                                    <p:cond delay="0"/>
                                  </p:stCondLst>
                                  <p:childTnLst>
                                    <p:set>
                                      <p:cBhvr>
                                        <p:cTn id="116" dur="1" fill="hold">
                                          <p:stCondLst>
                                            <p:cond delay="0"/>
                                          </p:stCondLst>
                                        </p:cTn>
                                        <p:tgtEl>
                                          <p:spTgt spid="191"/>
                                        </p:tgtEl>
                                        <p:attrNameLst>
                                          <p:attrName>style.visibility</p:attrName>
                                        </p:attrNameLst>
                                      </p:cBhvr>
                                      <p:to>
                                        <p:strVal val="visible"/>
                                      </p:to>
                                    </p:set>
                                    <p:anim calcmode="lin" valueType="num">
                                      <p:cBhvr additive="base">
                                        <p:cTn id="117" dur="1000" fill="hold"/>
                                        <p:tgtEl>
                                          <p:spTgt spid="191"/>
                                        </p:tgtEl>
                                        <p:attrNameLst>
                                          <p:attrName>ppt_x</p:attrName>
                                        </p:attrNameLst>
                                      </p:cBhvr>
                                      <p:tavLst>
                                        <p:tav tm="0">
                                          <p:val>
                                            <p:strVal val="#ppt_x"/>
                                          </p:val>
                                        </p:tav>
                                        <p:tav tm="100000">
                                          <p:val>
                                            <p:strVal val="#ppt_x"/>
                                          </p:val>
                                        </p:tav>
                                      </p:tavLst>
                                    </p:anim>
                                    <p:anim calcmode="lin" valueType="num">
                                      <p:cBhvr additive="base">
                                        <p:cTn id="118" dur="1000" fill="hold"/>
                                        <p:tgtEl>
                                          <p:spTgt spid="191"/>
                                        </p:tgtEl>
                                        <p:attrNameLst>
                                          <p:attrName>ppt_y</p:attrName>
                                        </p:attrNameLst>
                                      </p:cBhvr>
                                      <p:tavLst>
                                        <p:tav tm="0">
                                          <p:val>
                                            <p:strVal val="1+#ppt_h/2"/>
                                          </p:val>
                                        </p:tav>
                                        <p:tav tm="100000">
                                          <p:val>
                                            <p:strVal val="#ppt_y"/>
                                          </p:val>
                                        </p:tav>
                                      </p:tavLst>
                                    </p:anim>
                                  </p:childTnLst>
                                </p:cTn>
                              </p:par>
                              <p:par>
                                <p:cTn id="119" presetID="2" presetClass="entr" presetSubtype="4" decel="50000" fill="hold" grpId="0" nodeType="withEffect">
                                  <p:stCondLst>
                                    <p:cond delay="0"/>
                                  </p:stCondLst>
                                  <p:childTnLst>
                                    <p:set>
                                      <p:cBhvr>
                                        <p:cTn id="120" dur="1" fill="hold">
                                          <p:stCondLst>
                                            <p:cond delay="0"/>
                                          </p:stCondLst>
                                        </p:cTn>
                                        <p:tgtEl>
                                          <p:spTgt spid="192"/>
                                        </p:tgtEl>
                                        <p:attrNameLst>
                                          <p:attrName>style.visibility</p:attrName>
                                        </p:attrNameLst>
                                      </p:cBhvr>
                                      <p:to>
                                        <p:strVal val="visible"/>
                                      </p:to>
                                    </p:set>
                                    <p:anim calcmode="lin" valueType="num">
                                      <p:cBhvr additive="base">
                                        <p:cTn id="121" dur="1000" fill="hold"/>
                                        <p:tgtEl>
                                          <p:spTgt spid="192"/>
                                        </p:tgtEl>
                                        <p:attrNameLst>
                                          <p:attrName>ppt_x</p:attrName>
                                        </p:attrNameLst>
                                      </p:cBhvr>
                                      <p:tavLst>
                                        <p:tav tm="0">
                                          <p:val>
                                            <p:strVal val="#ppt_x"/>
                                          </p:val>
                                        </p:tav>
                                        <p:tav tm="100000">
                                          <p:val>
                                            <p:strVal val="#ppt_x"/>
                                          </p:val>
                                        </p:tav>
                                      </p:tavLst>
                                    </p:anim>
                                    <p:anim calcmode="lin" valueType="num">
                                      <p:cBhvr additive="base">
                                        <p:cTn id="122" dur="1000" fill="hold"/>
                                        <p:tgtEl>
                                          <p:spTgt spid="192"/>
                                        </p:tgtEl>
                                        <p:attrNameLst>
                                          <p:attrName>ppt_y</p:attrName>
                                        </p:attrNameLst>
                                      </p:cBhvr>
                                      <p:tavLst>
                                        <p:tav tm="0">
                                          <p:val>
                                            <p:strVal val="1+#ppt_h/2"/>
                                          </p:val>
                                        </p:tav>
                                        <p:tav tm="100000">
                                          <p:val>
                                            <p:strVal val="#ppt_y"/>
                                          </p:val>
                                        </p:tav>
                                      </p:tavLst>
                                    </p:anim>
                                  </p:childTnLst>
                                </p:cTn>
                              </p:par>
                              <p:par>
                                <p:cTn id="123" presetID="2" presetClass="entr" presetSubtype="4" decel="50000" fill="hold" grpId="0" nodeType="withEffect">
                                  <p:stCondLst>
                                    <p:cond delay="0"/>
                                  </p:stCondLst>
                                  <p:childTnLst>
                                    <p:set>
                                      <p:cBhvr>
                                        <p:cTn id="124" dur="1" fill="hold">
                                          <p:stCondLst>
                                            <p:cond delay="0"/>
                                          </p:stCondLst>
                                        </p:cTn>
                                        <p:tgtEl>
                                          <p:spTgt spid="200"/>
                                        </p:tgtEl>
                                        <p:attrNameLst>
                                          <p:attrName>style.visibility</p:attrName>
                                        </p:attrNameLst>
                                      </p:cBhvr>
                                      <p:to>
                                        <p:strVal val="visible"/>
                                      </p:to>
                                    </p:set>
                                    <p:anim calcmode="lin" valueType="num">
                                      <p:cBhvr additive="base">
                                        <p:cTn id="125" dur="1000" fill="hold"/>
                                        <p:tgtEl>
                                          <p:spTgt spid="200"/>
                                        </p:tgtEl>
                                        <p:attrNameLst>
                                          <p:attrName>ppt_x</p:attrName>
                                        </p:attrNameLst>
                                      </p:cBhvr>
                                      <p:tavLst>
                                        <p:tav tm="0">
                                          <p:val>
                                            <p:strVal val="#ppt_x"/>
                                          </p:val>
                                        </p:tav>
                                        <p:tav tm="100000">
                                          <p:val>
                                            <p:strVal val="#ppt_x"/>
                                          </p:val>
                                        </p:tav>
                                      </p:tavLst>
                                    </p:anim>
                                    <p:anim calcmode="lin" valueType="num">
                                      <p:cBhvr additive="base">
                                        <p:cTn id="126" dur="1000" fill="hold"/>
                                        <p:tgtEl>
                                          <p:spTgt spid="200"/>
                                        </p:tgtEl>
                                        <p:attrNameLst>
                                          <p:attrName>ppt_y</p:attrName>
                                        </p:attrNameLst>
                                      </p:cBhvr>
                                      <p:tavLst>
                                        <p:tav tm="0">
                                          <p:val>
                                            <p:strVal val="1+#ppt_h/2"/>
                                          </p:val>
                                        </p:tav>
                                        <p:tav tm="100000">
                                          <p:val>
                                            <p:strVal val="#ppt_y"/>
                                          </p:val>
                                        </p:tav>
                                      </p:tavLst>
                                    </p:anim>
                                  </p:childTnLst>
                                </p:cTn>
                              </p:par>
                              <p:par>
                                <p:cTn id="127" presetID="2" presetClass="entr" presetSubtype="4" decel="50000" fill="hold" grpId="0" nodeType="withEffect">
                                  <p:stCondLst>
                                    <p:cond delay="0"/>
                                  </p:stCondLst>
                                  <p:childTnLst>
                                    <p:set>
                                      <p:cBhvr>
                                        <p:cTn id="128" dur="1" fill="hold">
                                          <p:stCondLst>
                                            <p:cond delay="0"/>
                                          </p:stCondLst>
                                        </p:cTn>
                                        <p:tgtEl>
                                          <p:spTgt spid="194"/>
                                        </p:tgtEl>
                                        <p:attrNameLst>
                                          <p:attrName>style.visibility</p:attrName>
                                        </p:attrNameLst>
                                      </p:cBhvr>
                                      <p:to>
                                        <p:strVal val="visible"/>
                                      </p:to>
                                    </p:set>
                                    <p:anim calcmode="lin" valueType="num">
                                      <p:cBhvr additive="base">
                                        <p:cTn id="129" dur="1000" fill="hold"/>
                                        <p:tgtEl>
                                          <p:spTgt spid="194"/>
                                        </p:tgtEl>
                                        <p:attrNameLst>
                                          <p:attrName>ppt_x</p:attrName>
                                        </p:attrNameLst>
                                      </p:cBhvr>
                                      <p:tavLst>
                                        <p:tav tm="0">
                                          <p:val>
                                            <p:strVal val="#ppt_x"/>
                                          </p:val>
                                        </p:tav>
                                        <p:tav tm="100000">
                                          <p:val>
                                            <p:strVal val="#ppt_x"/>
                                          </p:val>
                                        </p:tav>
                                      </p:tavLst>
                                    </p:anim>
                                    <p:anim calcmode="lin" valueType="num">
                                      <p:cBhvr additive="base">
                                        <p:cTn id="130" dur="1000" fill="hold"/>
                                        <p:tgtEl>
                                          <p:spTgt spid="194"/>
                                        </p:tgtEl>
                                        <p:attrNameLst>
                                          <p:attrName>ppt_y</p:attrName>
                                        </p:attrNameLst>
                                      </p:cBhvr>
                                      <p:tavLst>
                                        <p:tav tm="0">
                                          <p:val>
                                            <p:strVal val="1+#ppt_h/2"/>
                                          </p:val>
                                        </p:tav>
                                        <p:tav tm="100000">
                                          <p:val>
                                            <p:strVal val="#ppt_y"/>
                                          </p:val>
                                        </p:tav>
                                      </p:tavLst>
                                    </p:anim>
                                  </p:childTnLst>
                                </p:cTn>
                              </p:par>
                              <p:par>
                                <p:cTn id="131" presetID="2" presetClass="entr" presetSubtype="4" decel="50000" fill="hold" grpId="0" nodeType="withEffect">
                                  <p:stCondLst>
                                    <p:cond delay="0"/>
                                  </p:stCondLst>
                                  <p:childTnLst>
                                    <p:set>
                                      <p:cBhvr>
                                        <p:cTn id="132" dur="1" fill="hold">
                                          <p:stCondLst>
                                            <p:cond delay="0"/>
                                          </p:stCondLst>
                                        </p:cTn>
                                        <p:tgtEl>
                                          <p:spTgt spid="196"/>
                                        </p:tgtEl>
                                        <p:attrNameLst>
                                          <p:attrName>style.visibility</p:attrName>
                                        </p:attrNameLst>
                                      </p:cBhvr>
                                      <p:to>
                                        <p:strVal val="visible"/>
                                      </p:to>
                                    </p:set>
                                    <p:anim calcmode="lin" valueType="num">
                                      <p:cBhvr additive="base">
                                        <p:cTn id="133" dur="1000" fill="hold"/>
                                        <p:tgtEl>
                                          <p:spTgt spid="196"/>
                                        </p:tgtEl>
                                        <p:attrNameLst>
                                          <p:attrName>ppt_x</p:attrName>
                                        </p:attrNameLst>
                                      </p:cBhvr>
                                      <p:tavLst>
                                        <p:tav tm="0">
                                          <p:val>
                                            <p:strVal val="#ppt_x"/>
                                          </p:val>
                                        </p:tav>
                                        <p:tav tm="100000">
                                          <p:val>
                                            <p:strVal val="#ppt_x"/>
                                          </p:val>
                                        </p:tav>
                                      </p:tavLst>
                                    </p:anim>
                                    <p:anim calcmode="lin" valueType="num">
                                      <p:cBhvr additive="base">
                                        <p:cTn id="134" dur="1000" fill="hold"/>
                                        <p:tgtEl>
                                          <p:spTgt spid="196"/>
                                        </p:tgtEl>
                                        <p:attrNameLst>
                                          <p:attrName>ppt_y</p:attrName>
                                        </p:attrNameLst>
                                      </p:cBhvr>
                                      <p:tavLst>
                                        <p:tav tm="0">
                                          <p:val>
                                            <p:strVal val="1+#ppt_h/2"/>
                                          </p:val>
                                        </p:tav>
                                        <p:tav tm="100000">
                                          <p:val>
                                            <p:strVal val="#ppt_y"/>
                                          </p:val>
                                        </p:tav>
                                      </p:tavLst>
                                    </p:anim>
                                  </p:childTnLst>
                                </p:cTn>
                              </p:par>
                              <p:par>
                                <p:cTn id="135" presetID="2" presetClass="entr" presetSubtype="4" decel="50000" fill="hold" grpId="0" nodeType="withEffect">
                                  <p:stCondLst>
                                    <p:cond delay="0"/>
                                  </p:stCondLst>
                                  <p:childTnLst>
                                    <p:set>
                                      <p:cBhvr>
                                        <p:cTn id="136" dur="1" fill="hold">
                                          <p:stCondLst>
                                            <p:cond delay="0"/>
                                          </p:stCondLst>
                                        </p:cTn>
                                        <p:tgtEl>
                                          <p:spTgt spid="197"/>
                                        </p:tgtEl>
                                        <p:attrNameLst>
                                          <p:attrName>style.visibility</p:attrName>
                                        </p:attrNameLst>
                                      </p:cBhvr>
                                      <p:to>
                                        <p:strVal val="visible"/>
                                      </p:to>
                                    </p:set>
                                    <p:anim calcmode="lin" valueType="num">
                                      <p:cBhvr additive="base">
                                        <p:cTn id="137" dur="1000" fill="hold"/>
                                        <p:tgtEl>
                                          <p:spTgt spid="197"/>
                                        </p:tgtEl>
                                        <p:attrNameLst>
                                          <p:attrName>ppt_x</p:attrName>
                                        </p:attrNameLst>
                                      </p:cBhvr>
                                      <p:tavLst>
                                        <p:tav tm="0">
                                          <p:val>
                                            <p:strVal val="#ppt_x"/>
                                          </p:val>
                                        </p:tav>
                                        <p:tav tm="100000">
                                          <p:val>
                                            <p:strVal val="#ppt_x"/>
                                          </p:val>
                                        </p:tav>
                                      </p:tavLst>
                                    </p:anim>
                                    <p:anim calcmode="lin" valueType="num">
                                      <p:cBhvr additive="base">
                                        <p:cTn id="138" dur="1000" fill="hold"/>
                                        <p:tgtEl>
                                          <p:spTgt spid="197"/>
                                        </p:tgtEl>
                                        <p:attrNameLst>
                                          <p:attrName>ppt_y</p:attrName>
                                        </p:attrNameLst>
                                      </p:cBhvr>
                                      <p:tavLst>
                                        <p:tav tm="0">
                                          <p:val>
                                            <p:strVal val="1+#ppt_h/2"/>
                                          </p:val>
                                        </p:tav>
                                        <p:tav tm="100000">
                                          <p:val>
                                            <p:strVal val="#ppt_y"/>
                                          </p:val>
                                        </p:tav>
                                      </p:tavLst>
                                    </p:anim>
                                  </p:childTnLst>
                                </p:cTn>
                              </p:par>
                              <p:par>
                                <p:cTn id="139" presetID="2" presetClass="entr" presetSubtype="4" decel="50000" fill="hold" grpId="0" nodeType="withEffect">
                                  <p:stCondLst>
                                    <p:cond delay="0"/>
                                  </p:stCondLst>
                                  <p:childTnLst>
                                    <p:set>
                                      <p:cBhvr>
                                        <p:cTn id="140" dur="1" fill="hold">
                                          <p:stCondLst>
                                            <p:cond delay="0"/>
                                          </p:stCondLst>
                                        </p:cTn>
                                        <p:tgtEl>
                                          <p:spTgt spid="199"/>
                                        </p:tgtEl>
                                        <p:attrNameLst>
                                          <p:attrName>style.visibility</p:attrName>
                                        </p:attrNameLst>
                                      </p:cBhvr>
                                      <p:to>
                                        <p:strVal val="visible"/>
                                      </p:to>
                                    </p:set>
                                    <p:anim calcmode="lin" valueType="num">
                                      <p:cBhvr additive="base">
                                        <p:cTn id="141" dur="1000" fill="hold"/>
                                        <p:tgtEl>
                                          <p:spTgt spid="199"/>
                                        </p:tgtEl>
                                        <p:attrNameLst>
                                          <p:attrName>ppt_x</p:attrName>
                                        </p:attrNameLst>
                                      </p:cBhvr>
                                      <p:tavLst>
                                        <p:tav tm="0">
                                          <p:val>
                                            <p:strVal val="#ppt_x"/>
                                          </p:val>
                                        </p:tav>
                                        <p:tav tm="100000">
                                          <p:val>
                                            <p:strVal val="#ppt_x"/>
                                          </p:val>
                                        </p:tav>
                                      </p:tavLst>
                                    </p:anim>
                                    <p:anim calcmode="lin" valueType="num">
                                      <p:cBhvr additive="base">
                                        <p:cTn id="142" dur="1000" fill="hold"/>
                                        <p:tgtEl>
                                          <p:spTgt spid="199"/>
                                        </p:tgtEl>
                                        <p:attrNameLst>
                                          <p:attrName>ppt_y</p:attrName>
                                        </p:attrNameLst>
                                      </p:cBhvr>
                                      <p:tavLst>
                                        <p:tav tm="0">
                                          <p:val>
                                            <p:strVal val="1+#ppt_h/2"/>
                                          </p:val>
                                        </p:tav>
                                        <p:tav tm="100000">
                                          <p:val>
                                            <p:strVal val="#ppt_y"/>
                                          </p:val>
                                        </p:tav>
                                      </p:tavLst>
                                    </p:anim>
                                  </p:childTnLst>
                                </p:cTn>
                              </p:par>
                              <p:par>
                                <p:cTn id="143" presetID="2" presetClass="entr" presetSubtype="4" decel="50000" fill="hold" grpId="0" nodeType="withEffect">
                                  <p:stCondLst>
                                    <p:cond delay="0"/>
                                  </p:stCondLst>
                                  <p:childTnLst>
                                    <p:set>
                                      <p:cBhvr>
                                        <p:cTn id="144" dur="1" fill="hold">
                                          <p:stCondLst>
                                            <p:cond delay="0"/>
                                          </p:stCondLst>
                                        </p:cTn>
                                        <p:tgtEl>
                                          <p:spTgt spid="201"/>
                                        </p:tgtEl>
                                        <p:attrNameLst>
                                          <p:attrName>style.visibility</p:attrName>
                                        </p:attrNameLst>
                                      </p:cBhvr>
                                      <p:to>
                                        <p:strVal val="visible"/>
                                      </p:to>
                                    </p:set>
                                    <p:anim calcmode="lin" valueType="num">
                                      <p:cBhvr additive="base">
                                        <p:cTn id="145" dur="1000" fill="hold"/>
                                        <p:tgtEl>
                                          <p:spTgt spid="201"/>
                                        </p:tgtEl>
                                        <p:attrNameLst>
                                          <p:attrName>ppt_x</p:attrName>
                                        </p:attrNameLst>
                                      </p:cBhvr>
                                      <p:tavLst>
                                        <p:tav tm="0">
                                          <p:val>
                                            <p:strVal val="#ppt_x"/>
                                          </p:val>
                                        </p:tav>
                                        <p:tav tm="100000">
                                          <p:val>
                                            <p:strVal val="#ppt_x"/>
                                          </p:val>
                                        </p:tav>
                                      </p:tavLst>
                                    </p:anim>
                                    <p:anim calcmode="lin" valueType="num">
                                      <p:cBhvr additive="base">
                                        <p:cTn id="146" dur="1000" fill="hold"/>
                                        <p:tgtEl>
                                          <p:spTgt spid="201"/>
                                        </p:tgtEl>
                                        <p:attrNameLst>
                                          <p:attrName>ppt_y</p:attrName>
                                        </p:attrNameLst>
                                      </p:cBhvr>
                                      <p:tavLst>
                                        <p:tav tm="0">
                                          <p:val>
                                            <p:strVal val="1+#ppt_h/2"/>
                                          </p:val>
                                        </p:tav>
                                        <p:tav tm="100000">
                                          <p:val>
                                            <p:strVal val="#ppt_y"/>
                                          </p:val>
                                        </p:tav>
                                      </p:tavLst>
                                    </p:anim>
                                  </p:childTnLst>
                                </p:cTn>
                              </p:par>
                              <p:par>
                                <p:cTn id="147" presetID="2" presetClass="entr" presetSubtype="4" decel="50000" fill="hold" grpId="0" nodeType="withEffect">
                                  <p:stCondLst>
                                    <p:cond delay="0"/>
                                  </p:stCondLst>
                                  <p:childTnLst>
                                    <p:set>
                                      <p:cBhvr>
                                        <p:cTn id="148" dur="1" fill="hold">
                                          <p:stCondLst>
                                            <p:cond delay="0"/>
                                          </p:stCondLst>
                                        </p:cTn>
                                        <p:tgtEl>
                                          <p:spTgt spid="202"/>
                                        </p:tgtEl>
                                        <p:attrNameLst>
                                          <p:attrName>style.visibility</p:attrName>
                                        </p:attrNameLst>
                                      </p:cBhvr>
                                      <p:to>
                                        <p:strVal val="visible"/>
                                      </p:to>
                                    </p:set>
                                    <p:anim calcmode="lin" valueType="num">
                                      <p:cBhvr additive="base">
                                        <p:cTn id="149" dur="1000" fill="hold"/>
                                        <p:tgtEl>
                                          <p:spTgt spid="202"/>
                                        </p:tgtEl>
                                        <p:attrNameLst>
                                          <p:attrName>ppt_x</p:attrName>
                                        </p:attrNameLst>
                                      </p:cBhvr>
                                      <p:tavLst>
                                        <p:tav tm="0">
                                          <p:val>
                                            <p:strVal val="#ppt_x"/>
                                          </p:val>
                                        </p:tav>
                                        <p:tav tm="100000">
                                          <p:val>
                                            <p:strVal val="#ppt_x"/>
                                          </p:val>
                                        </p:tav>
                                      </p:tavLst>
                                    </p:anim>
                                    <p:anim calcmode="lin" valueType="num">
                                      <p:cBhvr additive="base">
                                        <p:cTn id="150" dur="1000" fill="hold"/>
                                        <p:tgtEl>
                                          <p:spTgt spid="202"/>
                                        </p:tgtEl>
                                        <p:attrNameLst>
                                          <p:attrName>ppt_y</p:attrName>
                                        </p:attrNameLst>
                                      </p:cBhvr>
                                      <p:tavLst>
                                        <p:tav tm="0">
                                          <p:val>
                                            <p:strVal val="1+#ppt_h/2"/>
                                          </p:val>
                                        </p:tav>
                                        <p:tav tm="100000">
                                          <p:val>
                                            <p:strVal val="#ppt_y"/>
                                          </p:val>
                                        </p:tav>
                                      </p:tavLst>
                                    </p:anim>
                                  </p:childTnLst>
                                </p:cTn>
                              </p:par>
                              <p:par>
                                <p:cTn id="151" presetID="2" presetClass="entr" presetSubtype="4" decel="50000" fill="hold" grpId="0" nodeType="withEffect">
                                  <p:stCondLst>
                                    <p:cond delay="0"/>
                                  </p:stCondLst>
                                  <p:childTnLst>
                                    <p:set>
                                      <p:cBhvr>
                                        <p:cTn id="152" dur="1" fill="hold">
                                          <p:stCondLst>
                                            <p:cond delay="0"/>
                                          </p:stCondLst>
                                        </p:cTn>
                                        <p:tgtEl>
                                          <p:spTgt spid="203"/>
                                        </p:tgtEl>
                                        <p:attrNameLst>
                                          <p:attrName>style.visibility</p:attrName>
                                        </p:attrNameLst>
                                      </p:cBhvr>
                                      <p:to>
                                        <p:strVal val="visible"/>
                                      </p:to>
                                    </p:set>
                                    <p:anim calcmode="lin" valueType="num">
                                      <p:cBhvr additive="base">
                                        <p:cTn id="153" dur="1000" fill="hold"/>
                                        <p:tgtEl>
                                          <p:spTgt spid="203"/>
                                        </p:tgtEl>
                                        <p:attrNameLst>
                                          <p:attrName>ppt_x</p:attrName>
                                        </p:attrNameLst>
                                      </p:cBhvr>
                                      <p:tavLst>
                                        <p:tav tm="0">
                                          <p:val>
                                            <p:strVal val="#ppt_x"/>
                                          </p:val>
                                        </p:tav>
                                        <p:tav tm="100000">
                                          <p:val>
                                            <p:strVal val="#ppt_x"/>
                                          </p:val>
                                        </p:tav>
                                      </p:tavLst>
                                    </p:anim>
                                    <p:anim calcmode="lin" valueType="num">
                                      <p:cBhvr additive="base">
                                        <p:cTn id="154" dur="1000" fill="hold"/>
                                        <p:tgtEl>
                                          <p:spTgt spid="203"/>
                                        </p:tgtEl>
                                        <p:attrNameLst>
                                          <p:attrName>ppt_y</p:attrName>
                                        </p:attrNameLst>
                                      </p:cBhvr>
                                      <p:tavLst>
                                        <p:tav tm="0">
                                          <p:val>
                                            <p:strVal val="1+#ppt_h/2"/>
                                          </p:val>
                                        </p:tav>
                                        <p:tav tm="100000">
                                          <p:val>
                                            <p:strVal val="#ppt_y"/>
                                          </p:val>
                                        </p:tav>
                                      </p:tavLst>
                                    </p:anim>
                                  </p:childTnLst>
                                </p:cTn>
                              </p:par>
                              <p:par>
                                <p:cTn id="155" presetID="2" presetClass="entr" presetSubtype="4" decel="50000" fill="hold" grpId="0" nodeType="withEffect">
                                  <p:stCondLst>
                                    <p:cond delay="0"/>
                                  </p:stCondLst>
                                  <p:childTnLst>
                                    <p:set>
                                      <p:cBhvr>
                                        <p:cTn id="156" dur="1" fill="hold">
                                          <p:stCondLst>
                                            <p:cond delay="0"/>
                                          </p:stCondLst>
                                        </p:cTn>
                                        <p:tgtEl>
                                          <p:spTgt spid="204"/>
                                        </p:tgtEl>
                                        <p:attrNameLst>
                                          <p:attrName>style.visibility</p:attrName>
                                        </p:attrNameLst>
                                      </p:cBhvr>
                                      <p:to>
                                        <p:strVal val="visible"/>
                                      </p:to>
                                    </p:set>
                                    <p:anim calcmode="lin" valueType="num">
                                      <p:cBhvr additive="base">
                                        <p:cTn id="157" dur="1000" fill="hold"/>
                                        <p:tgtEl>
                                          <p:spTgt spid="204"/>
                                        </p:tgtEl>
                                        <p:attrNameLst>
                                          <p:attrName>ppt_x</p:attrName>
                                        </p:attrNameLst>
                                      </p:cBhvr>
                                      <p:tavLst>
                                        <p:tav tm="0">
                                          <p:val>
                                            <p:strVal val="#ppt_x"/>
                                          </p:val>
                                        </p:tav>
                                        <p:tav tm="100000">
                                          <p:val>
                                            <p:strVal val="#ppt_x"/>
                                          </p:val>
                                        </p:tav>
                                      </p:tavLst>
                                    </p:anim>
                                    <p:anim calcmode="lin" valueType="num">
                                      <p:cBhvr additive="base">
                                        <p:cTn id="158" dur="1000" fill="hold"/>
                                        <p:tgtEl>
                                          <p:spTgt spid="2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animBg="1"/>
      <p:bldP spid="190" grpId="0"/>
      <p:bldP spid="191" grpId="0"/>
      <p:bldP spid="192" grpId="0"/>
      <p:bldP spid="193" grpId="0" animBg="1"/>
      <p:bldP spid="194" grpId="0"/>
      <p:bldP spid="195" grpId="0" animBg="1"/>
      <p:bldP spid="196" grpId="0"/>
      <p:bldP spid="197" grpId="0"/>
      <p:bldP spid="198" grpId="0" animBg="1"/>
      <p:bldP spid="199" grpId="0"/>
      <p:bldP spid="200" grpId="0"/>
      <p:bldP spid="201" grpId="0"/>
      <p:bldP spid="202" grpId="0"/>
      <p:bldP spid="203" grpId="0"/>
      <p:bldP spid="204" grpId="0"/>
      <p:bldP spid="205" grpId="0" animBg="1"/>
      <p:bldP spid="206" grpId="0" animBg="1"/>
      <p:bldP spid="207" grpId="0" animBg="1"/>
      <p:bldP spid="208" grpId="0" animBg="1"/>
      <p:bldP spid="2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员工职业发展路线图</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15" name="组 14"/>
          <p:cNvGrpSpPr/>
          <p:nvPr/>
        </p:nvGrpSpPr>
        <p:grpSpPr>
          <a:xfrm>
            <a:off x="3849974" y="1179226"/>
            <a:ext cx="4499548" cy="4499548"/>
            <a:chOff x="3505200" y="968826"/>
            <a:chExt cx="5181600" cy="5181600"/>
          </a:xfrm>
        </p:grpSpPr>
        <p:sp>
          <p:nvSpPr>
            <p:cNvPr id="64" name="圆角矩形 63"/>
            <p:cNvSpPr/>
            <p:nvPr/>
          </p:nvSpPr>
          <p:spPr>
            <a:xfrm>
              <a:off x="3505200" y="968826"/>
              <a:ext cx="5181600" cy="5181600"/>
            </a:xfrm>
            <a:prstGeom prst="roundRect">
              <a:avLst/>
            </a:prstGeom>
            <a:gradFill flip="none" rotWithShape="1">
              <a:gsLst>
                <a:gs pos="0">
                  <a:schemeClr val="bg1">
                    <a:lumMod val="95000"/>
                  </a:schemeClr>
                </a:gs>
                <a:gs pos="100000">
                  <a:schemeClr val="bg1">
                    <a:lumMod val="65000"/>
                  </a:schemeClr>
                </a:gs>
              </a:gsLst>
              <a:lin ang="2700000" scaled="1"/>
              <a:tileRect/>
            </a:gradFill>
            <a:ln>
              <a:noFill/>
            </a:ln>
            <a:effectLst>
              <a:outerShdw blurRad="3810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圆角矩形 64"/>
            <p:cNvSpPr/>
            <p:nvPr/>
          </p:nvSpPr>
          <p:spPr>
            <a:xfrm>
              <a:off x="3851593" y="1315219"/>
              <a:ext cx="4488816" cy="4488816"/>
            </a:xfrm>
            <a:prstGeom prst="roundRect">
              <a:avLst/>
            </a:prstGeom>
            <a:gradFill flip="none" rotWithShape="1">
              <a:gsLst>
                <a:gs pos="97000">
                  <a:schemeClr val="bg1"/>
                </a:gs>
                <a:gs pos="0">
                  <a:schemeClr val="bg1">
                    <a:lumMod val="85000"/>
                  </a:schemeClr>
                </a:gs>
              </a:gsLst>
              <a:lin ang="2700000" scaled="1"/>
              <a:tileRect/>
            </a:gradFill>
            <a:ln w="247650">
              <a:gradFill flip="none" rotWithShape="1">
                <a:gsLst>
                  <a:gs pos="0">
                    <a:schemeClr val="bg1">
                      <a:lumMod val="65000"/>
                    </a:schemeClr>
                  </a:gs>
                  <a:gs pos="100000">
                    <a:srgbClr val="ECECEC"/>
                  </a:gs>
                </a:gsLst>
                <a:lin ang="2700000" scaled="1"/>
                <a:tileRect/>
              </a:gradFill>
            </a:ln>
            <a:effectLst>
              <a:innerShdw blurRad="3937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任意多边形 20"/>
            <p:cNvSpPr/>
            <p:nvPr/>
          </p:nvSpPr>
          <p:spPr>
            <a:xfrm>
              <a:off x="3949701" y="1413327"/>
              <a:ext cx="1303409" cy="1303409"/>
            </a:xfrm>
            <a:custGeom>
              <a:avLst/>
              <a:gdLst>
                <a:gd name="connsiteX0" fmla="*/ 715448 w 1303409"/>
                <a:gd name="connsiteY0" fmla="*/ 0 h 1303409"/>
                <a:gd name="connsiteX1" fmla="*/ 1303409 w 1303409"/>
                <a:gd name="connsiteY1" fmla="*/ 0 h 1303409"/>
                <a:gd name="connsiteX2" fmla="*/ 0 w 1303409"/>
                <a:gd name="connsiteY2" fmla="*/ 1303409 h 1303409"/>
                <a:gd name="connsiteX3" fmla="*/ 0 w 1303409"/>
                <a:gd name="connsiteY3" fmla="*/ 715448 h 1303409"/>
                <a:gd name="connsiteX4" fmla="*/ 715448 w 1303409"/>
                <a:gd name="connsiteY4" fmla="*/ 0 h 1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409" h="1303409">
                  <a:moveTo>
                    <a:pt x="715448" y="0"/>
                  </a:moveTo>
                  <a:lnTo>
                    <a:pt x="1303409" y="0"/>
                  </a:lnTo>
                  <a:lnTo>
                    <a:pt x="0" y="1303409"/>
                  </a:lnTo>
                  <a:lnTo>
                    <a:pt x="0" y="715448"/>
                  </a:lnTo>
                  <a:cubicBezTo>
                    <a:pt x="0" y="320317"/>
                    <a:pt x="320317" y="0"/>
                    <a:pt x="715448" y="0"/>
                  </a:cubicBezTo>
                  <a:close/>
                </a:path>
              </a:pathLst>
            </a:custGeom>
            <a:solidFill>
              <a:srgbClr val="FEB750"/>
            </a:solidFill>
            <a:ln>
              <a:noFill/>
            </a:ln>
            <a:effectLst>
              <a:innerShdw blurRad="3556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任意多边形 21"/>
            <p:cNvSpPr/>
            <p:nvPr/>
          </p:nvSpPr>
          <p:spPr>
            <a:xfrm flipH="1">
              <a:off x="6948100" y="1413327"/>
              <a:ext cx="1303409" cy="1303409"/>
            </a:xfrm>
            <a:custGeom>
              <a:avLst/>
              <a:gdLst>
                <a:gd name="connsiteX0" fmla="*/ 715448 w 1303409"/>
                <a:gd name="connsiteY0" fmla="*/ 0 h 1303409"/>
                <a:gd name="connsiteX1" fmla="*/ 1303409 w 1303409"/>
                <a:gd name="connsiteY1" fmla="*/ 0 h 1303409"/>
                <a:gd name="connsiteX2" fmla="*/ 0 w 1303409"/>
                <a:gd name="connsiteY2" fmla="*/ 1303409 h 1303409"/>
                <a:gd name="connsiteX3" fmla="*/ 0 w 1303409"/>
                <a:gd name="connsiteY3" fmla="*/ 715448 h 1303409"/>
                <a:gd name="connsiteX4" fmla="*/ 715448 w 1303409"/>
                <a:gd name="connsiteY4" fmla="*/ 0 h 1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409" h="1303409">
                  <a:moveTo>
                    <a:pt x="715448" y="0"/>
                  </a:moveTo>
                  <a:lnTo>
                    <a:pt x="1303409" y="0"/>
                  </a:lnTo>
                  <a:lnTo>
                    <a:pt x="0" y="1303409"/>
                  </a:lnTo>
                  <a:lnTo>
                    <a:pt x="0" y="715448"/>
                  </a:lnTo>
                  <a:cubicBezTo>
                    <a:pt x="0" y="320317"/>
                    <a:pt x="320317" y="0"/>
                    <a:pt x="715448" y="0"/>
                  </a:cubicBezTo>
                  <a:close/>
                </a:path>
              </a:pathLst>
            </a:custGeom>
            <a:solidFill>
              <a:srgbClr val="E27172"/>
            </a:solidFill>
            <a:ln>
              <a:noFill/>
            </a:ln>
            <a:effectLst>
              <a:innerShdw blurRad="3556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任意多边形 22"/>
            <p:cNvSpPr/>
            <p:nvPr/>
          </p:nvSpPr>
          <p:spPr>
            <a:xfrm flipV="1">
              <a:off x="3949701" y="4393818"/>
              <a:ext cx="1303409" cy="1303409"/>
            </a:xfrm>
            <a:custGeom>
              <a:avLst/>
              <a:gdLst>
                <a:gd name="connsiteX0" fmla="*/ 715448 w 1303409"/>
                <a:gd name="connsiteY0" fmla="*/ 0 h 1303409"/>
                <a:gd name="connsiteX1" fmla="*/ 1303409 w 1303409"/>
                <a:gd name="connsiteY1" fmla="*/ 0 h 1303409"/>
                <a:gd name="connsiteX2" fmla="*/ 0 w 1303409"/>
                <a:gd name="connsiteY2" fmla="*/ 1303409 h 1303409"/>
                <a:gd name="connsiteX3" fmla="*/ 0 w 1303409"/>
                <a:gd name="connsiteY3" fmla="*/ 715448 h 1303409"/>
                <a:gd name="connsiteX4" fmla="*/ 715448 w 1303409"/>
                <a:gd name="connsiteY4" fmla="*/ 0 h 1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409" h="1303409">
                  <a:moveTo>
                    <a:pt x="715448" y="0"/>
                  </a:moveTo>
                  <a:lnTo>
                    <a:pt x="1303409" y="0"/>
                  </a:lnTo>
                  <a:lnTo>
                    <a:pt x="0" y="1303409"/>
                  </a:lnTo>
                  <a:lnTo>
                    <a:pt x="0" y="715448"/>
                  </a:lnTo>
                  <a:cubicBezTo>
                    <a:pt x="0" y="320317"/>
                    <a:pt x="320317" y="0"/>
                    <a:pt x="715448" y="0"/>
                  </a:cubicBezTo>
                  <a:close/>
                </a:path>
              </a:pathLst>
            </a:custGeom>
            <a:solidFill>
              <a:srgbClr val="03ACBE"/>
            </a:solidFill>
            <a:ln>
              <a:noFill/>
            </a:ln>
            <a:effectLst>
              <a:innerShdw blurRad="3556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23"/>
            <p:cNvSpPr/>
            <p:nvPr/>
          </p:nvSpPr>
          <p:spPr>
            <a:xfrm flipH="1" flipV="1">
              <a:off x="6948100" y="4393818"/>
              <a:ext cx="1303409" cy="1303409"/>
            </a:xfrm>
            <a:custGeom>
              <a:avLst/>
              <a:gdLst>
                <a:gd name="connsiteX0" fmla="*/ 715448 w 1303409"/>
                <a:gd name="connsiteY0" fmla="*/ 0 h 1303409"/>
                <a:gd name="connsiteX1" fmla="*/ 1303409 w 1303409"/>
                <a:gd name="connsiteY1" fmla="*/ 0 h 1303409"/>
                <a:gd name="connsiteX2" fmla="*/ 0 w 1303409"/>
                <a:gd name="connsiteY2" fmla="*/ 1303409 h 1303409"/>
                <a:gd name="connsiteX3" fmla="*/ 0 w 1303409"/>
                <a:gd name="connsiteY3" fmla="*/ 715448 h 1303409"/>
                <a:gd name="connsiteX4" fmla="*/ 715448 w 1303409"/>
                <a:gd name="connsiteY4" fmla="*/ 0 h 1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409" h="1303409">
                  <a:moveTo>
                    <a:pt x="715448" y="0"/>
                  </a:moveTo>
                  <a:lnTo>
                    <a:pt x="1303409" y="0"/>
                  </a:lnTo>
                  <a:lnTo>
                    <a:pt x="0" y="1303409"/>
                  </a:lnTo>
                  <a:lnTo>
                    <a:pt x="0" y="715448"/>
                  </a:lnTo>
                  <a:cubicBezTo>
                    <a:pt x="0" y="320317"/>
                    <a:pt x="320317" y="0"/>
                    <a:pt x="715448" y="0"/>
                  </a:cubicBezTo>
                  <a:close/>
                </a:path>
              </a:pathLst>
            </a:custGeom>
            <a:solidFill>
              <a:srgbClr val="633E72"/>
            </a:solidFill>
            <a:ln>
              <a:noFill/>
            </a:ln>
            <a:effectLst>
              <a:innerShdw blurRad="3556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文本框 69"/>
            <p:cNvSpPr txBox="1"/>
            <p:nvPr/>
          </p:nvSpPr>
          <p:spPr>
            <a:xfrm>
              <a:off x="4074899" y="1527627"/>
              <a:ext cx="595086" cy="646331"/>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1</a:t>
              </a:r>
              <a:endParaRPr lang="zh-CN" altLang="en-US" sz="3600" dirty="0">
                <a:solidFill>
                  <a:prstClr val="white"/>
                </a:solidFill>
                <a:latin typeface="Impact" panose="020B0806030902050204" pitchFamily="34" charset="0"/>
              </a:endParaRPr>
            </a:p>
          </p:txBody>
        </p:sp>
        <p:sp>
          <p:nvSpPr>
            <p:cNvPr id="71" name="文本框 70"/>
            <p:cNvSpPr txBox="1"/>
            <p:nvPr/>
          </p:nvSpPr>
          <p:spPr>
            <a:xfrm>
              <a:off x="7492230" y="1527627"/>
              <a:ext cx="595086" cy="646331"/>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2</a:t>
              </a:r>
              <a:endParaRPr lang="zh-CN" altLang="en-US" sz="3600" dirty="0">
                <a:solidFill>
                  <a:prstClr val="white"/>
                </a:solidFill>
                <a:latin typeface="Impact" panose="020B0806030902050204" pitchFamily="34" charset="0"/>
              </a:endParaRPr>
            </a:p>
          </p:txBody>
        </p:sp>
        <p:sp>
          <p:nvSpPr>
            <p:cNvPr id="72" name="文本框 71"/>
            <p:cNvSpPr txBox="1"/>
            <p:nvPr/>
          </p:nvSpPr>
          <p:spPr>
            <a:xfrm>
              <a:off x="4074899" y="4959083"/>
              <a:ext cx="595086" cy="646331"/>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3</a:t>
              </a:r>
              <a:endParaRPr lang="zh-CN" altLang="en-US" sz="3600" dirty="0">
                <a:solidFill>
                  <a:prstClr val="white"/>
                </a:solidFill>
                <a:latin typeface="Impact" panose="020B0806030902050204" pitchFamily="34" charset="0"/>
              </a:endParaRPr>
            </a:p>
          </p:txBody>
        </p:sp>
        <p:sp>
          <p:nvSpPr>
            <p:cNvPr id="73" name="文本框 72"/>
            <p:cNvSpPr txBox="1"/>
            <p:nvPr/>
          </p:nvSpPr>
          <p:spPr>
            <a:xfrm>
              <a:off x="7492230" y="4959083"/>
              <a:ext cx="595086" cy="646331"/>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4</a:t>
              </a:r>
              <a:endParaRPr lang="zh-CN" altLang="en-US" sz="3600" dirty="0">
                <a:solidFill>
                  <a:prstClr val="white"/>
                </a:solidFill>
                <a:latin typeface="Impact" panose="020B0806030902050204" pitchFamily="34" charset="0"/>
              </a:endParaRPr>
            </a:p>
          </p:txBody>
        </p:sp>
        <p:sp>
          <p:nvSpPr>
            <p:cNvPr id="74" name="文本框 73"/>
            <p:cNvSpPr txBox="1"/>
            <p:nvPr/>
          </p:nvSpPr>
          <p:spPr>
            <a:xfrm>
              <a:off x="4328671" y="3133686"/>
              <a:ext cx="3534658" cy="602531"/>
            </a:xfrm>
            <a:prstGeom prst="rect">
              <a:avLst/>
            </a:prstGeom>
            <a:noFill/>
          </p:spPr>
          <p:txBody>
            <a:bodyPr wrap="square" rtlCol="0">
              <a:spAutoFit/>
            </a:bodyPr>
            <a:lstStyle/>
            <a:p>
              <a:pPr algn="ctr"/>
              <a:r>
                <a:rPr lang="zh-CN" altLang="en-US" sz="2800" dirty="0">
                  <a:solidFill>
                    <a:schemeClr val="tx1">
                      <a:lumMod val="75000"/>
                      <a:lumOff val="25000"/>
                    </a:schemeClr>
                  </a:solidFill>
                  <a:latin typeface="时尚中黑简体" panose="01010104010101010101" pitchFamily="2" charset="-122"/>
                  <a:ea typeface="时尚中黑简体" panose="01010104010101010101" pitchFamily="2" charset="-122"/>
                </a:rPr>
                <a:t>个人发展档案</a:t>
              </a:r>
              <a:endParaRPr lang="zh-CN" altLang="en-US" sz="2800" dirty="0">
                <a:solidFill>
                  <a:schemeClr val="tx1">
                    <a:lumMod val="75000"/>
                    <a:lumOff val="25000"/>
                  </a:schemeClr>
                </a:solidFill>
                <a:latin typeface="时尚中黑简体" panose="01010104010101010101" pitchFamily="2" charset="-122"/>
                <a:ea typeface="时尚中黑简体" panose="01010104010101010101" pitchFamily="2" charset="-122"/>
              </a:endParaRPr>
            </a:p>
          </p:txBody>
        </p:sp>
        <p:cxnSp>
          <p:nvCxnSpPr>
            <p:cNvPr id="75" name="直接连接符 29"/>
            <p:cNvCxnSpPr/>
            <p:nvPr/>
          </p:nvCxnSpPr>
          <p:spPr>
            <a:xfrm>
              <a:off x="4547765" y="3774227"/>
              <a:ext cx="3141127"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30"/>
          <p:cNvGrpSpPr/>
          <p:nvPr/>
        </p:nvGrpSpPr>
        <p:grpSpPr>
          <a:xfrm>
            <a:off x="1362076" y="1527627"/>
            <a:ext cx="2080526" cy="1109186"/>
            <a:chOff x="3451161" y="3849925"/>
            <a:chExt cx="2080526" cy="1109186"/>
          </a:xfrm>
        </p:grpSpPr>
        <p:sp>
          <p:nvSpPr>
            <p:cNvPr id="77" name="文本框 76"/>
            <p:cNvSpPr txBox="1"/>
            <p:nvPr/>
          </p:nvSpPr>
          <p:spPr>
            <a:xfrm>
              <a:off x="3451161" y="3849925"/>
              <a:ext cx="2080526" cy="461665"/>
            </a:xfrm>
            <a:prstGeom prst="rect">
              <a:avLst/>
            </a:prstGeom>
            <a:noFill/>
          </p:spPr>
          <p:txBody>
            <a:bodyPr wrap="square" rtlCol="0">
              <a:spAutoFit/>
            </a:bodyPr>
            <a:lstStyle/>
            <a:p>
              <a:r>
                <a:rPr lang="zh-CN" altLang="en-US" sz="2400" dirty="0">
                  <a:solidFill>
                    <a:srgbClr val="FEB750"/>
                  </a:solidFill>
                  <a:latin typeface="时尚中黑简体" panose="01010104010101010101" pitchFamily="2" charset="-122"/>
                  <a:ea typeface="时尚中黑简体" panose="01010104010101010101" pitchFamily="2" charset="-122"/>
                </a:rPr>
                <a:t>个人能力评估</a:t>
              </a:r>
              <a:endParaRPr lang="zh-CN" altLang="en-US" sz="2400" dirty="0">
                <a:solidFill>
                  <a:srgbClr val="FEB750"/>
                </a:solidFill>
                <a:latin typeface="时尚中黑简体" panose="01010104010101010101" pitchFamily="2" charset="-122"/>
                <a:ea typeface="时尚中黑简体" panose="01010104010101010101" pitchFamily="2" charset="-122"/>
              </a:endParaRPr>
            </a:p>
          </p:txBody>
        </p:sp>
        <p:sp>
          <p:nvSpPr>
            <p:cNvPr id="78" name="文本框 77"/>
            <p:cNvSpPr txBox="1"/>
            <p:nvPr/>
          </p:nvSpPr>
          <p:spPr>
            <a:xfrm>
              <a:off x="3451162" y="4220447"/>
              <a:ext cx="2004500" cy="738664"/>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9" name="组合 33"/>
          <p:cNvGrpSpPr/>
          <p:nvPr/>
        </p:nvGrpSpPr>
        <p:grpSpPr>
          <a:xfrm>
            <a:off x="1362076" y="4496228"/>
            <a:ext cx="2080526" cy="1109186"/>
            <a:chOff x="3451161" y="3849925"/>
            <a:chExt cx="2080526" cy="1109186"/>
          </a:xfrm>
        </p:grpSpPr>
        <p:sp>
          <p:nvSpPr>
            <p:cNvPr id="80" name="文本框 79"/>
            <p:cNvSpPr txBox="1"/>
            <p:nvPr/>
          </p:nvSpPr>
          <p:spPr>
            <a:xfrm>
              <a:off x="3451161" y="3849925"/>
              <a:ext cx="2080526" cy="461665"/>
            </a:xfrm>
            <a:prstGeom prst="rect">
              <a:avLst/>
            </a:prstGeom>
            <a:noFill/>
          </p:spPr>
          <p:txBody>
            <a:bodyPr wrap="square" rtlCol="0">
              <a:spAutoFit/>
            </a:bodyPr>
            <a:lstStyle/>
            <a:p>
              <a:r>
                <a:rPr lang="zh-CN" altLang="en-US" sz="2400" dirty="0">
                  <a:solidFill>
                    <a:srgbClr val="01ADBF"/>
                  </a:solidFill>
                  <a:latin typeface="时尚中黑简体" panose="01010104010101010101" pitchFamily="2" charset="-122"/>
                  <a:ea typeface="时尚中黑简体" panose="01010104010101010101" pitchFamily="2" charset="-122"/>
                </a:rPr>
                <a:t>绩效</a:t>
              </a:r>
              <a:endParaRPr lang="zh-CN" altLang="en-US" sz="2400" dirty="0">
                <a:solidFill>
                  <a:srgbClr val="01ADBF"/>
                </a:solidFill>
                <a:latin typeface="时尚中黑简体" panose="01010104010101010101" pitchFamily="2" charset="-122"/>
                <a:ea typeface="时尚中黑简体" panose="01010104010101010101" pitchFamily="2" charset="-122"/>
              </a:endParaRPr>
            </a:p>
          </p:txBody>
        </p:sp>
        <p:sp>
          <p:nvSpPr>
            <p:cNvPr id="81" name="文本框 80"/>
            <p:cNvSpPr txBox="1"/>
            <p:nvPr/>
          </p:nvSpPr>
          <p:spPr>
            <a:xfrm>
              <a:off x="3451162" y="4220447"/>
              <a:ext cx="2004500" cy="738664"/>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2" name="组合 36"/>
          <p:cNvGrpSpPr/>
          <p:nvPr/>
        </p:nvGrpSpPr>
        <p:grpSpPr>
          <a:xfrm>
            <a:off x="8908868" y="1527627"/>
            <a:ext cx="2080526" cy="1109186"/>
            <a:chOff x="3451161" y="3849925"/>
            <a:chExt cx="2080526" cy="1109186"/>
          </a:xfrm>
        </p:grpSpPr>
        <p:sp>
          <p:nvSpPr>
            <p:cNvPr id="83" name="文本框 82"/>
            <p:cNvSpPr txBox="1"/>
            <p:nvPr/>
          </p:nvSpPr>
          <p:spPr>
            <a:xfrm>
              <a:off x="3451161" y="3849925"/>
              <a:ext cx="2080526" cy="461665"/>
            </a:xfrm>
            <a:prstGeom prst="rect">
              <a:avLst/>
            </a:prstGeom>
            <a:noFill/>
          </p:spPr>
          <p:txBody>
            <a:bodyPr wrap="square" rtlCol="0">
              <a:spAutoFit/>
            </a:bodyPr>
            <a:lstStyle/>
            <a:p>
              <a:r>
                <a:rPr lang="zh-CN" altLang="en-US" sz="2400" dirty="0">
                  <a:solidFill>
                    <a:srgbClr val="E27172"/>
                  </a:solidFill>
                  <a:latin typeface="时尚中黑简体" panose="01010104010101010101" pitchFamily="2" charset="-122"/>
                  <a:ea typeface="时尚中黑简体" panose="01010104010101010101" pitchFamily="2" charset="-122"/>
                </a:rPr>
                <a:t>个人发展目标</a:t>
              </a:r>
              <a:endParaRPr lang="zh-CN" altLang="en-US" sz="2400" dirty="0">
                <a:solidFill>
                  <a:srgbClr val="E27172"/>
                </a:solidFill>
                <a:latin typeface="时尚中黑简体" panose="01010104010101010101" pitchFamily="2" charset="-122"/>
                <a:ea typeface="时尚中黑简体" panose="01010104010101010101" pitchFamily="2" charset="-122"/>
              </a:endParaRPr>
            </a:p>
          </p:txBody>
        </p:sp>
        <p:sp>
          <p:nvSpPr>
            <p:cNvPr id="84" name="文本框 83"/>
            <p:cNvSpPr txBox="1"/>
            <p:nvPr/>
          </p:nvSpPr>
          <p:spPr>
            <a:xfrm>
              <a:off x="3451162" y="4220447"/>
              <a:ext cx="2004500" cy="738664"/>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5" name="组合 39"/>
          <p:cNvGrpSpPr/>
          <p:nvPr/>
        </p:nvGrpSpPr>
        <p:grpSpPr>
          <a:xfrm>
            <a:off x="8908868" y="4496228"/>
            <a:ext cx="2080526" cy="1109186"/>
            <a:chOff x="3451161" y="3849925"/>
            <a:chExt cx="2080526" cy="1109186"/>
          </a:xfrm>
        </p:grpSpPr>
        <p:sp>
          <p:nvSpPr>
            <p:cNvPr id="86" name="文本框 85"/>
            <p:cNvSpPr txBox="1"/>
            <p:nvPr/>
          </p:nvSpPr>
          <p:spPr>
            <a:xfrm>
              <a:off x="3451161" y="3849925"/>
              <a:ext cx="2080526" cy="461665"/>
            </a:xfrm>
            <a:prstGeom prst="rect">
              <a:avLst/>
            </a:prstGeom>
            <a:noFill/>
          </p:spPr>
          <p:txBody>
            <a:bodyPr wrap="square" rtlCol="0">
              <a:spAutoFit/>
            </a:bodyPr>
            <a:lstStyle/>
            <a:p>
              <a:r>
                <a:rPr lang="zh-CN" altLang="en-US" sz="2400" dirty="0">
                  <a:solidFill>
                    <a:srgbClr val="633E72"/>
                  </a:solidFill>
                  <a:latin typeface="时尚中黑简体" panose="01010104010101010101" pitchFamily="2" charset="-122"/>
                  <a:ea typeface="时尚中黑简体" panose="01010104010101010101" pitchFamily="2" charset="-122"/>
                </a:rPr>
                <a:t>公司发展需要</a:t>
              </a:r>
              <a:endParaRPr lang="zh-CN" altLang="en-US" sz="2400" dirty="0">
                <a:solidFill>
                  <a:srgbClr val="633E72"/>
                </a:solidFill>
                <a:latin typeface="时尚中黑简体" panose="01010104010101010101" pitchFamily="2" charset="-122"/>
                <a:ea typeface="时尚中黑简体" panose="01010104010101010101" pitchFamily="2" charset="-122"/>
              </a:endParaRPr>
            </a:p>
          </p:txBody>
        </p:sp>
        <p:sp>
          <p:nvSpPr>
            <p:cNvPr id="87" name="文本框 86"/>
            <p:cNvSpPr txBox="1"/>
            <p:nvPr/>
          </p:nvSpPr>
          <p:spPr>
            <a:xfrm>
              <a:off x="3451162" y="4220447"/>
              <a:ext cx="2004500" cy="738664"/>
            </a:xfrm>
            <a:prstGeom prst="rect">
              <a:avLst/>
            </a:prstGeom>
            <a:noFill/>
          </p:spPr>
          <p:txBody>
            <a:bodyPr wrap="square" rtlCol="0">
              <a:spAutoFit/>
            </a:bodyPr>
            <a:lstStyle/>
            <a:p>
              <a:pPr algn="ju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p:tgtEl>
                                          <p:spTgt spid="76"/>
                                        </p:tgtEl>
                                        <p:attrNameLst>
                                          <p:attrName>ppt_y</p:attrName>
                                        </p:attrNameLst>
                                      </p:cBhvr>
                                      <p:tavLst>
                                        <p:tav tm="0">
                                          <p:val>
                                            <p:strVal val="#ppt_y+#ppt_h*1.125000"/>
                                          </p:val>
                                        </p:tav>
                                        <p:tav tm="100000">
                                          <p:val>
                                            <p:strVal val="#ppt_y"/>
                                          </p:val>
                                        </p:tav>
                                      </p:tavLst>
                                    </p:anim>
                                    <p:animEffect transition="in" filter="wipe(up)">
                                      <p:cBhvr>
                                        <p:cTn id="14" dur="500"/>
                                        <p:tgtEl>
                                          <p:spTgt spid="76"/>
                                        </p:tgtEl>
                                      </p:cBhvr>
                                    </p:animEffect>
                                  </p:childTnLst>
                                </p:cTn>
                              </p:par>
                              <p:par>
                                <p:cTn id="15" presetID="12" presetClass="entr" presetSubtype="4"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ppt_y</p:attrName>
                                        </p:attrNameLst>
                                      </p:cBhvr>
                                      <p:tavLst>
                                        <p:tav tm="0">
                                          <p:val>
                                            <p:strVal val="#ppt_y+#ppt_h*1.125000"/>
                                          </p:val>
                                        </p:tav>
                                        <p:tav tm="100000">
                                          <p:val>
                                            <p:strVal val="#ppt_y"/>
                                          </p:val>
                                        </p:tav>
                                      </p:tavLst>
                                    </p:anim>
                                    <p:animEffect transition="in" filter="wipe(up)">
                                      <p:cBhvr>
                                        <p:cTn id="18" dur="500"/>
                                        <p:tgtEl>
                                          <p:spTgt spid="79"/>
                                        </p:tgtEl>
                                      </p:cBhvr>
                                    </p:animEffect>
                                  </p:childTnLst>
                                </p:cTn>
                              </p:par>
                              <p:par>
                                <p:cTn id="19" presetID="12" presetClass="entr" presetSubtype="4" fill="hold" nodeType="with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additive="base">
                                        <p:cTn id="21" dur="500"/>
                                        <p:tgtEl>
                                          <p:spTgt spid="82"/>
                                        </p:tgtEl>
                                        <p:attrNameLst>
                                          <p:attrName>ppt_y</p:attrName>
                                        </p:attrNameLst>
                                      </p:cBhvr>
                                      <p:tavLst>
                                        <p:tav tm="0">
                                          <p:val>
                                            <p:strVal val="#ppt_y+#ppt_h*1.125000"/>
                                          </p:val>
                                        </p:tav>
                                        <p:tav tm="100000">
                                          <p:val>
                                            <p:strVal val="#ppt_y"/>
                                          </p:val>
                                        </p:tav>
                                      </p:tavLst>
                                    </p:anim>
                                    <p:animEffect transition="in" filter="wipe(up)">
                                      <p:cBhvr>
                                        <p:cTn id="22" dur="500"/>
                                        <p:tgtEl>
                                          <p:spTgt spid="82"/>
                                        </p:tgtEl>
                                      </p:cBhvr>
                                    </p:animEffect>
                                  </p:childTnLst>
                                </p:cTn>
                              </p:par>
                              <p:par>
                                <p:cTn id="23" presetID="12" presetClass="entr" presetSubtype="4" fill="hold" nodeType="withEffect">
                                  <p:stCondLst>
                                    <p:cond delay="0"/>
                                  </p:stCondLst>
                                  <p:childTnLst>
                                    <p:set>
                                      <p:cBhvr>
                                        <p:cTn id="24" dur="1" fill="hold">
                                          <p:stCondLst>
                                            <p:cond delay="0"/>
                                          </p:stCondLst>
                                        </p:cTn>
                                        <p:tgtEl>
                                          <p:spTgt spid="85"/>
                                        </p:tgtEl>
                                        <p:attrNameLst>
                                          <p:attrName>style.visibility</p:attrName>
                                        </p:attrNameLst>
                                      </p:cBhvr>
                                      <p:to>
                                        <p:strVal val="visible"/>
                                      </p:to>
                                    </p:set>
                                    <p:anim calcmode="lin" valueType="num">
                                      <p:cBhvr additive="base">
                                        <p:cTn id="25" dur="500"/>
                                        <p:tgtEl>
                                          <p:spTgt spid="85"/>
                                        </p:tgtEl>
                                        <p:attrNameLst>
                                          <p:attrName>ppt_y</p:attrName>
                                        </p:attrNameLst>
                                      </p:cBhvr>
                                      <p:tavLst>
                                        <p:tav tm="0">
                                          <p:val>
                                            <p:strVal val="#ppt_y+#ppt_h*1.125000"/>
                                          </p:val>
                                        </p:tav>
                                        <p:tav tm="100000">
                                          <p:val>
                                            <p:strVal val="#ppt_y"/>
                                          </p:val>
                                        </p:tav>
                                      </p:tavLst>
                                    </p:anim>
                                    <p:animEffect transition="in" filter="wipe(up)">
                                      <p:cBhvr>
                                        <p:cTn id="2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114352" y="477345"/>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员工职业发展路线图</a:t>
            </a:r>
            <a:endParaRPr kumimoji="1" lang="zh-CN" altLang="en-US" sz="2000" b="1" dirty="0">
              <a:solidFill>
                <a:schemeClr val="bg1"/>
              </a:solidFill>
              <a:latin typeface="Source Han Sans CN" charset="-122"/>
              <a:ea typeface="Source Han Sans CN" charset="-122"/>
              <a:cs typeface="Source Han Sans CN" charset="-122"/>
            </a:endParaRPr>
          </a:p>
        </p:txBody>
      </p:sp>
      <p:sp>
        <p:nvSpPr>
          <p:cNvPr id="40" name="页脚占位符 1"/>
          <p:cNvSpPr txBox="1"/>
          <p:nvPr/>
        </p:nvSpPr>
        <p:spPr>
          <a:xfrm>
            <a:off x="4165600" y="6332538"/>
            <a:ext cx="3860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prstClr val="white">
                    <a:lumMod val="65000"/>
                  </a:prstClr>
                </a:solidFill>
              </a:rPr>
              <a:t> </a:t>
            </a:r>
            <a:endParaRPr lang="en-US" dirty="0">
              <a:solidFill>
                <a:prstClr val="white">
                  <a:lumMod val="65000"/>
                </a:prstClr>
              </a:solidFill>
            </a:endParaRPr>
          </a:p>
        </p:txBody>
      </p:sp>
      <p:grpSp>
        <p:nvGrpSpPr>
          <p:cNvPr id="52" name="组合 31"/>
          <p:cNvGrpSpPr/>
          <p:nvPr/>
        </p:nvGrpSpPr>
        <p:grpSpPr>
          <a:xfrm>
            <a:off x="2873972" y="3317662"/>
            <a:ext cx="1519166" cy="800848"/>
            <a:chOff x="4565484" y="3198627"/>
            <a:chExt cx="1519166" cy="800848"/>
          </a:xfrm>
        </p:grpSpPr>
        <p:sp>
          <p:nvSpPr>
            <p:cNvPr id="53" name="文本框 52"/>
            <p:cNvSpPr txBox="1"/>
            <p:nvPr/>
          </p:nvSpPr>
          <p:spPr>
            <a:xfrm>
              <a:off x="4565484" y="3198627"/>
              <a:ext cx="1519166" cy="338554"/>
            </a:xfrm>
            <a:prstGeom prst="rect">
              <a:avLst/>
            </a:prstGeom>
            <a:noFill/>
          </p:spPr>
          <p:txBody>
            <a:bodyPr wrap="square" rtlCol="0">
              <a:spAutoFit/>
            </a:bodyPr>
            <a:lstStyle/>
            <a:p>
              <a:r>
                <a:rPr lang="zh-CN" altLang="en-US" sz="1600" dirty="0">
                  <a:solidFill>
                    <a:srgbClr val="FFB850"/>
                  </a:solidFill>
                  <a:latin typeface="时尚中黑简体" panose="01010104010101010101" pitchFamily="2" charset="-122"/>
                  <a:ea typeface="时尚中黑简体" panose="01010104010101010101" pitchFamily="2" charset="-122"/>
                </a:rPr>
                <a:t>在此添加标题</a:t>
              </a:r>
              <a:endParaRPr lang="zh-CN" altLang="en-US" sz="1600" dirty="0">
                <a:solidFill>
                  <a:srgbClr val="FFB850"/>
                </a:solidFill>
                <a:latin typeface="时尚中黑简体" panose="01010104010101010101" pitchFamily="2" charset="-122"/>
                <a:ea typeface="时尚中黑简体" panose="01010104010101010101" pitchFamily="2" charset="-122"/>
              </a:endParaRPr>
            </a:p>
          </p:txBody>
        </p:sp>
        <p:sp>
          <p:nvSpPr>
            <p:cNvPr id="54" name="文本框 53"/>
            <p:cNvSpPr txBox="1"/>
            <p:nvPr/>
          </p:nvSpPr>
          <p:spPr>
            <a:xfrm>
              <a:off x="4569734" y="3445477"/>
              <a:ext cx="1393002" cy="553998"/>
            </a:xfrm>
            <a:prstGeom prst="rect">
              <a:avLst/>
            </a:prstGeom>
            <a:noFill/>
          </p:spPr>
          <p:txBody>
            <a:bodyPr wrap="square" rtlCol="0">
              <a:spAutoFit/>
            </a:body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5" name="组合 32"/>
          <p:cNvGrpSpPr/>
          <p:nvPr/>
        </p:nvGrpSpPr>
        <p:grpSpPr>
          <a:xfrm>
            <a:off x="4694665" y="2591598"/>
            <a:ext cx="1519166" cy="800848"/>
            <a:chOff x="4565484" y="3198627"/>
            <a:chExt cx="1519166" cy="800848"/>
          </a:xfrm>
        </p:grpSpPr>
        <p:sp>
          <p:nvSpPr>
            <p:cNvPr id="56" name="文本框 55"/>
            <p:cNvSpPr txBox="1"/>
            <p:nvPr/>
          </p:nvSpPr>
          <p:spPr>
            <a:xfrm>
              <a:off x="4565484" y="3198627"/>
              <a:ext cx="1519166" cy="338554"/>
            </a:xfrm>
            <a:prstGeom prst="rect">
              <a:avLst/>
            </a:prstGeom>
            <a:noFill/>
          </p:spPr>
          <p:txBody>
            <a:bodyPr wrap="square" rtlCol="0">
              <a:spAutoFit/>
            </a:bodyPr>
            <a:lstStyle/>
            <a:p>
              <a:r>
                <a:rPr lang="zh-CN" altLang="en-US" sz="1600" dirty="0">
                  <a:solidFill>
                    <a:srgbClr val="E87071"/>
                  </a:solidFill>
                  <a:latin typeface="时尚中黑简体" panose="01010104010101010101" pitchFamily="2" charset="-122"/>
                  <a:ea typeface="时尚中黑简体" panose="01010104010101010101" pitchFamily="2" charset="-122"/>
                </a:rPr>
                <a:t>在此添加标题</a:t>
              </a:r>
              <a:endParaRPr lang="zh-CN" altLang="en-US" sz="1600" dirty="0">
                <a:solidFill>
                  <a:srgbClr val="E87071"/>
                </a:solidFill>
                <a:latin typeface="时尚中黑简体" panose="01010104010101010101" pitchFamily="2" charset="-122"/>
                <a:ea typeface="时尚中黑简体" panose="01010104010101010101" pitchFamily="2" charset="-122"/>
              </a:endParaRPr>
            </a:p>
          </p:txBody>
        </p:sp>
        <p:sp>
          <p:nvSpPr>
            <p:cNvPr id="57" name="文本框 56"/>
            <p:cNvSpPr txBox="1"/>
            <p:nvPr/>
          </p:nvSpPr>
          <p:spPr>
            <a:xfrm>
              <a:off x="4569734" y="3445477"/>
              <a:ext cx="1393002" cy="553998"/>
            </a:xfrm>
            <a:prstGeom prst="rect">
              <a:avLst/>
            </a:prstGeom>
            <a:noFill/>
          </p:spPr>
          <p:txBody>
            <a:bodyPr wrap="square" rtlCol="0">
              <a:spAutoFit/>
            </a:body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8" name="组合 35"/>
          <p:cNvGrpSpPr/>
          <p:nvPr/>
        </p:nvGrpSpPr>
        <p:grpSpPr>
          <a:xfrm>
            <a:off x="6673855" y="1805704"/>
            <a:ext cx="1519166" cy="800848"/>
            <a:chOff x="4565484" y="3198627"/>
            <a:chExt cx="1519166" cy="800848"/>
          </a:xfrm>
        </p:grpSpPr>
        <p:sp>
          <p:nvSpPr>
            <p:cNvPr id="59" name="文本框 58"/>
            <p:cNvSpPr txBox="1"/>
            <p:nvPr/>
          </p:nvSpPr>
          <p:spPr>
            <a:xfrm>
              <a:off x="4565484" y="3198627"/>
              <a:ext cx="1519166" cy="338554"/>
            </a:xfrm>
            <a:prstGeom prst="rect">
              <a:avLst/>
            </a:prstGeom>
            <a:noFill/>
          </p:spPr>
          <p:txBody>
            <a:bodyPr wrap="square" rtlCol="0">
              <a:spAutoFit/>
            </a:bodyPr>
            <a:lstStyle/>
            <a:p>
              <a:r>
                <a:rPr lang="zh-CN" altLang="en-US" sz="1600" dirty="0">
                  <a:solidFill>
                    <a:srgbClr val="663A77"/>
                  </a:solidFill>
                  <a:latin typeface="时尚中黑简体" panose="01010104010101010101" pitchFamily="2" charset="-122"/>
                  <a:ea typeface="时尚中黑简体" panose="01010104010101010101" pitchFamily="2" charset="-122"/>
                </a:rPr>
                <a:t>在此添加标题</a:t>
              </a:r>
              <a:endParaRPr lang="zh-CN" altLang="en-US" sz="1600" dirty="0">
                <a:solidFill>
                  <a:srgbClr val="663A77"/>
                </a:solidFill>
                <a:latin typeface="时尚中黑简体" panose="01010104010101010101" pitchFamily="2" charset="-122"/>
                <a:ea typeface="时尚中黑简体" panose="01010104010101010101" pitchFamily="2" charset="-122"/>
              </a:endParaRPr>
            </a:p>
          </p:txBody>
        </p:sp>
        <p:sp>
          <p:nvSpPr>
            <p:cNvPr id="60" name="文本框 59"/>
            <p:cNvSpPr txBox="1"/>
            <p:nvPr/>
          </p:nvSpPr>
          <p:spPr>
            <a:xfrm>
              <a:off x="4569734" y="3445477"/>
              <a:ext cx="1393002" cy="553998"/>
            </a:xfrm>
            <a:prstGeom prst="rect">
              <a:avLst/>
            </a:prstGeom>
            <a:noFill/>
          </p:spPr>
          <p:txBody>
            <a:bodyPr wrap="square" rtlCol="0">
              <a:spAutoFit/>
            </a:body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 name="组 16"/>
          <p:cNvGrpSpPr/>
          <p:nvPr/>
        </p:nvGrpSpPr>
        <p:grpSpPr>
          <a:xfrm>
            <a:off x="2631539" y="2450491"/>
            <a:ext cx="1870920" cy="797810"/>
            <a:chOff x="4237326" y="2390436"/>
            <a:chExt cx="1870920" cy="797810"/>
          </a:xfrm>
        </p:grpSpPr>
        <p:grpSp>
          <p:nvGrpSpPr>
            <p:cNvPr id="61" name="组合 38"/>
            <p:cNvGrpSpPr/>
            <p:nvPr/>
          </p:nvGrpSpPr>
          <p:grpSpPr>
            <a:xfrm>
              <a:off x="4237326" y="2390436"/>
              <a:ext cx="1870920" cy="797810"/>
              <a:chOff x="8018039" y="1072437"/>
              <a:chExt cx="1870920" cy="797810"/>
            </a:xfrm>
          </p:grpSpPr>
          <p:sp>
            <p:nvSpPr>
              <p:cNvPr id="62" name="任意多边形 39"/>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pic>
            <p:nvPicPr>
              <p:cNvPr id="63" name="图片 62"/>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8018039" y="1072437"/>
                <a:ext cx="1870920" cy="155494"/>
              </a:xfrm>
              <a:prstGeom prst="rect">
                <a:avLst/>
              </a:prstGeom>
            </p:spPr>
          </p:pic>
        </p:grpSp>
        <p:grpSp>
          <p:nvGrpSpPr>
            <p:cNvPr id="88" name="组合 43"/>
            <p:cNvGrpSpPr/>
            <p:nvPr/>
          </p:nvGrpSpPr>
          <p:grpSpPr>
            <a:xfrm>
              <a:off x="4860471" y="2460998"/>
              <a:ext cx="628650" cy="551700"/>
              <a:chOff x="4841421" y="2703657"/>
              <a:chExt cx="628650" cy="551700"/>
            </a:xfrm>
          </p:grpSpPr>
          <p:sp>
            <p:nvSpPr>
              <p:cNvPr id="89" name="文本框 88"/>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90" name="文本框 89"/>
              <p:cNvSpPr txBox="1"/>
              <p:nvPr/>
            </p:nvSpPr>
            <p:spPr>
              <a:xfrm>
                <a:off x="4841421" y="2993747"/>
                <a:ext cx="628650" cy="261610"/>
              </a:xfrm>
              <a:prstGeom prst="rect">
                <a:avLst/>
              </a:prstGeom>
              <a:noFill/>
            </p:spPr>
            <p:txBody>
              <a:bodyPr wrap="square" rtlCol="0">
                <a:spAutoFit/>
              </a:bodyPr>
              <a:lstStyle/>
              <a:p>
                <a:pPr algn="ctr"/>
                <a:r>
                  <a:rPr lang="en-US" altLang="zh-CN" sz="1100" dirty="0">
                    <a:solidFill>
                      <a:srgbClr val="FFB850"/>
                    </a:solidFill>
                    <a:latin typeface="LiHei Pro" panose="020B0500000000000000" pitchFamily="34" charset="-122"/>
                    <a:ea typeface="LiHei Pro" panose="020B0500000000000000" pitchFamily="34" charset="-122"/>
                  </a:rPr>
                  <a:t>STEP</a:t>
                </a:r>
                <a:endParaRPr lang="zh-CN" altLang="en-US" sz="1100" dirty="0">
                  <a:solidFill>
                    <a:srgbClr val="FFB850"/>
                  </a:solidFill>
                  <a:latin typeface="LiHei Pro" panose="020B0500000000000000" pitchFamily="34" charset="-122"/>
                  <a:ea typeface="LiHei Pro" panose="020B0500000000000000" pitchFamily="34" charset="-122"/>
                </a:endParaRPr>
              </a:p>
            </p:txBody>
          </p:sp>
        </p:grpSp>
      </p:grpSp>
      <p:grpSp>
        <p:nvGrpSpPr>
          <p:cNvPr id="15" name="组 14"/>
          <p:cNvGrpSpPr/>
          <p:nvPr/>
        </p:nvGrpSpPr>
        <p:grpSpPr>
          <a:xfrm>
            <a:off x="4486130" y="1714403"/>
            <a:ext cx="1870920" cy="797810"/>
            <a:chOff x="6091917" y="1654348"/>
            <a:chExt cx="1870920" cy="797810"/>
          </a:xfrm>
        </p:grpSpPr>
        <p:grpSp>
          <p:nvGrpSpPr>
            <p:cNvPr id="49" name="组合 21"/>
            <p:cNvGrpSpPr/>
            <p:nvPr/>
          </p:nvGrpSpPr>
          <p:grpSpPr>
            <a:xfrm>
              <a:off x="6091917" y="1654348"/>
              <a:ext cx="1870920" cy="797810"/>
              <a:chOff x="8018039" y="1072437"/>
              <a:chExt cx="1870920" cy="797810"/>
            </a:xfrm>
          </p:grpSpPr>
          <p:sp>
            <p:nvSpPr>
              <p:cNvPr id="50" name="任意多边形 22"/>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pic>
            <p:nvPicPr>
              <p:cNvPr id="51" name="图片 50"/>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8018039" y="1072437"/>
                <a:ext cx="1870920" cy="155494"/>
              </a:xfrm>
              <a:prstGeom prst="rect">
                <a:avLst/>
              </a:prstGeom>
            </p:spPr>
          </p:pic>
        </p:grpSp>
        <p:grpSp>
          <p:nvGrpSpPr>
            <p:cNvPr id="91" name="组合 50"/>
            <p:cNvGrpSpPr/>
            <p:nvPr/>
          </p:nvGrpSpPr>
          <p:grpSpPr>
            <a:xfrm>
              <a:off x="6719402" y="1728921"/>
              <a:ext cx="628650" cy="551700"/>
              <a:chOff x="4841421" y="2703657"/>
              <a:chExt cx="628650" cy="551700"/>
            </a:xfrm>
          </p:grpSpPr>
          <p:sp>
            <p:nvSpPr>
              <p:cNvPr id="92" name="文本框 91"/>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02</a:t>
                </a:r>
                <a:endParaRPr lang="zh-CN" altLang="en-US" sz="2400" dirty="0">
                  <a:solidFill>
                    <a:srgbClr val="E87071"/>
                  </a:solidFill>
                  <a:latin typeface="Impact" panose="020B0806030902050204" pitchFamily="34" charset="0"/>
                </a:endParaRPr>
              </a:p>
            </p:txBody>
          </p:sp>
          <p:sp>
            <p:nvSpPr>
              <p:cNvPr id="93" name="文本框 92"/>
              <p:cNvSpPr txBox="1"/>
              <p:nvPr/>
            </p:nvSpPr>
            <p:spPr>
              <a:xfrm>
                <a:off x="4841421" y="2993747"/>
                <a:ext cx="628650" cy="261610"/>
              </a:xfrm>
              <a:prstGeom prst="rect">
                <a:avLst/>
              </a:prstGeom>
              <a:noFill/>
            </p:spPr>
            <p:txBody>
              <a:bodyPr wrap="square" rtlCol="0">
                <a:spAutoFit/>
              </a:bodyPr>
              <a:lstStyle/>
              <a:p>
                <a:pPr algn="ctr"/>
                <a:r>
                  <a:rPr lang="en-US" altLang="zh-CN" sz="1100" dirty="0">
                    <a:solidFill>
                      <a:srgbClr val="E87071"/>
                    </a:solidFill>
                    <a:latin typeface="LiHei Pro" panose="020B0500000000000000" pitchFamily="34" charset="-122"/>
                    <a:ea typeface="LiHei Pro" panose="020B0500000000000000" pitchFamily="34" charset="-122"/>
                  </a:rPr>
                  <a:t>STEP</a:t>
                </a:r>
                <a:endParaRPr lang="zh-CN" altLang="en-US" sz="1100" dirty="0">
                  <a:solidFill>
                    <a:srgbClr val="E87071"/>
                  </a:solidFill>
                  <a:latin typeface="LiHei Pro" panose="020B0500000000000000" pitchFamily="34" charset="-122"/>
                  <a:ea typeface="LiHei Pro" panose="020B0500000000000000" pitchFamily="34" charset="-122"/>
                </a:endParaRPr>
              </a:p>
            </p:txBody>
          </p:sp>
        </p:grpSp>
      </p:grpSp>
      <p:grpSp>
        <p:nvGrpSpPr>
          <p:cNvPr id="16" name="组 15"/>
          <p:cNvGrpSpPr/>
          <p:nvPr/>
        </p:nvGrpSpPr>
        <p:grpSpPr>
          <a:xfrm>
            <a:off x="6440827" y="900263"/>
            <a:ext cx="1870920" cy="797810"/>
            <a:chOff x="8046614" y="840208"/>
            <a:chExt cx="1870920" cy="797810"/>
          </a:xfrm>
        </p:grpSpPr>
        <p:grpSp>
          <p:nvGrpSpPr>
            <p:cNvPr id="46" name="组合 20"/>
            <p:cNvGrpSpPr/>
            <p:nvPr/>
          </p:nvGrpSpPr>
          <p:grpSpPr>
            <a:xfrm>
              <a:off x="8046614" y="840208"/>
              <a:ext cx="1870920" cy="797810"/>
              <a:chOff x="8018039" y="1072437"/>
              <a:chExt cx="1870920" cy="797810"/>
            </a:xfrm>
          </p:grpSpPr>
          <p:sp>
            <p:nvSpPr>
              <p:cNvPr id="47" name="任意多边形 17"/>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pic>
            <p:nvPicPr>
              <p:cNvPr id="48" name="图片 47"/>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8018039" y="1072437"/>
                <a:ext cx="1870920" cy="155494"/>
              </a:xfrm>
              <a:prstGeom prst="rect">
                <a:avLst/>
              </a:prstGeom>
            </p:spPr>
          </p:pic>
        </p:grpSp>
        <p:grpSp>
          <p:nvGrpSpPr>
            <p:cNvPr id="94" name="组合 53"/>
            <p:cNvGrpSpPr/>
            <p:nvPr/>
          </p:nvGrpSpPr>
          <p:grpSpPr>
            <a:xfrm>
              <a:off x="8678768" y="929427"/>
              <a:ext cx="628650" cy="551700"/>
              <a:chOff x="4841421" y="2703657"/>
              <a:chExt cx="628650" cy="551700"/>
            </a:xfrm>
          </p:grpSpPr>
          <p:sp>
            <p:nvSpPr>
              <p:cNvPr id="95" name="文本框 94"/>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03</a:t>
                </a:r>
                <a:endParaRPr lang="zh-CN" altLang="en-US" sz="2400" dirty="0">
                  <a:solidFill>
                    <a:srgbClr val="663A77"/>
                  </a:solidFill>
                  <a:latin typeface="Impact" panose="020B0806030902050204" pitchFamily="34" charset="0"/>
                </a:endParaRPr>
              </a:p>
            </p:txBody>
          </p:sp>
          <p:sp>
            <p:nvSpPr>
              <p:cNvPr id="96" name="文本框 95"/>
              <p:cNvSpPr txBox="1"/>
              <p:nvPr/>
            </p:nvSpPr>
            <p:spPr>
              <a:xfrm>
                <a:off x="4841421" y="2993747"/>
                <a:ext cx="628650" cy="261610"/>
              </a:xfrm>
              <a:prstGeom prst="rect">
                <a:avLst/>
              </a:prstGeom>
              <a:noFill/>
            </p:spPr>
            <p:txBody>
              <a:bodyPr wrap="square" rtlCol="0">
                <a:spAutoFit/>
              </a:bodyPr>
              <a:lstStyle/>
              <a:p>
                <a:pPr algn="ctr"/>
                <a:r>
                  <a:rPr lang="en-US" altLang="zh-CN" sz="1100" dirty="0">
                    <a:solidFill>
                      <a:srgbClr val="663A77"/>
                    </a:solidFill>
                    <a:latin typeface="LiHei Pro" panose="020B0500000000000000" pitchFamily="34" charset="-122"/>
                    <a:ea typeface="LiHei Pro" panose="020B0500000000000000" pitchFamily="34" charset="-122"/>
                  </a:rPr>
                  <a:t>STEP</a:t>
                </a:r>
                <a:endParaRPr lang="zh-CN" altLang="en-US" sz="1100" dirty="0">
                  <a:solidFill>
                    <a:srgbClr val="663A77"/>
                  </a:solidFill>
                  <a:latin typeface="LiHei Pro" panose="020B0500000000000000" pitchFamily="34" charset="-122"/>
                  <a:ea typeface="LiHei Pro" panose="020B0500000000000000" pitchFamily="34" charset="-122"/>
                </a:endParaRPr>
              </a:p>
            </p:txBody>
          </p:sp>
        </p:grpSp>
      </p:grpSp>
      <p:grpSp>
        <p:nvGrpSpPr>
          <p:cNvPr id="22" name="组 21"/>
          <p:cNvGrpSpPr/>
          <p:nvPr/>
        </p:nvGrpSpPr>
        <p:grpSpPr>
          <a:xfrm>
            <a:off x="410361" y="2700774"/>
            <a:ext cx="9305279" cy="3540933"/>
            <a:chOff x="410361" y="2700774"/>
            <a:chExt cx="9305279" cy="3540933"/>
          </a:xfrm>
        </p:grpSpPr>
        <p:sp>
          <p:nvSpPr>
            <p:cNvPr id="41" name="圆角矩形 5"/>
            <p:cNvSpPr/>
            <p:nvPr/>
          </p:nvSpPr>
          <p:spPr>
            <a:xfrm>
              <a:off x="2260012" y="4874200"/>
              <a:ext cx="7455628" cy="1367507"/>
            </a:xfrm>
            <a:custGeom>
              <a:avLst/>
              <a:gdLst>
                <a:gd name="connsiteX0" fmla="*/ 0 w 8374743"/>
                <a:gd name="connsiteY0" fmla="*/ 150300 h 901780"/>
                <a:gd name="connsiteX1" fmla="*/ 150300 w 8374743"/>
                <a:gd name="connsiteY1" fmla="*/ 0 h 901780"/>
                <a:gd name="connsiteX2" fmla="*/ 8224443 w 8374743"/>
                <a:gd name="connsiteY2" fmla="*/ 0 h 901780"/>
                <a:gd name="connsiteX3" fmla="*/ 8374743 w 8374743"/>
                <a:gd name="connsiteY3" fmla="*/ 150300 h 901780"/>
                <a:gd name="connsiteX4" fmla="*/ 8374743 w 8374743"/>
                <a:gd name="connsiteY4" fmla="*/ 751480 h 901780"/>
                <a:gd name="connsiteX5" fmla="*/ 8224443 w 8374743"/>
                <a:gd name="connsiteY5" fmla="*/ 901780 h 901780"/>
                <a:gd name="connsiteX6" fmla="*/ 150300 w 8374743"/>
                <a:gd name="connsiteY6" fmla="*/ 901780 h 901780"/>
                <a:gd name="connsiteX7" fmla="*/ 0 w 8374743"/>
                <a:gd name="connsiteY7" fmla="*/ 751480 h 901780"/>
                <a:gd name="connsiteX8" fmla="*/ 0 w 8374743"/>
                <a:gd name="connsiteY8" fmla="*/ 150300 h 901780"/>
                <a:gd name="connsiteX0-1" fmla="*/ 0 w 8374743"/>
                <a:gd name="connsiteY0-2" fmla="*/ 353500 h 1104980"/>
                <a:gd name="connsiteX1-3" fmla="*/ 150300 w 8374743"/>
                <a:gd name="connsiteY1-4" fmla="*/ 203200 h 1104980"/>
                <a:gd name="connsiteX2-5" fmla="*/ 7745472 w 8374743"/>
                <a:gd name="connsiteY2-6" fmla="*/ 0 h 1104980"/>
                <a:gd name="connsiteX3-7" fmla="*/ 8374743 w 8374743"/>
                <a:gd name="connsiteY3-8" fmla="*/ 353500 h 1104980"/>
                <a:gd name="connsiteX4-9" fmla="*/ 8374743 w 8374743"/>
                <a:gd name="connsiteY4-10" fmla="*/ 954680 h 1104980"/>
                <a:gd name="connsiteX5-11" fmla="*/ 8224443 w 8374743"/>
                <a:gd name="connsiteY5-12" fmla="*/ 1104980 h 1104980"/>
                <a:gd name="connsiteX6-13" fmla="*/ 150300 w 8374743"/>
                <a:gd name="connsiteY6-14" fmla="*/ 1104980 h 1104980"/>
                <a:gd name="connsiteX7-15" fmla="*/ 0 w 8374743"/>
                <a:gd name="connsiteY7-16" fmla="*/ 954680 h 1104980"/>
                <a:gd name="connsiteX8-17" fmla="*/ 0 w 8374743"/>
                <a:gd name="connsiteY8-18" fmla="*/ 353500 h 1104980"/>
                <a:gd name="connsiteX0-19" fmla="*/ 0 w 8374743"/>
                <a:gd name="connsiteY0-20" fmla="*/ 353500 h 1293666"/>
                <a:gd name="connsiteX1-21" fmla="*/ 150300 w 8374743"/>
                <a:gd name="connsiteY1-22" fmla="*/ 203200 h 1293666"/>
                <a:gd name="connsiteX2-23" fmla="*/ 7745472 w 8374743"/>
                <a:gd name="connsiteY2-24" fmla="*/ 0 h 1293666"/>
                <a:gd name="connsiteX3-25" fmla="*/ 8374743 w 8374743"/>
                <a:gd name="connsiteY3-26" fmla="*/ 353500 h 1293666"/>
                <a:gd name="connsiteX4-27" fmla="*/ 8374743 w 8374743"/>
                <a:gd name="connsiteY4-28" fmla="*/ 954680 h 1293666"/>
                <a:gd name="connsiteX5-29" fmla="*/ 7847072 w 8374743"/>
                <a:gd name="connsiteY5-30" fmla="*/ 1293666 h 1293666"/>
                <a:gd name="connsiteX6-31" fmla="*/ 150300 w 8374743"/>
                <a:gd name="connsiteY6-32" fmla="*/ 1104980 h 1293666"/>
                <a:gd name="connsiteX7-33" fmla="*/ 0 w 8374743"/>
                <a:gd name="connsiteY7-34" fmla="*/ 954680 h 1293666"/>
                <a:gd name="connsiteX8-35" fmla="*/ 0 w 8374743"/>
                <a:gd name="connsiteY8-36" fmla="*/ 353500 h 1293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374743" h="1293666">
                  <a:moveTo>
                    <a:pt x="0" y="353500"/>
                  </a:moveTo>
                  <a:cubicBezTo>
                    <a:pt x="0" y="270492"/>
                    <a:pt x="67292" y="203200"/>
                    <a:pt x="150300" y="203200"/>
                  </a:cubicBezTo>
                  <a:cubicBezTo>
                    <a:pt x="2841681" y="203200"/>
                    <a:pt x="5054091" y="0"/>
                    <a:pt x="7745472" y="0"/>
                  </a:cubicBezTo>
                  <a:cubicBezTo>
                    <a:pt x="7828480" y="0"/>
                    <a:pt x="8374743" y="270492"/>
                    <a:pt x="8374743" y="353500"/>
                  </a:cubicBezTo>
                  <a:lnTo>
                    <a:pt x="8374743" y="954680"/>
                  </a:lnTo>
                  <a:cubicBezTo>
                    <a:pt x="8374743" y="1037688"/>
                    <a:pt x="7930080" y="1293666"/>
                    <a:pt x="7847072" y="1293666"/>
                  </a:cubicBezTo>
                  <a:lnTo>
                    <a:pt x="150300" y="1104980"/>
                  </a:lnTo>
                  <a:cubicBezTo>
                    <a:pt x="67292" y="1104980"/>
                    <a:pt x="0" y="1037688"/>
                    <a:pt x="0" y="954680"/>
                  </a:cubicBezTo>
                  <a:lnTo>
                    <a:pt x="0" y="353500"/>
                  </a:lnTo>
                  <a:close/>
                </a:path>
              </a:pathLst>
            </a:custGeom>
            <a:gradFill>
              <a:gsLst>
                <a:gs pos="0">
                  <a:schemeClr val="tx1">
                    <a:alpha val="51000"/>
                  </a:schemeClr>
                </a:gs>
                <a:gs pos="100000">
                  <a:srgbClr val="F4F3F2">
                    <a:alpha val="0"/>
                  </a:srgb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组 20"/>
            <p:cNvGrpSpPr/>
            <p:nvPr/>
          </p:nvGrpSpPr>
          <p:grpSpPr>
            <a:xfrm>
              <a:off x="410361" y="2700774"/>
              <a:ext cx="8293055" cy="3397413"/>
              <a:chOff x="410361" y="2700774"/>
              <a:chExt cx="8293055" cy="3397413"/>
            </a:xfrm>
          </p:grpSpPr>
          <p:sp>
            <p:nvSpPr>
              <p:cNvPr id="42" name="任意多边形 15"/>
              <p:cNvSpPr/>
              <p:nvPr/>
            </p:nvSpPr>
            <p:spPr>
              <a:xfrm>
                <a:off x="410361" y="3181534"/>
                <a:ext cx="8293055" cy="2916653"/>
              </a:xfrm>
              <a:custGeom>
                <a:avLst/>
                <a:gdLst>
                  <a:gd name="connsiteX0" fmla="*/ 7418750 w 9401538"/>
                  <a:gd name="connsiteY0" fmla="*/ 0 h 3616413"/>
                  <a:gd name="connsiteX1" fmla="*/ 9288825 w 9401538"/>
                  <a:gd name="connsiteY1" fmla="*/ 0 h 3616413"/>
                  <a:gd name="connsiteX2" fmla="*/ 9401538 w 9401538"/>
                  <a:gd name="connsiteY2" fmla="*/ 112713 h 3616413"/>
                  <a:gd name="connsiteX3" fmla="*/ 9401537 w 9401538"/>
                  <a:gd name="connsiteY3" fmla="*/ 112713 h 3616413"/>
                  <a:gd name="connsiteX4" fmla="*/ 9288824 w 9401538"/>
                  <a:gd name="connsiteY4" fmla="*/ 225426 h 3616413"/>
                  <a:gd name="connsiteX5" fmla="*/ 7491386 w 9401538"/>
                  <a:gd name="connsiteY5" fmla="*/ 225425 h 3616413"/>
                  <a:gd name="connsiteX6" fmla="*/ 6997539 w 9401538"/>
                  <a:gd name="connsiteY6" fmla="*/ 1284484 h 3616413"/>
                  <a:gd name="connsiteX7" fmla="*/ 6885835 w 9401538"/>
                  <a:gd name="connsiteY7" fmla="*/ 1352833 h 3616413"/>
                  <a:gd name="connsiteX8" fmla="*/ 6870328 w 9401538"/>
                  <a:gd name="connsiteY8" fmla="*/ 1349086 h 3616413"/>
                  <a:gd name="connsiteX9" fmla="*/ 6856656 w 9401538"/>
                  <a:gd name="connsiteY9" fmla="*/ 1351846 h 3616413"/>
                  <a:gd name="connsiteX10" fmla="*/ 5059219 w 9401538"/>
                  <a:gd name="connsiteY10" fmla="*/ 1351845 h 3616413"/>
                  <a:gd name="connsiteX11" fmla="*/ 4565370 w 9401538"/>
                  <a:gd name="connsiteY11" fmla="*/ 2410904 h 3616413"/>
                  <a:gd name="connsiteX12" fmla="*/ 4453667 w 9401538"/>
                  <a:gd name="connsiteY12" fmla="*/ 2479253 h 3616413"/>
                  <a:gd name="connsiteX13" fmla="*/ 4409944 w 9401538"/>
                  <a:gd name="connsiteY13" fmla="*/ 2468687 h 3616413"/>
                  <a:gd name="connsiteX14" fmla="*/ 4391145 w 9401538"/>
                  <a:gd name="connsiteY14" fmla="*/ 2472482 h 3616413"/>
                  <a:gd name="connsiteX15" fmla="*/ 2593708 w 9401538"/>
                  <a:gd name="connsiteY15" fmla="*/ 2472481 h 3616413"/>
                  <a:gd name="connsiteX16" fmla="*/ 2099861 w 9401538"/>
                  <a:gd name="connsiteY16" fmla="*/ 3531540 h 3616413"/>
                  <a:gd name="connsiteX17" fmla="*/ 2071936 w 9401538"/>
                  <a:gd name="connsiteY17" fmla="*/ 3569396 h 3616413"/>
                  <a:gd name="connsiteX18" fmla="*/ 2071924 w 9401538"/>
                  <a:gd name="connsiteY18" fmla="*/ 3569403 h 3616413"/>
                  <a:gd name="connsiteX19" fmla="*/ 2062487 w 9401538"/>
                  <a:gd name="connsiteY19" fmla="*/ 3583400 h 3616413"/>
                  <a:gd name="connsiteX20" fmla="*/ 1982787 w 9401538"/>
                  <a:gd name="connsiteY20" fmla="*/ 3616413 h 3616413"/>
                  <a:gd name="connsiteX21" fmla="*/ 112713 w 9401538"/>
                  <a:gd name="connsiteY21" fmla="*/ 3616412 h 3616413"/>
                  <a:gd name="connsiteX22" fmla="*/ 8857 w 9401538"/>
                  <a:gd name="connsiteY22" fmla="*/ 3547572 h 3616413"/>
                  <a:gd name="connsiteX23" fmla="*/ 0 w 9401538"/>
                  <a:gd name="connsiteY23" fmla="*/ 3503700 h 3616413"/>
                  <a:gd name="connsiteX24" fmla="*/ 8857 w 9401538"/>
                  <a:gd name="connsiteY24" fmla="*/ 3459827 h 3616413"/>
                  <a:gd name="connsiteX25" fmla="*/ 112713 w 9401538"/>
                  <a:gd name="connsiteY25" fmla="*/ 3390987 h 3616413"/>
                  <a:gd name="connsiteX26" fmla="*/ 1903983 w 9401538"/>
                  <a:gd name="connsiteY26" fmla="*/ 3390987 h 3616413"/>
                  <a:gd name="connsiteX27" fmla="*/ 2403999 w 9401538"/>
                  <a:gd name="connsiteY27" fmla="*/ 2318701 h 3616413"/>
                  <a:gd name="connsiteX28" fmla="*/ 2450326 w 9401538"/>
                  <a:gd name="connsiteY28" fmla="*/ 2267223 h 3616413"/>
                  <a:gd name="connsiteX29" fmla="*/ 2477016 w 9401538"/>
                  <a:gd name="connsiteY29" fmla="*/ 2256036 h 3616413"/>
                  <a:gd name="connsiteX30" fmla="*/ 2477198 w 9401538"/>
                  <a:gd name="connsiteY30" fmla="*/ 2255914 h 3616413"/>
                  <a:gd name="connsiteX31" fmla="*/ 2477410 w 9401538"/>
                  <a:gd name="connsiteY31" fmla="*/ 2255871 h 3616413"/>
                  <a:gd name="connsiteX32" fmla="*/ 2481701 w 9401538"/>
                  <a:gd name="connsiteY32" fmla="*/ 2254073 h 3616413"/>
                  <a:gd name="connsiteX33" fmla="*/ 2491784 w 9401538"/>
                  <a:gd name="connsiteY33" fmla="*/ 2252969 h 3616413"/>
                  <a:gd name="connsiteX34" fmla="*/ 2521071 w 9401538"/>
                  <a:gd name="connsiteY34" fmla="*/ 2247056 h 3616413"/>
                  <a:gd name="connsiteX35" fmla="*/ 4380356 w 9401538"/>
                  <a:gd name="connsiteY35" fmla="*/ 2247056 h 3616413"/>
                  <a:gd name="connsiteX36" fmla="*/ 4869509 w 9401538"/>
                  <a:gd name="connsiteY36" fmla="*/ 1198065 h 3616413"/>
                  <a:gd name="connsiteX37" fmla="*/ 4915836 w 9401538"/>
                  <a:gd name="connsiteY37" fmla="*/ 1146587 h 3616413"/>
                  <a:gd name="connsiteX38" fmla="*/ 4942528 w 9401538"/>
                  <a:gd name="connsiteY38" fmla="*/ 1135399 h 3616413"/>
                  <a:gd name="connsiteX39" fmla="*/ 4942709 w 9401538"/>
                  <a:gd name="connsiteY39" fmla="*/ 1135278 h 3616413"/>
                  <a:gd name="connsiteX40" fmla="*/ 4942921 w 9401538"/>
                  <a:gd name="connsiteY40" fmla="*/ 1135235 h 3616413"/>
                  <a:gd name="connsiteX41" fmla="*/ 4947211 w 9401538"/>
                  <a:gd name="connsiteY41" fmla="*/ 1133436 h 3616413"/>
                  <a:gd name="connsiteX42" fmla="*/ 4957295 w 9401538"/>
                  <a:gd name="connsiteY42" fmla="*/ 1132333 h 3616413"/>
                  <a:gd name="connsiteX43" fmla="*/ 4986582 w 9401538"/>
                  <a:gd name="connsiteY43" fmla="*/ 1126420 h 3616413"/>
                  <a:gd name="connsiteX44" fmla="*/ 6809827 w 9401538"/>
                  <a:gd name="connsiteY44" fmla="*/ 1126420 h 3616413"/>
                  <a:gd name="connsiteX45" fmla="*/ 7301677 w 9401538"/>
                  <a:gd name="connsiteY45" fmla="*/ 71645 h 3616413"/>
                  <a:gd name="connsiteX46" fmla="*/ 7368524 w 9401538"/>
                  <a:gd name="connsiteY46" fmla="*/ 10391 h 3616413"/>
                  <a:gd name="connsiteX47" fmla="*/ 7376924 w 9401538"/>
                  <a:gd name="connsiteY47" fmla="*/ 9062 h 3616413"/>
                  <a:gd name="connsiteX48" fmla="*/ 7385233 w 9401538"/>
                  <a:gd name="connsiteY48" fmla="*/ 5067 h 3616413"/>
                  <a:gd name="connsiteX49" fmla="*/ 7418750 w 9401538"/>
                  <a:gd name="connsiteY49" fmla="*/ 0 h 3616413"/>
                  <a:gd name="connsiteX0-1" fmla="*/ 7418750 w 9401538"/>
                  <a:gd name="connsiteY0-2" fmla="*/ 0 h 3616413"/>
                  <a:gd name="connsiteX1-3" fmla="*/ 9288825 w 9401538"/>
                  <a:gd name="connsiteY1-4" fmla="*/ 0 h 3616413"/>
                  <a:gd name="connsiteX2-5" fmla="*/ 9401538 w 9401538"/>
                  <a:gd name="connsiteY2-6" fmla="*/ 112713 h 3616413"/>
                  <a:gd name="connsiteX3-7" fmla="*/ 9401537 w 9401538"/>
                  <a:gd name="connsiteY3-8" fmla="*/ 112713 h 3616413"/>
                  <a:gd name="connsiteX4-9" fmla="*/ 9288824 w 9401538"/>
                  <a:gd name="connsiteY4-10" fmla="*/ 225426 h 3616413"/>
                  <a:gd name="connsiteX5-11" fmla="*/ 7491386 w 9401538"/>
                  <a:gd name="connsiteY5-12" fmla="*/ 225425 h 3616413"/>
                  <a:gd name="connsiteX6-13" fmla="*/ 6997539 w 9401538"/>
                  <a:gd name="connsiteY6-14" fmla="*/ 1284484 h 3616413"/>
                  <a:gd name="connsiteX7-15" fmla="*/ 6885835 w 9401538"/>
                  <a:gd name="connsiteY7-16" fmla="*/ 1352833 h 3616413"/>
                  <a:gd name="connsiteX8-17" fmla="*/ 6870328 w 9401538"/>
                  <a:gd name="connsiteY8-18" fmla="*/ 1349086 h 3616413"/>
                  <a:gd name="connsiteX9-19" fmla="*/ 6856656 w 9401538"/>
                  <a:gd name="connsiteY9-20" fmla="*/ 1351846 h 3616413"/>
                  <a:gd name="connsiteX10-21" fmla="*/ 5059219 w 9401538"/>
                  <a:gd name="connsiteY10-22" fmla="*/ 1351845 h 3616413"/>
                  <a:gd name="connsiteX11-23" fmla="*/ 4565370 w 9401538"/>
                  <a:gd name="connsiteY11-24" fmla="*/ 2410904 h 3616413"/>
                  <a:gd name="connsiteX12-25" fmla="*/ 4409944 w 9401538"/>
                  <a:gd name="connsiteY12-26" fmla="*/ 2468687 h 3616413"/>
                  <a:gd name="connsiteX13-27" fmla="*/ 4391145 w 9401538"/>
                  <a:gd name="connsiteY13-28" fmla="*/ 2472482 h 3616413"/>
                  <a:gd name="connsiteX14-29" fmla="*/ 2593708 w 9401538"/>
                  <a:gd name="connsiteY14-30" fmla="*/ 2472481 h 3616413"/>
                  <a:gd name="connsiteX15-31" fmla="*/ 2099861 w 9401538"/>
                  <a:gd name="connsiteY15-32" fmla="*/ 3531540 h 3616413"/>
                  <a:gd name="connsiteX16-33" fmla="*/ 2071936 w 9401538"/>
                  <a:gd name="connsiteY16-34" fmla="*/ 3569396 h 3616413"/>
                  <a:gd name="connsiteX17-35" fmla="*/ 2071924 w 9401538"/>
                  <a:gd name="connsiteY17-36" fmla="*/ 3569403 h 3616413"/>
                  <a:gd name="connsiteX18-37" fmla="*/ 2062487 w 9401538"/>
                  <a:gd name="connsiteY18-38" fmla="*/ 3583400 h 3616413"/>
                  <a:gd name="connsiteX19-39" fmla="*/ 1982787 w 9401538"/>
                  <a:gd name="connsiteY19-40" fmla="*/ 3616413 h 3616413"/>
                  <a:gd name="connsiteX20-41" fmla="*/ 112713 w 9401538"/>
                  <a:gd name="connsiteY20-42" fmla="*/ 3616412 h 3616413"/>
                  <a:gd name="connsiteX21-43" fmla="*/ 8857 w 9401538"/>
                  <a:gd name="connsiteY21-44" fmla="*/ 3547572 h 3616413"/>
                  <a:gd name="connsiteX22-45" fmla="*/ 0 w 9401538"/>
                  <a:gd name="connsiteY22-46" fmla="*/ 3503700 h 3616413"/>
                  <a:gd name="connsiteX23-47" fmla="*/ 8857 w 9401538"/>
                  <a:gd name="connsiteY23-48" fmla="*/ 3459827 h 3616413"/>
                  <a:gd name="connsiteX24-49" fmla="*/ 112713 w 9401538"/>
                  <a:gd name="connsiteY24-50" fmla="*/ 3390987 h 3616413"/>
                  <a:gd name="connsiteX25-51" fmla="*/ 1903983 w 9401538"/>
                  <a:gd name="connsiteY25-52" fmla="*/ 3390987 h 3616413"/>
                  <a:gd name="connsiteX26-53" fmla="*/ 2403999 w 9401538"/>
                  <a:gd name="connsiteY26-54" fmla="*/ 2318701 h 3616413"/>
                  <a:gd name="connsiteX27-55" fmla="*/ 2450326 w 9401538"/>
                  <a:gd name="connsiteY27-56" fmla="*/ 2267223 h 3616413"/>
                  <a:gd name="connsiteX28-57" fmla="*/ 2477016 w 9401538"/>
                  <a:gd name="connsiteY28-58" fmla="*/ 2256036 h 3616413"/>
                  <a:gd name="connsiteX29-59" fmla="*/ 2477198 w 9401538"/>
                  <a:gd name="connsiteY29-60" fmla="*/ 2255914 h 3616413"/>
                  <a:gd name="connsiteX30-61" fmla="*/ 2477410 w 9401538"/>
                  <a:gd name="connsiteY30-62" fmla="*/ 2255871 h 3616413"/>
                  <a:gd name="connsiteX31-63" fmla="*/ 2481701 w 9401538"/>
                  <a:gd name="connsiteY31-64" fmla="*/ 2254073 h 3616413"/>
                  <a:gd name="connsiteX32-65" fmla="*/ 2491784 w 9401538"/>
                  <a:gd name="connsiteY32-66" fmla="*/ 2252969 h 3616413"/>
                  <a:gd name="connsiteX33-67" fmla="*/ 2521071 w 9401538"/>
                  <a:gd name="connsiteY33-68" fmla="*/ 2247056 h 3616413"/>
                  <a:gd name="connsiteX34-69" fmla="*/ 4380356 w 9401538"/>
                  <a:gd name="connsiteY34-70" fmla="*/ 2247056 h 3616413"/>
                  <a:gd name="connsiteX35-71" fmla="*/ 4869509 w 9401538"/>
                  <a:gd name="connsiteY35-72" fmla="*/ 1198065 h 3616413"/>
                  <a:gd name="connsiteX36-73" fmla="*/ 4915836 w 9401538"/>
                  <a:gd name="connsiteY36-74" fmla="*/ 1146587 h 3616413"/>
                  <a:gd name="connsiteX37-75" fmla="*/ 4942528 w 9401538"/>
                  <a:gd name="connsiteY37-76" fmla="*/ 1135399 h 3616413"/>
                  <a:gd name="connsiteX38-77" fmla="*/ 4942709 w 9401538"/>
                  <a:gd name="connsiteY38-78" fmla="*/ 1135278 h 3616413"/>
                  <a:gd name="connsiteX39-79" fmla="*/ 4942921 w 9401538"/>
                  <a:gd name="connsiteY39-80" fmla="*/ 1135235 h 3616413"/>
                  <a:gd name="connsiteX40-81" fmla="*/ 4947211 w 9401538"/>
                  <a:gd name="connsiteY40-82" fmla="*/ 1133436 h 3616413"/>
                  <a:gd name="connsiteX41-83" fmla="*/ 4957295 w 9401538"/>
                  <a:gd name="connsiteY41-84" fmla="*/ 1132333 h 3616413"/>
                  <a:gd name="connsiteX42-85" fmla="*/ 4986582 w 9401538"/>
                  <a:gd name="connsiteY42-86" fmla="*/ 1126420 h 3616413"/>
                  <a:gd name="connsiteX43-87" fmla="*/ 6809827 w 9401538"/>
                  <a:gd name="connsiteY43-88" fmla="*/ 1126420 h 3616413"/>
                  <a:gd name="connsiteX44-89" fmla="*/ 7301677 w 9401538"/>
                  <a:gd name="connsiteY44-90" fmla="*/ 71645 h 3616413"/>
                  <a:gd name="connsiteX45-91" fmla="*/ 7368524 w 9401538"/>
                  <a:gd name="connsiteY45-92" fmla="*/ 10391 h 3616413"/>
                  <a:gd name="connsiteX46-93" fmla="*/ 7376924 w 9401538"/>
                  <a:gd name="connsiteY46-94" fmla="*/ 9062 h 3616413"/>
                  <a:gd name="connsiteX47-95" fmla="*/ 7385233 w 9401538"/>
                  <a:gd name="connsiteY47-96" fmla="*/ 5067 h 3616413"/>
                  <a:gd name="connsiteX48-97" fmla="*/ 7418750 w 9401538"/>
                  <a:gd name="connsiteY48-98" fmla="*/ 0 h 3616413"/>
                  <a:gd name="connsiteX0-99" fmla="*/ 7418750 w 9401538"/>
                  <a:gd name="connsiteY0-100" fmla="*/ 0 h 3616413"/>
                  <a:gd name="connsiteX1-101" fmla="*/ 9288825 w 9401538"/>
                  <a:gd name="connsiteY1-102" fmla="*/ 0 h 3616413"/>
                  <a:gd name="connsiteX2-103" fmla="*/ 9401538 w 9401538"/>
                  <a:gd name="connsiteY2-104" fmla="*/ 112713 h 3616413"/>
                  <a:gd name="connsiteX3-105" fmla="*/ 9401537 w 9401538"/>
                  <a:gd name="connsiteY3-106" fmla="*/ 112713 h 3616413"/>
                  <a:gd name="connsiteX4-107" fmla="*/ 9288824 w 9401538"/>
                  <a:gd name="connsiteY4-108" fmla="*/ 225426 h 3616413"/>
                  <a:gd name="connsiteX5-109" fmla="*/ 7491386 w 9401538"/>
                  <a:gd name="connsiteY5-110" fmla="*/ 225425 h 3616413"/>
                  <a:gd name="connsiteX6-111" fmla="*/ 6997539 w 9401538"/>
                  <a:gd name="connsiteY6-112" fmla="*/ 1284484 h 3616413"/>
                  <a:gd name="connsiteX7-113" fmla="*/ 6885835 w 9401538"/>
                  <a:gd name="connsiteY7-114" fmla="*/ 1352833 h 3616413"/>
                  <a:gd name="connsiteX8-115" fmla="*/ 6870328 w 9401538"/>
                  <a:gd name="connsiteY8-116" fmla="*/ 1349086 h 3616413"/>
                  <a:gd name="connsiteX9-117" fmla="*/ 6856656 w 9401538"/>
                  <a:gd name="connsiteY9-118" fmla="*/ 1351846 h 3616413"/>
                  <a:gd name="connsiteX10-119" fmla="*/ 5059219 w 9401538"/>
                  <a:gd name="connsiteY10-120" fmla="*/ 1351845 h 3616413"/>
                  <a:gd name="connsiteX11-121" fmla="*/ 4565370 w 9401538"/>
                  <a:gd name="connsiteY11-122" fmla="*/ 2410904 h 3616413"/>
                  <a:gd name="connsiteX12-123" fmla="*/ 4524244 w 9401538"/>
                  <a:gd name="connsiteY12-124" fmla="*/ 2475037 h 3616413"/>
                  <a:gd name="connsiteX13-125" fmla="*/ 4391145 w 9401538"/>
                  <a:gd name="connsiteY13-126" fmla="*/ 2472482 h 3616413"/>
                  <a:gd name="connsiteX14-127" fmla="*/ 2593708 w 9401538"/>
                  <a:gd name="connsiteY14-128" fmla="*/ 2472481 h 3616413"/>
                  <a:gd name="connsiteX15-129" fmla="*/ 2099861 w 9401538"/>
                  <a:gd name="connsiteY15-130" fmla="*/ 3531540 h 3616413"/>
                  <a:gd name="connsiteX16-131" fmla="*/ 2071936 w 9401538"/>
                  <a:gd name="connsiteY16-132" fmla="*/ 3569396 h 3616413"/>
                  <a:gd name="connsiteX17-133" fmla="*/ 2071924 w 9401538"/>
                  <a:gd name="connsiteY17-134" fmla="*/ 3569403 h 3616413"/>
                  <a:gd name="connsiteX18-135" fmla="*/ 2062487 w 9401538"/>
                  <a:gd name="connsiteY18-136" fmla="*/ 3583400 h 3616413"/>
                  <a:gd name="connsiteX19-137" fmla="*/ 1982787 w 9401538"/>
                  <a:gd name="connsiteY19-138" fmla="*/ 3616413 h 3616413"/>
                  <a:gd name="connsiteX20-139" fmla="*/ 112713 w 9401538"/>
                  <a:gd name="connsiteY20-140" fmla="*/ 3616412 h 3616413"/>
                  <a:gd name="connsiteX21-141" fmla="*/ 8857 w 9401538"/>
                  <a:gd name="connsiteY21-142" fmla="*/ 3547572 h 3616413"/>
                  <a:gd name="connsiteX22-143" fmla="*/ 0 w 9401538"/>
                  <a:gd name="connsiteY22-144" fmla="*/ 3503700 h 3616413"/>
                  <a:gd name="connsiteX23-145" fmla="*/ 8857 w 9401538"/>
                  <a:gd name="connsiteY23-146" fmla="*/ 3459827 h 3616413"/>
                  <a:gd name="connsiteX24-147" fmla="*/ 112713 w 9401538"/>
                  <a:gd name="connsiteY24-148" fmla="*/ 3390987 h 3616413"/>
                  <a:gd name="connsiteX25-149" fmla="*/ 1903983 w 9401538"/>
                  <a:gd name="connsiteY25-150" fmla="*/ 3390987 h 3616413"/>
                  <a:gd name="connsiteX26-151" fmla="*/ 2403999 w 9401538"/>
                  <a:gd name="connsiteY26-152" fmla="*/ 2318701 h 3616413"/>
                  <a:gd name="connsiteX27-153" fmla="*/ 2450326 w 9401538"/>
                  <a:gd name="connsiteY27-154" fmla="*/ 2267223 h 3616413"/>
                  <a:gd name="connsiteX28-155" fmla="*/ 2477016 w 9401538"/>
                  <a:gd name="connsiteY28-156" fmla="*/ 2256036 h 3616413"/>
                  <a:gd name="connsiteX29-157" fmla="*/ 2477198 w 9401538"/>
                  <a:gd name="connsiteY29-158" fmla="*/ 2255914 h 3616413"/>
                  <a:gd name="connsiteX30-159" fmla="*/ 2477410 w 9401538"/>
                  <a:gd name="connsiteY30-160" fmla="*/ 2255871 h 3616413"/>
                  <a:gd name="connsiteX31-161" fmla="*/ 2481701 w 9401538"/>
                  <a:gd name="connsiteY31-162" fmla="*/ 2254073 h 3616413"/>
                  <a:gd name="connsiteX32-163" fmla="*/ 2491784 w 9401538"/>
                  <a:gd name="connsiteY32-164" fmla="*/ 2252969 h 3616413"/>
                  <a:gd name="connsiteX33-165" fmla="*/ 2521071 w 9401538"/>
                  <a:gd name="connsiteY33-166" fmla="*/ 2247056 h 3616413"/>
                  <a:gd name="connsiteX34-167" fmla="*/ 4380356 w 9401538"/>
                  <a:gd name="connsiteY34-168" fmla="*/ 2247056 h 3616413"/>
                  <a:gd name="connsiteX35-169" fmla="*/ 4869509 w 9401538"/>
                  <a:gd name="connsiteY35-170" fmla="*/ 1198065 h 3616413"/>
                  <a:gd name="connsiteX36-171" fmla="*/ 4915836 w 9401538"/>
                  <a:gd name="connsiteY36-172" fmla="*/ 1146587 h 3616413"/>
                  <a:gd name="connsiteX37-173" fmla="*/ 4942528 w 9401538"/>
                  <a:gd name="connsiteY37-174" fmla="*/ 1135399 h 3616413"/>
                  <a:gd name="connsiteX38-175" fmla="*/ 4942709 w 9401538"/>
                  <a:gd name="connsiteY38-176" fmla="*/ 1135278 h 3616413"/>
                  <a:gd name="connsiteX39-177" fmla="*/ 4942921 w 9401538"/>
                  <a:gd name="connsiteY39-178" fmla="*/ 1135235 h 3616413"/>
                  <a:gd name="connsiteX40-179" fmla="*/ 4947211 w 9401538"/>
                  <a:gd name="connsiteY40-180" fmla="*/ 1133436 h 3616413"/>
                  <a:gd name="connsiteX41-181" fmla="*/ 4957295 w 9401538"/>
                  <a:gd name="connsiteY41-182" fmla="*/ 1132333 h 3616413"/>
                  <a:gd name="connsiteX42-183" fmla="*/ 4986582 w 9401538"/>
                  <a:gd name="connsiteY42-184" fmla="*/ 1126420 h 3616413"/>
                  <a:gd name="connsiteX43-185" fmla="*/ 6809827 w 9401538"/>
                  <a:gd name="connsiteY43-186" fmla="*/ 1126420 h 3616413"/>
                  <a:gd name="connsiteX44-187" fmla="*/ 7301677 w 9401538"/>
                  <a:gd name="connsiteY44-188" fmla="*/ 71645 h 3616413"/>
                  <a:gd name="connsiteX45-189" fmla="*/ 7368524 w 9401538"/>
                  <a:gd name="connsiteY45-190" fmla="*/ 10391 h 3616413"/>
                  <a:gd name="connsiteX46-191" fmla="*/ 7376924 w 9401538"/>
                  <a:gd name="connsiteY46-192" fmla="*/ 9062 h 3616413"/>
                  <a:gd name="connsiteX47-193" fmla="*/ 7385233 w 9401538"/>
                  <a:gd name="connsiteY47-194" fmla="*/ 5067 h 3616413"/>
                  <a:gd name="connsiteX48-195" fmla="*/ 7418750 w 9401538"/>
                  <a:gd name="connsiteY48-196" fmla="*/ 0 h 3616413"/>
                  <a:gd name="connsiteX0-197" fmla="*/ 7418750 w 9401538"/>
                  <a:gd name="connsiteY0-198" fmla="*/ 0 h 3616413"/>
                  <a:gd name="connsiteX1-199" fmla="*/ 9288825 w 9401538"/>
                  <a:gd name="connsiteY1-200" fmla="*/ 0 h 3616413"/>
                  <a:gd name="connsiteX2-201" fmla="*/ 9401538 w 9401538"/>
                  <a:gd name="connsiteY2-202" fmla="*/ 112713 h 3616413"/>
                  <a:gd name="connsiteX3-203" fmla="*/ 9401537 w 9401538"/>
                  <a:gd name="connsiteY3-204" fmla="*/ 112713 h 3616413"/>
                  <a:gd name="connsiteX4-205" fmla="*/ 9288824 w 9401538"/>
                  <a:gd name="connsiteY4-206" fmla="*/ 225426 h 3616413"/>
                  <a:gd name="connsiteX5-207" fmla="*/ 7491386 w 9401538"/>
                  <a:gd name="connsiteY5-208" fmla="*/ 225425 h 3616413"/>
                  <a:gd name="connsiteX6-209" fmla="*/ 6997539 w 9401538"/>
                  <a:gd name="connsiteY6-210" fmla="*/ 1284484 h 3616413"/>
                  <a:gd name="connsiteX7-211" fmla="*/ 6885835 w 9401538"/>
                  <a:gd name="connsiteY7-212" fmla="*/ 1352833 h 3616413"/>
                  <a:gd name="connsiteX8-213" fmla="*/ 6870328 w 9401538"/>
                  <a:gd name="connsiteY8-214" fmla="*/ 1349086 h 3616413"/>
                  <a:gd name="connsiteX9-215" fmla="*/ 6856656 w 9401538"/>
                  <a:gd name="connsiteY9-216" fmla="*/ 1351846 h 3616413"/>
                  <a:gd name="connsiteX10-217" fmla="*/ 5059219 w 9401538"/>
                  <a:gd name="connsiteY10-218" fmla="*/ 1351845 h 3616413"/>
                  <a:gd name="connsiteX11-219" fmla="*/ 4565370 w 9401538"/>
                  <a:gd name="connsiteY11-220" fmla="*/ 2410904 h 3616413"/>
                  <a:gd name="connsiteX12-221" fmla="*/ 4509957 w 9401538"/>
                  <a:gd name="connsiteY12-222" fmla="*/ 2475037 h 3616413"/>
                  <a:gd name="connsiteX13-223" fmla="*/ 4391145 w 9401538"/>
                  <a:gd name="connsiteY13-224" fmla="*/ 2472482 h 3616413"/>
                  <a:gd name="connsiteX14-225" fmla="*/ 2593708 w 9401538"/>
                  <a:gd name="connsiteY14-226" fmla="*/ 2472481 h 3616413"/>
                  <a:gd name="connsiteX15-227" fmla="*/ 2099861 w 9401538"/>
                  <a:gd name="connsiteY15-228" fmla="*/ 3531540 h 3616413"/>
                  <a:gd name="connsiteX16-229" fmla="*/ 2071936 w 9401538"/>
                  <a:gd name="connsiteY16-230" fmla="*/ 3569396 h 3616413"/>
                  <a:gd name="connsiteX17-231" fmla="*/ 2071924 w 9401538"/>
                  <a:gd name="connsiteY17-232" fmla="*/ 3569403 h 3616413"/>
                  <a:gd name="connsiteX18-233" fmla="*/ 2062487 w 9401538"/>
                  <a:gd name="connsiteY18-234" fmla="*/ 3583400 h 3616413"/>
                  <a:gd name="connsiteX19-235" fmla="*/ 1982787 w 9401538"/>
                  <a:gd name="connsiteY19-236" fmla="*/ 3616413 h 3616413"/>
                  <a:gd name="connsiteX20-237" fmla="*/ 112713 w 9401538"/>
                  <a:gd name="connsiteY20-238" fmla="*/ 3616412 h 3616413"/>
                  <a:gd name="connsiteX21-239" fmla="*/ 8857 w 9401538"/>
                  <a:gd name="connsiteY21-240" fmla="*/ 3547572 h 3616413"/>
                  <a:gd name="connsiteX22-241" fmla="*/ 0 w 9401538"/>
                  <a:gd name="connsiteY22-242" fmla="*/ 3503700 h 3616413"/>
                  <a:gd name="connsiteX23-243" fmla="*/ 8857 w 9401538"/>
                  <a:gd name="connsiteY23-244" fmla="*/ 3459827 h 3616413"/>
                  <a:gd name="connsiteX24-245" fmla="*/ 112713 w 9401538"/>
                  <a:gd name="connsiteY24-246" fmla="*/ 3390987 h 3616413"/>
                  <a:gd name="connsiteX25-247" fmla="*/ 1903983 w 9401538"/>
                  <a:gd name="connsiteY25-248" fmla="*/ 3390987 h 3616413"/>
                  <a:gd name="connsiteX26-249" fmla="*/ 2403999 w 9401538"/>
                  <a:gd name="connsiteY26-250" fmla="*/ 2318701 h 3616413"/>
                  <a:gd name="connsiteX27-251" fmla="*/ 2450326 w 9401538"/>
                  <a:gd name="connsiteY27-252" fmla="*/ 2267223 h 3616413"/>
                  <a:gd name="connsiteX28-253" fmla="*/ 2477016 w 9401538"/>
                  <a:gd name="connsiteY28-254" fmla="*/ 2256036 h 3616413"/>
                  <a:gd name="connsiteX29-255" fmla="*/ 2477198 w 9401538"/>
                  <a:gd name="connsiteY29-256" fmla="*/ 2255914 h 3616413"/>
                  <a:gd name="connsiteX30-257" fmla="*/ 2477410 w 9401538"/>
                  <a:gd name="connsiteY30-258" fmla="*/ 2255871 h 3616413"/>
                  <a:gd name="connsiteX31-259" fmla="*/ 2481701 w 9401538"/>
                  <a:gd name="connsiteY31-260" fmla="*/ 2254073 h 3616413"/>
                  <a:gd name="connsiteX32-261" fmla="*/ 2491784 w 9401538"/>
                  <a:gd name="connsiteY32-262" fmla="*/ 2252969 h 3616413"/>
                  <a:gd name="connsiteX33-263" fmla="*/ 2521071 w 9401538"/>
                  <a:gd name="connsiteY33-264" fmla="*/ 2247056 h 3616413"/>
                  <a:gd name="connsiteX34-265" fmla="*/ 4380356 w 9401538"/>
                  <a:gd name="connsiteY34-266" fmla="*/ 2247056 h 3616413"/>
                  <a:gd name="connsiteX35-267" fmla="*/ 4869509 w 9401538"/>
                  <a:gd name="connsiteY35-268" fmla="*/ 1198065 h 3616413"/>
                  <a:gd name="connsiteX36-269" fmla="*/ 4915836 w 9401538"/>
                  <a:gd name="connsiteY36-270" fmla="*/ 1146587 h 3616413"/>
                  <a:gd name="connsiteX37-271" fmla="*/ 4942528 w 9401538"/>
                  <a:gd name="connsiteY37-272" fmla="*/ 1135399 h 3616413"/>
                  <a:gd name="connsiteX38-273" fmla="*/ 4942709 w 9401538"/>
                  <a:gd name="connsiteY38-274" fmla="*/ 1135278 h 3616413"/>
                  <a:gd name="connsiteX39-275" fmla="*/ 4942921 w 9401538"/>
                  <a:gd name="connsiteY39-276" fmla="*/ 1135235 h 3616413"/>
                  <a:gd name="connsiteX40-277" fmla="*/ 4947211 w 9401538"/>
                  <a:gd name="connsiteY40-278" fmla="*/ 1133436 h 3616413"/>
                  <a:gd name="connsiteX41-279" fmla="*/ 4957295 w 9401538"/>
                  <a:gd name="connsiteY41-280" fmla="*/ 1132333 h 3616413"/>
                  <a:gd name="connsiteX42-281" fmla="*/ 4986582 w 9401538"/>
                  <a:gd name="connsiteY42-282" fmla="*/ 1126420 h 3616413"/>
                  <a:gd name="connsiteX43-283" fmla="*/ 6809827 w 9401538"/>
                  <a:gd name="connsiteY43-284" fmla="*/ 1126420 h 3616413"/>
                  <a:gd name="connsiteX44-285" fmla="*/ 7301677 w 9401538"/>
                  <a:gd name="connsiteY44-286" fmla="*/ 71645 h 3616413"/>
                  <a:gd name="connsiteX45-287" fmla="*/ 7368524 w 9401538"/>
                  <a:gd name="connsiteY45-288" fmla="*/ 10391 h 3616413"/>
                  <a:gd name="connsiteX46-289" fmla="*/ 7376924 w 9401538"/>
                  <a:gd name="connsiteY46-290" fmla="*/ 9062 h 3616413"/>
                  <a:gd name="connsiteX47-291" fmla="*/ 7385233 w 9401538"/>
                  <a:gd name="connsiteY47-292" fmla="*/ 5067 h 3616413"/>
                  <a:gd name="connsiteX48-293" fmla="*/ 7418750 w 9401538"/>
                  <a:gd name="connsiteY48-294" fmla="*/ 0 h 3616413"/>
                  <a:gd name="connsiteX0-295" fmla="*/ 7418750 w 9401538"/>
                  <a:gd name="connsiteY0-296" fmla="*/ 0 h 3616413"/>
                  <a:gd name="connsiteX1-297" fmla="*/ 9288825 w 9401538"/>
                  <a:gd name="connsiteY1-298" fmla="*/ 0 h 3616413"/>
                  <a:gd name="connsiteX2-299" fmla="*/ 9401538 w 9401538"/>
                  <a:gd name="connsiteY2-300" fmla="*/ 112713 h 3616413"/>
                  <a:gd name="connsiteX3-301" fmla="*/ 9401537 w 9401538"/>
                  <a:gd name="connsiteY3-302" fmla="*/ 112713 h 3616413"/>
                  <a:gd name="connsiteX4-303" fmla="*/ 9288824 w 9401538"/>
                  <a:gd name="connsiteY4-304" fmla="*/ 225426 h 3616413"/>
                  <a:gd name="connsiteX5-305" fmla="*/ 7491386 w 9401538"/>
                  <a:gd name="connsiteY5-306" fmla="*/ 225425 h 3616413"/>
                  <a:gd name="connsiteX6-307" fmla="*/ 6997539 w 9401538"/>
                  <a:gd name="connsiteY6-308" fmla="*/ 1284484 h 3616413"/>
                  <a:gd name="connsiteX7-309" fmla="*/ 6885835 w 9401538"/>
                  <a:gd name="connsiteY7-310" fmla="*/ 1352833 h 3616413"/>
                  <a:gd name="connsiteX8-311" fmla="*/ 6870328 w 9401538"/>
                  <a:gd name="connsiteY8-312" fmla="*/ 1349086 h 3616413"/>
                  <a:gd name="connsiteX9-313" fmla="*/ 6856656 w 9401538"/>
                  <a:gd name="connsiteY9-314" fmla="*/ 1351846 h 3616413"/>
                  <a:gd name="connsiteX10-315" fmla="*/ 5059219 w 9401538"/>
                  <a:gd name="connsiteY10-316" fmla="*/ 1351845 h 3616413"/>
                  <a:gd name="connsiteX11-317" fmla="*/ 4565370 w 9401538"/>
                  <a:gd name="connsiteY11-318" fmla="*/ 2410904 h 3616413"/>
                  <a:gd name="connsiteX12-319" fmla="*/ 4509957 w 9401538"/>
                  <a:gd name="connsiteY12-320" fmla="*/ 2475037 h 3616413"/>
                  <a:gd name="connsiteX13-321" fmla="*/ 4391145 w 9401538"/>
                  <a:gd name="connsiteY13-322" fmla="*/ 2472482 h 3616413"/>
                  <a:gd name="connsiteX14-323" fmla="*/ 2593708 w 9401538"/>
                  <a:gd name="connsiteY14-324" fmla="*/ 2472481 h 3616413"/>
                  <a:gd name="connsiteX15-325" fmla="*/ 2099861 w 9401538"/>
                  <a:gd name="connsiteY15-326" fmla="*/ 3531540 h 3616413"/>
                  <a:gd name="connsiteX16-327" fmla="*/ 2071936 w 9401538"/>
                  <a:gd name="connsiteY16-328" fmla="*/ 3569396 h 3616413"/>
                  <a:gd name="connsiteX17-329" fmla="*/ 2071924 w 9401538"/>
                  <a:gd name="connsiteY17-330" fmla="*/ 3569403 h 3616413"/>
                  <a:gd name="connsiteX18-331" fmla="*/ 2062487 w 9401538"/>
                  <a:gd name="connsiteY18-332" fmla="*/ 3583400 h 3616413"/>
                  <a:gd name="connsiteX19-333" fmla="*/ 1982787 w 9401538"/>
                  <a:gd name="connsiteY19-334" fmla="*/ 3616413 h 3616413"/>
                  <a:gd name="connsiteX20-335" fmla="*/ 112713 w 9401538"/>
                  <a:gd name="connsiteY20-336" fmla="*/ 3616412 h 3616413"/>
                  <a:gd name="connsiteX21-337" fmla="*/ 8857 w 9401538"/>
                  <a:gd name="connsiteY21-338" fmla="*/ 3547572 h 3616413"/>
                  <a:gd name="connsiteX22-339" fmla="*/ 0 w 9401538"/>
                  <a:gd name="connsiteY22-340" fmla="*/ 3503700 h 3616413"/>
                  <a:gd name="connsiteX23-341" fmla="*/ 8857 w 9401538"/>
                  <a:gd name="connsiteY23-342" fmla="*/ 3459827 h 3616413"/>
                  <a:gd name="connsiteX24-343" fmla="*/ 112713 w 9401538"/>
                  <a:gd name="connsiteY24-344" fmla="*/ 3390987 h 3616413"/>
                  <a:gd name="connsiteX25-345" fmla="*/ 1903983 w 9401538"/>
                  <a:gd name="connsiteY25-346" fmla="*/ 3390987 h 3616413"/>
                  <a:gd name="connsiteX26-347" fmla="*/ 2403999 w 9401538"/>
                  <a:gd name="connsiteY26-348" fmla="*/ 2318701 h 3616413"/>
                  <a:gd name="connsiteX27-349" fmla="*/ 2450326 w 9401538"/>
                  <a:gd name="connsiteY27-350" fmla="*/ 2267223 h 3616413"/>
                  <a:gd name="connsiteX28-351" fmla="*/ 2477016 w 9401538"/>
                  <a:gd name="connsiteY28-352" fmla="*/ 2256036 h 3616413"/>
                  <a:gd name="connsiteX29-353" fmla="*/ 2477198 w 9401538"/>
                  <a:gd name="connsiteY29-354" fmla="*/ 2255914 h 3616413"/>
                  <a:gd name="connsiteX30-355" fmla="*/ 2477410 w 9401538"/>
                  <a:gd name="connsiteY30-356" fmla="*/ 2255871 h 3616413"/>
                  <a:gd name="connsiteX31-357" fmla="*/ 2481701 w 9401538"/>
                  <a:gd name="connsiteY31-358" fmla="*/ 2254073 h 3616413"/>
                  <a:gd name="connsiteX32-359" fmla="*/ 2491784 w 9401538"/>
                  <a:gd name="connsiteY32-360" fmla="*/ 2252969 h 3616413"/>
                  <a:gd name="connsiteX33-361" fmla="*/ 2521071 w 9401538"/>
                  <a:gd name="connsiteY33-362" fmla="*/ 2247056 h 3616413"/>
                  <a:gd name="connsiteX34-363" fmla="*/ 4380356 w 9401538"/>
                  <a:gd name="connsiteY34-364" fmla="*/ 2247056 h 3616413"/>
                  <a:gd name="connsiteX35-365" fmla="*/ 4869509 w 9401538"/>
                  <a:gd name="connsiteY35-366" fmla="*/ 1198065 h 3616413"/>
                  <a:gd name="connsiteX36-367" fmla="*/ 4915836 w 9401538"/>
                  <a:gd name="connsiteY36-368" fmla="*/ 1146587 h 3616413"/>
                  <a:gd name="connsiteX37-369" fmla="*/ 4942528 w 9401538"/>
                  <a:gd name="connsiteY37-370" fmla="*/ 1135399 h 3616413"/>
                  <a:gd name="connsiteX38-371" fmla="*/ 4942709 w 9401538"/>
                  <a:gd name="connsiteY38-372" fmla="*/ 1135278 h 3616413"/>
                  <a:gd name="connsiteX39-373" fmla="*/ 4942921 w 9401538"/>
                  <a:gd name="connsiteY39-374" fmla="*/ 1135235 h 3616413"/>
                  <a:gd name="connsiteX40-375" fmla="*/ 4947211 w 9401538"/>
                  <a:gd name="connsiteY40-376" fmla="*/ 1133436 h 3616413"/>
                  <a:gd name="connsiteX41-377" fmla="*/ 4957295 w 9401538"/>
                  <a:gd name="connsiteY41-378" fmla="*/ 1132333 h 3616413"/>
                  <a:gd name="connsiteX42-379" fmla="*/ 4986582 w 9401538"/>
                  <a:gd name="connsiteY42-380" fmla="*/ 1126420 h 3616413"/>
                  <a:gd name="connsiteX43-381" fmla="*/ 6809827 w 9401538"/>
                  <a:gd name="connsiteY43-382" fmla="*/ 1126420 h 3616413"/>
                  <a:gd name="connsiteX44-383" fmla="*/ 7301677 w 9401538"/>
                  <a:gd name="connsiteY44-384" fmla="*/ 71645 h 3616413"/>
                  <a:gd name="connsiteX45-385" fmla="*/ 7368524 w 9401538"/>
                  <a:gd name="connsiteY45-386" fmla="*/ 10391 h 3616413"/>
                  <a:gd name="connsiteX46-387" fmla="*/ 7376924 w 9401538"/>
                  <a:gd name="connsiteY46-388" fmla="*/ 9062 h 3616413"/>
                  <a:gd name="connsiteX47-389" fmla="*/ 7385233 w 9401538"/>
                  <a:gd name="connsiteY47-390" fmla="*/ 5067 h 3616413"/>
                  <a:gd name="connsiteX48-391" fmla="*/ 7418750 w 9401538"/>
                  <a:gd name="connsiteY48-392" fmla="*/ 0 h 3616413"/>
                  <a:gd name="connsiteX0-393" fmla="*/ 7418750 w 9401538"/>
                  <a:gd name="connsiteY0-394" fmla="*/ 0 h 3616413"/>
                  <a:gd name="connsiteX1-395" fmla="*/ 9288825 w 9401538"/>
                  <a:gd name="connsiteY1-396" fmla="*/ 0 h 3616413"/>
                  <a:gd name="connsiteX2-397" fmla="*/ 9401538 w 9401538"/>
                  <a:gd name="connsiteY2-398" fmla="*/ 112713 h 3616413"/>
                  <a:gd name="connsiteX3-399" fmla="*/ 9401537 w 9401538"/>
                  <a:gd name="connsiteY3-400" fmla="*/ 112713 h 3616413"/>
                  <a:gd name="connsiteX4-401" fmla="*/ 9288824 w 9401538"/>
                  <a:gd name="connsiteY4-402" fmla="*/ 225426 h 3616413"/>
                  <a:gd name="connsiteX5-403" fmla="*/ 7491386 w 9401538"/>
                  <a:gd name="connsiteY5-404" fmla="*/ 225425 h 3616413"/>
                  <a:gd name="connsiteX6-405" fmla="*/ 6997539 w 9401538"/>
                  <a:gd name="connsiteY6-406" fmla="*/ 1284484 h 3616413"/>
                  <a:gd name="connsiteX7-407" fmla="*/ 6885835 w 9401538"/>
                  <a:gd name="connsiteY7-408" fmla="*/ 1352833 h 3616413"/>
                  <a:gd name="connsiteX8-409" fmla="*/ 6870328 w 9401538"/>
                  <a:gd name="connsiteY8-410" fmla="*/ 1349086 h 3616413"/>
                  <a:gd name="connsiteX9-411" fmla="*/ 6856656 w 9401538"/>
                  <a:gd name="connsiteY9-412" fmla="*/ 1351846 h 3616413"/>
                  <a:gd name="connsiteX10-413" fmla="*/ 5059219 w 9401538"/>
                  <a:gd name="connsiteY10-414" fmla="*/ 1351845 h 3616413"/>
                  <a:gd name="connsiteX11-415" fmla="*/ 4565370 w 9401538"/>
                  <a:gd name="connsiteY11-416" fmla="*/ 2410904 h 3616413"/>
                  <a:gd name="connsiteX12-417" fmla="*/ 4509957 w 9401538"/>
                  <a:gd name="connsiteY12-418" fmla="*/ 2475037 h 3616413"/>
                  <a:gd name="connsiteX13-419" fmla="*/ 4391145 w 9401538"/>
                  <a:gd name="connsiteY13-420" fmla="*/ 2472482 h 3616413"/>
                  <a:gd name="connsiteX14-421" fmla="*/ 2593708 w 9401538"/>
                  <a:gd name="connsiteY14-422" fmla="*/ 2472481 h 3616413"/>
                  <a:gd name="connsiteX15-423" fmla="*/ 2099861 w 9401538"/>
                  <a:gd name="connsiteY15-424" fmla="*/ 3531540 h 3616413"/>
                  <a:gd name="connsiteX16-425" fmla="*/ 2071936 w 9401538"/>
                  <a:gd name="connsiteY16-426" fmla="*/ 3569396 h 3616413"/>
                  <a:gd name="connsiteX17-427" fmla="*/ 2071924 w 9401538"/>
                  <a:gd name="connsiteY17-428" fmla="*/ 3569403 h 3616413"/>
                  <a:gd name="connsiteX18-429" fmla="*/ 2062487 w 9401538"/>
                  <a:gd name="connsiteY18-430" fmla="*/ 3583400 h 3616413"/>
                  <a:gd name="connsiteX19-431" fmla="*/ 1982787 w 9401538"/>
                  <a:gd name="connsiteY19-432" fmla="*/ 3616413 h 3616413"/>
                  <a:gd name="connsiteX20-433" fmla="*/ 112713 w 9401538"/>
                  <a:gd name="connsiteY20-434" fmla="*/ 3616412 h 3616413"/>
                  <a:gd name="connsiteX21-435" fmla="*/ 8857 w 9401538"/>
                  <a:gd name="connsiteY21-436" fmla="*/ 3547572 h 3616413"/>
                  <a:gd name="connsiteX22-437" fmla="*/ 0 w 9401538"/>
                  <a:gd name="connsiteY22-438" fmla="*/ 3503700 h 3616413"/>
                  <a:gd name="connsiteX23-439" fmla="*/ 8857 w 9401538"/>
                  <a:gd name="connsiteY23-440" fmla="*/ 3459827 h 3616413"/>
                  <a:gd name="connsiteX24-441" fmla="*/ 112713 w 9401538"/>
                  <a:gd name="connsiteY24-442" fmla="*/ 3390987 h 3616413"/>
                  <a:gd name="connsiteX25-443" fmla="*/ 1903983 w 9401538"/>
                  <a:gd name="connsiteY25-444" fmla="*/ 3390987 h 3616413"/>
                  <a:gd name="connsiteX26-445" fmla="*/ 2403999 w 9401538"/>
                  <a:gd name="connsiteY26-446" fmla="*/ 2318701 h 3616413"/>
                  <a:gd name="connsiteX27-447" fmla="*/ 2450326 w 9401538"/>
                  <a:gd name="connsiteY27-448" fmla="*/ 2267223 h 3616413"/>
                  <a:gd name="connsiteX28-449" fmla="*/ 2477016 w 9401538"/>
                  <a:gd name="connsiteY28-450" fmla="*/ 2256036 h 3616413"/>
                  <a:gd name="connsiteX29-451" fmla="*/ 2477198 w 9401538"/>
                  <a:gd name="connsiteY29-452" fmla="*/ 2255914 h 3616413"/>
                  <a:gd name="connsiteX30-453" fmla="*/ 2477410 w 9401538"/>
                  <a:gd name="connsiteY30-454" fmla="*/ 2255871 h 3616413"/>
                  <a:gd name="connsiteX31-455" fmla="*/ 2481701 w 9401538"/>
                  <a:gd name="connsiteY31-456" fmla="*/ 2254073 h 3616413"/>
                  <a:gd name="connsiteX32-457" fmla="*/ 2491784 w 9401538"/>
                  <a:gd name="connsiteY32-458" fmla="*/ 2252969 h 3616413"/>
                  <a:gd name="connsiteX33-459" fmla="*/ 2521071 w 9401538"/>
                  <a:gd name="connsiteY33-460" fmla="*/ 2247056 h 3616413"/>
                  <a:gd name="connsiteX34-461" fmla="*/ 4380356 w 9401538"/>
                  <a:gd name="connsiteY34-462" fmla="*/ 2247056 h 3616413"/>
                  <a:gd name="connsiteX35-463" fmla="*/ 4869509 w 9401538"/>
                  <a:gd name="connsiteY35-464" fmla="*/ 1198065 h 3616413"/>
                  <a:gd name="connsiteX36-465" fmla="*/ 4915836 w 9401538"/>
                  <a:gd name="connsiteY36-466" fmla="*/ 1146587 h 3616413"/>
                  <a:gd name="connsiteX37-467" fmla="*/ 4942528 w 9401538"/>
                  <a:gd name="connsiteY37-468" fmla="*/ 1135399 h 3616413"/>
                  <a:gd name="connsiteX38-469" fmla="*/ 4942709 w 9401538"/>
                  <a:gd name="connsiteY38-470" fmla="*/ 1135278 h 3616413"/>
                  <a:gd name="connsiteX39-471" fmla="*/ 4942921 w 9401538"/>
                  <a:gd name="connsiteY39-472" fmla="*/ 1135235 h 3616413"/>
                  <a:gd name="connsiteX40-473" fmla="*/ 4947211 w 9401538"/>
                  <a:gd name="connsiteY40-474" fmla="*/ 1133436 h 3616413"/>
                  <a:gd name="connsiteX41-475" fmla="*/ 4957295 w 9401538"/>
                  <a:gd name="connsiteY41-476" fmla="*/ 1132333 h 3616413"/>
                  <a:gd name="connsiteX42-477" fmla="*/ 4986582 w 9401538"/>
                  <a:gd name="connsiteY42-478" fmla="*/ 1126420 h 3616413"/>
                  <a:gd name="connsiteX43-479" fmla="*/ 6809827 w 9401538"/>
                  <a:gd name="connsiteY43-480" fmla="*/ 1126420 h 3616413"/>
                  <a:gd name="connsiteX44-481" fmla="*/ 7301677 w 9401538"/>
                  <a:gd name="connsiteY44-482" fmla="*/ 71645 h 3616413"/>
                  <a:gd name="connsiteX45-483" fmla="*/ 7368524 w 9401538"/>
                  <a:gd name="connsiteY45-484" fmla="*/ 10391 h 3616413"/>
                  <a:gd name="connsiteX46-485" fmla="*/ 7376924 w 9401538"/>
                  <a:gd name="connsiteY46-486" fmla="*/ 9062 h 3616413"/>
                  <a:gd name="connsiteX47-487" fmla="*/ 7385233 w 9401538"/>
                  <a:gd name="connsiteY47-488" fmla="*/ 5067 h 3616413"/>
                  <a:gd name="connsiteX48-489" fmla="*/ 7418750 w 9401538"/>
                  <a:gd name="connsiteY48-490" fmla="*/ 0 h 3616413"/>
                  <a:gd name="connsiteX0-491" fmla="*/ 7418750 w 9401538"/>
                  <a:gd name="connsiteY0-492" fmla="*/ 0 h 3616413"/>
                  <a:gd name="connsiteX1-493" fmla="*/ 9288825 w 9401538"/>
                  <a:gd name="connsiteY1-494" fmla="*/ 0 h 3616413"/>
                  <a:gd name="connsiteX2-495" fmla="*/ 9401538 w 9401538"/>
                  <a:gd name="connsiteY2-496" fmla="*/ 112713 h 3616413"/>
                  <a:gd name="connsiteX3-497" fmla="*/ 9401537 w 9401538"/>
                  <a:gd name="connsiteY3-498" fmla="*/ 112713 h 3616413"/>
                  <a:gd name="connsiteX4-499" fmla="*/ 9288824 w 9401538"/>
                  <a:gd name="connsiteY4-500" fmla="*/ 225426 h 3616413"/>
                  <a:gd name="connsiteX5-501" fmla="*/ 7491386 w 9401538"/>
                  <a:gd name="connsiteY5-502" fmla="*/ 225425 h 3616413"/>
                  <a:gd name="connsiteX6-503" fmla="*/ 6997539 w 9401538"/>
                  <a:gd name="connsiteY6-504" fmla="*/ 1284484 h 3616413"/>
                  <a:gd name="connsiteX7-505" fmla="*/ 6885835 w 9401538"/>
                  <a:gd name="connsiteY7-506" fmla="*/ 1352833 h 3616413"/>
                  <a:gd name="connsiteX8-507" fmla="*/ 6870328 w 9401538"/>
                  <a:gd name="connsiteY8-508" fmla="*/ 1349086 h 3616413"/>
                  <a:gd name="connsiteX9-509" fmla="*/ 6856656 w 9401538"/>
                  <a:gd name="connsiteY9-510" fmla="*/ 1351846 h 3616413"/>
                  <a:gd name="connsiteX10-511" fmla="*/ 5059219 w 9401538"/>
                  <a:gd name="connsiteY10-512" fmla="*/ 1351845 h 3616413"/>
                  <a:gd name="connsiteX11-513" fmla="*/ 4565370 w 9401538"/>
                  <a:gd name="connsiteY11-514" fmla="*/ 2410904 h 3616413"/>
                  <a:gd name="connsiteX12-515" fmla="*/ 4509957 w 9401538"/>
                  <a:gd name="connsiteY12-516" fmla="*/ 2475037 h 3616413"/>
                  <a:gd name="connsiteX13-517" fmla="*/ 4391145 w 9401538"/>
                  <a:gd name="connsiteY13-518" fmla="*/ 2472482 h 3616413"/>
                  <a:gd name="connsiteX14-519" fmla="*/ 2593708 w 9401538"/>
                  <a:gd name="connsiteY14-520" fmla="*/ 2472481 h 3616413"/>
                  <a:gd name="connsiteX15-521" fmla="*/ 2099861 w 9401538"/>
                  <a:gd name="connsiteY15-522" fmla="*/ 3531540 h 3616413"/>
                  <a:gd name="connsiteX16-523" fmla="*/ 2071936 w 9401538"/>
                  <a:gd name="connsiteY16-524" fmla="*/ 3569396 h 3616413"/>
                  <a:gd name="connsiteX17-525" fmla="*/ 2071924 w 9401538"/>
                  <a:gd name="connsiteY17-526" fmla="*/ 3569403 h 3616413"/>
                  <a:gd name="connsiteX18-527" fmla="*/ 2062487 w 9401538"/>
                  <a:gd name="connsiteY18-528" fmla="*/ 3583400 h 3616413"/>
                  <a:gd name="connsiteX19-529" fmla="*/ 1982787 w 9401538"/>
                  <a:gd name="connsiteY19-530" fmla="*/ 3616413 h 3616413"/>
                  <a:gd name="connsiteX20-531" fmla="*/ 112713 w 9401538"/>
                  <a:gd name="connsiteY20-532" fmla="*/ 3616412 h 3616413"/>
                  <a:gd name="connsiteX21-533" fmla="*/ 8857 w 9401538"/>
                  <a:gd name="connsiteY21-534" fmla="*/ 3547572 h 3616413"/>
                  <a:gd name="connsiteX22-535" fmla="*/ 0 w 9401538"/>
                  <a:gd name="connsiteY22-536" fmla="*/ 3503700 h 3616413"/>
                  <a:gd name="connsiteX23-537" fmla="*/ 8857 w 9401538"/>
                  <a:gd name="connsiteY23-538" fmla="*/ 3459827 h 3616413"/>
                  <a:gd name="connsiteX24-539" fmla="*/ 112713 w 9401538"/>
                  <a:gd name="connsiteY24-540" fmla="*/ 3390987 h 3616413"/>
                  <a:gd name="connsiteX25-541" fmla="*/ 1903983 w 9401538"/>
                  <a:gd name="connsiteY25-542" fmla="*/ 3390987 h 3616413"/>
                  <a:gd name="connsiteX26-543" fmla="*/ 2403999 w 9401538"/>
                  <a:gd name="connsiteY26-544" fmla="*/ 2318701 h 3616413"/>
                  <a:gd name="connsiteX27-545" fmla="*/ 2450326 w 9401538"/>
                  <a:gd name="connsiteY27-546" fmla="*/ 2267223 h 3616413"/>
                  <a:gd name="connsiteX28-547" fmla="*/ 2477016 w 9401538"/>
                  <a:gd name="connsiteY28-548" fmla="*/ 2256036 h 3616413"/>
                  <a:gd name="connsiteX29-549" fmla="*/ 2477198 w 9401538"/>
                  <a:gd name="connsiteY29-550" fmla="*/ 2255914 h 3616413"/>
                  <a:gd name="connsiteX30-551" fmla="*/ 2477410 w 9401538"/>
                  <a:gd name="connsiteY30-552" fmla="*/ 2255871 h 3616413"/>
                  <a:gd name="connsiteX31-553" fmla="*/ 2481701 w 9401538"/>
                  <a:gd name="connsiteY31-554" fmla="*/ 2254073 h 3616413"/>
                  <a:gd name="connsiteX32-555" fmla="*/ 2491784 w 9401538"/>
                  <a:gd name="connsiteY32-556" fmla="*/ 2252969 h 3616413"/>
                  <a:gd name="connsiteX33-557" fmla="*/ 2521071 w 9401538"/>
                  <a:gd name="connsiteY33-558" fmla="*/ 2247056 h 3616413"/>
                  <a:gd name="connsiteX34-559" fmla="*/ 4380356 w 9401538"/>
                  <a:gd name="connsiteY34-560" fmla="*/ 2247056 h 3616413"/>
                  <a:gd name="connsiteX35-561" fmla="*/ 4869509 w 9401538"/>
                  <a:gd name="connsiteY35-562" fmla="*/ 1198065 h 3616413"/>
                  <a:gd name="connsiteX36-563" fmla="*/ 4915836 w 9401538"/>
                  <a:gd name="connsiteY36-564" fmla="*/ 1146587 h 3616413"/>
                  <a:gd name="connsiteX37-565" fmla="*/ 4942528 w 9401538"/>
                  <a:gd name="connsiteY37-566" fmla="*/ 1135399 h 3616413"/>
                  <a:gd name="connsiteX38-567" fmla="*/ 4942709 w 9401538"/>
                  <a:gd name="connsiteY38-568" fmla="*/ 1135278 h 3616413"/>
                  <a:gd name="connsiteX39-569" fmla="*/ 4942921 w 9401538"/>
                  <a:gd name="connsiteY39-570" fmla="*/ 1135235 h 3616413"/>
                  <a:gd name="connsiteX40-571" fmla="*/ 4947211 w 9401538"/>
                  <a:gd name="connsiteY40-572" fmla="*/ 1133436 h 3616413"/>
                  <a:gd name="connsiteX41-573" fmla="*/ 4957295 w 9401538"/>
                  <a:gd name="connsiteY41-574" fmla="*/ 1132333 h 3616413"/>
                  <a:gd name="connsiteX42-575" fmla="*/ 4986582 w 9401538"/>
                  <a:gd name="connsiteY42-576" fmla="*/ 1126420 h 3616413"/>
                  <a:gd name="connsiteX43-577" fmla="*/ 6809827 w 9401538"/>
                  <a:gd name="connsiteY43-578" fmla="*/ 1126420 h 3616413"/>
                  <a:gd name="connsiteX44-579" fmla="*/ 7301677 w 9401538"/>
                  <a:gd name="connsiteY44-580" fmla="*/ 71645 h 3616413"/>
                  <a:gd name="connsiteX45-581" fmla="*/ 7368524 w 9401538"/>
                  <a:gd name="connsiteY45-582" fmla="*/ 10391 h 3616413"/>
                  <a:gd name="connsiteX46-583" fmla="*/ 7376924 w 9401538"/>
                  <a:gd name="connsiteY46-584" fmla="*/ 9062 h 3616413"/>
                  <a:gd name="connsiteX47-585" fmla="*/ 7385233 w 9401538"/>
                  <a:gd name="connsiteY47-586" fmla="*/ 5067 h 3616413"/>
                  <a:gd name="connsiteX48-587" fmla="*/ 7418750 w 9401538"/>
                  <a:gd name="connsiteY48-588" fmla="*/ 0 h 3616413"/>
                  <a:gd name="connsiteX0-589" fmla="*/ 7418750 w 9401538"/>
                  <a:gd name="connsiteY0-590" fmla="*/ 0 h 3616413"/>
                  <a:gd name="connsiteX1-591" fmla="*/ 9288825 w 9401538"/>
                  <a:gd name="connsiteY1-592" fmla="*/ 0 h 3616413"/>
                  <a:gd name="connsiteX2-593" fmla="*/ 9401538 w 9401538"/>
                  <a:gd name="connsiteY2-594" fmla="*/ 112713 h 3616413"/>
                  <a:gd name="connsiteX3-595" fmla="*/ 9401537 w 9401538"/>
                  <a:gd name="connsiteY3-596" fmla="*/ 112713 h 3616413"/>
                  <a:gd name="connsiteX4-597" fmla="*/ 9288824 w 9401538"/>
                  <a:gd name="connsiteY4-598" fmla="*/ 225426 h 3616413"/>
                  <a:gd name="connsiteX5-599" fmla="*/ 7491386 w 9401538"/>
                  <a:gd name="connsiteY5-600" fmla="*/ 225425 h 3616413"/>
                  <a:gd name="connsiteX6-601" fmla="*/ 6997539 w 9401538"/>
                  <a:gd name="connsiteY6-602" fmla="*/ 1284484 h 3616413"/>
                  <a:gd name="connsiteX7-603" fmla="*/ 6885835 w 9401538"/>
                  <a:gd name="connsiteY7-604" fmla="*/ 1352833 h 3616413"/>
                  <a:gd name="connsiteX8-605" fmla="*/ 6870328 w 9401538"/>
                  <a:gd name="connsiteY8-606" fmla="*/ 1349086 h 3616413"/>
                  <a:gd name="connsiteX9-607" fmla="*/ 6856656 w 9401538"/>
                  <a:gd name="connsiteY9-608" fmla="*/ 1351846 h 3616413"/>
                  <a:gd name="connsiteX10-609" fmla="*/ 5059219 w 9401538"/>
                  <a:gd name="connsiteY10-610" fmla="*/ 1351845 h 3616413"/>
                  <a:gd name="connsiteX11-611" fmla="*/ 4565370 w 9401538"/>
                  <a:gd name="connsiteY11-612" fmla="*/ 2410904 h 3616413"/>
                  <a:gd name="connsiteX12-613" fmla="*/ 4509957 w 9401538"/>
                  <a:gd name="connsiteY12-614" fmla="*/ 2475037 h 3616413"/>
                  <a:gd name="connsiteX13-615" fmla="*/ 4391145 w 9401538"/>
                  <a:gd name="connsiteY13-616" fmla="*/ 2472482 h 3616413"/>
                  <a:gd name="connsiteX14-617" fmla="*/ 2593708 w 9401538"/>
                  <a:gd name="connsiteY14-618" fmla="*/ 2472481 h 3616413"/>
                  <a:gd name="connsiteX15-619" fmla="*/ 2099861 w 9401538"/>
                  <a:gd name="connsiteY15-620" fmla="*/ 3531540 h 3616413"/>
                  <a:gd name="connsiteX16-621" fmla="*/ 2071936 w 9401538"/>
                  <a:gd name="connsiteY16-622" fmla="*/ 3569396 h 3616413"/>
                  <a:gd name="connsiteX17-623" fmla="*/ 2071924 w 9401538"/>
                  <a:gd name="connsiteY17-624" fmla="*/ 3569403 h 3616413"/>
                  <a:gd name="connsiteX18-625" fmla="*/ 2062487 w 9401538"/>
                  <a:gd name="connsiteY18-626" fmla="*/ 3583400 h 3616413"/>
                  <a:gd name="connsiteX19-627" fmla="*/ 1982787 w 9401538"/>
                  <a:gd name="connsiteY19-628" fmla="*/ 3616413 h 3616413"/>
                  <a:gd name="connsiteX20-629" fmla="*/ 112713 w 9401538"/>
                  <a:gd name="connsiteY20-630" fmla="*/ 3616412 h 3616413"/>
                  <a:gd name="connsiteX21-631" fmla="*/ 8857 w 9401538"/>
                  <a:gd name="connsiteY21-632" fmla="*/ 3547572 h 3616413"/>
                  <a:gd name="connsiteX22-633" fmla="*/ 0 w 9401538"/>
                  <a:gd name="connsiteY22-634" fmla="*/ 3503700 h 3616413"/>
                  <a:gd name="connsiteX23-635" fmla="*/ 8857 w 9401538"/>
                  <a:gd name="connsiteY23-636" fmla="*/ 3459827 h 3616413"/>
                  <a:gd name="connsiteX24-637" fmla="*/ 112713 w 9401538"/>
                  <a:gd name="connsiteY24-638" fmla="*/ 3390987 h 3616413"/>
                  <a:gd name="connsiteX25-639" fmla="*/ 1903983 w 9401538"/>
                  <a:gd name="connsiteY25-640" fmla="*/ 3390987 h 3616413"/>
                  <a:gd name="connsiteX26-641" fmla="*/ 2403999 w 9401538"/>
                  <a:gd name="connsiteY26-642" fmla="*/ 2318701 h 3616413"/>
                  <a:gd name="connsiteX27-643" fmla="*/ 2450326 w 9401538"/>
                  <a:gd name="connsiteY27-644" fmla="*/ 2267223 h 3616413"/>
                  <a:gd name="connsiteX28-645" fmla="*/ 2477016 w 9401538"/>
                  <a:gd name="connsiteY28-646" fmla="*/ 2256036 h 3616413"/>
                  <a:gd name="connsiteX29-647" fmla="*/ 2477198 w 9401538"/>
                  <a:gd name="connsiteY29-648" fmla="*/ 2255914 h 3616413"/>
                  <a:gd name="connsiteX30-649" fmla="*/ 2477410 w 9401538"/>
                  <a:gd name="connsiteY30-650" fmla="*/ 2255871 h 3616413"/>
                  <a:gd name="connsiteX31-651" fmla="*/ 2481701 w 9401538"/>
                  <a:gd name="connsiteY31-652" fmla="*/ 2254073 h 3616413"/>
                  <a:gd name="connsiteX32-653" fmla="*/ 2491784 w 9401538"/>
                  <a:gd name="connsiteY32-654" fmla="*/ 2252969 h 3616413"/>
                  <a:gd name="connsiteX33-655" fmla="*/ 2521071 w 9401538"/>
                  <a:gd name="connsiteY33-656" fmla="*/ 2247056 h 3616413"/>
                  <a:gd name="connsiteX34-657" fmla="*/ 4380356 w 9401538"/>
                  <a:gd name="connsiteY34-658" fmla="*/ 2247056 h 3616413"/>
                  <a:gd name="connsiteX35-659" fmla="*/ 4869509 w 9401538"/>
                  <a:gd name="connsiteY35-660" fmla="*/ 1198065 h 3616413"/>
                  <a:gd name="connsiteX36-661" fmla="*/ 4915836 w 9401538"/>
                  <a:gd name="connsiteY36-662" fmla="*/ 1146587 h 3616413"/>
                  <a:gd name="connsiteX37-663" fmla="*/ 4942528 w 9401538"/>
                  <a:gd name="connsiteY37-664" fmla="*/ 1135399 h 3616413"/>
                  <a:gd name="connsiteX38-665" fmla="*/ 4942709 w 9401538"/>
                  <a:gd name="connsiteY38-666" fmla="*/ 1135278 h 3616413"/>
                  <a:gd name="connsiteX39-667" fmla="*/ 4942921 w 9401538"/>
                  <a:gd name="connsiteY39-668" fmla="*/ 1135235 h 3616413"/>
                  <a:gd name="connsiteX40-669" fmla="*/ 4947211 w 9401538"/>
                  <a:gd name="connsiteY40-670" fmla="*/ 1133436 h 3616413"/>
                  <a:gd name="connsiteX41-671" fmla="*/ 4957295 w 9401538"/>
                  <a:gd name="connsiteY41-672" fmla="*/ 1132333 h 3616413"/>
                  <a:gd name="connsiteX42-673" fmla="*/ 4986582 w 9401538"/>
                  <a:gd name="connsiteY42-674" fmla="*/ 1126420 h 3616413"/>
                  <a:gd name="connsiteX43-675" fmla="*/ 6809827 w 9401538"/>
                  <a:gd name="connsiteY43-676" fmla="*/ 1126420 h 3616413"/>
                  <a:gd name="connsiteX44-677" fmla="*/ 7301677 w 9401538"/>
                  <a:gd name="connsiteY44-678" fmla="*/ 71645 h 3616413"/>
                  <a:gd name="connsiteX45-679" fmla="*/ 7368524 w 9401538"/>
                  <a:gd name="connsiteY45-680" fmla="*/ 10391 h 3616413"/>
                  <a:gd name="connsiteX46-681" fmla="*/ 7376924 w 9401538"/>
                  <a:gd name="connsiteY46-682" fmla="*/ 9062 h 3616413"/>
                  <a:gd name="connsiteX47-683" fmla="*/ 7385233 w 9401538"/>
                  <a:gd name="connsiteY47-684" fmla="*/ 5067 h 3616413"/>
                  <a:gd name="connsiteX48-685" fmla="*/ 7418750 w 9401538"/>
                  <a:gd name="connsiteY48-686" fmla="*/ 0 h 3616413"/>
                  <a:gd name="connsiteX0-687" fmla="*/ 7418750 w 9401538"/>
                  <a:gd name="connsiteY0-688" fmla="*/ 0 h 3616413"/>
                  <a:gd name="connsiteX1-689" fmla="*/ 9288825 w 9401538"/>
                  <a:gd name="connsiteY1-690" fmla="*/ 0 h 3616413"/>
                  <a:gd name="connsiteX2-691" fmla="*/ 9401538 w 9401538"/>
                  <a:gd name="connsiteY2-692" fmla="*/ 112713 h 3616413"/>
                  <a:gd name="connsiteX3-693" fmla="*/ 9401537 w 9401538"/>
                  <a:gd name="connsiteY3-694" fmla="*/ 112713 h 3616413"/>
                  <a:gd name="connsiteX4-695" fmla="*/ 9288824 w 9401538"/>
                  <a:gd name="connsiteY4-696" fmla="*/ 225426 h 3616413"/>
                  <a:gd name="connsiteX5-697" fmla="*/ 7491386 w 9401538"/>
                  <a:gd name="connsiteY5-698" fmla="*/ 225425 h 3616413"/>
                  <a:gd name="connsiteX6-699" fmla="*/ 6997539 w 9401538"/>
                  <a:gd name="connsiteY6-700" fmla="*/ 1284484 h 3616413"/>
                  <a:gd name="connsiteX7-701" fmla="*/ 6885835 w 9401538"/>
                  <a:gd name="connsiteY7-702" fmla="*/ 1352833 h 3616413"/>
                  <a:gd name="connsiteX8-703" fmla="*/ 6870328 w 9401538"/>
                  <a:gd name="connsiteY8-704" fmla="*/ 1349086 h 3616413"/>
                  <a:gd name="connsiteX9-705" fmla="*/ 6856656 w 9401538"/>
                  <a:gd name="connsiteY9-706" fmla="*/ 1351846 h 3616413"/>
                  <a:gd name="connsiteX10-707" fmla="*/ 5059219 w 9401538"/>
                  <a:gd name="connsiteY10-708" fmla="*/ 1351845 h 3616413"/>
                  <a:gd name="connsiteX11-709" fmla="*/ 4572514 w 9401538"/>
                  <a:gd name="connsiteY11-710" fmla="*/ 2398998 h 3616413"/>
                  <a:gd name="connsiteX12-711" fmla="*/ 4509957 w 9401538"/>
                  <a:gd name="connsiteY12-712" fmla="*/ 2475037 h 3616413"/>
                  <a:gd name="connsiteX13-713" fmla="*/ 4391145 w 9401538"/>
                  <a:gd name="connsiteY13-714" fmla="*/ 2472482 h 3616413"/>
                  <a:gd name="connsiteX14-715" fmla="*/ 2593708 w 9401538"/>
                  <a:gd name="connsiteY14-716" fmla="*/ 2472481 h 3616413"/>
                  <a:gd name="connsiteX15-717" fmla="*/ 2099861 w 9401538"/>
                  <a:gd name="connsiteY15-718" fmla="*/ 3531540 h 3616413"/>
                  <a:gd name="connsiteX16-719" fmla="*/ 2071936 w 9401538"/>
                  <a:gd name="connsiteY16-720" fmla="*/ 3569396 h 3616413"/>
                  <a:gd name="connsiteX17-721" fmla="*/ 2071924 w 9401538"/>
                  <a:gd name="connsiteY17-722" fmla="*/ 3569403 h 3616413"/>
                  <a:gd name="connsiteX18-723" fmla="*/ 2062487 w 9401538"/>
                  <a:gd name="connsiteY18-724" fmla="*/ 3583400 h 3616413"/>
                  <a:gd name="connsiteX19-725" fmla="*/ 1982787 w 9401538"/>
                  <a:gd name="connsiteY19-726" fmla="*/ 3616413 h 3616413"/>
                  <a:gd name="connsiteX20-727" fmla="*/ 112713 w 9401538"/>
                  <a:gd name="connsiteY20-728" fmla="*/ 3616412 h 3616413"/>
                  <a:gd name="connsiteX21-729" fmla="*/ 8857 w 9401538"/>
                  <a:gd name="connsiteY21-730" fmla="*/ 3547572 h 3616413"/>
                  <a:gd name="connsiteX22-731" fmla="*/ 0 w 9401538"/>
                  <a:gd name="connsiteY22-732" fmla="*/ 3503700 h 3616413"/>
                  <a:gd name="connsiteX23-733" fmla="*/ 8857 w 9401538"/>
                  <a:gd name="connsiteY23-734" fmla="*/ 3459827 h 3616413"/>
                  <a:gd name="connsiteX24-735" fmla="*/ 112713 w 9401538"/>
                  <a:gd name="connsiteY24-736" fmla="*/ 3390987 h 3616413"/>
                  <a:gd name="connsiteX25-737" fmla="*/ 1903983 w 9401538"/>
                  <a:gd name="connsiteY25-738" fmla="*/ 3390987 h 3616413"/>
                  <a:gd name="connsiteX26-739" fmla="*/ 2403999 w 9401538"/>
                  <a:gd name="connsiteY26-740" fmla="*/ 2318701 h 3616413"/>
                  <a:gd name="connsiteX27-741" fmla="*/ 2450326 w 9401538"/>
                  <a:gd name="connsiteY27-742" fmla="*/ 2267223 h 3616413"/>
                  <a:gd name="connsiteX28-743" fmla="*/ 2477016 w 9401538"/>
                  <a:gd name="connsiteY28-744" fmla="*/ 2256036 h 3616413"/>
                  <a:gd name="connsiteX29-745" fmla="*/ 2477198 w 9401538"/>
                  <a:gd name="connsiteY29-746" fmla="*/ 2255914 h 3616413"/>
                  <a:gd name="connsiteX30-747" fmla="*/ 2477410 w 9401538"/>
                  <a:gd name="connsiteY30-748" fmla="*/ 2255871 h 3616413"/>
                  <a:gd name="connsiteX31-749" fmla="*/ 2481701 w 9401538"/>
                  <a:gd name="connsiteY31-750" fmla="*/ 2254073 h 3616413"/>
                  <a:gd name="connsiteX32-751" fmla="*/ 2491784 w 9401538"/>
                  <a:gd name="connsiteY32-752" fmla="*/ 2252969 h 3616413"/>
                  <a:gd name="connsiteX33-753" fmla="*/ 2521071 w 9401538"/>
                  <a:gd name="connsiteY33-754" fmla="*/ 2247056 h 3616413"/>
                  <a:gd name="connsiteX34-755" fmla="*/ 4380356 w 9401538"/>
                  <a:gd name="connsiteY34-756" fmla="*/ 2247056 h 3616413"/>
                  <a:gd name="connsiteX35-757" fmla="*/ 4869509 w 9401538"/>
                  <a:gd name="connsiteY35-758" fmla="*/ 1198065 h 3616413"/>
                  <a:gd name="connsiteX36-759" fmla="*/ 4915836 w 9401538"/>
                  <a:gd name="connsiteY36-760" fmla="*/ 1146587 h 3616413"/>
                  <a:gd name="connsiteX37-761" fmla="*/ 4942528 w 9401538"/>
                  <a:gd name="connsiteY37-762" fmla="*/ 1135399 h 3616413"/>
                  <a:gd name="connsiteX38-763" fmla="*/ 4942709 w 9401538"/>
                  <a:gd name="connsiteY38-764" fmla="*/ 1135278 h 3616413"/>
                  <a:gd name="connsiteX39-765" fmla="*/ 4942921 w 9401538"/>
                  <a:gd name="connsiteY39-766" fmla="*/ 1135235 h 3616413"/>
                  <a:gd name="connsiteX40-767" fmla="*/ 4947211 w 9401538"/>
                  <a:gd name="connsiteY40-768" fmla="*/ 1133436 h 3616413"/>
                  <a:gd name="connsiteX41-769" fmla="*/ 4957295 w 9401538"/>
                  <a:gd name="connsiteY41-770" fmla="*/ 1132333 h 3616413"/>
                  <a:gd name="connsiteX42-771" fmla="*/ 4986582 w 9401538"/>
                  <a:gd name="connsiteY42-772" fmla="*/ 1126420 h 3616413"/>
                  <a:gd name="connsiteX43-773" fmla="*/ 6809827 w 9401538"/>
                  <a:gd name="connsiteY43-774" fmla="*/ 1126420 h 3616413"/>
                  <a:gd name="connsiteX44-775" fmla="*/ 7301677 w 9401538"/>
                  <a:gd name="connsiteY44-776" fmla="*/ 71645 h 3616413"/>
                  <a:gd name="connsiteX45-777" fmla="*/ 7368524 w 9401538"/>
                  <a:gd name="connsiteY45-778" fmla="*/ 10391 h 3616413"/>
                  <a:gd name="connsiteX46-779" fmla="*/ 7376924 w 9401538"/>
                  <a:gd name="connsiteY46-780" fmla="*/ 9062 h 3616413"/>
                  <a:gd name="connsiteX47-781" fmla="*/ 7385233 w 9401538"/>
                  <a:gd name="connsiteY47-782" fmla="*/ 5067 h 3616413"/>
                  <a:gd name="connsiteX48-783" fmla="*/ 7418750 w 9401538"/>
                  <a:gd name="connsiteY48-784" fmla="*/ 0 h 3616413"/>
                  <a:gd name="connsiteX0-785" fmla="*/ 7418750 w 9401538"/>
                  <a:gd name="connsiteY0-786" fmla="*/ 0 h 3616413"/>
                  <a:gd name="connsiteX1-787" fmla="*/ 9288825 w 9401538"/>
                  <a:gd name="connsiteY1-788" fmla="*/ 0 h 3616413"/>
                  <a:gd name="connsiteX2-789" fmla="*/ 9401538 w 9401538"/>
                  <a:gd name="connsiteY2-790" fmla="*/ 112713 h 3616413"/>
                  <a:gd name="connsiteX3-791" fmla="*/ 9401537 w 9401538"/>
                  <a:gd name="connsiteY3-792" fmla="*/ 112713 h 3616413"/>
                  <a:gd name="connsiteX4-793" fmla="*/ 9288824 w 9401538"/>
                  <a:gd name="connsiteY4-794" fmla="*/ 225426 h 3616413"/>
                  <a:gd name="connsiteX5-795" fmla="*/ 7491386 w 9401538"/>
                  <a:gd name="connsiteY5-796" fmla="*/ 225425 h 3616413"/>
                  <a:gd name="connsiteX6-797" fmla="*/ 6997539 w 9401538"/>
                  <a:gd name="connsiteY6-798" fmla="*/ 1284484 h 3616413"/>
                  <a:gd name="connsiteX7-799" fmla="*/ 6885835 w 9401538"/>
                  <a:gd name="connsiteY7-800" fmla="*/ 1352833 h 3616413"/>
                  <a:gd name="connsiteX8-801" fmla="*/ 6870328 w 9401538"/>
                  <a:gd name="connsiteY8-802" fmla="*/ 1349086 h 3616413"/>
                  <a:gd name="connsiteX9-803" fmla="*/ 6856656 w 9401538"/>
                  <a:gd name="connsiteY9-804" fmla="*/ 1351846 h 3616413"/>
                  <a:gd name="connsiteX10-805" fmla="*/ 5059219 w 9401538"/>
                  <a:gd name="connsiteY10-806" fmla="*/ 1351845 h 3616413"/>
                  <a:gd name="connsiteX11-807" fmla="*/ 4572514 w 9401538"/>
                  <a:gd name="connsiteY11-808" fmla="*/ 2398998 h 3616413"/>
                  <a:gd name="connsiteX12-809" fmla="*/ 4509957 w 9401538"/>
                  <a:gd name="connsiteY12-810" fmla="*/ 2475037 h 3616413"/>
                  <a:gd name="connsiteX13-811" fmla="*/ 4391145 w 9401538"/>
                  <a:gd name="connsiteY13-812" fmla="*/ 2472482 h 3616413"/>
                  <a:gd name="connsiteX14-813" fmla="*/ 2593708 w 9401538"/>
                  <a:gd name="connsiteY14-814" fmla="*/ 2472481 h 3616413"/>
                  <a:gd name="connsiteX15-815" fmla="*/ 2099861 w 9401538"/>
                  <a:gd name="connsiteY15-816" fmla="*/ 3531540 h 3616413"/>
                  <a:gd name="connsiteX16-817" fmla="*/ 2071936 w 9401538"/>
                  <a:gd name="connsiteY16-818" fmla="*/ 3569396 h 3616413"/>
                  <a:gd name="connsiteX17-819" fmla="*/ 2071924 w 9401538"/>
                  <a:gd name="connsiteY17-820" fmla="*/ 3569403 h 3616413"/>
                  <a:gd name="connsiteX18-821" fmla="*/ 2062487 w 9401538"/>
                  <a:gd name="connsiteY18-822" fmla="*/ 3583400 h 3616413"/>
                  <a:gd name="connsiteX19-823" fmla="*/ 1982787 w 9401538"/>
                  <a:gd name="connsiteY19-824" fmla="*/ 3616413 h 3616413"/>
                  <a:gd name="connsiteX20-825" fmla="*/ 112713 w 9401538"/>
                  <a:gd name="connsiteY20-826" fmla="*/ 3616412 h 3616413"/>
                  <a:gd name="connsiteX21-827" fmla="*/ 8857 w 9401538"/>
                  <a:gd name="connsiteY21-828" fmla="*/ 3547572 h 3616413"/>
                  <a:gd name="connsiteX22-829" fmla="*/ 0 w 9401538"/>
                  <a:gd name="connsiteY22-830" fmla="*/ 3503700 h 3616413"/>
                  <a:gd name="connsiteX23-831" fmla="*/ 8857 w 9401538"/>
                  <a:gd name="connsiteY23-832" fmla="*/ 3459827 h 3616413"/>
                  <a:gd name="connsiteX24-833" fmla="*/ 112713 w 9401538"/>
                  <a:gd name="connsiteY24-834" fmla="*/ 3390987 h 3616413"/>
                  <a:gd name="connsiteX25-835" fmla="*/ 1903983 w 9401538"/>
                  <a:gd name="connsiteY25-836" fmla="*/ 3390987 h 3616413"/>
                  <a:gd name="connsiteX26-837" fmla="*/ 2403999 w 9401538"/>
                  <a:gd name="connsiteY26-838" fmla="*/ 2318701 h 3616413"/>
                  <a:gd name="connsiteX27-839" fmla="*/ 2450326 w 9401538"/>
                  <a:gd name="connsiteY27-840" fmla="*/ 2267223 h 3616413"/>
                  <a:gd name="connsiteX28-841" fmla="*/ 2477016 w 9401538"/>
                  <a:gd name="connsiteY28-842" fmla="*/ 2256036 h 3616413"/>
                  <a:gd name="connsiteX29-843" fmla="*/ 2477198 w 9401538"/>
                  <a:gd name="connsiteY29-844" fmla="*/ 2255914 h 3616413"/>
                  <a:gd name="connsiteX30-845" fmla="*/ 2477410 w 9401538"/>
                  <a:gd name="connsiteY30-846" fmla="*/ 2255871 h 3616413"/>
                  <a:gd name="connsiteX31-847" fmla="*/ 2481701 w 9401538"/>
                  <a:gd name="connsiteY31-848" fmla="*/ 2254073 h 3616413"/>
                  <a:gd name="connsiteX32-849" fmla="*/ 2491784 w 9401538"/>
                  <a:gd name="connsiteY32-850" fmla="*/ 2252969 h 3616413"/>
                  <a:gd name="connsiteX33-851" fmla="*/ 2521071 w 9401538"/>
                  <a:gd name="connsiteY33-852" fmla="*/ 2247056 h 3616413"/>
                  <a:gd name="connsiteX34-853" fmla="*/ 4380356 w 9401538"/>
                  <a:gd name="connsiteY34-854" fmla="*/ 2247056 h 3616413"/>
                  <a:gd name="connsiteX35-855" fmla="*/ 4869509 w 9401538"/>
                  <a:gd name="connsiteY35-856" fmla="*/ 1198065 h 3616413"/>
                  <a:gd name="connsiteX36-857" fmla="*/ 4915836 w 9401538"/>
                  <a:gd name="connsiteY36-858" fmla="*/ 1146587 h 3616413"/>
                  <a:gd name="connsiteX37-859" fmla="*/ 4942528 w 9401538"/>
                  <a:gd name="connsiteY37-860" fmla="*/ 1135399 h 3616413"/>
                  <a:gd name="connsiteX38-861" fmla="*/ 4942709 w 9401538"/>
                  <a:gd name="connsiteY38-862" fmla="*/ 1135278 h 3616413"/>
                  <a:gd name="connsiteX39-863" fmla="*/ 4942921 w 9401538"/>
                  <a:gd name="connsiteY39-864" fmla="*/ 1135235 h 3616413"/>
                  <a:gd name="connsiteX40-865" fmla="*/ 4947211 w 9401538"/>
                  <a:gd name="connsiteY40-866" fmla="*/ 1133436 h 3616413"/>
                  <a:gd name="connsiteX41-867" fmla="*/ 4957295 w 9401538"/>
                  <a:gd name="connsiteY41-868" fmla="*/ 1132333 h 3616413"/>
                  <a:gd name="connsiteX42-869" fmla="*/ 4986582 w 9401538"/>
                  <a:gd name="connsiteY42-870" fmla="*/ 1126420 h 3616413"/>
                  <a:gd name="connsiteX43-871" fmla="*/ 6809827 w 9401538"/>
                  <a:gd name="connsiteY43-872" fmla="*/ 1126420 h 3616413"/>
                  <a:gd name="connsiteX44-873" fmla="*/ 7301677 w 9401538"/>
                  <a:gd name="connsiteY44-874" fmla="*/ 71645 h 3616413"/>
                  <a:gd name="connsiteX45-875" fmla="*/ 7368524 w 9401538"/>
                  <a:gd name="connsiteY45-876" fmla="*/ 10391 h 3616413"/>
                  <a:gd name="connsiteX46-877" fmla="*/ 7376924 w 9401538"/>
                  <a:gd name="connsiteY46-878" fmla="*/ 9062 h 3616413"/>
                  <a:gd name="connsiteX47-879" fmla="*/ 7385233 w 9401538"/>
                  <a:gd name="connsiteY47-880" fmla="*/ 5067 h 3616413"/>
                  <a:gd name="connsiteX48-881" fmla="*/ 7418750 w 9401538"/>
                  <a:gd name="connsiteY48-882" fmla="*/ 0 h 3616413"/>
                  <a:gd name="connsiteX0-883" fmla="*/ 7418750 w 9401538"/>
                  <a:gd name="connsiteY0-884" fmla="*/ 0 h 3616413"/>
                  <a:gd name="connsiteX1-885" fmla="*/ 9288825 w 9401538"/>
                  <a:gd name="connsiteY1-886" fmla="*/ 0 h 3616413"/>
                  <a:gd name="connsiteX2-887" fmla="*/ 9401538 w 9401538"/>
                  <a:gd name="connsiteY2-888" fmla="*/ 112713 h 3616413"/>
                  <a:gd name="connsiteX3-889" fmla="*/ 9401537 w 9401538"/>
                  <a:gd name="connsiteY3-890" fmla="*/ 112713 h 3616413"/>
                  <a:gd name="connsiteX4-891" fmla="*/ 9288824 w 9401538"/>
                  <a:gd name="connsiteY4-892" fmla="*/ 225426 h 3616413"/>
                  <a:gd name="connsiteX5-893" fmla="*/ 7491386 w 9401538"/>
                  <a:gd name="connsiteY5-894" fmla="*/ 225425 h 3616413"/>
                  <a:gd name="connsiteX6-895" fmla="*/ 6997539 w 9401538"/>
                  <a:gd name="connsiteY6-896" fmla="*/ 1284484 h 3616413"/>
                  <a:gd name="connsiteX7-897" fmla="*/ 6885835 w 9401538"/>
                  <a:gd name="connsiteY7-898" fmla="*/ 1352833 h 3616413"/>
                  <a:gd name="connsiteX8-899" fmla="*/ 6870328 w 9401538"/>
                  <a:gd name="connsiteY8-900" fmla="*/ 1349086 h 3616413"/>
                  <a:gd name="connsiteX9-901" fmla="*/ 6856656 w 9401538"/>
                  <a:gd name="connsiteY9-902" fmla="*/ 1351846 h 3616413"/>
                  <a:gd name="connsiteX10-903" fmla="*/ 5059219 w 9401538"/>
                  <a:gd name="connsiteY10-904" fmla="*/ 1351845 h 3616413"/>
                  <a:gd name="connsiteX11-905" fmla="*/ 4572514 w 9401538"/>
                  <a:gd name="connsiteY11-906" fmla="*/ 2398998 h 3616413"/>
                  <a:gd name="connsiteX12-907" fmla="*/ 4507576 w 9401538"/>
                  <a:gd name="connsiteY12-908" fmla="*/ 2467894 h 3616413"/>
                  <a:gd name="connsiteX13-909" fmla="*/ 4391145 w 9401538"/>
                  <a:gd name="connsiteY13-910" fmla="*/ 2472482 h 3616413"/>
                  <a:gd name="connsiteX14-911" fmla="*/ 2593708 w 9401538"/>
                  <a:gd name="connsiteY14-912" fmla="*/ 2472481 h 3616413"/>
                  <a:gd name="connsiteX15-913" fmla="*/ 2099861 w 9401538"/>
                  <a:gd name="connsiteY15-914" fmla="*/ 3531540 h 3616413"/>
                  <a:gd name="connsiteX16-915" fmla="*/ 2071936 w 9401538"/>
                  <a:gd name="connsiteY16-916" fmla="*/ 3569396 h 3616413"/>
                  <a:gd name="connsiteX17-917" fmla="*/ 2071924 w 9401538"/>
                  <a:gd name="connsiteY17-918" fmla="*/ 3569403 h 3616413"/>
                  <a:gd name="connsiteX18-919" fmla="*/ 2062487 w 9401538"/>
                  <a:gd name="connsiteY18-920" fmla="*/ 3583400 h 3616413"/>
                  <a:gd name="connsiteX19-921" fmla="*/ 1982787 w 9401538"/>
                  <a:gd name="connsiteY19-922" fmla="*/ 3616413 h 3616413"/>
                  <a:gd name="connsiteX20-923" fmla="*/ 112713 w 9401538"/>
                  <a:gd name="connsiteY20-924" fmla="*/ 3616412 h 3616413"/>
                  <a:gd name="connsiteX21-925" fmla="*/ 8857 w 9401538"/>
                  <a:gd name="connsiteY21-926" fmla="*/ 3547572 h 3616413"/>
                  <a:gd name="connsiteX22-927" fmla="*/ 0 w 9401538"/>
                  <a:gd name="connsiteY22-928" fmla="*/ 3503700 h 3616413"/>
                  <a:gd name="connsiteX23-929" fmla="*/ 8857 w 9401538"/>
                  <a:gd name="connsiteY23-930" fmla="*/ 3459827 h 3616413"/>
                  <a:gd name="connsiteX24-931" fmla="*/ 112713 w 9401538"/>
                  <a:gd name="connsiteY24-932" fmla="*/ 3390987 h 3616413"/>
                  <a:gd name="connsiteX25-933" fmla="*/ 1903983 w 9401538"/>
                  <a:gd name="connsiteY25-934" fmla="*/ 3390987 h 3616413"/>
                  <a:gd name="connsiteX26-935" fmla="*/ 2403999 w 9401538"/>
                  <a:gd name="connsiteY26-936" fmla="*/ 2318701 h 3616413"/>
                  <a:gd name="connsiteX27-937" fmla="*/ 2450326 w 9401538"/>
                  <a:gd name="connsiteY27-938" fmla="*/ 2267223 h 3616413"/>
                  <a:gd name="connsiteX28-939" fmla="*/ 2477016 w 9401538"/>
                  <a:gd name="connsiteY28-940" fmla="*/ 2256036 h 3616413"/>
                  <a:gd name="connsiteX29-941" fmla="*/ 2477198 w 9401538"/>
                  <a:gd name="connsiteY29-942" fmla="*/ 2255914 h 3616413"/>
                  <a:gd name="connsiteX30-943" fmla="*/ 2477410 w 9401538"/>
                  <a:gd name="connsiteY30-944" fmla="*/ 2255871 h 3616413"/>
                  <a:gd name="connsiteX31-945" fmla="*/ 2481701 w 9401538"/>
                  <a:gd name="connsiteY31-946" fmla="*/ 2254073 h 3616413"/>
                  <a:gd name="connsiteX32-947" fmla="*/ 2491784 w 9401538"/>
                  <a:gd name="connsiteY32-948" fmla="*/ 2252969 h 3616413"/>
                  <a:gd name="connsiteX33-949" fmla="*/ 2521071 w 9401538"/>
                  <a:gd name="connsiteY33-950" fmla="*/ 2247056 h 3616413"/>
                  <a:gd name="connsiteX34-951" fmla="*/ 4380356 w 9401538"/>
                  <a:gd name="connsiteY34-952" fmla="*/ 2247056 h 3616413"/>
                  <a:gd name="connsiteX35-953" fmla="*/ 4869509 w 9401538"/>
                  <a:gd name="connsiteY35-954" fmla="*/ 1198065 h 3616413"/>
                  <a:gd name="connsiteX36-955" fmla="*/ 4915836 w 9401538"/>
                  <a:gd name="connsiteY36-956" fmla="*/ 1146587 h 3616413"/>
                  <a:gd name="connsiteX37-957" fmla="*/ 4942528 w 9401538"/>
                  <a:gd name="connsiteY37-958" fmla="*/ 1135399 h 3616413"/>
                  <a:gd name="connsiteX38-959" fmla="*/ 4942709 w 9401538"/>
                  <a:gd name="connsiteY38-960" fmla="*/ 1135278 h 3616413"/>
                  <a:gd name="connsiteX39-961" fmla="*/ 4942921 w 9401538"/>
                  <a:gd name="connsiteY39-962" fmla="*/ 1135235 h 3616413"/>
                  <a:gd name="connsiteX40-963" fmla="*/ 4947211 w 9401538"/>
                  <a:gd name="connsiteY40-964" fmla="*/ 1133436 h 3616413"/>
                  <a:gd name="connsiteX41-965" fmla="*/ 4957295 w 9401538"/>
                  <a:gd name="connsiteY41-966" fmla="*/ 1132333 h 3616413"/>
                  <a:gd name="connsiteX42-967" fmla="*/ 4986582 w 9401538"/>
                  <a:gd name="connsiteY42-968" fmla="*/ 1126420 h 3616413"/>
                  <a:gd name="connsiteX43-969" fmla="*/ 6809827 w 9401538"/>
                  <a:gd name="connsiteY43-970" fmla="*/ 1126420 h 3616413"/>
                  <a:gd name="connsiteX44-971" fmla="*/ 7301677 w 9401538"/>
                  <a:gd name="connsiteY44-972" fmla="*/ 71645 h 3616413"/>
                  <a:gd name="connsiteX45-973" fmla="*/ 7368524 w 9401538"/>
                  <a:gd name="connsiteY45-974" fmla="*/ 10391 h 3616413"/>
                  <a:gd name="connsiteX46-975" fmla="*/ 7376924 w 9401538"/>
                  <a:gd name="connsiteY46-976" fmla="*/ 9062 h 3616413"/>
                  <a:gd name="connsiteX47-977" fmla="*/ 7385233 w 9401538"/>
                  <a:gd name="connsiteY47-978" fmla="*/ 5067 h 3616413"/>
                  <a:gd name="connsiteX48-979" fmla="*/ 7418750 w 9401538"/>
                  <a:gd name="connsiteY48-980" fmla="*/ 0 h 3616413"/>
                  <a:gd name="connsiteX0-981" fmla="*/ 7418750 w 9401538"/>
                  <a:gd name="connsiteY0-982" fmla="*/ 0 h 3616413"/>
                  <a:gd name="connsiteX1-983" fmla="*/ 9288825 w 9401538"/>
                  <a:gd name="connsiteY1-984" fmla="*/ 0 h 3616413"/>
                  <a:gd name="connsiteX2-985" fmla="*/ 9401538 w 9401538"/>
                  <a:gd name="connsiteY2-986" fmla="*/ 112713 h 3616413"/>
                  <a:gd name="connsiteX3-987" fmla="*/ 9401537 w 9401538"/>
                  <a:gd name="connsiteY3-988" fmla="*/ 112713 h 3616413"/>
                  <a:gd name="connsiteX4-989" fmla="*/ 9288824 w 9401538"/>
                  <a:gd name="connsiteY4-990" fmla="*/ 225426 h 3616413"/>
                  <a:gd name="connsiteX5-991" fmla="*/ 7491386 w 9401538"/>
                  <a:gd name="connsiteY5-992" fmla="*/ 225425 h 3616413"/>
                  <a:gd name="connsiteX6-993" fmla="*/ 6997539 w 9401538"/>
                  <a:gd name="connsiteY6-994" fmla="*/ 1284484 h 3616413"/>
                  <a:gd name="connsiteX7-995" fmla="*/ 6885835 w 9401538"/>
                  <a:gd name="connsiteY7-996" fmla="*/ 1352833 h 3616413"/>
                  <a:gd name="connsiteX8-997" fmla="*/ 6870328 w 9401538"/>
                  <a:gd name="connsiteY8-998" fmla="*/ 1349086 h 3616413"/>
                  <a:gd name="connsiteX9-999" fmla="*/ 6856656 w 9401538"/>
                  <a:gd name="connsiteY9-1000" fmla="*/ 1351846 h 3616413"/>
                  <a:gd name="connsiteX10-1001" fmla="*/ 5059219 w 9401538"/>
                  <a:gd name="connsiteY10-1002" fmla="*/ 1351845 h 3616413"/>
                  <a:gd name="connsiteX11-1003" fmla="*/ 4582039 w 9401538"/>
                  <a:gd name="connsiteY11-1004" fmla="*/ 2398998 h 3616413"/>
                  <a:gd name="connsiteX12-1005" fmla="*/ 4507576 w 9401538"/>
                  <a:gd name="connsiteY12-1006" fmla="*/ 2467894 h 3616413"/>
                  <a:gd name="connsiteX13-1007" fmla="*/ 4391145 w 9401538"/>
                  <a:gd name="connsiteY13-1008" fmla="*/ 2472482 h 3616413"/>
                  <a:gd name="connsiteX14-1009" fmla="*/ 2593708 w 9401538"/>
                  <a:gd name="connsiteY14-1010" fmla="*/ 2472481 h 3616413"/>
                  <a:gd name="connsiteX15-1011" fmla="*/ 2099861 w 9401538"/>
                  <a:gd name="connsiteY15-1012" fmla="*/ 3531540 h 3616413"/>
                  <a:gd name="connsiteX16-1013" fmla="*/ 2071936 w 9401538"/>
                  <a:gd name="connsiteY16-1014" fmla="*/ 3569396 h 3616413"/>
                  <a:gd name="connsiteX17-1015" fmla="*/ 2071924 w 9401538"/>
                  <a:gd name="connsiteY17-1016" fmla="*/ 3569403 h 3616413"/>
                  <a:gd name="connsiteX18-1017" fmla="*/ 2062487 w 9401538"/>
                  <a:gd name="connsiteY18-1018" fmla="*/ 3583400 h 3616413"/>
                  <a:gd name="connsiteX19-1019" fmla="*/ 1982787 w 9401538"/>
                  <a:gd name="connsiteY19-1020" fmla="*/ 3616413 h 3616413"/>
                  <a:gd name="connsiteX20-1021" fmla="*/ 112713 w 9401538"/>
                  <a:gd name="connsiteY20-1022" fmla="*/ 3616412 h 3616413"/>
                  <a:gd name="connsiteX21-1023" fmla="*/ 8857 w 9401538"/>
                  <a:gd name="connsiteY21-1024" fmla="*/ 3547572 h 3616413"/>
                  <a:gd name="connsiteX22-1025" fmla="*/ 0 w 9401538"/>
                  <a:gd name="connsiteY22-1026" fmla="*/ 3503700 h 3616413"/>
                  <a:gd name="connsiteX23-1027" fmla="*/ 8857 w 9401538"/>
                  <a:gd name="connsiteY23-1028" fmla="*/ 3459827 h 3616413"/>
                  <a:gd name="connsiteX24-1029" fmla="*/ 112713 w 9401538"/>
                  <a:gd name="connsiteY24-1030" fmla="*/ 3390987 h 3616413"/>
                  <a:gd name="connsiteX25-1031" fmla="*/ 1903983 w 9401538"/>
                  <a:gd name="connsiteY25-1032" fmla="*/ 3390987 h 3616413"/>
                  <a:gd name="connsiteX26-1033" fmla="*/ 2403999 w 9401538"/>
                  <a:gd name="connsiteY26-1034" fmla="*/ 2318701 h 3616413"/>
                  <a:gd name="connsiteX27-1035" fmla="*/ 2450326 w 9401538"/>
                  <a:gd name="connsiteY27-1036" fmla="*/ 2267223 h 3616413"/>
                  <a:gd name="connsiteX28-1037" fmla="*/ 2477016 w 9401538"/>
                  <a:gd name="connsiteY28-1038" fmla="*/ 2256036 h 3616413"/>
                  <a:gd name="connsiteX29-1039" fmla="*/ 2477198 w 9401538"/>
                  <a:gd name="connsiteY29-1040" fmla="*/ 2255914 h 3616413"/>
                  <a:gd name="connsiteX30-1041" fmla="*/ 2477410 w 9401538"/>
                  <a:gd name="connsiteY30-1042" fmla="*/ 2255871 h 3616413"/>
                  <a:gd name="connsiteX31-1043" fmla="*/ 2481701 w 9401538"/>
                  <a:gd name="connsiteY31-1044" fmla="*/ 2254073 h 3616413"/>
                  <a:gd name="connsiteX32-1045" fmla="*/ 2491784 w 9401538"/>
                  <a:gd name="connsiteY32-1046" fmla="*/ 2252969 h 3616413"/>
                  <a:gd name="connsiteX33-1047" fmla="*/ 2521071 w 9401538"/>
                  <a:gd name="connsiteY33-1048" fmla="*/ 2247056 h 3616413"/>
                  <a:gd name="connsiteX34-1049" fmla="*/ 4380356 w 9401538"/>
                  <a:gd name="connsiteY34-1050" fmla="*/ 2247056 h 3616413"/>
                  <a:gd name="connsiteX35-1051" fmla="*/ 4869509 w 9401538"/>
                  <a:gd name="connsiteY35-1052" fmla="*/ 1198065 h 3616413"/>
                  <a:gd name="connsiteX36-1053" fmla="*/ 4915836 w 9401538"/>
                  <a:gd name="connsiteY36-1054" fmla="*/ 1146587 h 3616413"/>
                  <a:gd name="connsiteX37-1055" fmla="*/ 4942528 w 9401538"/>
                  <a:gd name="connsiteY37-1056" fmla="*/ 1135399 h 3616413"/>
                  <a:gd name="connsiteX38-1057" fmla="*/ 4942709 w 9401538"/>
                  <a:gd name="connsiteY38-1058" fmla="*/ 1135278 h 3616413"/>
                  <a:gd name="connsiteX39-1059" fmla="*/ 4942921 w 9401538"/>
                  <a:gd name="connsiteY39-1060" fmla="*/ 1135235 h 3616413"/>
                  <a:gd name="connsiteX40-1061" fmla="*/ 4947211 w 9401538"/>
                  <a:gd name="connsiteY40-1062" fmla="*/ 1133436 h 3616413"/>
                  <a:gd name="connsiteX41-1063" fmla="*/ 4957295 w 9401538"/>
                  <a:gd name="connsiteY41-1064" fmla="*/ 1132333 h 3616413"/>
                  <a:gd name="connsiteX42-1065" fmla="*/ 4986582 w 9401538"/>
                  <a:gd name="connsiteY42-1066" fmla="*/ 1126420 h 3616413"/>
                  <a:gd name="connsiteX43-1067" fmla="*/ 6809827 w 9401538"/>
                  <a:gd name="connsiteY43-1068" fmla="*/ 1126420 h 3616413"/>
                  <a:gd name="connsiteX44-1069" fmla="*/ 7301677 w 9401538"/>
                  <a:gd name="connsiteY44-1070" fmla="*/ 71645 h 3616413"/>
                  <a:gd name="connsiteX45-1071" fmla="*/ 7368524 w 9401538"/>
                  <a:gd name="connsiteY45-1072" fmla="*/ 10391 h 3616413"/>
                  <a:gd name="connsiteX46-1073" fmla="*/ 7376924 w 9401538"/>
                  <a:gd name="connsiteY46-1074" fmla="*/ 9062 h 3616413"/>
                  <a:gd name="connsiteX47-1075" fmla="*/ 7385233 w 9401538"/>
                  <a:gd name="connsiteY47-1076" fmla="*/ 5067 h 3616413"/>
                  <a:gd name="connsiteX48-1077" fmla="*/ 7418750 w 9401538"/>
                  <a:gd name="connsiteY48-1078" fmla="*/ 0 h 3616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Lst>
                <a:rect l="l" t="t" r="r" b="b"/>
                <a:pathLst>
                  <a:path w="9401538" h="3616413">
                    <a:moveTo>
                      <a:pt x="7418750" y="0"/>
                    </a:moveTo>
                    <a:lnTo>
                      <a:pt x="9288825" y="0"/>
                    </a:lnTo>
                    <a:cubicBezTo>
                      <a:pt x="9351075" y="0"/>
                      <a:pt x="9401538" y="50463"/>
                      <a:pt x="9401538" y="112713"/>
                    </a:cubicBezTo>
                    <a:lnTo>
                      <a:pt x="9401537" y="112713"/>
                    </a:lnTo>
                    <a:cubicBezTo>
                      <a:pt x="9401537" y="174963"/>
                      <a:pt x="9351074" y="225426"/>
                      <a:pt x="9288824" y="225426"/>
                    </a:cubicBezTo>
                    <a:lnTo>
                      <a:pt x="7491386" y="225425"/>
                    </a:lnTo>
                    <a:lnTo>
                      <a:pt x="6997539" y="1284484"/>
                    </a:lnTo>
                    <a:cubicBezTo>
                      <a:pt x="6976801" y="1328955"/>
                      <a:pt x="6931970" y="1354503"/>
                      <a:pt x="6885835" y="1352833"/>
                    </a:cubicBezTo>
                    <a:lnTo>
                      <a:pt x="6870328" y="1349086"/>
                    </a:lnTo>
                    <a:lnTo>
                      <a:pt x="6856656" y="1351846"/>
                    </a:lnTo>
                    <a:lnTo>
                      <a:pt x="5059219" y="1351845"/>
                    </a:lnTo>
                    <a:lnTo>
                      <a:pt x="4582039" y="2398998"/>
                    </a:lnTo>
                    <a:cubicBezTo>
                      <a:pt x="4569076" y="2439882"/>
                      <a:pt x="4555665" y="2445725"/>
                      <a:pt x="4507576" y="2467894"/>
                    </a:cubicBezTo>
                    <a:lnTo>
                      <a:pt x="4391145" y="2472482"/>
                    </a:lnTo>
                    <a:lnTo>
                      <a:pt x="2593708" y="2472481"/>
                    </a:lnTo>
                    <a:lnTo>
                      <a:pt x="2099861" y="3531540"/>
                    </a:lnTo>
                    <a:cubicBezTo>
                      <a:pt x="2092948" y="3546364"/>
                      <a:pt x="2083358" y="3559085"/>
                      <a:pt x="2071936" y="3569396"/>
                    </a:cubicBezTo>
                    <a:cubicBezTo>
                      <a:pt x="2071932" y="3569398"/>
                      <a:pt x="2071928" y="3569401"/>
                      <a:pt x="2071924" y="3569403"/>
                    </a:cubicBezTo>
                    <a:lnTo>
                      <a:pt x="2062487" y="3583400"/>
                    </a:lnTo>
                    <a:cubicBezTo>
                      <a:pt x="2042090" y="3603797"/>
                      <a:pt x="2013912" y="3616413"/>
                      <a:pt x="1982787" y="3616413"/>
                    </a:cubicBezTo>
                    <a:lnTo>
                      <a:pt x="112713" y="3616412"/>
                    </a:lnTo>
                    <a:cubicBezTo>
                      <a:pt x="66026" y="3616412"/>
                      <a:pt x="25968" y="3588027"/>
                      <a:pt x="8857" y="3547572"/>
                    </a:cubicBezTo>
                    <a:lnTo>
                      <a:pt x="0" y="3503700"/>
                    </a:lnTo>
                    <a:lnTo>
                      <a:pt x="8857" y="3459827"/>
                    </a:lnTo>
                    <a:cubicBezTo>
                      <a:pt x="25968" y="3419373"/>
                      <a:pt x="66026" y="3390987"/>
                      <a:pt x="112713" y="3390987"/>
                    </a:cubicBezTo>
                    <a:lnTo>
                      <a:pt x="1903983" y="3390987"/>
                    </a:lnTo>
                    <a:lnTo>
                      <a:pt x="2403999" y="2318701"/>
                    </a:lnTo>
                    <a:cubicBezTo>
                      <a:pt x="2414368" y="2296465"/>
                      <a:pt x="2430760" y="2278960"/>
                      <a:pt x="2450326" y="2267223"/>
                    </a:cubicBezTo>
                    <a:lnTo>
                      <a:pt x="2477016" y="2256036"/>
                    </a:lnTo>
                    <a:lnTo>
                      <a:pt x="2477198" y="2255914"/>
                    </a:lnTo>
                    <a:lnTo>
                      <a:pt x="2477410" y="2255871"/>
                    </a:lnTo>
                    <a:lnTo>
                      <a:pt x="2481701" y="2254073"/>
                    </a:lnTo>
                    <a:lnTo>
                      <a:pt x="2491784" y="2252969"/>
                    </a:lnTo>
                    <a:lnTo>
                      <a:pt x="2521071" y="2247056"/>
                    </a:lnTo>
                    <a:lnTo>
                      <a:pt x="4380356" y="2247056"/>
                    </a:lnTo>
                    <a:lnTo>
                      <a:pt x="4869509" y="1198065"/>
                    </a:lnTo>
                    <a:cubicBezTo>
                      <a:pt x="4879877" y="1175829"/>
                      <a:pt x="4896269" y="1158324"/>
                      <a:pt x="4915836" y="1146587"/>
                    </a:cubicBezTo>
                    <a:lnTo>
                      <a:pt x="4942528" y="1135399"/>
                    </a:lnTo>
                    <a:lnTo>
                      <a:pt x="4942709" y="1135278"/>
                    </a:lnTo>
                    <a:lnTo>
                      <a:pt x="4942921" y="1135235"/>
                    </a:lnTo>
                    <a:lnTo>
                      <a:pt x="4947211" y="1133436"/>
                    </a:lnTo>
                    <a:lnTo>
                      <a:pt x="4957295" y="1132333"/>
                    </a:lnTo>
                    <a:lnTo>
                      <a:pt x="4986582" y="1126420"/>
                    </a:lnTo>
                    <a:lnTo>
                      <a:pt x="6809827" y="1126420"/>
                    </a:lnTo>
                    <a:lnTo>
                      <a:pt x="7301677" y="71645"/>
                    </a:lnTo>
                    <a:cubicBezTo>
                      <a:pt x="7315502" y="41997"/>
                      <a:pt x="7340035" y="20760"/>
                      <a:pt x="7368524" y="10391"/>
                    </a:cubicBezTo>
                    <a:lnTo>
                      <a:pt x="7376924" y="9062"/>
                    </a:lnTo>
                    <a:lnTo>
                      <a:pt x="7385233" y="5067"/>
                    </a:lnTo>
                    <a:cubicBezTo>
                      <a:pt x="7395821" y="1774"/>
                      <a:pt x="7407078" y="0"/>
                      <a:pt x="7418750" y="0"/>
                    </a:cubicBezTo>
                    <a:close/>
                  </a:path>
                </a:pathLst>
              </a:custGeom>
              <a:solidFill>
                <a:srgbClr val="F9F9F9"/>
              </a:solidFill>
              <a:ln>
                <a:noFill/>
              </a:ln>
              <a:effectLst/>
              <a:scene3d>
                <a:camera prst="perspectiveFront">
                  <a:rot lat="899993" lon="0" rev="0"/>
                </a:camera>
                <a:lightRig rig="threePt" dir="t">
                  <a:rot lat="0" lon="0" rev="7800000"/>
                </a:lightRig>
              </a:scene3d>
              <a:sp3d extrusionH="2540000">
                <a:extrusionClr>
                  <a:srgbClr val="01ACB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Group 195"/>
              <p:cNvGrpSpPr>
                <a:grpSpLocks noChangeAspect="1"/>
              </p:cNvGrpSpPr>
              <p:nvPr/>
            </p:nvGrpSpPr>
            <p:grpSpPr bwMode="auto">
              <a:xfrm>
                <a:off x="1242287" y="4282759"/>
                <a:ext cx="1062922" cy="1336869"/>
                <a:chOff x="2980" y="105"/>
                <a:chExt cx="1649" cy="2074"/>
              </a:xfrm>
              <a:solidFill>
                <a:srgbClr val="EEEEEE"/>
              </a:solidFill>
              <a:effectLst>
                <a:reflection blurRad="6350" stA="62000" endPos="90000" dir="5400000" sy="-100000" algn="bl" rotWithShape="0"/>
              </a:effectLst>
              <a:scene3d>
                <a:camera prst="perspectiveAbove">
                  <a:rot lat="1199993" lon="0" rev="0"/>
                </a:camera>
                <a:lightRig rig="threePt" dir="t">
                  <a:rot lat="0" lon="0" rev="9000000"/>
                </a:lightRig>
              </a:scene3d>
            </p:grpSpPr>
            <p:sp>
              <p:nvSpPr>
                <p:cNvPr id="44" name="Freeform 196"/>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sp3d extrusionH="158750">
                  <a:extrusionClr>
                    <a:schemeClr val="bg1">
                      <a:lumMod val="85000"/>
                    </a:schemeClr>
                  </a:extrusionClr>
                </a:sp3d>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sp3d extrusionH="158750">
                  <a:extrusionClr>
                    <a:schemeClr val="bg1">
                      <a:lumMod val="85000"/>
                    </a:schemeClr>
                  </a:extrusionClr>
                </a:sp3d>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7" name="Group 41"/>
              <p:cNvGrpSpPr>
                <a:grpSpLocks noChangeAspect="1"/>
              </p:cNvGrpSpPr>
              <p:nvPr/>
            </p:nvGrpSpPr>
            <p:grpSpPr bwMode="auto">
              <a:xfrm>
                <a:off x="3339050" y="4170418"/>
                <a:ext cx="474949" cy="581404"/>
                <a:chOff x="3783" y="2089"/>
                <a:chExt cx="116" cy="142"/>
              </a:xfrm>
              <a:solidFill>
                <a:schemeClr val="bg1"/>
              </a:solidFill>
              <a:effectLst>
                <a:reflection blurRad="6350" stA="50000" endA="300" endPos="55000" dir="5400000" sy="-100000" algn="bl" rotWithShape="0"/>
              </a:effectLst>
              <a:scene3d>
                <a:camera prst="perspectiveAbove">
                  <a:rot lat="1200000" lon="0" rev="0"/>
                </a:camera>
                <a:lightRig rig="threePt" dir="t">
                  <a:rot lat="0" lon="0" rev="5400000"/>
                </a:lightRig>
              </a:scene3d>
            </p:grpSpPr>
            <p:sp>
              <p:nvSpPr>
                <p:cNvPr id="98"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Group 52"/>
              <p:cNvGrpSpPr>
                <a:grpSpLocks noChangeAspect="1"/>
              </p:cNvGrpSpPr>
              <p:nvPr/>
            </p:nvGrpSpPr>
            <p:grpSpPr bwMode="auto">
              <a:xfrm>
                <a:off x="7324311" y="2700774"/>
                <a:ext cx="340174" cy="337240"/>
                <a:chOff x="3783" y="2102"/>
                <a:chExt cx="116" cy="115"/>
              </a:xfrm>
              <a:solidFill>
                <a:schemeClr val="bg1"/>
              </a:solidFill>
              <a:effectLst>
                <a:reflection blurRad="6350" stA="50000" endA="300" endPos="55000" dir="5400000" sy="-100000" algn="bl" rotWithShape="0"/>
              </a:effectLst>
              <a:scene3d>
                <a:camera prst="perspectiveFront">
                  <a:rot lat="1200000" lon="0" rev="0"/>
                </a:camera>
                <a:lightRig rig="threePt" dir="t">
                  <a:rot lat="0" lon="0" rev="5400000"/>
                </a:lightRig>
              </a:scene3d>
            </p:grpSpPr>
            <p:sp>
              <p:nvSpPr>
                <p:cNvPr id="10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62"/>
              <p:cNvGrpSpPr>
                <a:grpSpLocks noChangeAspect="1"/>
              </p:cNvGrpSpPr>
              <p:nvPr/>
            </p:nvGrpSpPr>
            <p:grpSpPr bwMode="auto">
              <a:xfrm>
                <a:off x="5255985" y="3464964"/>
                <a:ext cx="482819" cy="385506"/>
                <a:chOff x="3775" y="2110"/>
                <a:chExt cx="129" cy="103"/>
              </a:xfrm>
              <a:solidFill>
                <a:schemeClr val="bg1"/>
              </a:solidFill>
              <a:effectLst>
                <a:reflection blurRad="6350" stA="50000" endA="300" endPos="55000" dir="5400000" sy="-100000" algn="bl" rotWithShape="0"/>
              </a:effectLst>
              <a:scene3d>
                <a:camera prst="perspectiveAbove">
                  <a:rot lat="1200000" lon="0" rev="0"/>
                </a:camera>
                <a:lightRig rig="threePt" dir="t">
                  <a:rot lat="0" lon="0" rev="5400000"/>
                </a:lightRig>
              </a:scene3d>
            </p:grpSpPr>
            <p:sp>
              <p:nvSpPr>
                <p:cNvPr id="115"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sp3d extrusionH="57150"/>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pic>
        <p:nvPicPr>
          <p:cNvPr id="18" name="图片 17"/>
          <p:cNvPicPr>
            <a:picLocks noChangeAspect="1"/>
          </p:cNvPicPr>
          <p:nvPr/>
        </p:nvPicPr>
        <p:blipFill>
          <a:blip r:embed="rId3"/>
          <a:stretch>
            <a:fillRect/>
          </a:stretch>
        </p:blipFill>
        <p:spPr>
          <a:xfrm>
            <a:off x="9232812" y="1228508"/>
            <a:ext cx="2093976" cy="2487168"/>
          </a:xfrm>
          <a:prstGeom prst="rect">
            <a:avLst/>
          </a:prstGeom>
        </p:spPr>
      </p:pic>
      <p:sp>
        <p:nvSpPr>
          <p:cNvPr id="19" name="文本框 18"/>
          <p:cNvSpPr txBox="1"/>
          <p:nvPr/>
        </p:nvSpPr>
        <p:spPr>
          <a:xfrm>
            <a:off x="9741832" y="4207123"/>
            <a:ext cx="1075936" cy="707886"/>
          </a:xfrm>
          <a:prstGeom prst="rect">
            <a:avLst/>
          </a:prstGeom>
          <a:noFill/>
        </p:spPr>
        <p:txBody>
          <a:bodyPr wrap="none" rtlCol="0">
            <a:spAutoFit/>
          </a:bodyPr>
          <a:lstStyle/>
          <a:p>
            <a:r>
              <a:rPr kumimoji="1" lang="en-US" altLang="zh-CN" sz="4000" dirty="0">
                <a:solidFill>
                  <a:schemeClr val="accent1"/>
                </a:solidFill>
                <a:latin typeface="Impact" panose="020B0806030902050204" pitchFamily="34" charset="0"/>
                <a:ea typeface="Impact" panose="020B0806030902050204" pitchFamily="34" charset="0"/>
                <a:cs typeface="Impact" panose="020B0806030902050204" pitchFamily="34" charset="0"/>
              </a:rPr>
              <a:t>92%</a:t>
            </a:r>
            <a:endParaRPr kumimoji="1" lang="zh-CN" altLang="en-US" sz="4000" dirty="0">
              <a:solidFill>
                <a:schemeClr val="accent1"/>
              </a:solidFill>
              <a:latin typeface="Impact" panose="020B0806030902050204" pitchFamily="34" charset="0"/>
              <a:ea typeface="Impact" panose="020B0806030902050204" pitchFamily="34" charset="0"/>
              <a:cs typeface="Impact" panose="020B0806030902050204" pitchFamily="34" charset="0"/>
            </a:endParaRPr>
          </a:p>
        </p:txBody>
      </p:sp>
      <p:sp>
        <p:nvSpPr>
          <p:cNvPr id="20" name="矩形 19"/>
          <p:cNvSpPr/>
          <p:nvPr/>
        </p:nvSpPr>
        <p:spPr>
          <a:xfrm>
            <a:off x="8755800" y="4982566"/>
            <a:ext cx="3048000" cy="738344"/>
          </a:xfrm>
          <a:prstGeom prst="rect">
            <a:avLst/>
          </a:prstGeom>
        </p:spPr>
        <p:txBody>
          <a:bodyPr wrap="square">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您可以在这里您可以在这里输入详细信息，间距控制在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1.1-1.2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par>
                          <p:cTn id="8" fill="hold">
                            <p:stCondLst>
                              <p:cond delay="1000"/>
                            </p:stCondLst>
                            <p:childTnLst>
                              <p:par>
                                <p:cTn id="9" presetID="1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down)">
                                      <p:cBhvr>
                                        <p:cTn id="12" dur="500"/>
                                        <p:tgtEl>
                                          <p:spTgt spid="17"/>
                                        </p:tgtEl>
                                      </p:cBhvr>
                                    </p:animEffect>
                                  </p:childTnLst>
                                </p:cTn>
                              </p:par>
                            </p:childTnLst>
                          </p:cTn>
                        </p:par>
                        <p:par>
                          <p:cTn id="13" fill="hold">
                            <p:stCondLst>
                              <p:cond delay="1500"/>
                            </p:stCondLst>
                            <p:childTnLst>
                              <p:par>
                                <p:cTn id="14" presetID="12" presetClass="entr" presetSubtype="4"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p:tgtEl>
                                          <p:spTgt spid="52"/>
                                        </p:tgtEl>
                                        <p:attrNameLst>
                                          <p:attrName>ppt_y</p:attrName>
                                        </p:attrNameLst>
                                      </p:cBhvr>
                                      <p:tavLst>
                                        <p:tav tm="0">
                                          <p:val>
                                            <p:strVal val="#ppt_y+#ppt_h*1.125000"/>
                                          </p:val>
                                        </p:tav>
                                        <p:tav tm="100000">
                                          <p:val>
                                            <p:strVal val="#ppt_y"/>
                                          </p:val>
                                        </p:tav>
                                      </p:tavLst>
                                    </p:anim>
                                    <p:animEffect transition="in" filter="wipe(up)">
                                      <p:cBhvr>
                                        <p:cTn id="17" dur="500"/>
                                        <p:tgtEl>
                                          <p:spTgt spid="52"/>
                                        </p:tgtEl>
                                      </p:cBhvr>
                                    </p:animEffect>
                                  </p:childTnLst>
                                </p:cTn>
                              </p:par>
                            </p:childTnLst>
                          </p:cTn>
                        </p:par>
                        <p:par>
                          <p:cTn id="18" fill="hold">
                            <p:stCondLst>
                              <p:cond delay="2000"/>
                            </p:stCondLst>
                            <p:childTnLst>
                              <p:par>
                                <p:cTn id="19" presetID="12"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ppt_y</p:attrName>
                                        </p:attrNameLst>
                                      </p:cBhvr>
                                      <p:tavLst>
                                        <p:tav tm="0">
                                          <p:val>
                                            <p:strVal val="#ppt_y-#ppt_h*1.125000"/>
                                          </p:val>
                                        </p:tav>
                                        <p:tav tm="100000">
                                          <p:val>
                                            <p:strVal val="#ppt_y"/>
                                          </p:val>
                                        </p:tav>
                                      </p:tavLst>
                                    </p:anim>
                                    <p:animEffect transition="in" filter="wipe(down)">
                                      <p:cBhvr>
                                        <p:cTn id="22" dur="500"/>
                                        <p:tgtEl>
                                          <p:spTgt spid="15"/>
                                        </p:tgtEl>
                                      </p:cBhvr>
                                    </p:animEffect>
                                  </p:childTnLst>
                                </p:cTn>
                              </p:par>
                            </p:childTnLst>
                          </p:cTn>
                        </p:par>
                        <p:par>
                          <p:cTn id="23" fill="hold">
                            <p:stCondLst>
                              <p:cond delay="2500"/>
                            </p:stCondLst>
                            <p:childTnLst>
                              <p:par>
                                <p:cTn id="24" presetID="12" presetClass="entr" presetSubtype="4" fill="hold" nodeType="after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p:tgtEl>
                                          <p:spTgt spid="55"/>
                                        </p:tgtEl>
                                        <p:attrNameLst>
                                          <p:attrName>ppt_y</p:attrName>
                                        </p:attrNameLst>
                                      </p:cBhvr>
                                      <p:tavLst>
                                        <p:tav tm="0">
                                          <p:val>
                                            <p:strVal val="#ppt_y+#ppt_h*1.125000"/>
                                          </p:val>
                                        </p:tav>
                                        <p:tav tm="100000">
                                          <p:val>
                                            <p:strVal val="#ppt_y"/>
                                          </p:val>
                                        </p:tav>
                                      </p:tavLst>
                                    </p:anim>
                                    <p:animEffect transition="in" filter="wipe(up)">
                                      <p:cBhvr>
                                        <p:cTn id="27" dur="500"/>
                                        <p:tgtEl>
                                          <p:spTgt spid="55"/>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ppt_y</p:attrName>
                                        </p:attrNameLst>
                                      </p:cBhvr>
                                      <p:tavLst>
                                        <p:tav tm="0">
                                          <p:val>
                                            <p:strVal val="#ppt_y-#ppt_h*1.125000"/>
                                          </p:val>
                                        </p:tav>
                                        <p:tav tm="100000">
                                          <p:val>
                                            <p:strVal val="#ppt_y"/>
                                          </p:val>
                                        </p:tav>
                                      </p:tavLst>
                                    </p:anim>
                                    <p:animEffect transition="in" filter="wipe(down)">
                                      <p:cBhvr>
                                        <p:cTn id="32" dur="500"/>
                                        <p:tgtEl>
                                          <p:spTgt spid="16"/>
                                        </p:tgtEl>
                                      </p:cBhvr>
                                    </p:animEffect>
                                  </p:childTnLst>
                                </p:cTn>
                              </p:par>
                            </p:childTnLst>
                          </p:cTn>
                        </p:par>
                        <p:par>
                          <p:cTn id="33" fill="hold">
                            <p:stCondLst>
                              <p:cond delay="3500"/>
                            </p:stCondLst>
                            <p:childTnLst>
                              <p:par>
                                <p:cTn id="34" presetID="12" presetClass="entr" presetSubtype="4"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additive="base">
                                        <p:cTn id="36" dur="500"/>
                                        <p:tgtEl>
                                          <p:spTgt spid="58"/>
                                        </p:tgtEl>
                                        <p:attrNameLst>
                                          <p:attrName>ppt_y</p:attrName>
                                        </p:attrNameLst>
                                      </p:cBhvr>
                                      <p:tavLst>
                                        <p:tav tm="0">
                                          <p:val>
                                            <p:strVal val="#ppt_y+#ppt_h*1.125000"/>
                                          </p:val>
                                        </p:tav>
                                        <p:tav tm="100000">
                                          <p:val>
                                            <p:strVal val="#ppt_y"/>
                                          </p:val>
                                        </p:tav>
                                      </p:tavLst>
                                    </p:anim>
                                    <p:animEffect transition="in" filter="wipe(up)">
                                      <p:cBhvr>
                                        <p:cTn id="37" dur="500"/>
                                        <p:tgtEl>
                                          <p:spTgt spid="58"/>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53" presetClass="entr" presetSubtype="16" fill="hold" grpId="0" nodeType="withEffect">
                                  <p:stCondLst>
                                    <p:cond delay="2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22" presetClass="entr" presetSubtype="1" fill="hold" grpId="0" nodeType="withEffect">
                                  <p:stCondLst>
                                    <p:cond delay="30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 9"/>
          <p:cNvGrpSpPr/>
          <p:nvPr/>
        </p:nvGrpSpPr>
        <p:grpSpPr>
          <a:xfrm>
            <a:off x="1379284" y="1425954"/>
            <a:ext cx="3432094" cy="1542098"/>
            <a:chOff x="3118143" y="1186111"/>
            <a:chExt cx="5906870" cy="2654056"/>
          </a:xfrm>
        </p:grpSpPr>
        <p:sp>
          <p:nvSpPr>
            <p:cNvPr id="2" name="任意多边形 250"/>
            <p:cNvSpPr/>
            <p:nvPr/>
          </p:nvSpPr>
          <p:spPr bwMode="auto">
            <a:xfrm>
              <a:off x="4119880"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endParaRPr lang="zh-CN" altLang="en-US">
                <a:solidFill>
                  <a:prstClr val="black"/>
                </a:solidFill>
              </a:endParaRPr>
            </a:p>
          </p:txBody>
        </p:sp>
        <p:sp>
          <p:nvSpPr>
            <p:cNvPr id="7" name="任意多边形 248"/>
            <p:cNvSpPr/>
            <p:nvPr/>
          </p:nvSpPr>
          <p:spPr bwMode="auto">
            <a:xfrm>
              <a:off x="4341108"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p:spPr>
          <p:txBody>
            <a:bodyPr vert="horz" wrap="square" lIns="91440" tIns="45720" rIns="91440" bIns="45720" numCol="1" anchor="t" anchorCtr="0" compatLnSpc="1">
              <a:noAutofit/>
            </a:bodyPr>
            <a:lstStyle/>
            <a:p>
              <a:endParaRPr lang="zh-CN" altLang="en-US">
                <a:solidFill>
                  <a:prstClr val="black"/>
                </a:solidFill>
              </a:endParaRPr>
            </a:p>
          </p:txBody>
        </p:sp>
        <p:grpSp>
          <p:nvGrpSpPr>
            <p:cNvPr id="3" name="组合 38"/>
            <p:cNvGrpSpPr/>
            <p:nvPr/>
          </p:nvGrpSpPr>
          <p:grpSpPr>
            <a:xfrm>
              <a:off x="3118143" y="1186111"/>
              <a:ext cx="2130132" cy="2654056"/>
              <a:chOff x="7380501" y="2927402"/>
              <a:chExt cx="2311887" cy="2880512"/>
            </a:xfrm>
          </p:grpSpPr>
          <p:sp>
            <p:nvSpPr>
              <p:cNvPr id="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 name="椭圆 70"/>
            <p:cNvSpPr/>
            <p:nvPr/>
          </p:nvSpPr>
          <p:spPr>
            <a:xfrm>
              <a:off x="3520062"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4E0B9"/>
                </a:solidFill>
              </a:endParaRPr>
            </a:p>
          </p:txBody>
        </p:sp>
      </p:grpSp>
      <p:cxnSp>
        <p:nvCxnSpPr>
          <p:cNvPr id="11"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组合 5"/>
          <p:cNvGrpSpPr/>
          <p:nvPr/>
        </p:nvGrpSpPr>
        <p:grpSpPr>
          <a:xfrm>
            <a:off x="0" y="195105"/>
            <a:ext cx="3126179" cy="569433"/>
            <a:chOff x="0" y="194743"/>
            <a:chExt cx="3126179" cy="569433"/>
          </a:xfrm>
        </p:grpSpPr>
        <p:sp>
          <p:nvSpPr>
            <p:cNvPr id="13" name="圆角矩形 1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7"/>
            <p:cNvGrpSpPr/>
            <p:nvPr/>
          </p:nvGrpSpPr>
          <p:grpSpPr>
            <a:xfrm>
              <a:off x="0" y="290669"/>
              <a:ext cx="424561" cy="355906"/>
              <a:chOff x="469900" y="728859"/>
              <a:chExt cx="424561" cy="355906"/>
            </a:xfrm>
          </p:grpSpPr>
          <p:sp>
            <p:nvSpPr>
              <p:cNvPr id="15" name="椭圆 1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3" name="文本框 22"/>
          <p:cNvSpPr txBox="1"/>
          <p:nvPr/>
        </p:nvSpPr>
        <p:spPr>
          <a:xfrm>
            <a:off x="427811" y="279766"/>
            <a:ext cx="2749471"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扩大导师制助员工成长</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34" name="组 33"/>
          <p:cNvGrpSpPr/>
          <p:nvPr/>
        </p:nvGrpSpPr>
        <p:grpSpPr>
          <a:xfrm>
            <a:off x="7255429" y="1434715"/>
            <a:ext cx="3437174" cy="1544380"/>
            <a:chOff x="6071205" y="989949"/>
            <a:chExt cx="5906870" cy="2654056"/>
          </a:xfrm>
        </p:grpSpPr>
        <p:sp>
          <p:nvSpPr>
            <p:cNvPr id="24" name="Freeform 11"/>
            <p:cNvSpPr/>
            <p:nvPr/>
          </p:nvSpPr>
          <p:spPr bwMode="auto">
            <a:xfrm>
              <a:off x="7275163" y="1375010"/>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p:spPr>
          <p:txBody>
            <a:bodyPr vert="horz" wrap="square" lIns="91440" tIns="45720" rIns="91440" bIns="45720" numCol="1" anchor="t" anchorCtr="0" compatLnSpc="1"/>
            <a:lstStyle/>
            <a:p>
              <a:endParaRPr lang="zh-CN" altLang="en-US">
                <a:solidFill>
                  <a:prstClr val="black"/>
                </a:solidFill>
              </a:endParaRPr>
            </a:p>
          </p:txBody>
        </p:sp>
        <p:sp>
          <p:nvSpPr>
            <p:cNvPr id="25" name="任意多边形 251"/>
            <p:cNvSpPr/>
            <p:nvPr/>
          </p:nvSpPr>
          <p:spPr bwMode="auto">
            <a:xfrm>
              <a:off x="7072942" y="12371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endParaRPr lang="zh-CN" altLang="en-US">
                <a:solidFill>
                  <a:prstClr val="black"/>
                </a:solidFill>
              </a:endParaRPr>
            </a:p>
          </p:txBody>
        </p:sp>
        <p:grpSp>
          <p:nvGrpSpPr>
            <p:cNvPr id="26" name="组合 42"/>
            <p:cNvGrpSpPr/>
            <p:nvPr/>
          </p:nvGrpSpPr>
          <p:grpSpPr>
            <a:xfrm>
              <a:off x="6071205" y="989949"/>
              <a:ext cx="2130132" cy="2654056"/>
              <a:chOff x="7380501" y="2927402"/>
              <a:chExt cx="2311887" cy="2880512"/>
            </a:xfrm>
          </p:grpSpPr>
          <p:sp>
            <p:nvSpPr>
              <p:cNvPr id="27"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0" name="组合 264"/>
            <p:cNvGrpSpPr/>
            <p:nvPr/>
          </p:nvGrpSpPr>
          <p:grpSpPr>
            <a:xfrm>
              <a:off x="6496509" y="1373373"/>
              <a:ext cx="660866" cy="796652"/>
              <a:chOff x="4141787" y="809625"/>
              <a:chExt cx="3600451" cy="4340225"/>
            </a:xfrm>
            <a:solidFill>
              <a:srgbClr val="E46E6F"/>
            </a:solidFill>
          </p:grpSpPr>
          <p:sp>
            <p:nvSpPr>
              <p:cNvPr id="31" name="Freeform 7"/>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8"/>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3" name="文本框 32"/>
            <p:cNvSpPr txBox="1"/>
            <p:nvPr/>
          </p:nvSpPr>
          <p:spPr>
            <a:xfrm>
              <a:off x="7863792" y="1530193"/>
              <a:ext cx="3488087" cy="634706"/>
            </a:xfrm>
            <a:prstGeom prst="rect">
              <a:avLst/>
            </a:prstGeom>
            <a:noFill/>
          </p:spPr>
          <p:txBody>
            <a:bodyPr wrap="square" rtlCol="0">
              <a:spAutoFit/>
            </a:bodyPr>
            <a:lstStyle/>
            <a:p>
              <a:pPr algn="ctr"/>
              <a:r>
                <a:rPr lang="zh-CN" altLang="en-US" b="1" dirty="0">
                  <a:solidFill>
                    <a:prstClr val="white"/>
                  </a:solidFill>
                  <a:latin typeface="Source Han Sans CN" charset="-122"/>
                  <a:ea typeface="Source Han Sans CN" charset="-122"/>
                  <a:cs typeface="Source Han Sans CN" charset="-122"/>
                </a:rPr>
                <a:t>导师制扩大的意义</a:t>
              </a:r>
              <a:endParaRPr lang="zh-CN" altLang="en-US" b="1" dirty="0">
                <a:solidFill>
                  <a:prstClr val="white"/>
                </a:solidFill>
                <a:latin typeface="Source Han Sans CN" charset="-122"/>
                <a:ea typeface="Source Han Sans CN" charset="-122"/>
                <a:cs typeface="Source Han Sans CN" charset="-122"/>
              </a:endParaRPr>
            </a:p>
          </p:txBody>
        </p:sp>
      </p:grpSp>
      <p:sp>
        <p:nvSpPr>
          <p:cNvPr id="45" name="文本框 44"/>
          <p:cNvSpPr txBox="1"/>
          <p:nvPr/>
        </p:nvSpPr>
        <p:spPr>
          <a:xfrm>
            <a:off x="2492358" y="1780285"/>
            <a:ext cx="1705288" cy="369332"/>
          </a:xfrm>
          <a:prstGeom prst="rect">
            <a:avLst/>
          </a:prstGeom>
          <a:noFill/>
        </p:spPr>
        <p:txBody>
          <a:bodyPr wrap="square" rtlCol="0">
            <a:spAutoFit/>
          </a:bodyPr>
          <a:lstStyle/>
          <a:p>
            <a:pPr algn="ctr"/>
            <a:r>
              <a:rPr lang="zh-CN" altLang="en-US" b="1" spc="300" dirty="0">
                <a:solidFill>
                  <a:prstClr val="white"/>
                </a:solidFill>
                <a:latin typeface="Source Han Sans CN" charset="-122"/>
                <a:ea typeface="Source Han Sans CN" charset="-122"/>
                <a:cs typeface="Source Han Sans CN" charset="-122"/>
              </a:rPr>
              <a:t>导师制概念</a:t>
            </a:r>
            <a:endParaRPr lang="zh-CN" altLang="en-US" b="1" spc="300" dirty="0">
              <a:solidFill>
                <a:prstClr val="white"/>
              </a:solidFill>
              <a:latin typeface="Source Han Sans CN" charset="-122"/>
              <a:ea typeface="Source Han Sans CN" charset="-122"/>
              <a:cs typeface="Source Han Sans CN" charset="-122"/>
            </a:endParaRPr>
          </a:p>
        </p:txBody>
      </p:sp>
      <p:sp>
        <p:nvSpPr>
          <p:cNvPr id="46" name="矩形 45"/>
          <p:cNvSpPr/>
          <p:nvPr/>
        </p:nvSpPr>
        <p:spPr>
          <a:xfrm>
            <a:off x="1448994" y="2807704"/>
            <a:ext cx="3432559" cy="2419124"/>
          </a:xfrm>
          <a:prstGeom prst="rect">
            <a:avLst/>
          </a:prstGeom>
        </p:spPr>
        <p:txBody>
          <a:bodyPr wrap="square">
            <a:spAutoFit/>
          </a:bodyPr>
          <a:lstStyle/>
          <a:p>
            <a:pPr algn="just">
              <a:lnSpc>
                <a:spcPct val="140000"/>
              </a:lnSpc>
            </a:pPr>
            <a:r>
              <a:rPr lang="zh-CN" altLang="en-US">
                <a:solidFill>
                  <a:schemeClr val="tx1">
                    <a:lumMod val="75000"/>
                    <a:lumOff val="25000"/>
                  </a:schemeClr>
                </a:solidFill>
                <a:latin typeface="Source Han Sans CN Normal" charset="-122"/>
                <a:ea typeface="Source Han Sans CN Normal" charset="-122"/>
                <a:cs typeface="Source Han Sans CN Normal" charset="-122"/>
              </a:rPr>
              <a:t>是指为每一位导师有针对性地带一位新员工，这位导师通过正式与非正式的途径将自己的知识传授给新员工，使新员工能够在新的工作岗位上更好地适应和发展。目前</a:t>
            </a: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该制度仅在研发部试行。 </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p:txBody>
      </p:sp>
      <p:sp>
        <p:nvSpPr>
          <p:cNvPr id="47" name="矩形 46"/>
          <p:cNvSpPr/>
          <p:nvPr/>
        </p:nvSpPr>
        <p:spPr>
          <a:xfrm>
            <a:off x="7763048" y="2807704"/>
            <a:ext cx="2969447" cy="2973122"/>
          </a:xfrm>
          <a:prstGeom prst="rect">
            <a:avLst/>
          </a:prstGeom>
        </p:spPr>
        <p:txBody>
          <a:bodyPr wrap="square">
            <a:spAutoFit/>
          </a:bodyPr>
          <a:lstStyle/>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帮助领会企业文化</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理解经营管理战略与策略</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提升综合素质</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提高经营管理技能</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提高专业技能</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帮助改善工作绩效</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a:p>
            <a:pPr marL="285750" indent="-285750">
              <a:lnSpc>
                <a:spcPct val="130000"/>
              </a:lnSpc>
              <a:buFont typeface="Wingdings" panose="05000000000000000000" pitchFamily="2" charset="2"/>
              <a:buChar char="ü"/>
            </a:pPr>
            <a:r>
              <a:rPr lang="zh-CN" altLang="en-US" dirty="0">
                <a:solidFill>
                  <a:schemeClr val="tx1">
                    <a:lumMod val="75000"/>
                    <a:lumOff val="25000"/>
                  </a:schemeClr>
                </a:solidFill>
                <a:latin typeface="Source Han Sans CN Normal" charset="-122"/>
                <a:ea typeface="Source Han Sans CN Normal" charset="-122"/>
                <a:cs typeface="Source Han Sans CN Normal" charset="-122"/>
              </a:rPr>
              <a:t>  传承成功经验</a:t>
            </a:r>
            <a:endParaRPr lang="zh-CN" altLang="en-US" dirty="0">
              <a:solidFill>
                <a:schemeClr val="tx1">
                  <a:lumMod val="75000"/>
                  <a:lumOff val="25000"/>
                </a:schemeClr>
              </a:solidFill>
              <a:latin typeface="Source Han Sans CN Normal" charset="-122"/>
              <a:ea typeface="Source Han Sans CN Normal" charset="-122"/>
              <a:cs typeface="Source Han Sans CN Normal" charset="-122"/>
            </a:endParaRPr>
          </a:p>
        </p:txBody>
      </p:sp>
      <p:pic>
        <p:nvPicPr>
          <p:cNvPr id="49" name="图片 48"/>
          <p:cNvPicPr>
            <a:picLocks noChangeAspect="1"/>
          </p:cNvPicPr>
          <p:nvPr/>
        </p:nvPicPr>
        <p:blipFill>
          <a:blip r:embed="rId1"/>
          <a:stretch>
            <a:fillRect/>
          </a:stretch>
        </p:blipFill>
        <p:spPr>
          <a:xfrm>
            <a:off x="5871340" y="959371"/>
            <a:ext cx="613804" cy="522682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p:tgtEl>
                                          <p:spTgt spid="45"/>
                                        </p:tgtEl>
                                        <p:attrNameLst>
                                          <p:attrName>ppt_y</p:attrName>
                                        </p:attrNameLst>
                                      </p:cBhvr>
                                      <p:tavLst>
                                        <p:tav tm="0">
                                          <p:val>
                                            <p:strVal val="#ppt_y+#ppt_h*1.125000"/>
                                          </p:val>
                                        </p:tav>
                                        <p:tav tm="100000">
                                          <p:val>
                                            <p:strVal val="#ppt_y"/>
                                          </p:val>
                                        </p:tav>
                                      </p:tavLst>
                                    </p:anim>
                                    <p:animEffect transition="in" filter="wipe(up)">
                                      <p:cBhvr>
                                        <p:cTn id="8" dur="1000"/>
                                        <p:tgtEl>
                                          <p:spTgt spid="45"/>
                                        </p:tgtEl>
                                      </p:cBhvr>
                                    </p:animEffect>
                                  </p:childTnLst>
                                </p:cTn>
                              </p:par>
                              <p:par>
                                <p:cTn id="9" presetID="1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p:tgtEl>
                                          <p:spTgt spid="10"/>
                                        </p:tgtEl>
                                        <p:attrNameLst>
                                          <p:attrName>ppt_y</p:attrName>
                                        </p:attrNameLst>
                                      </p:cBhvr>
                                      <p:tavLst>
                                        <p:tav tm="0">
                                          <p:val>
                                            <p:strVal val="#ppt_y+#ppt_h*1.125000"/>
                                          </p:val>
                                        </p:tav>
                                        <p:tav tm="100000">
                                          <p:val>
                                            <p:strVal val="#ppt_y"/>
                                          </p:val>
                                        </p:tav>
                                      </p:tavLst>
                                    </p:anim>
                                    <p:animEffect transition="in" filter="wipe(up)">
                                      <p:cBhvr>
                                        <p:cTn id="12" dur="1000"/>
                                        <p:tgtEl>
                                          <p:spTgt spid="10"/>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up)">
                                      <p:cBhvr>
                                        <p:cTn id="16" dur="500"/>
                                        <p:tgtEl>
                                          <p:spTgt spid="46"/>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p:tgtEl>
                                          <p:spTgt spid="34"/>
                                        </p:tgtEl>
                                        <p:attrNameLst>
                                          <p:attrName>ppt_y</p:attrName>
                                        </p:attrNameLst>
                                      </p:cBhvr>
                                      <p:tavLst>
                                        <p:tav tm="0">
                                          <p:val>
                                            <p:strVal val="#ppt_y+#ppt_h*1.125000"/>
                                          </p:val>
                                        </p:tav>
                                        <p:tav tm="100000">
                                          <p:val>
                                            <p:strVal val="#ppt_y"/>
                                          </p:val>
                                        </p:tav>
                                      </p:tavLst>
                                    </p:anim>
                                    <p:animEffect transition="in" filter="wipe(up)">
                                      <p:cBhvr>
                                        <p:cTn id="21" dur="1000"/>
                                        <p:tgtEl>
                                          <p:spTgt spid="34"/>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up)">
                                      <p:cBhvr>
                                        <p:cTn id="25"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组合 5"/>
          <p:cNvGrpSpPr/>
          <p:nvPr/>
        </p:nvGrpSpPr>
        <p:grpSpPr>
          <a:xfrm>
            <a:off x="0" y="195105"/>
            <a:ext cx="3126179" cy="569433"/>
            <a:chOff x="0" y="194743"/>
            <a:chExt cx="3126179" cy="569433"/>
          </a:xfrm>
        </p:grpSpPr>
        <p:sp>
          <p:nvSpPr>
            <p:cNvPr id="13" name="圆角矩形 1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7"/>
            <p:cNvGrpSpPr/>
            <p:nvPr/>
          </p:nvGrpSpPr>
          <p:grpSpPr>
            <a:xfrm>
              <a:off x="0" y="290669"/>
              <a:ext cx="424561" cy="355906"/>
              <a:chOff x="469900" y="728859"/>
              <a:chExt cx="424561" cy="355906"/>
            </a:xfrm>
          </p:grpSpPr>
          <p:sp>
            <p:nvSpPr>
              <p:cNvPr id="15" name="椭圆 1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3" name="文本框 22"/>
          <p:cNvSpPr txBox="1"/>
          <p:nvPr/>
        </p:nvSpPr>
        <p:spPr>
          <a:xfrm>
            <a:off x="427811" y="279766"/>
            <a:ext cx="223651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建立岗位后备制度</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36" name="组 35"/>
          <p:cNvGrpSpPr/>
          <p:nvPr/>
        </p:nvGrpSpPr>
        <p:grpSpPr>
          <a:xfrm>
            <a:off x="4521865" y="615314"/>
            <a:ext cx="3017251" cy="5885240"/>
            <a:chOff x="4521865" y="615314"/>
            <a:chExt cx="3017251" cy="5885240"/>
          </a:xfrm>
        </p:grpSpPr>
        <p:sp>
          <p:nvSpPr>
            <p:cNvPr id="37" name="平行四边形 36"/>
            <p:cNvSpPr/>
            <p:nvPr/>
          </p:nvSpPr>
          <p:spPr>
            <a:xfrm flipH="1">
              <a:off x="6715027" y="1834680"/>
              <a:ext cx="420155" cy="240635"/>
            </a:xfrm>
            <a:prstGeom prst="parallelogram">
              <a:avLst>
                <a:gd name="adj" fmla="val 55395"/>
              </a:avLst>
            </a:prstGeom>
            <a:gradFill flip="none" rotWithShape="1">
              <a:gsLst>
                <a:gs pos="0">
                  <a:schemeClr val="bg1"/>
                </a:gs>
                <a:gs pos="100000">
                  <a:schemeClr val="bg1">
                    <a:lumMod val="8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平行四边形 37"/>
            <p:cNvSpPr/>
            <p:nvPr/>
          </p:nvSpPr>
          <p:spPr>
            <a:xfrm flipH="1">
              <a:off x="6425375" y="1718815"/>
              <a:ext cx="425672"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平行四边形 38"/>
            <p:cNvSpPr/>
            <p:nvPr/>
          </p:nvSpPr>
          <p:spPr>
            <a:xfrm flipH="1">
              <a:off x="6135932" y="1604868"/>
              <a:ext cx="425671"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平行四边形 39"/>
            <p:cNvSpPr/>
            <p:nvPr/>
          </p:nvSpPr>
          <p:spPr>
            <a:xfrm flipH="1">
              <a:off x="5850095" y="1490276"/>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平行四边形 40"/>
            <p:cNvSpPr/>
            <p:nvPr/>
          </p:nvSpPr>
          <p:spPr>
            <a:xfrm flipH="1">
              <a:off x="5562350" y="1373770"/>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平行四边形 41"/>
            <p:cNvSpPr/>
            <p:nvPr/>
          </p:nvSpPr>
          <p:spPr>
            <a:xfrm flipH="1">
              <a:off x="5273755" y="1257277"/>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平行四边形 42"/>
            <p:cNvSpPr/>
            <p:nvPr/>
          </p:nvSpPr>
          <p:spPr>
            <a:xfrm flipH="1">
              <a:off x="4982828" y="1144921"/>
              <a:ext cx="424619"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平行四边形 43"/>
            <p:cNvSpPr/>
            <p:nvPr/>
          </p:nvSpPr>
          <p:spPr>
            <a:xfrm flipH="1">
              <a:off x="4695922" y="1028568"/>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任意多边形 332"/>
            <p:cNvSpPr/>
            <p:nvPr/>
          </p:nvSpPr>
          <p:spPr>
            <a:xfrm>
              <a:off x="4827291" y="1267470"/>
              <a:ext cx="2309807" cy="2064573"/>
            </a:xfrm>
            <a:custGeom>
              <a:avLst/>
              <a:gdLst>
                <a:gd name="connsiteX0" fmla="*/ 5745 w 2309807"/>
                <a:gd name="connsiteY0" fmla="*/ 1734172 h 2064573"/>
                <a:gd name="connsiteX1" fmla="*/ 139045 w 2309807"/>
                <a:gd name="connsiteY1" fmla="*/ 1974807 h 2064573"/>
                <a:gd name="connsiteX2" fmla="*/ 425892 w 2309807"/>
                <a:gd name="connsiteY2" fmla="*/ 1974807 h 2064573"/>
                <a:gd name="connsiteX3" fmla="*/ 292592 w 2309807"/>
                <a:gd name="connsiteY3" fmla="*/ 1734172 h 2064573"/>
                <a:gd name="connsiteX4" fmla="*/ 579879 w 2309807"/>
                <a:gd name="connsiteY4" fmla="*/ 1505363 h 2064573"/>
                <a:gd name="connsiteX5" fmla="*/ 712622 w 2309807"/>
                <a:gd name="connsiteY5" fmla="*/ 1744994 h 2064573"/>
                <a:gd name="connsiteX6" fmla="*/ 714974 w 2309807"/>
                <a:gd name="connsiteY6" fmla="*/ 1744994 h 2064573"/>
                <a:gd name="connsiteX7" fmla="*/ 714974 w 2309807"/>
                <a:gd name="connsiteY7" fmla="*/ 1857899 h 2064573"/>
                <a:gd name="connsiteX8" fmla="*/ 713646 w 2309807"/>
                <a:gd name="connsiteY8" fmla="*/ 1855502 h 2064573"/>
                <a:gd name="connsiteX9" fmla="*/ 713646 w 2309807"/>
                <a:gd name="connsiteY9" fmla="*/ 1748198 h 2064573"/>
                <a:gd name="connsiteX10" fmla="*/ 1508256 w 2309807"/>
                <a:gd name="connsiteY10" fmla="*/ 1386948 h 2064573"/>
                <a:gd name="connsiteX11" fmla="*/ 1580691 w 2309807"/>
                <a:gd name="connsiteY11" fmla="*/ 1513434 h 2064573"/>
                <a:gd name="connsiteX12" fmla="*/ 1578323 w 2309807"/>
                <a:gd name="connsiteY12" fmla="*/ 1513434 h 2064573"/>
                <a:gd name="connsiteX13" fmla="*/ 1867143 w 2309807"/>
                <a:gd name="connsiteY13" fmla="*/ 1285048 h 2064573"/>
                <a:gd name="connsiteX14" fmla="*/ 1869877 w 2309807"/>
                <a:gd name="connsiteY14" fmla="*/ 1285048 h 2064573"/>
                <a:gd name="connsiteX15" fmla="*/ 1869877 w 2309807"/>
                <a:gd name="connsiteY15" fmla="*/ 1397943 h 2064573"/>
                <a:gd name="connsiteX16" fmla="*/ 1869080 w 2309807"/>
                <a:gd name="connsiteY16" fmla="*/ 1397943 h 2064573"/>
                <a:gd name="connsiteX17" fmla="*/ 1869080 w 2309807"/>
                <a:gd name="connsiteY17" fmla="*/ 1288565 h 2064573"/>
                <a:gd name="connsiteX18" fmla="*/ 0 w 2309807"/>
                <a:gd name="connsiteY18" fmla="*/ 0 h 2064573"/>
                <a:gd name="connsiteX19" fmla="*/ 288726 w 2309807"/>
                <a:gd name="connsiteY19" fmla="*/ 0 h 2064573"/>
                <a:gd name="connsiteX20" fmla="*/ 288726 w 2309807"/>
                <a:gd name="connsiteY20" fmla="*/ 115490 h 2064573"/>
                <a:gd name="connsiteX21" fmla="*/ 577452 w 2309807"/>
                <a:gd name="connsiteY21" fmla="*/ 115490 h 2064573"/>
                <a:gd name="connsiteX22" fmla="*/ 577452 w 2309807"/>
                <a:gd name="connsiteY22" fmla="*/ 230981 h 2064573"/>
                <a:gd name="connsiteX23" fmla="*/ 866178 w 2309807"/>
                <a:gd name="connsiteY23" fmla="*/ 230981 h 2064573"/>
                <a:gd name="connsiteX24" fmla="*/ 866178 w 2309807"/>
                <a:gd name="connsiteY24" fmla="*/ 346471 h 2064573"/>
                <a:gd name="connsiteX25" fmla="*/ 1154904 w 2309807"/>
                <a:gd name="connsiteY25" fmla="*/ 346471 h 2064573"/>
                <a:gd name="connsiteX26" fmla="*/ 1154904 w 2309807"/>
                <a:gd name="connsiteY26" fmla="*/ 461962 h 2064573"/>
                <a:gd name="connsiteX27" fmla="*/ 1443630 w 2309807"/>
                <a:gd name="connsiteY27" fmla="*/ 461962 h 2064573"/>
                <a:gd name="connsiteX28" fmla="*/ 1443630 w 2309807"/>
                <a:gd name="connsiteY28" fmla="*/ 577452 h 2064573"/>
                <a:gd name="connsiteX29" fmla="*/ 1732355 w 2309807"/>
                <a:gd name="connsiteY29" fmla="*/ 577452 h 2064573"/>
                <a:gd name="connsiteX30" fmla="*/ 1732355 w 2309807"/>
                <a:gd name="connsiteY30" fmla="*/ 692942 h 2064573"/>
                <a:gd name="connsiteX31" fmla="*/ 2021081 w 2309807"/>
                <a:gd name="connsiteY31" fmla="*/ 692942 h 2064573"/>
                <a:gd name="connsiteX32" fmla="*/ 2021081 w 2309807"/>
                <a:gd name="connsiteY32" fmla="*/ 809075 h 2064573"/>
                <a:gd name="connsiteX33" fmla="*/ 2309807 w 2309807"/>
                <a:gd name="connsiteY33" fmla="*/ 809075 h 2064573"/>
                <a:gd name="connsiteX34" fmla="*/ 2309807 w 2309807"/>
                <a:gd name="connsiteY34" fmla="*/ 928060 h 2064573"/>
                <a:gd name="connsiteX35" fmla="*/ 2024849 w 2309807"/>
                <a:gd name="connsiteY35" fmla="*/ 928060 h 2064573"/>
                <a:gd name="connsiteX36" fmla="*/ 2158149 w 2309807"/>
                <a:gd name="connsiteY36" fmla="*/ 1168695 h 2064573"/>
                <a:gd name="connsiteX37" fmla="*/ 2158603 w 2309807"/>
                <a:gd name="connsiteY37" fmla="*/ 1168695 h 2064573"/>
                <a:gd name="connsiteX38" fmla="*/ 2158603 w 2309807"/>
                <a:gd name="connsiteY38" fmla="*/ 1282453 h 2064573"/>
                <a:gd name="connsiteX39" fmla="*/ 2158098 w 2309807"/>
                <a:gd name="connsiteY39" fmla="*/ 1282453 h 2064573"/>
                <a:gd name="connsiteX40" fmla="*/ 2158098 w 2309807"/>
                <a:gd name="connsiteY40" fmla="*/ 1171896 h 2064573"/>
                <a:gd name="connsiteX41" fmla="*/ 2023780 w 2309807"/>
                <a:gd name="connsiteY41" fmla="*/ 928060 h 2064573"/>
                <a:gd name="connsiteX42" fmla="*/ 2023780 w 2309807"/>
                <a:gd name="connsiteY42" fmla="*/ 1041212 h 2064573"/>
                <a:gd name="connsiteX43" fmla="*/ 2156669 w 2309807"/>
                <a:gd name="connsiteY43" fmla="*/ 1282453 h 2064573"/>
                <a:gd name="connsiteX44" fmla="*/ 2156654 w 2309807"/>
                <a:gd name="connsiteY44" fmla="*/ 1282453 h 2064573"/>
                <a:gd name="connsiteX45" fmla="*/ 2024791 w 2309807"/>
                <a:gd name="connsiteY45" fmla="*/ 1044413 h 2064573"/>
                <a:gd name="connsiteX46" fmla="*/ 1733479 w 2309807"/>
                <a:gd name="connsiteY46" fmla="*/ 1044413 h 2064573"/>
                <a:gd name="connsiteX47" fmla="*/ 1734761 w 2309807"/>
                <a:gd name="connsiteY47" fmla="*/ 1046727 h 2064573"/>
                <a:gd name="connsiteX48" fmla="*/ 1734761 w 2309807"/>
                <a:gd name="connsiteY48" fmla="*/ 1155478 h 2064573"/>
                <a:gd name="connsiteX49" fmla="*/ 1868325 w 2309807"/>
                <a:gd name="connsiteY49" fmla="*/ 1397943 h 2064573"/>
                <a:gd name="connsiteX50" fmla="*/ 1581151 w 2309807"/>
                <a:gd name="connsiteY50" fmla="*/ 1397943 h 2064573"/>
                <a:gd name="connsiteX51" fmla="*/ 1581151 w 2309807"/>
                <a:gd name="connsiteY51" fmla="*/ 1513434 h 2064573"/>
                <a:gd name="connsiteX52" fmla="*/ 1580958 w 2309807"/>
                <a:gd name="connsiteY52" fmla="*/ 1513434 h 2064573"/>
                <a:gd name="connsiteX53" fmla="*/ 1580958 w 2309807"/>
                <a:gd name="connsiteY53" fmla="*/ 1397403 h 2064573"/>
                <a:gd name="connsiteX54" fmla="*/ 1867165 w 2309807"/>
                <a:gd name="connsiteY54" fmla="*/ 1397403 h 2064573"/>
                <a:gd name="connsiteX55" fmla="*/ 1733865 w 2309807"/>
                <a:gd name="connsiteY55" fmla="*/ 1156768 h 2064573"/>
                <a:gd name="connsiteX56" fmla="*/ 1447016 w 2309807"/>
                <a:gd name="connsiteY56" fmla="*/ 1156768 h 2064573"/>
                <a:gd name="connsiteX57" fmla="*/ 1514070 w 2309807"/>
                <a:gd name="connsiteY57" fmla="*/ 1277814 h 2064573"/>
                <a:gd name="connsiteX58" fmla="*/ 1443292 w 2309807"/>
                <a:gd name="connsiteY58" fmla="*/ 1154223 h 2064573"/>
                <a:gd name="connsiteX59" fmla="*/ 1443292 w 2309807"/>
                <a:gd name="connsiteY59" fmla="*/ 1273263 h 2064573"/>
                <a:gd name="connsiteX60" fmla="*/ 1158422 w 2309807"/>
                <a:gd name="connsiteY60" fmla="*/ 1273263 h 2064573"/>
                <a:gd name="connsiteX61" fmla="*/ 1291721 w 2309807"/>
                <a:gd name="connsiteY61" fmla="*/ 1513897 h 2064573"/>
                <a:gd name="connsiteX62" fmla="*/ 1292426 w 2309807"/>
                <a:gd name="connsiteY62" fmla="*/ 1513897 h 2064573"/>
                <a:gd name="connsiteX63" fmla="*/ 1292426 w 2309807"/>
                <a:gd name="connsiteY63" fmla="*/ 1516528 h 2064573"/>
                <a:gd name="connsiteX64" fmla="*/ 1158421 w 2309807"/>
                <a:gd name="connsiteY64" fmla="*/ 1273262 h 2064573"/>
                <a:gd name="connsiteX65" fmla="*/ 1158421 w 2309807"/>
                <a:gd name="connsiteY65" fmla="*/ 1386570 h 2064573"/>
                <a:gd name="connsiteX66" fmla="*/ 1291924 w 2309807"/>
                <a:gd name="connsiteY66" fmla="*/ 1628924 h 2064573"/>
                <a:gd name="connsiteX67" fmla="*/ 1290004 w 2309807"/>
                <a:gd name="connsiteY67" fmla="*/ 1628924 h 2064573"/>
                <a:gd name="connsiteX68" fmla="*/ 1157523 w 2309807"/>
                <a:gd name="connsiteY68" fmla="*/ 1389768 h 2064573"/>
                <a:gd name="connsiteX69" fmla="*/ 870676 w 2309807"/>
                <a:gd name="connsiteY69" fmla="*/ 1389768 h 2064573"/>
                <a:gd name="connsiteX70" fmla="*/ 1003700 w 2309807"/>
                <a:gd name="connsiteY70" fmla="*/ 1629905 h 2064573"/>
                <a:gd name="connsiteX71" fmla="*/ 1003700 w 2309807"/>
                <a:gd name="connsiteY71" fmla="*/ 1742658 h 2064573"/>
                <a:gd name="connsiteX72" fmla="*/ 1001384 w 2309807"/>
                <a:gd name="connsiteY72" fmla="*/ 1738477 h 2064573"/>
                <a:gd name="connsiteX73" fmla="*/ 1001384 w 2309807"/>
                <a:gd name="connsiteY73" fmla="*/ 1627054 h 2064573"/>
                <a:gd name="connsiteX74" fmla="*/ 870674 w 2309807"/>
                <a:gd name="connsiteY74" fmla="*/ 1389768 h 2064573"/>
                <a:gd name="connsiteX75" fmla="*/ 870674 w 2309807"/>
                <a:gd name="connsiteY75" fmla="*/ 1504360 h 2064573"/>
                <a:gd name="connsiteX76" fmla="*/ 579326 w 2309807"/>
                <a:gd name="connsiteY76" fmla="*/ 1504360 h 2064573"/>
                <a:gd name="connsiteX77" fmla="*/ 579325 w 2309807"/>
                <a:gd name="connsiteY77" fmla="*/ 1504358 h 2064573"/>
                <a:gd name="connsiteX78" fmla="*/ 579325 w 2309807"/>
                <a:gd name="connsiteY78" fmla="*/ 1504360 h 2064573"/>
                <a:gd name="connsiteX79" fmla="*/ 579323 w 2309807"/>
                <a:gd name="connsiteY79" fmla="*/ 1504360 h 2064573"/>
                <a:gd name="connsiteX80" fmla="*/ 579325 w 2309807"/>
                <a:gd name="connsiteY80" fmla="*/ 1504363 h 2064573"/>
                <a:gd name="connsiteX81" fmla="*/ 579325 w 2309807"/>
                <a:gd name="connsiteY81" fmla="*/ 1615103 h 2064573"/>
                <a:gd name="connsiteX82" fmla="*/ 581090 w 2309807"/>
                <a:gd name="connsiteY82" fmla="*/ 1618307 h 2064573"/>
                <a:gd name="connsiteX83" fmla="*/ 289880 w 2309807"/>
                <a:gd name="connsiteY83" fmla="*/ 1618307 h 2064573"/>
                <a:gd name="connsiteX84" fmla="*/ 291582 w 2309807"/>
                <a:gd name="connsiteY84" fmla="*/ 1621378 h 2064573"/>
                <a:gd name="connsiteX85" fmla="*/ 291582 w 2309807"/>
                <a:gd name="connsiteY85" fmla="*/ 1730973 h 2064573"/>
                <a:gd name="connsiteX86" fmla="*/ 425900 w 2309807"/>
                <a:gd name="connsiteY86" fmla="*/ 1974808 h 2064573"/>
                <a:gd name="connsiteX87" fmla="*/ 425900 w 2309807"/>
                <a:gd name="connsiteY87" fmla="*/ 1864057 h 2064573"/>
                <a:gd name="connsiteX88" fmla="*/ 405651 w 2309807"/>
                <a:gd name="connsiteY88" fmla="*/ 1827298 h 2064573"/>
                <a:gd name="connsiteX89" fmla="*/ 423180 w 2309807"/>
                <a:gd name="connsiteY89" fmla="*/ 1858942 h 2064573"/>
                <a:gd name="connsiteX90" fmla="*/ 713645 w 2309807"/>
                <a:gd name="connsiteY90" fmla="*/ 1858942 h 2064573"/>
                <a:gd name="connsiteX91" fmla="*/ 713646 w 2309807"/>
                <a:gd name="connsiteY91" fmla="*/ 1858943 h 2064573"/>
                <a:gd name="connsiteX92" fmla="*/ 713646 w 2309807"/>
                <a:gd name="connsiteY92" fmla="*/ 1858942 h 2064573"/>
                <a:gd name="connsiteX93" fmla="*/ 714974 w 2309807"/>
                <a:gd name="connsiteY93" fmla="*/ 1858942 h 2064573"/>
                <a:gd name="connsiteX94" fmla="*/ 714974 w 2309807"/>
                <a:gd name="connsiteY94" fmla="*/ 1859905 h 2064573"/>
                <a:gd name="connsiteX95" fmla="*/ 426248 w 2309807"/>
                <a:gd name="connsiteY95" fmla="*/ 1859905 h 2064573"/>
                <a:gd name="connsiteX96" fmla="*/ 426248 w 2309807"/>
                <a:gd name="connsiteY96" fmla="*/ 1976038 h 2064573"/>
                <a:gd name="connsiteX97" fmla="*/ 137522 w 2309807"/>
                <a:gd name="connsiteY97" fmla="*/ 1976038 h 2064573"/>
                <a:gd name="connsiteX98" fmla="*/ 137522 w 2309807"/>
                <a:gd name="connsiteY98" fmla="*/ 1976590 h 2064573"/>
                <a:gd name="connsiteX99" fmla="*/ 5732 w 2309807"/>
                <a:gd name="connsiteY99" fmla="*/ 1734174 h 2064573"/>
                <a:gd name="connsiteX100" fmla="*/ 5732 w 2309807"/>
                <a:gd name="connsiteY100" fmla="*/ 2064573 h 2064573"/>
                <a:gd name="connsiteX101" fmla="*/ 0 w 2309807"/>
                <a:gd name="connsiteY101" fmla="*/ 2064573 h 2064573"/>
                <a:gd name="connsiteX102" fmla="*/ 0 w 2309807"/>
                <a:gd name="connsiteY102" fmla="*/ 1149129 h 2064573"/>
                <a:gd name="connsiteX103" fmla="*/ 0 w 2309807"/>
                <a:gd name="connsiteY103" fmla="*/ 1149128 h 206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309807" h="2064573">
                  <a:moveTo>
                    <a:pt x="5745" y="1734172"/>
                  </a:moveTo>
                  <a:lnTo>
                    <a:pt x="139045" y="1974807"/>
                  </a:lnTo>
                  <a:lnTo>
                    <a:pt x="425892" y="1974807"/>
                  </a:lnTo>
                  <a:lnTo>
                    <a:pt x="292592" y="1734172"/>
                  </a:lnTo>
                  <a:close/>
                  <a:moveTo>
                    <a:pt x="579879" y="1505363"/>
                  </a:moveTo>
                  <a:lnTo>
                    <a:pt x="712622" y="1744994"/>
                  </a:lnTo>
                  <a:lnTo>
                    <a:pt x="714974" y="1744994"/>
                  </a:lnTo>
                  <a:lnTo>
                    <a:pt x="714974" y="1857899"/>
                  </a:lnTo>
                  <a:lnTo>
                    <a:pt x="713646" y="1855502"/>
                  </a:lnTo>
                  <a:lnTo>
                    <a:pt x="713646" y="1748198"/>
                  </a:lnTo>
                  <a:close/>
                  <a:moveTo>
                    <a:pt x="1508256" y="1386948"/>
                  </a:moveTo>
                  <a:lnTo>
                    <a:pt x="1580691" y="1513434"/>
                  </a:lnTo>
                  <a:lnTo>
                    <a:pt x="1578323" y="1513434"/>
                  </a:lnTo>
                  <a:close/>
                  <a:moveTo>
                    <a:pt x="1867143" y="1285048"/>
                  </a:moveTo>
                  <a:lnTo>
                    <a:pt x="1869877" y="1285048"/>
                  </a:lnTo>
                  <a:lnTo>
                    <a:pt x="1869877" y="1397943"/>
                  </a:lnTo>
                  <a:lnTo>
                    <a:pt x="1869080" y="1397943"/>
                  </a:lnTo>
                  <a:lnTo>
                    <a:pt x="1869080" y="1288565"/>
                  </a:lnTo>
                  <a:close/>
                  <a:moveTo>
                    <a:pt x="0" y="0"/>
                  </a:moveTo>
                  <a:lnTo>
                    <a:pt x="288726" y="0"/>
                  </a:lnTo>
                  <a:lnTo>
                    <a:pt x="288726" y="115490"/>
                  </a:lnTo>
                  <a:lnTo>
                    <a:pt x="577452" y="115490"/>
                  </a:lnTo>
                  <a:lnTo>
                    <a:pt x="577452" y="230981"/>
                  </a:lnTo>
                  <a:lnTo>
                    <a:pt x="866178" y="230981"/>
                  </a:lnTo>
                  <a:lnTo>
                    <a:pt x="866178" y="346471"/>
                  </a:lnTo>
                  <a:lnTo>
                    <a:pt x="1154904" y="346471"/>
                  </a:lnTo>
                  <a:lnTo>
                    <a:pt x="1154904" y="461962"/>
                  </a:lnTo>
                  <a:lnTo>
                    <a:pt x="1443630" y="461962"/>
                  </a:lnTo>
                  <a:lnTo>
                    <a:pt x="1443630" y="577452"/>
                  </a:lnTo>
                  <a:lnTo>
                    <a:pt x="1732355" y="577452"/>
                  </a:lnTo>
                  <a:lnTo>
                    <a:pt x="1732355" y="692942"/>
                  </a:lnTo>
                  <a:lnTo>
                    <a:pt x="2021081" y="692942"/>
                  </a:lnTo>
                  <a:lnTo>
                    <a:pt x="2021081" y="809075"/>
                  </a:lnTo>
                  <a:lnTo>
                    <a:pt x="2309807" y="809075"/>
                  </a:lnTo>
                  <a:lnTo>
                    <a:pt x="2309807" y="928060"/>
                  </a:lnTo>
                  <a:lnTo>
                    <a:pt x="2024849" y="928060"/>
                  </a:lnTo>
                  <a:lnTo>
                    <a:pt x="2158149" y="1168695"/>
                  </a:lnTo>
                  <a:lnTo>
                    <a:pt x="2158603" y="1168695"/>
                  </a:lnTo>
                  <a:lnTo>
                    <a:pt x="2158603" y="1282453"/>
                  </a:lnTo>
                  <a:lnTo>
                    <a:pt x="2158098" y="1282453"/>
                  </a:lnTo>
                  <a:lnTo>
                    <a:pt x="2158098" y="1171896"/>
                  </a:lnTo>
                  <a:lnTo>
                    <a:pt x="2023780" y="928060"/>
                  </a:lnTo>
                  <a:lnTo>
                    <a:pt x="2023780" y="1041212"/>
                  </a:lnTo>
                  <a:lnTo>
                    <a:pt x="2156669" y="1282453"/>
                  </a:lnTo>
                  <a:lnTo>
                    <a:pt x="2156654" y="1282453"/>
                  </a:lnTo>
                  <a:lnTo>
                    <a:pt x="2024791" y="1044413"/>
                  </a:lnTo>
                  <a:lnTo>
                    <a:pt x="1733479" y="1044413"/>
                  </a:lnTo>
                  <a:lnTo>
                    <a:pt x="1734761" y="1046727"/>
                  </a:lnTo>
                  <a:lnTo>
                    <a:pt x="1734761" y="1155478"/>
                  </a:lnTo>
                  <a:lnTo>
                    <a:pt x="1868325" y="1397943"/>
                  </a:lnTo>
                  <a:lnTo>
                    <a:pt x="1581151" y="1397943"/>
                  </a:lnTo>
                  <a:lnTo>
                    <a:pt x="1581151" y="1513434"/>
                  </a:lnTo>
                  <a:lnTo>
                    <a:pt x="1580958" y="1513434"/>
                  </a:lnTo>
                  <a:lnTo>
                    <a:pt x="1580958" y="1397403"/>
                  </a:lnTo>
                  <a:lnTo>
                    <a:pt x="1867165" y="1397403"/>
                  </a:lnTo>
                  <a:lnTo>
                    <a:pt x="1733865" y="1156768"/>
                  </a:lnTo>
                  <a:lnTo>
                    <a:pt x="1447016" y="1156768"/>
                  </a:lnTo>
                  <a:lnTo>
                    <a:pt x="1514070" y="1277814"/>
                  </a:lnTo>
                  <a:lnTo>
                    <a:pt x="1443292" y="1154223"/>
                  </a:lnTo>
                  <a:lnTo>
                    <a:pt x="1443292" y="1273263"/>
                  </a:lnTo>
                  <a:lnTo>
                    <a:pt x="1158422" y="1273263"/>
                  </a:lnTo>
                  <a:lnTo>
                    <a:pt x="1291721" y="1513897"/>
                  </a:lnTo>
                  <a:lnTo>
                    <a:pt x="1292426" y="1513897"/>
                  </a:lnTo>
                  <a:lnTo>
                    <a:pt x="1292426" y="1516528"/>
                  </a:lnTo>
                  <a:lnTo>
                    <a:pt x="1158421" y="1273262"/>
                  </a:lnTo>
                  <a:lnTo>
                    <a:pt x="1158421" y="1386570"/>
                  </a:lnTo>
                  <a:lnTo>
                    <a:pt x="1291924" y="1628924"/>
                  </a:lnTo>
                  <a:lnTo>
                    <a:pt x="1290004" y="1628924"/>
                  </a:lnTo>
                  <a:lnTo>
                    <a:pt x="1157523" y="1389768"/>
                  </a:lnTo>
                  <a:lnTo>
                    <a:pt x="870676" y="1389768"/>
                  </a:lnTo>
                  <a:lnTo>
                    <a:pt x="1003700" y="1629905"/>
                  </a:lnTo>
                  <a:lnTo>
                    <a:pt x="1003700" y="1742658"/>
                  </a:lnTo>
                  <a:lnTo>
                    <a:pt x="1001384" y="1738477"/>
                  </a:lnTo>
                  <a:lnTo>
                    <a:pt x="1001384" y="1627054"/>
                  </a:lnTo>
                  <a:lnTo>
                    <a:pt x="870674" y="1389768"/>
                  </a:lnTo>
                  <a:lnTo>
                    <a:pt x="870674" y="1504360"/>
                  </a:lnTo>
                  <a:lnTo>
                    <a:pt x="579326" y="1504360"/>
                  </a:lnTo>
                  <a:lnTo>
                    <a:pt x="579325" y="1504358"/>
                  </a:lnTo>
                  <a:lnTo>
                    <a:pt x="579325" y="1504360"/>
                  </a:lnTo>
                  <a:lnTo>
                    <a:pt x="579323" y="1504360"/>
                  </a:lnTo>
                  <a:lnTo>
                    <a:pt x="579325" y="1504363"/>
                  </a:lnTo>
                  <a:lnTo>
                    <a:pt x="579325" y="1615103"/>
                  </a:lnTo>
                  <a:lnTo>
                    <a:pt x="581090" y="1618307"/>
                  </a:lnTo>
                  <a:lnTo>
                    <a:pt x="289880" y="1618307"/>
                  </a:lnTo>
                  <a:lnTo>
                    <a:pt x="291582" y="1621378"/>
                  </a:lnTo>
                  <a:lnTo>
                    <a:pt x="291582" y="1730973"/>
                  </a:lnTo>
                  <a:lnTo>
                    <a:pt x="425900" y="1974808"/>
                  </a:lnTo>
                  <a:lnTo>
                    <a:pt x="425900" y="1864057"/>
                  </a:lnTo>
                  <a:lnTo>
                    <a:pt x="405651" y="1827298"/>
                  </a:lnTo>
                  <a:lnTo>
                    <a:pt x="423180" y="1858942"/>
                  </a:lnTo>
                  <a:lnTo>
                    <a:pt x="713645" y="1858942"/>
                  </a:lnTo>
                  <a:lnTo>
                    <a:pt x="713646" y="1858943"/>
                  </a:lnTo>
                  <a:lnTo>
                    <a:pt x="713646" y="1858942"/>
                  </a:lnTo>
                  <a:lnTo>
                    <a:pt x="714974" y="1858942"/>
                  </a:lnTo>
                  <a:lnTo>
                    <a:pt x="714974" y="1859905"/>
                  </a:lnTo>
                  <a:lnTo>
                    <a:pt x="426248" y="1859905"/>
                  </a:lnTo>
                  <a:lnTo>
                    <a:pt x="426248" y="1976038"/>
                  </a:lnTo>
                  <a:lnTo>
                    <a:pt x="137522" y="1976038"/>
                  </a:lnTo>
                  <a:lnTo>
                    <a:pt x="137522" y="1976590"/>
                  </a:lnTo>
                  <a:lnTo>
                    <a:pt x="5732" y="1734174"/>
                  </a:lnTo>
                  <a:lnTo>
                    <a:pt x="5732" y="2064573"/>
                  </a:lnTo>
                  <a:lnTo>
                    <a:pt x="0" y="2064573"/>
                  </a:lnTo>
                  <a:lnTo>
                    <a:pt x="0" y="1149129"/>
                  </a:lnTo>
                  <a:lnTo>
                    <a:pt x="0" y="1149128"/>
                  </a:lnTo>
                  <a:close/>
                </a:path>
              </a:pathLst>
            </a:custGeom>
            <a:gradFill flip="none" rotWithShape="1">
              <a:gsLst>
                <a:gs pos="0">
                  <a:srgbClr val="663A77"/>
                </a:gs>
                <a:gs pos="100000">
                  <a:srgbClr val="8F52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平行四边形 48"/>
            <p:cNvSpPr/>
            <p:nvPr/>
          </p:nvSpPr>
          <p:spPr>
            <a:xfrm rot="16200000" flipH="1" flipV="1">
              <a:off x="2688588" y="3040234"/>
              <a:ext cx="4148490" cy="133711"/>
            </a:xfrm>
            <a:prstGeom prst="parallelogram">
              <a:avLst>
                <a:gd name="adj" fmla="val 183941"/>
              </a:avLst>
            </a:prstGeom>
            <a:gradFill>
              <a:gsLst>
                <a:gs pos="0">
                  <a:srgbClr val="663A77"/>
                </a:gs>
                <a:gs pos="100000">
                  <a:srgbClr val="A876BC"/>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平行四边形 49"/>
            <p:cNvSpPr/>
            <p:nvPr/>
          </p:nvSpPr>
          <p:spPr>
            <a:xfrm flipH="1">
              <a:off x="4826647" y="3003083"/>
              <a:ext cx="420155" cy="240635"/>
            </a:xfrm>
            <a:prstGeom prst="parallelogram">
              <a:avLst>
                <a:gd name="adj" fmla="val 55395"/>
              </a:avLst>
            </a:prstGeom>
            <a:gradFill flip="none" rotWithShape="1">
              <a:gsLst>
                <a:gs pos="0">
                  <a:schemeClr val="bg1"/>
                </a:gs>
                <a:gs pos="100000">
                  <a:schemeClr val="bg1">
                    <a:lumMod val="8500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平行四边形 50"/>
            <p:cNvSpPr/>
            <p:nvPr/>
          </p:nvSpPr>
          <p:spPr>
            <a:xfrm rot="5400000">
              <a:off x="5002348" y="2999266"/>
              <a:ext cx="354585" cy="134321"/>
            </a:xfrm>
            <a:prstGeom prst="parallelogram">
              <a:avLst>
                <a:gd name="adj" fmla="val 181535"/>
              </a:avLst>
            </a:prstGeom>
            <a:gradFill flip="none" rotWithShape="1">
              <a:gsLst>
                <a:gs pos="0">
                  <a:schemeClr val="bg1">
                    <a:lumMod val="50000"/>
                    <a:alpha val="82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平行四边形 51"/>
            <p:cNvSpPr/>
            <p:nvPr/>
          </p:nvSpPr>
          <p:spPr>
            <a:xfrm flipH="1">
              <a:off x="5110782" y="2887218"/>
              <a:ext cx="425672"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平行四边形 52"/>
            <p:cNvSpPr/>
            <p:nvPr/>
          </p:nvSpPr>
          <p:spPr>
            <a:xfrm rot="5400000">
              <a:off x="5290093" y="2883401"/>
              <a:ext cx="354585" cy="13432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平行四边形 53"/>
            <p:cNvSpPr/>
            <p:nvPr/>
          </p:nvSpPr>
          <p:spPr>
            <a:xfrm flipH="1">
              <a:off x="5400225" y="2773271"/>
              <a:ext cx="425671"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平行四边形 54"/>
            <p:cNvSpPr/>
            <p:nvPr/>
          </p:nvSpPr>
          <p:spPr>
            <a:xfrm rot="5400000">
              <a:off x="5579318" y="2770938"/>
              <a:ext cx="355228" cy="13071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平行四边形 55"/>
            <p:cNvSpPr/>
            <p:nvPr/>
          </p:nvSpPr>
          <p:spPr>
            <a:xfrm flipH="1">
              <a:off x="5691578" y="2658679"/>
              <a:ext cx="420155"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平行四边形 56"/>
            <p:cNvSpPr/>
            <p:nvPr/>
          </p:nvSpPr>
          <p:spPr>
            <a:xfrm rot="5400000">
              <a:off x="5867910" y="2653584"/>
              <a:ext cx="357142" cy="13432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平行四边形 57"/>
            <p:cNvSpPr/>
            <p:nvPr/>
          </p:nvSpPr>
          <p:spPr>
            <a:xfrm flipH="1">
              <a:off x="5979324" y="2542173"/>
              <a:ext cx="420155"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平行四边形 58"/>
            <p:cNvSpPr/>
            <p:nvPr/>
          </p:nvSpPr>
          <p:spPr>
            <a:xfrm rot="5400000">
              <a:off x="6153753" y="2537084"/>
              <a:ext cx="357129" cy="13432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平行四边形 59"/>
            <p:cNvSpPr/>
            <p:nvPr/>
          </p:nvSpPr>
          <p:spPr>
            <a:xfrm flipH="1">
              <a:off x="6267918" y="2425679"/>
              <a:ext cx="420155"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平行四边形 60"/>
            <p:cNvSpPr/>
            <p:nvPr/>
          </p:nvSpPr>
          <p:spPr>
            <a:xfrm rot="5400000">
              <a:off x="6445529" y="2423772"/>
              <a:ext cx="354585" cy="13432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平行四边形 61"/>
            <p:cNvSpPr/>
            <p:nvPr/>
          </p:nvSpPr>
          <p:spPr>
            <a:xfrm flipH="1">
              <a:off x="6554381" y="2313324"/>
              <a:ext cx="424619"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平行四边形 62"/>
            <p:cNvSpPr/>
            <p:nvPr/>
          </p:nvSpPr>
          <p:spPr>
            <a:xfrm rot="5400000">
              <a:off x="6733345" y="2308304"/>
              <a:ext cx="356988" cy="134321"/>
            </a:xfrm>
            <a:prstGeom prst="parallelogram">
              <a:avLst>
                <a:gd name="adj" fmla="val 181535"/>
              </a:avLst>
            </a:prstGeom>
            <a:gradFill>
              <a:gsLst>
                <a:gs pos="0">
                  <a:schemeClr val="bg1">
                    <a:lumMod val="50000"/>
                    <a:alpha val="82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平行四边形 63"/>
            <p:cNvSpPr/>
            <p:nvPr/>
          </p:nvSpPr>
          <p:spPr>
            <a:xfrm flipH="1">
              <a:off x="6845751" y="2196971"/>
              <a:ext cx="420155" cy="240635"/>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任意多边形 334"/>
            <p:cNvSpPr/>
            <p:nvPr/>
          </p:nvSpPr>
          <p:spPr>
            <a:xfrm flipH="1">
              <a:off x="4958424" y="2435873"/>
              <a:ext cx="2309807" cy="1862856"/>
            </a:xfrm>
            <a:custGeom>
              <a:avLst/>
              <a:gdLst>
                <a:gd name="connsiteX0" fmla="*/ 440516 w 2309807"/>
                <a:gd name="connsiteY0" fmla="*/ 1861894 h 1862856"/>
                <a:gd name="connsiteX1" fmla="*/ 216019 w 2309807"/>
                <a:gd name="connsiteY1" fmla="*/ 1861894 h 1862856"/>
                <a:gd name="connsiteX2" fmla="*/ 215486 w 2309807"/>
                <a:gd name="connsiteY2" fmla="*/ 1862856 h 1862856"/>
                <a:gd name="connsiteX3" fmla="*/ 440516 w 2309807"/>
                <a:gd name="connsiteY3" fmla="*/ 1862856 h 1862856"/>
                <a:gd name="connsiteX4" fmla="*/ 1017967 w 2309807"/>
                <a:gd name="connsiteY4" fmla="*/ 1631189 h 1862856"/>
                <a:gd name="connsiteX5" fmla="*/ 1017586 w 2309807"/>
                <a:gd name="connsiteY5" fmla="*/ 1631876 h 1862856"/>
                <a:gd name="connsiteX6" fmla="*/ 1017967 w 2309807"/>
                <a:gd name="connsiteY6" fmla="*/ 1631876 h 1862856"/>
                <a:gd name="connsiteX7" fmla="*/ 1306693 w 2309807"/>
                <a:gd name="connsiteY7" fmla="*/ 1512912 h 1862856"/>
                <a:gd name="connsiteX8" fmla="*/ 1304769 w 2309807"/>
                <a:gd name="connsiteY8" fmla="*/ 1516385 h 1862856"/>
                <a:gd name="connsiteX9" fmla="*/ 1306693 w 2309807"/>
                <a:gd name="connsiteY9" fmla="*/ 1516385 h 1862856"/>
                <a:gd name="connsiteX10" fmla="*/ 1595419 w 2309807"/>
                <a:gd name="connsiteY10" fmla="*/ 1396182 h 1862856"/>
                <a:gd name="connsiteX11" fmla="*/ 1593107 w 2309807"/>
                <a:gd name="connsiteY11" fmla="*/ 1400356 h 1862856"/>
                <a:gd name="connsiteX12" fmla="*/ 1369044 w 2309807"/>
                <a:gd name="connsiteY12" fmla="*/ 1400356 h 1862856"/>
                <a:gd name="connsiteX13" fmla="*/ 1368745 w 2309807"/>
                <a:gd name="connsiteY13" fmla="*/ 1400895 h 1862856"/>
                <a:gd name="connsiteX14" fmla="*/ 1595419 w 2309807"/>
                <a:gd name="connsiteY14" fmla="*/ 1400895 h 1862856"/>
                <a:gd name="connsiteX15" fmla="*/ 288726 w 2309807"/>
                <a:gd name="connsiteY15" fmla="*/ 0 h 1862856"/>
                <a:gd name="connsiteX16" fmla="*/ 0 w 2309807"/>
                <a:gd name="connsiteY16" fmla="*/ 0 h 1862856"/>
                <a:gd name="connsiteX17" fmla="*/ 0 w 2309807"/>
                <a:gd name="connsiteY17" fmla="*/ 1149129 h 1862856"/>
                <a:gd name="connsiteX18" fmla="*/ 2325 w 2309807"/>
                <a:gd name="connsiteY18" fmla="*/ 1149129 h 1862856"/>
                <a:gd name="connsiteX19" fmla="*/ 2325 w 2309807"/>
                <a:gd name="connsiteY19" fmla="*/ 1737124 h 1862856"/>
                <a:gd name="connsiteX20" fmla="*/ 218232 w 2309807"/>
                <a:gd name="connsiteY20" fmla="*/ 1737124 h 1862856"/>
                <a:gd name="connsiteX21" fmla="*/ 282415 w 2309807"/>
                <a:gd name="connsiteY21" fmla="*/ 1621259 h 1862856"/>
                <a:gd name="connsiteX22" fmla="*/ 508738 w 2309807"/>
                <a:gd name="connsiteY22" fmla="*/ 1621259 h 1862856"/>
                <a:gd name="connsiteX23" fmla="*/ 571859 w 2309807"/>
                <a:gd name="connsiteY23" fmla="*/ 1507312 h 1862856"/>
                <a:gd name="connsiteX24" fmla="*/ 799734 w 2309807"/>
                <a:gd name="connsiteY24" fmla="*/ 1507312 h 1862856"/>
                <a:gd name="connsiteX25" fmla="*/ 863212 w 2309807"/>
                <a:gd name="connsiteY25" fmla="*/ 1392720 h 1862856"/>
                <a:gd name="connsiteX26" fmla="*/ 1086418 w 2309807"/>
                <a:gd name="connsiteY26" fmla="*/ 1392720 h 1862856"/>
                <a:gd name="connsiteX27" fmla="*/ 1150957 w 2309807"/>
                <a:gd name="connsiteY27" fmla="*/ 1276214 h 1862856"/>
                <a:gd name="connsiteX28" fmla="*/ 1375021 w 2309807"/>
                <a:gd name="connsiteY28" fmla="*/ 1276214 h 1862856"/>
                <a:gd name="connsiteX29" fmla="*/ 1439552 w 2309807"/>
                <a:gd name="connsiteY29" fmla="*/ 1159721 h 1862856"/>
                <a:gd name="connsiteX30" fmla="*/ 1663775 w 2309807"/>
                <a:gd name="connsiteY30" fmla="*/ 1159721 h 1862856"/>
                <a:gd name="connsiteX31" fmla="*/ 1726015 w 2309807"/>
                <a:gd name="connsiteY31" fmla="*/ 1047365 h 1862856"/>
                <a:gd name="connsiteX32" fmla="*/ 1952931 w 2309807"/>
                <a:gd name="connsiteY32" fmla="*/ 1047365 h 1862856"/>
                <a:gd name="connsiteX33" fmla="*/ 2017385 w 2309807"/>
                <a:gd name="connsiteY33" fmla="*/ 931012 h 1862856"/>
                <a:gd name="connsiteX34" fmla="*/ 2304240 w 2309807"/>
                <a:gd name="connsiteY34" fmla="*/ 931012 h 1862856"/>
                <a:gd name="connsiteX35" fmla="*/ 2299103 w 2309807"/>
                <a:gd name="connsiteY35" fmla="*/ 940286 h 1862856"/>
                <a:gd name="connsiteX36" fmla="*/ 2309807 w 2309807"/>
                <a:gd name="connsiteY36" fmla="*/ 940286 h 1862856"/>
                <a:gd name="connsiteX37" fmla="*/ 2309807 w 2309807"/>
                <a:gd name="connsiteY37" fmla="*/ 809075 h 1862856"/>
                <a:gd name="connsiteX38" fmla="*/ 2021081 w 2309807"/>
                <a:gd name="connsiteY38" fmla="*/ 809075 h 1862856"/>
                <a:gd name="connsiteX39" fmla="*/ 2021081 w 2309807"/>
                <a:gd name="connsiteY39" fmla="*/ 692942 h 1862856"/>
                <a:gd name="connsiteX40" fmla="*/ 1732355 w 2309807"/>
                <a:gd name="connsiteY40" fmla="*/ 692942 h 1862856"/>
                <a:gd name="connsiteX41" fmla="*/ 1732355 w 2309807"/>
                <a:gd name="connsiteY41" fmla="*/ 577452 h 1862856"/>
                <a:gd name="connsiteX42" fmla="*/ 1443630 w 2309807"/>
                <a:gd name="connsiteY42" fmla="*/ 577452 h 1862856"/>
                <a:gd name="connsiteX43" fmla="*/ 1443630 w 2309807"/>
                <a:gd name="connsiteY43" fmla="*/ 461961 h 1862856"/>
                <a:gd name="connsiteX44" fmla="*/ 1154904 w 2309807"/>
                <a:gd name="connsiteY44" fmla="*/ 461961 h 1862856"/>
                <a:gd name="connsiteX45" fmla="*/ 1154904 w 2309807"/>
                <a:gd name="connsiteY45" fmla="*/ 346471 h 1862856"/>
                <a:gd name="connsiteX46" fmla="*/ 866178 w 2309807"/>
                <a:gd name="connsiteY46" fmla="*/ 346471 h 1862856"/>
                <a:gd name="connsiteX47" fmla="*/ 866178 w 2309807"/>
                <a:gd name="connsiteY47" fmla="*/ 230981 h 1862856"/>
                <a:gd name="connsiteX48" fmla="*/ 577452 w 2309807"/>
                <a:gd name="connsiteY48" fmla="*/ 230981 h 1862856"/>
                <a:gd name="connsiteX49" fmla="*/ 577452 w 2309807"/>
                <a:gd name="connsiteY49" fmla="*/ 115490 h 1862856"/>
                <a:gd name="connsiteX50" fmla="*/ 288726 w 2309807"/>
                <a:gd name="connsiteY50" fmla="*/ 115490 h 1862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309807" h="1862856">
                  <a:moveTo>
                    <a:pt x="440516" y="1861894"/>
                  </a:moveTo>
                  <a:lnTo>
                    <a:pt x="216019" y="1861894"/>
                  </a:lnTo>
                  <a:lnTo>
                    <a:pt x="215486" y="1862856"/>
                  </a:lnTo>
                  <a:lnTo>
                    <a:pt x="440516" y="1862856"/>
                  </a:lnTo>
                  <a:close/>
                  <a:moveTo>
                    <a:pt x="1017967" y="1631189"/>
                  </a:moveTo>
                  <a:lnTo>
                    <a:pt x="1017586" y="1631876"/>
                  </a:lnTo>
                  <a:lnTo>
                    <a:pt x="1017967" y="1631876"/>
                  </a:lnTo>
                  <a:close/>
                  <a:moveTo>
                    <a:pt x="1306693" y="1512912"/>
                  </a:moveTo>
                  <a:lnTo>
                    <a:pt x="1304769" y="1516385"/>
                  </a:lnTo>
                  <a:lnTo>
                    <a:pt x="1306693" y="1516385"/>
                  </a:lnTo>
                  <a:close/>
                  <a:moveTo>
                    <a:pt x="1595419" y="1396182"/>
                  </a:moveTo>
                  <a:lnTo>
                    <a:pt x="1593107" y="1400356"/>
                  </a:lnTo>
                  <a:lnTo>
                    <a:pt x="1369044" y="1400356"/>
                  </a:lnTo>
                  <a:lnTo>
                    <a:pt x="1368745" y="1400895"/>
                  </a:lnTo>
                  <a:lnTo>
                    <a:pt x="1595419" y="1400895"/>
                  </a:lnTo>
                  <a:close/>
                  <a:moveTo>
                    <a:pt x="288726" y="0"/>
                  </a:moveTo>
                  <a:lnTo>
                    <a:pt x="0" y="0"/>
                  </a:lnTo>
                  <a:lnTo>
                    <a:pt x="0" y="1149129"/>
                  </a:lnTo>
                  <a:lnTo>
                    <a:pt x="2325" y="1149129"/>
                  </a:lnTo>
                  <a:lnTo>
                    <a:pt x="2325" y="1737124"/>
                  </a:lnTo>
                  <a:lnTo>
                    <a:pt x="218232" y="1737124"/>
                  </a:lnTo>
                  <a:lnTo>
                    <a:pt x="282415" y="1621259"/>
                  </a:lnTo>
                  <a:lnTo>
                    <a:pt x="508738" y="1621259"/>
                  </a:lnTo>
                  <a:lnTo>
                    <a:pt x="571859" y="1507312"/>
                  </a:lnTo>
                  <a:lnTo>
                    <a:pt x="799734" y="1507312"/>
                  </a:lnTo>
                  <a:lnTo>
                    <a:pt x="863212" y="1392720"/>
                  </a:lnTo>
                  <a:lnTo>
                    <a:pt x="1086418" y="1392720"/>
                  </a:lnTo>
                  <a:lnTo>
                    <a:pt x="1150957" y="1276214"/>
                  </a:lnTo>
                  <a:lnTo>
                    <a:pt x="1375021" y="1276214"/>
                  </a:lnTo>
                  <a:lnTo>
                    <a:pt x="1439552" y="1159721"/>
                  </a:lnTo>
                  <a:lnTo>
                    <a:pt x="1663775" y="1159721"/>
                  </a:lnTo>
                  <a:lnTo>
                    <a:pt x="1726015" y="1047365"/>
                  </a:lnTo>
                  <a:lnTo>
                    <a:pt x="1952931" y="1047365"/>
                  </a:lnTo>
                  <a:lnTo>
                    <a:pt x="2017385" y="931012"/>
                  </a:lnTo>
                  <a:lnTo>
                    <a:pt x="2304240" y="931012"/>
                  </a:lnTo>
                  <a:lnTo>
                    <a:pt x="2299103" y="940286"/>
                  </a:lnTo>
                  <a:lnTo>
                    <a:pt x="2309807" y="940286"/>
                  </a:lnTo>
                  <a:lnTo>
                    <a:pt x="2309807" y="809075"/>
                  </a:lnTo>
                  <a:lnTo>
                    <a:pt x="2021081" y="809075"/>
                  </a:lnTo>
                  <a:lnTo>
                    <a:pt x="2021081" y="692942"/>
                  </a:lnTo>
                  <a:lnTo>
                    <a:pt x="1732355" y="692942"/>
                  </a:lnTo>
                  <a:lnTo>
                    <a:pt x="1732355" y="577452"/>
                  </a:lnTo>
                  <a:lnTo>
                    <a:pt x="1443630" y="577452"/>
                  </a:lnTo>
                  <a:lnTo>
                    <a:pt x="1443630" y="461961"/>
                  </a:lnTo>
                  <a:lnTo>
                    <a:pt x="1154904" y="461961"/>
                  </a:lnTo>
                  <a:lnTo>
                    <a:pt x="1154904" y="346471"/>
                  </a:lnTo>
                  <a:lnTo>
                    <a:pt x="866178" y="346471"/>
                  </a:lnTo>
                  <a:lnTo>
                    <a:pt x="866178" y="230981"/>
                  </a:lnTo>
                  <a:lnTo>
                    <a:pt x="577452" y="230981"/>
                  </a:lnTo>
                  <a:lnTo>
                    <a:pt x="577452" y="115490"/>
                  </a:lnTo>
                  <a:lnTo>
                    <a:pt x="288726" y="115490"/>
                  </a:lnTo>
                  <a:close/>
                </a:path>
              </a:pathLst>
            </a:custGeom>
            <a:gradFill flip="none" rotWithShape="1">
              <a:gsLst>
                <a:gs pos="0">
                  <a:srgbClr val="E35353"/>
                </a:gs>
                <a:gs pos="100000">
                  <a:srgbClr val="ED939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平行四边形 65"/>
            <p:cNvSpPr/>
            <p:nvPr/>
          </p:nvSpPr>
          <p:spPr>
            <a:xfrm rot="16200000" flipH="1" flipV="1">
              <a:off x="3678923" y="4150806"/>
              <a:ext cx="2429156" cy="133711"/>
            </a:xfrm>
            <a:prstGeom prst="parallelogram">
              <a:avLst>
                <a:gd name="adj" fmla="val 183941"/>
              </a:avLst>
            </a:prstGeom>
            <a:gradFill>
              <a:gsLst>
                <a:gs pos="0">
                  <a:srgbClr val="E35353"/>
                </a:gs>
                <a:gs pos="100000">
                  <a:srgbClr val="F0A6A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任意多边形 172"/>
            <p:cNvSpPr/>
            <p:nvPr/>
          </p:nvSpPr>
          <p:spPr>
            <a:xfrm rot="5400000">
              <a:off x="5056351" y="3054966"/>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任意多边形 173"/>
            <p:cNvSpPr/>
            <p:nvPr/>
          </p:nvSpPr>
          <p:spPr>
            <a:xfrm rot="5400000">
              <a:off x="5347281" y="2939101"/>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174"/>
            <p:cNvSpPr/>
            <p:nvPr/>
          </p:nvSpPr>
          <p:spPr>
            <a:xfrm rot="5400000">
              <a:off x="5636725" y="2825154"/>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任意多边形 175"/>
            <p:cNvSpPr/>
            <p:nvPr/>
          </p:nvSpPr>
          <p:spPr>
            <a:xfrm rot="5400000">
              <a:off x="5922660" y="2708650"/>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任意多边形 176"/>
            <p:cNvSpPr/>
            <p:nvPr/>
          </p:nvSpPr>
          <p:spPr>
            <a:xfrm rot="5400000">
              <a:off x="6210725" y="2594057"/>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任意多边形 177"/>
            <p:cNvSpPr/>
            <p:nvPr/>
          </p:nvSpPr>
          <p:spPr>
            <a:xfrm rot="5400000">
              <a:off x="6499321" y="2477563"/>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任意多边形 178"/>
            <p:cNvSpPr/>
            <p:nvPr/>
          </p:nvSpPr>
          <p:spPr>
            <a:xfrm rot="5400000">
              <a:off x="6790248" y="2365208"/>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平行四边形 73"/>
            <p:cNvSpPr/>
            <p:nvPr/>
          </p:nvSpPr>
          <p:spPr>
            <a:xfrm flipH="1">
              <a:off x="6979853" y="4172996"/>
              <a:ext cx="420155" cy="240635"/>
            </a:xfrm>
            <a:prstGeom prst="parallelogram">
              <a:avLst>
                <a:gd name="adj" fmla="val 55395"/>
              </a:avLst>
            </a:prstGeom>
            <a:gradFill flip="none" rotWithShape="1">
              <a:gsLst>
                <a:gs pos="0">
                  <a:schemeClr val="bg1"/>
                </a:gs>
                <a:gs pos="100000">
                  <a:schemeClr val="bg1">
                    <a:lumMod val="85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平行四边形 74"/>
            <p:cNvSpPr/>
            <p:nvPr/>
          </p:nvSpPr>
          <p:spPr>
            <a:xfrm flipH="1">
              <a:off x="6690201" y="4057131"/>
              <a:ext cx="425672"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平行四边形 75"/>
            <p:cNvSpPr/>
            <p:nvPr/>
          </p:nvSpPr>
          <p:spPr>
            <a:xfrm flipH="1">
              <a:off x="6400758" y="3943184"/>
              <a:ext cx="425671"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平行四边形 76"/>
            <p:cNvSpPr/>
            <p:nvPr/>
          </p:nvSpPr>
          <p:spPr>
            <a:xfrm flipH="1">
              <a:off x="6114921" y="3828592"/>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平行四边形 77"/>
            <p:cNvSpPr/>
            <p:nvPr/>
          </p:nvSpPr>
          <p:spPr>
            <a:xfrm flipH="1">
              <a:off x="5827176" y="3712086"/>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平行四边形 78"/>
            <p:cNvSpPr/>
            <p:nvPr/>
          </p:nvSpPr>
          <p:spPr>
            <a:xfrm flipH="1">
              <a:off x="5538581" y="3595593"/>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平行四边形 79"/>
            <p:cNvSpPr/>
            <p:nvPr/>
          </p:nvSpPr>
          <p:spPr>
            <a:xfrm flipH="1">
              <a:off x="5247654" y="3483237"/>
              <a:ext cx="424619"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平行四边形 80"/>
            <p:cNvSpPr/>
            <p:nvPr/>
          </p:nvSpPr>
          <p:spPr>
            <a:xfrm flipH="1">
              <a:off x="4960748" y="3366884"/>
              <a:ext cx="420155" cy="240635"/>
            </a:xfrm>
            <a:prstGeom prst="parallelogram">
              <a:avLst>
                <a:gd name="adj" fmla="val 55395"/>
              </a:avLst>
            </a:prstGeom>
            <a:gradFill>
              <a:gsLst>
                <a:gs pos="0">
                  <a:schemeClr val="bg1"/>
                </a:gs>
                <a:gs pos="100000">
                  <a:schemeClr val="bg1">
                    <a:lumMod val="8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任意多边形 303"/>
            <p:cNvSpPr/>
            <p:nvPr/>
          </p:nvSpPr>
          <p:spPr>
            <a:xfrm>
              <a:off x="5092117" y="3605786"/>
              <a:ext cx="2309807" cy="1735385"/>
            </a:xfrm>
            <a:custGeom>
              <a:avLst/>
              <a:gdLst>
                <a:gd name="connsiteX0" fmla="*/ 575875 w 2309807"/>
                <a:gd name="connsiteY0" fmla="*/ 1500534 h 1735385"/>
                <a:gd name="connsiteX1" fmla="*/ 705971 w 2309807"/>
                <a:gd name="connsiteY1" fmla="*/ 1735385 h 1735385"/>
                <a:gd name="connsiteX2" fmla="*/ 705245 w 2309807"/>
                <a:gd name="connsiteY2" fmla="*/ 1735385 h 1735385"/>
                <a:gd name="connsiteX3" fmla="*/ 1504249 w 2309807"/>
                <a:gd name="connsiteY3" fmla="*/ 1382113 h 1735385"/>
                <a:gd name="connsiteX4" fmla="*/ 1576684 w 2309807"/>
                <a:gd name="connsiteY4" fmla="*/ 1508598 h 1735385"/>
                <a:gd name="connsiteX5" fmla="*/ 1574315 w 2309807"/>
                <a:gd name="connsiteY5" fmla="*/ 1508598 h 1735385"/>
                <a:gd name="connsiteX6" fmla="*/ 1863136 w 2309807"/>
                <a:gd name="connsiteY6" fmla="*/ 1280213 h 1735385"/>
                <a:gd name="connsiteX7" fmla="*/ 1865870 w 2309807"/>
                <a:gd name="connsiteY7" fmla="*/ 1280213 h 1735385"/>
                <a:gd name="connsiteX8" fmla="*/ 1865870 w 2309807"/>
                <a:gd name="connsiteY8" fmla="*/ 1393108 h 1735385"/>
                <a:gd name="connsiteX9" fmla="*/ 1865073 w 2309807"/>
                <a:gd name="connsiteY9" fmla="*/ 1393108 h 1735385"/>
                <a:gd name="connsiteX10" fmla="*/ 1865073 w 2309807"/>
                <a:gd name="connsiteY10" fmla="*/ 1283730 h 1735385"/>
                <a:gd name="connsiteX11" fmla="*/ 0 w 2309807"/>
                <a:gd name="connsiteY11" fmla="*/ 0 h 1735385"/>
                <a:gd name="connsiteX12" fmla="*/ 288726 w 2309807"/>
                <a:gd name="connsiteY12" fmla="*/ 0 h 1735385"/>
                <a:gd name="connsiteX13" fmla="*/ 288726 w 2309807"/>
                <a:gd name="connsiteY13" fmla="*/ 115490 h 1735385"/>
                <a:gd name="connsiteX14" fmla="*/ 577452 w 2309807"/>
                <a:gd name="connsiteY14" fmla="*/ 115490 h 1735385"/>
                <a:gd name="connsiteX15" fmla="*/ 577452 w 2309807"/>
                <a:gd name="connsiteY15" fmla="*/ 230981 h 1735385"/>
                <a:gd name="connsiteX16" fmla="*/ 866178 w 2309807"/>
                <a:gd name="connsiteY16" fmla="*/ 230981 h 1735385"/>
                <a:gd name="connsiteX17" fmla="*/ 866178 w 2309807"/>
                <a:gd name="connsiteY17" fmla="*/ 346471 h 1735385"/>
                <a:gd name="connsiteX18" fmla="*/ 1154904 w 2309807"/>
                <a:gd name="connsiteY18" fmla="*/ 346471 h 1735385"/>
                <a:gd name="connsiteX19" fmla="*/ 1154904 w 2309807"/>
                <a:gd name="connsiteY19" fmla="*/ 461962 h 1735385"/>
                <a:gd name="connsiteX20" fmla="*/ 1443630 w 2309807"/>
                <a:gd name="connsiteY20" fmla="*/ 461962 h 1735385"/>
                <a:gd name="connsiteX21" fmla="*/ 1443630 w 2309807"/>
                <a:gd name="connsiteY21" fmla="*/ 577452 h 1735385"/>
                <a:gd name="connsiteX22" fmla="*/ 1732355 w 2309807"/>
                <a:gd name="connsiteY22" fmla="*/ 577452 h 1735385"/>
                <a:gd name="connsiteX23" fmla="*/ 1732355 w 2309807"/>
                <a:gd name="connsiteY23" fmla="*/ 692942 h 1735385"/>
                <a:gd name="connsiteX24" fmla="*/ 2021081 w 2309807"/>
                <a:gd name="connsiteY24" fmla="*/ 692942 h 1735385"/>
                <a:gd name="connsiteX25" fmla="*/ 2021081 w 2309807"/>
                <a:gd name="connsiteY25" fmla="*/ 809075 h 1735385"/>
                <a:gd name="connsiteX26" fmla="*/ 2309807 w 2309807"/>
                <a:gd name="connsiteY26" fmla="*/ 809075 h 1735385"/>
                <a:gd name="connsiteX27" fmla="*/ 2309807 w 2309807"/>
                <a:gd name="connsiteY27" fmla="*/ 927033 h 1735385"/>
                <a:gd name="connsiteX28" fmla="*/ 2307697 w 2309807"/>
                <a:gd name="connsiteY28" fmla="*/ 923224 h 1735385"/>
                <a:gd name="connsiteX29" fmla="*/ 2020842 w 2309807"/>
                <a:gd name="connsiteY29" fmla="*/ 923224 h 1735385"/>
                <a:gd name="connsiteX30" fmla="*/ 2154142 w 2309807"/>
                <a:gd name="connsiteY30" fmla="*/ 1163859 h 1735385"/>
                <a:gd name="connsiteX31" fmla="*/ 2154596 w 2309807"/>
                <a:gd name="connsiteY31" fmla="*/ 1163859 h 1735385"/>
                <a:gd name="connsiteX32" fmla="*/ 2154596 w 2309807"/>
                <a:gd name="connsiteY32" fmla="*/ 1277618 h 1735385"/>
                <a:gd name="connsiteX33" fmla="*/ 2154091 w 2309807"/>
                <a:gd name="connsiteY33" fmla="*/ 1277618 h 1735385"/>
                <a:gd name="connsiteX34" fmla="*/ 2154091 w 2309807"/>
                <a:gd name="connsiteY34" fmla="*/ 1167061 h 1735385"/>
                <a:gd name="connsiteX35" fmla="*/ 2019773 w 2309807"/>
                <a:gd name="connsiteY35" fmla="*/ 923225 h 1735385"/>
                <a:gd name="connsiteX36" fmla="*/ 2019773 w 2309807"/>
                <a:gd name="connsiteY36" fmla="*/ 1036377 h 1735385"/>
                <a:gd name="connsiteX37" fmla="*/ 2152662 w 2309807"/>
                <a:gd name="connsiteY37" fmla="*/ 1277618 h 1735385"/>
                <a:gd name="connsiteX38" fmla="*/ 2152646 w 2309807"/>
                <a:gd name="connsiteY38" fmla="*/ 1277618 h 1735385"/>
                <a:gd name="connsiteX39" fmla="*/ 2020784 w 2309807"/>
                <a:gd name="connsiteY39" fmla="*/ 1039578 h 1735385"/>
                <a:gd name="connsiteX40" fmla="*/ 1729472 w 2309807"/>
                <a:gd name="connsiteY40" fmla="*/ 1039578 h 1735385"/>
                <a:gd name="connsiteX41" fmla="*/ 1730754 w 2309807"/>
                <a:gd name="connsiteY41" fmla="*/ 1041892 h 1735385"/>
                <a:gd name="connsiteX42" fmla="*/ 1730754 w 2309807"/>
                <a:gd name="connsiteY42" fmla="*/ 1150643 h 1735385"/>
                <a:gd name="connsiteX43" fmla="*/ 1864318 w 2309807"/>
                <a:gd name="connsiteY43" fmla="*/ 1393108 h 1735385"/>
                <a:gd name="connsiteX44" fmla="*/ 1577144 w 2309807"/>
                <a:gd name="connsiteY44" fmla="*/ 1393108 h 1735385"/>
                <a:gd name="connsiteX45" fmla="*/ 1577144 w 2309807"/>
                <a:gd name="connsiteY45" fmla="*/ 1508598 h 1735385"/>
                <a:gd name="connsiteX46" fmla="*/ 1576951 w 2309807"/>
                <a:gd name="connsiteY46" fmla="*/ 1508598 h 1735385"/>
                <a:gd name="connsiteX47" fmla="*/ 1576951 w 2309807"/>
                <a:gd name="connsiteY47" fmla="*/ 1392568 h 1735385"/>
                <a:gd name="connsiteX48" fmla="*/ 1863158 w 2309807"/>
                <a:gd name="connsiteY48" fmla="*/ 1392568 h 1735385"/>
                <a:gd name="connsiteX49" fmla="*/ 1729858 w 2309807"/>
                <a:gd name="connsiteY49" fmla="*/ 1151933 h 1735385"/>
                <a:gd name="connsiteX50" fmla="*/ 1443009 w 2309807"/>
                <a:gd name="connsiteY50" fmla="*/ 1151933 h 1735385"/>
                <a:gd name="connsiteX51" fmla="*/ 1510063 w 2309807"/>
                <a:gd name="connsiteY51" fmla="*/ 1272980 h 1735385"/>
                <a:gd name="connsiteX52" fmla="*/ 1439285 w 2309807"/>
                <a:gd name="connsiteY52" fmla="*/ 1149388 h 1735385"/>
                <a:gd name="connsiteX53" fmla="*/ 1439285 w 2309807"/>
                <a:gd name="connsiteY53" fmla="*/ 1268428 h 1735385"/>
                <a:gd name="connsiteX54" fmla="*/ 1154415 w 2309807"/>
                <a:gd name="connsiteY54" fmla="*/ 1268428 h 1735385"/>
                <a:gd name="connsiteX55" fmla="*/ 1287714 w 2309807"/>
                <a:gd name="connsiteY55" fmla="*/ 1509062 h 1735385"/>
                <a:gd name="connsiteX56" fmla="*/ 1288419 w 2309807"/>
                <a:gd name="connsiteY56" fmla="*/ 1509062 h 1735385"/>
                <a:gd name="connsiteX57" fmla="*/ 1288419 w 2309807"/>
                <a:gd name="connsiteY57" fmla="*/ 1511693 h 1735385"/>
                <a:gd name="connsiteX58" fmla="*/ 1154414 w 2309807"/>
                <a:gd name="connsiteY58" fmla="*/ 1268427 h 1735385"/>
                <a:gd name="connsiteX59" fmla="*/ 1154414 w 2309807"/>
                <a:gd name="connsiteY59" fmla="*/ 1381735 h 1735385"/>
                <a:gd name="connsiteX60" fmla="*/ 1287917 w 2309807"/>
                <a:gd name="connsiteY60" fmla="*/ 1624089 h 1735385"/>
                <a:gd name="connsiteX61" fmla="*/ 1285997 w 2309807"/>
                <a:gd name="connsiteY61" fmla="*/ 1624089 h 1735385"/>
                <a:gd name="connsiteX62" fmla="*/ 1153516 w 2309807"/>
                <a:gd name="connsiteY62" fmla="*/ 1384933 h 1735385"/>
                <a:gd name="connsiteX63" fmla="*/ 866669 w 2309807"/>
                <a:gd name="connsiteY63" fmla="*/ 1384933 h 1735385"/>
                <a:gd name="connsiteX64" fmla="*/ 999693 w 2309807"/>
                <a:gd name="connsiteY64" fmla="*/ 1625070 h 1735385"/>
                <a:gd name="connsiteX65" fmla="*/ 999693 w 2309807"/>
                <a:gd name="connsiteY65" fmla="*/ 1735385 h 1735385"/>
                <a:gd name="connsiteX66" fmla="*/ 998343 w 2309807"/>
                <a:gd name="connsiteY66" fmla="*/ 1735385 h 1735385"/>
                <a:gd name="connsiteX67" fmla="*/ 997377 w 2309807"/>
                <a:gd name="connsiteY67" fmla="*/ 1733642 h 1735385"/>
                <a:gd name="connsiteX68" fmla="*/ 997377 w 2309807"/>
                <a:gd name="connsiteY68" fmla="*/ 1622219 h 1735385"/>
                <a:gd name="connsiteX69" fmla="*/ 866667 w 2309807"/>
                <a:gd name="connsiteY69" fmla="*/ 1384933 h 1735385"/>
                <a:gd name="connsiteX70" fmla="*/ 866667 w 2309807"/>
                <a:gd name="connsiteY70" fmla="*/ 1499525 h 1735385"/>
                <a:gd name="connsiteX71" fmla="*/ 575319 w 2309807"/>
                <a:gd name="connsiteY71" fmla="*/ 1499525 h 1735385"/>
                <a:gd name="connsiteX72" fmla="*/ 575318 w 2309807"/>
                <a:gd name="connsiteY72" fmla="*/ 1499523 h 1735385"/>
                <a:gd name="connsiteX73" fmla="*/ 575318 w 2309807"/>
                <a:gd name="connsiteY73" fmla="*/ 1499525 h 1735385"/>
                <a:gd name="connsiteX74" fmla="*/ 575316 w 2309807"/>
                <a:gd name="connsiteY74" fmla="*/ 1499525 h 1735385"/>
                <a:gd name="connsiteX75" fmla="*/ 575318 w 2309807"/>
                <a:gd name="connsiteY75" fmla="*/ 1499528 h 1735385"/>
                <a:gd name="connsiteX76" fmla="*/ 575318 w 2309807"/>
                <a:gd name="connsiteY76" fmla="*/ 1610268 h 1735385"/>
                <a:gd name="connsiteX77" fmla="*/ 577083 w 2309807"/>
                <a:gd name="connsiteY77" fmla="*/ 1613472 h 1735385"/>
                <a:gd name="connsiteX78" fmla="*/ 285873 w 2309807"/>
                <a:gd name="connsiteY78" fmla="*/ 1613472 h 1735385"/>
                <a:gd name="connsiteX79" fmla="*/ 287575 w 2309807"/>
                <a:gd name="connsiteY79" fmla="*/ 1616543 h 1735385"/>
                <a:gd name="connsiteX80" fmla="*/ 287575 w 2309807"/>
                <a:gd name="connsiteY80" fmla="*/ 1726138 h 1735385"/>
                <a:gd name="connsiteX81" fmla="*/ 292669 w 2309807"/>
                <a:gd name="connsiteY81" fmla="*/ 1735385 h 1735385"/>
                <a:gd name="connsiteX82" fmla="*/ 291936 w 2309807"/>
                <a:gd name="connsiteY82" fmla="*/ 1735385 h 1735385"/>
                <a:gd name="connsiteX83" fmla="*/ 288585 w 2309807"/>
                <a:gd name="connsiteY83" fmla="*/ 1729337 h 1735385"/>
                <a:gd name="connsiteX84" fmla="*/ 1738 w 2309807"/>
                <a:gd name="connsiteY84" fmla="*/ 1729337 h 1735385"/>
                <a:gd name="connsiteX85" fmla="*/ 5089 w 2309807"/>
                <a:gd name="connsiteY85" fmla="*/ 1735385 h 1735385"/>
                <a:gd name="connsiteX86" fmla="*/ 0 w 2309807"/>
                <a:gd name="connsiteY86" fmla="*/ 1735385 h 1735385"/>
                <a:gd name="connsiteX87" fmla="*/ 0 w 2309807"/>
                <a:gd name="connsiteY87" fmla="*/ 1149129 h 1735385"/>
                <a:gd name="connsiteX88" fmla="*/ 0 w 2309807"/>
                <a:gd name="connsiteY88" fmla="*/ 1149128 h 173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309807" h="1735385">
                  <a:moveTo>
                    <a:pt x="575875" y="1500534"/>
                  </a:moveTo>
                  <a:lnTo>
                    <a:pt x="705971" y="1735385"/>
                  </a:lnTo>
                  <a:lnTo>
                    <a:pt x="705245" y="1735385"/>
                  </a:lnTo>
                  <a:close/>
                  <a:moveTo>
                    <a:pt x="1504249" y="1382113"/>
                  </a:moveTo>
                  <a:lnTo>
                    <a:pt x="1576684" y="1508598"/>
                  </a:lnTo>
                  <a:lnTo>
                    <a:pt x="1574315" y="1508598"/>
                  </a:lnTo>
                  <a:close/>
                  <a:moveTo>
                    <a:pt x="1863136" y="1280213"/>
                  </a:moveTo>
                  <a:lnTo>
                    <a:pt x="1865870" y="1280213"/>
                  </a:lnTo>
                  <a:lnTo>
                    <a:pt x="1865870" y="1393108"/>
                  </a:lnTo>
                  <a:lnTo>
                    <a:pt x="1865073" y="1393108"/>
                  </a:lnTo>
                  <a:lnTo>
                    <a:pt x="1865073" y="1283730"/>
                  </a:lnTo>
                  <a:close/>
                  <a:moveTo>
                    <a:pt x="0" y="0"/>
                  </a:moveTo>
                  <a:lnTo>
                    <a:pt x="288726" y="0"/>
                  </a:lnTo>
                  <a:lnTo>
                    <a:pt x="288726" y="115490"/>
                  </a:lnTo>
                  <a:lnTo>
                    <a:pt x="577452" y="115490"/>
                  </a:lnTo>
                  <a:lnTo>
                    <a:pt x="577452" y="230981"/>
                  </a:lnTo>
                  <a:lnTo>
                    <a:pt x="866178" y="230981"/>
                  </a:lnTo>
                  <a:lnTo>
                    <a:pt x="866178" y="346471"/>
                  </a:lnTo>
                  <a:lnTo>
                    <a:pt x="1154904" y="346471"/>
                  </a:lnTo>
                  <a:lnTo>
                    <a:pt x="1154904" y="461962"/>
                  </a:lnTo>
                  <a:lnTo>
                    <a:pt x="1443630" y="461962"/>
                  </a:lnTo>
                  <a:lnTo>
                    <a:pt x="1443630" y="577452"/>
                  </a:lnTo>
                  <a:lnTo>
                    <a:pt x="1732355" y="577452"/>
                  </a:lnTo>
                  <a:lnTo>
                    <a:pt x="1732355" y="692942"/>
                  </a:lnTo>
                  <a:lnTo>
                    <a:pt x="2021081" y="692942"/>
                  </a:lnTo>
                  <a:lnTo>
                    <a:pt x="2021081" y="809075"/>
                  </a:lnTo>
                  <a:lnTo>
                    <a:pt x="2309807" y="809075"/>
                  </a:lnTo>
                  <a:lnTo>
                    <a:pt x="2309807" y="927033"/>
                  </a:lnTo>
                  <a:lnTo>
                    <a:pt x="2307697" y="923224"/>
                  </a:lnTo>
                  <a:lnTo>
                    <a:pt x="2020842" y="923224"/>
                  </a:lnTo>
                  <a:lnTo>
                    <a:pt x="2154142" y="1163859"/>
                  </a:lnTo>
                  <a:lnTo>
                    <a:pt x="2154596" y="1163859"/>
                  </a:lnTo>
                  <a:lnTo>
                    <a:pt x="2154596" y="1277618"/>
                  </a:lnTo>
                  <a:lnTo>
                    <a:pt x="2154091" y="1277618"/>
                  </a:lnTo>
                  <a:lnTo>
                    <a:pt x="2154091" y="1167061"/>
                  </a:lnTo>
                  <a:lnTo>
                    <a:pt x="2019773" y="923225"/>
                  </a:lnTo>
                  <a:lnTo>
                    <a:pt x="2019773" y="1036377"/>
                  </a:lnTo>
                  <a:lnTo>
                    <a:pt x="2152662" y="1277618"/>
                  </a:lnTo>
                  <a:lnTo>
                    <a:pt x="2152646" y="1277618"/>
                  </a:lnTo>
                  <a:lnTo>
                    <a:pt x="2020784" y="1039578"/>
                  </a:lnTo>
                  <a:lnTo>
                    <a:pt x="1729472" y="1039578"/>
                  </a:lnTo>
                  <a:lnTo>
                    <a:pt x="1730754" y="1041892"/>
                  </a:lnTo>
                  <a:lnTo>
                    <a:pt x="1730754" y="1150643"/>
                  </a:lnTo>
                  <a:lnTo>
                    <a:pt x="1864318" y="1393108"/>
                  </a:lnTo>
                  <a:lnTo>
                    <a:pt x="1577144" y="1393108"/>
                  </a:lnTo>
                  <a:lnTo>
                    <a:pt x="1577144" y="1508598"/>
                  </a:lnTo>
                  <a:lnTo>
                    <a:pt x="1576951" y="1508598"/>
                  </a:lnTo>
                  <a:lnTo>
                    <a:pt x="1576951" y="1392568"/>
                  </a:lnTo>
                  <a:lnTo>
                    <a:pt x="1863158" y="1392568"/>
                  </a:lnTo>
                  <a:lnTo>
                    <a:pt x="1729858" y="1151933"/>
                  </a:lnTo>
                  <a:lnTo>
                    <a:pt x="1443009" y="1151933"/>
                  </a:lnTo>
                  <a:lnTo>
                    <a:pt x="1510063" y="1272980"/>
                  </a:lnTo>
                  <a:lnTo>
                    <a:pt x="1439285" y="1149388"/>
                  </a:lnTo>
                  <a:lnTo>
                    <a:pt x="1439285" y="1268428"/>
                  </a:lnTo>
                  <a:lnTo>
                    <a:pt x="1154415" y="1268428"/>
                  </a:lnTo>
                  <a:lnTo>
                    <a:pt x="1287714" y="1509062"/>
                  </a:lnTo>
                  <a:lnTo>
                    <a:pt x="1288419" y="1509062"/>
                  </a:lnTo>
                  <a:lnTo>
                    <a:pt x="1288419" y="1511693"/>
                  </a:lnTo>
                  <a:lnTo>
                    <a:pt x="1154414" y="1268427"/>
                  </a:lnTo>
                  <a:lnTo>
                    <a:pt x="1154414" y="1381735"/>
                  </a:lnTo>
                  <a:lnTo>
                    <a:pt x="1287917" y="1624089"/>
                  </a:lnTo>
                  <a:lnTo>
                    <a:pt x="1285997" y="1624089"/>
                  </a:lnTo>
                  <a:lnTo>
                    <a:pt x="1153516" y="1384933"/>
                  </a:lnTo>
                  <a:lnTo>
                    <a:pt x="866669" y="1384933"/>
                  </a:lnTo>
                  <a:lnTo>
                    <a:pt x="999693" y="1625070"/>
                  </a:lnTo>
                  <a:lnTo>
                    <a:pt x="999693" y="1735385"/>
                  </a:lnTo>
                  <a:lnTo>
                    <a:pt x="998343" y="1735385"/>
                  </a:lnTo>
                  <a:lnTo>
                    <a:pt x="997377" y="1733642"/>
                  </a:lnTo>
                  <a:lnTo>
                    <a:pt x="997377" y="1622219"/>
                  </a:lnTo>
                  <a:lnTo>
                    <a:pt x="866667" y="1384933"/>
                  </a:lnTo>
                  <a:lnTo>
                    <a:pt x="866667" y="1499525"/>
                  </a:lnTo>
                  <a:lnTo>
                    <a:pt x="575319" y="1499525"/>
                  </a:lnTo>
                  <a:lnTo>
                    <a:pt x="575318" y="1499523"/>
                  </a:lnTo>
                  <a:lnTo>
                    <a:pt x="575318" y="1499525"/>
                  </a:lnTo>
                  <a:lnTo>
                    <a:pt x="575316" y="1499525"/>
                  </a:lnTo>
                  <a:lnTo>
                    <a:pt x="575318" y="1499528"/>
                  </a:lnTo>
                  <a:lnTo>
                    <a:pt x="575318" y="1610268"/>
                  </a:lnTo>
                  <a:lnTo>
                    <a:pt x="577083" y="1613472"/>
                  </a:lnTo>
                  <a:lnTo>
                    <a:pt x="285873" y="1613472"/>
                  </a:lnTo>
                  <a:lnTo>
                    <a:pt x="287575" y="1616543"/>
                  </a:lnTo>
                  <a:lnTo>
                    <a:pt x="287575" y="1726138"/>
                  </a:lnTo>
                  <a:lnTo>
                    <a:pt x="292669" y="1735385"/>
                  </a:lnTo>
                  <a:lnTo>
                    <a:pt x="291936" y="1735385"/>
                  </a:lnTo>
                  <a:lnTo>
                    <a:pt x="288585" y="1729337"/>
                  </a:lnTo>
                  <a:lnTo>
                    <a:pt x="1738" y="1729337"/>
                  </a:lnTo>
                  <a:lnTo>
                    <a:pt x="5089" y="1735385"/>
                  </a:lnTo>
                  <a:lnTo>
                    <a:pt x="0" y="1735385"/>
                  </a:lnTo>
                  <a:lnTo>
                    <a:pt x="0" y="1149129"/>
                  </a:lnTo>
                  <a:lnTo>
                    <a:pt x="0" y="1149128"/>
                  </a:lnTo>
                  <a:close/>
                </a:path>
              </a:pathLst>
            </a:custGeom>
            <a:gradFill flip="none" rotWithShape="1">
              <a:gsLst>
                <a:gs pos="20000">
                  <a:srgbClr val="019BAB"/>
                </a:gs>
                <a:gs pos="100000">
                  <a:srgbClr val="02E6FE"/>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平行四边形 82"/>
            <p:cNvSpPr/>
            <p:nvPr/>
          </p:nvSpPr>
          <p:spPr>
            <a:xfrm rot="16200000" flipH="1" flipV="1">
              <a:off x="3878060" y="4453906"/>
              <a:ext cx="2299199" cy="133711"/>
            </a:xfrm>
            <a:prstGeom prst="parallelogram">
              <a:avLst>
                <a:gd name="adj" fmla="val 183941"/>
              </a:avLst>
            </a:prstGeom>
            <a:gradFill>
              <a:gsLst>
                <a:gs pos="0">
                  <a:srgbClr val="019BAB"/>
                </a:gs>
                <a:gs pos="100000">
                  <a:srgbClr val="02E6FE"/>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平行四边形 83"/>
            <p:cNvSpPr/>
            <p:nvPr/>
          </p:nvSpPr>
          <p:spPr>
            <a:xfrm rot="16200000" flipH="1" flipV="1">
              <a:off x="4613672" y="5769132"/>
              <a:ext cx="830192" cy="136042"/>
            </a:xfrm>
            <a:prstGeom prst="parallelogram">
              <a:avLst>
                <a:gd name="adj" fmla="val 183941"/>
              </a:avLst>
            </a:prstGeom>
            <a:gradFill>
              <a:gsLst>
                <a:gs pos="0">
                  <a:srgbClr val="01ACBE">
                    <a:alpha val="50000"/>
                  </a:srgbClr>
                </a:gs>
                <a:gs pos="100000">
                  <a:srgbClr val="06E6FE">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5" name="组合 38"/>
            <p:cNvGrpSpPr/>
            <p:nvPr/>
          </p:nvGrpSpPr>
          <p:grpSpPr>
            <a:xfrm>
              <a:off x="5097509" y="4530607"/>
              <a:ext cx="2441607" cy="1969947"/>
              <a:chOff x="4815679" y="4823398"/>
              <a:chExt cx="3044354" cy="2456243"/>
            </a:xfrm>
          </p:grpSpPr>
          <p:grpSp>
            <p:nvGrpSpPr>
              <p:cNvPr id="86" name="组合 36"/>
              <p:cNvGrpSpPr/>
              <p:nvPr/>
            </p:nvGrpSpPr>
            <p:grpSpPr>
              <a:xfrm>
                <a:off x="4815708" y="5686427"/>
                <a:ext cx="523877" cy="442117"/>
                <a:chOff x="4815670" y="5686427"/>
                <a:chExt cx="523883" cy="442117"/>
              </a:xfrm>
            </p:grpSpPr>
            <p:sp>
              <p:nvSpPr>
                <p:cNvPr id="109" name="平行四边形 108"/>
                <p:cNvSpPr/>
                <p:nvPr/>
              </p:nvSpPr>
              <p:spPr>
                <a:xfrm flipH="1">
                  <a:off x="4815670" y="5828505"/>
                  <a:ext cx="523873" cy="300038"/>
                </a:xfrm>
                <a:prstGeom prst="parallelogram">
                  <a:avLst>
                    <a:gd name="adj" fmla="val 55395"/>
                  </a:avLst>
                </a:prstGeom>
                <a:gradFill flip="none" rotWithShape="1">
                  <a:gsLst>
                    <a:gs pos="0">
                      <a:schemeClr val="bg1"/>
                    </a:gs>
                    <a:gs pos="100000">
                      <a:schemeClr val="bg1">
                        <a:lumMod val="8500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平行四边形 109"/>
                <p:cNvSpPr/>
                <p:nvPr/>
              </p:nvSpPr>
              <p:spPr>
                <a:xfrm rot="5400000">
                  <a:off x="5034755" y="5823746"/>
                  <a:ext cx="442117" cy="167479"/>
                </a:xfrm>
                <a:prstGeom prst="parallelogram">
                  <a:avLst>
                    <a:gd name="adj" fmla="val 181535"/>
                  </a:avLst>
                </a:prstGeom>
                <a:gradFill flip="none" rotWithShape="1">
                  <a:gsLst>
                    <a:gs pos="0">
                      <a:schemeClr val="bg1">
                        <a:lumMod val="50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7" name="组合 76"/>
              <p:cNvGrpSpPr/>
              <p:nvPr/>
            </p:nvGrpSpPr>
            <p:grpSpPr>
              <a:xfrm>
                <a:off x="5169986" y="5541959"/>
                <a:ext cx="530755" cy="442117"/>
                <a:chOff x="4811178" y="5686427"/>
                <a:chExt cx="530752" cy="442117"/>
              </a:xfrm>
            </p:grpSpPr>
            <p:sp>
              <p:nvSpPr>
                <p:cNvPr id="107" name="平行四边形 106"/>
                <p:cNvSpPr/>
                <p:nvPr/>
              </p:nvSpPr>
              <p:spPr>
                <a:xfrm flipH="1">
                  <a:off x="4811178" y="5828505"/>
                  <a:ext cx="530752"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平行四边形 107"/>
                <p:cNvSpPr/>
                <p:nvPr/>
              </p:nvSpPr>
              <p:spPr>
                <a:xfrm rot="5400000">
                  <a:off x="5034755" y="5823746"/>
                  <a:ext cx="442117"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8" name="组合 79"/>
              <p:cNvGrpSpPr/>
              <p:nvPr/>
            </p:nvGrpSpPr>
            <p:grpSpPr>
              <a:xfrm>
                <a:off x="5530882" y="5399082"/>
                <a:ext cx="530754" cy="442919"/>
                <a:chOff x="4813299" y="5685625"/>
                <a:chExt cx="530751" cy="442919"/>
              </a:xfrm>
            </p:grpSpPr>
            <p:sp>
              <p:nvSpPr>
                <p:cNvPr id="105" name="平行四边形 104"/>
                <p:cNvSpPr/>
                <p:nvPr/>
              </p:nvSpPr>
              <p:spPr>
                <a:xfrm flipH="1">
                  <a:off x="4813299" y="5828505"/>
                  <a:ext cx="530751"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平行四边形 105"/>
                <p:cNvSpPr/>
                <p:nvPr/>
              </p:nvSpPr>
              <p:spPr>
                <a:xfrm rot="5400000">
                  <a:off x="5036601" y="5825596"/>
                  <a:ext cx="442919" cy="162978"/>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9" name="组合 96"/>
              <p:cNvGrpSpPr/>
              <p:nvPr/>
            </p:nvGrpSpPr>
            <p:grpSpPr>
              <a:xfrm>
                <a:off x="5894160" y="5253816"/>
                <a:ext cx="526256" cy="445305"/>
                <a:chOff x="4813290" y="5683239"/>
                <a:chExt cx="526262" cy="445305"/>
              </a:xfrm>
            </p:grpSpPr>
            <p:sp>
              <p:nvSpPr>
                <p:cNvPr id="103" name="平行四边形 102"/>
                <p:cNvSpPr/>
                <p:nvPr/>
              </p:nvSpPr>
              <p:spPr>
                <a:xfrm flipH="1">
                  <a:off x="4813290" y="5828505"/>
                  <a:ext cx="523873"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平行四边形 103"/>
                <p:cNvSpPr/>
                <p:nvPr/>
              </p:nvSpPr>
              <p:spPr>
                <a:xfrm rot="5400000">
                  <a:off x="5033160" y="5822152"/>
                  <a:ext cx="445305"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0" name="组合 99"/>
              <p:cNvGrpSpPr/>
              <p:nvPr/>
            </p:nvGrpSpPr>
            <p:grpSpPr>
              <a:xfrm>
                <a:off x="6252940" y="5105392"/>
                <a:ext cx="526847" cy="448465"/>
                <a:chOff x="4815680" y="5680080"/>
                <a:chExt cx="526842" cy="448465"/>
              </a:xfrm>
            </p:grpSpPr>
            <p:sp>
              <p:nvSpPr>
                <p:cNvPr id="101" name="平行四边形 100"/>
                <p:cNvSpPr/>
                <p:nvPr/>
              </p:nvSpPr>
              <p:spPr>
                <a:xfrm flipH="1">
                  <a:off x="4815680" y="5828505"/>
                  <a:ext cx="523874" cy="300036"/>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平行四边形 101"/>
                <p:cNvSpPr/>
                <p:nvPr/>
              </p:nvSpPr>
              <p:spPr>
                <a:xfrm rot="5400000">
                  <a:off x="5032464" y="5818487"/>
                  <a:ext cx="448465" cy="171651"/>
                </a:xfrm>
                <a:prstGeom prst="parallelogram">
                  <a:avLst>
                    <a:gd name="adj" fmla="val 174617"/>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1" name="组合 102"/>
              <p:cNvGrpSpPr/>
              <p:nvPr/>
            </p:nvGrpSpPr>
            <p:grpSpPr>
              <a:xfrm>
                <a:off x="6612778" y="4968868"/>
                <a:ext cx="526257" cy="442117"/>
                <a:chOff x="4815673" y="5686427"/>
                <a:chExt cx="526261" cy="442117"/>
              </a:xfrm>
            </p:grpSpPr>
            <p:sp>
              <p:nvSpPr>
                <p:cNvPr id="99" name="平行四边形 98"/>
                <p:cNvSpPr/>
                <p:nvPr/>
              </p:nvSpPr>
              <p:spPr>
                <a:xfrm flipH="1">
                  <a:off x="4815673" y="5826124"/>
                  <a:ext cx="523873"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平行四边形 99"/>
                <p:cNvSpPr/>
                <p:nvPr/>
              </p:nvSpPr>
              <p:spPr>
                <a:xfrm rot="5400000">
                  <a:off x="5037136" y="5823746"/>
                  <a:ext cx="442117"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2" name="组合 105"/>
              <p:cNvGrpSpPr/>
              <p:nvPr/>
            </p:nvGrpSpPr>
            <p:grpSpPr>
              <a:xfrm>
                <a:off x="6969959" y="4823398"/>
                <a:ext cx="529443" cy="445113"/>
                <a:chOff x="4810104" y="5683431"/>
                <a:chExt cx="529448" cy="445113"/>
              </a:xfrm>
            </p:grpSpPr>
            <p:sp>
              <p:nvSpPr>
                <p:cNvPr id="97" name="平行四边形 96"/>
                <p:cNvSpPr/>
                <p:nvPr/>
              </p:nvSpPr>
              <p:spPr>
                <a:xfrm flipH="1">
                  <a:off x="4810104" y="5828507"/>
                  <a:ext cx="529439" cy="300037"/>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平行四边形 97"/>
                <p:cNvSpPr/>
                <p:nvPr/>
              </p:nvSpPr>
              <p:spPr>
                <a:xfrm rot="5400000">
                  <a:off x="5033256" y="5822248"/>
                  <a:ext cx="445113" cy="167479"/>
                </a:xfrm>
                <a:prstGeom prst="parallelogram">
                  <a:avLst>
                    <a:gd name="adj" fmla="val 181535"/>
                  </a:avLst>
                </a:prstGeom>
                <a:gradFill>
                  <a:gsLst>
                    <a:gs pos="0">
                      <a:schemeClr val="bg1">
                        <a:lumMod val="50000"/>
                      </a:schemeClr>
                    </a:gs>
                    <a:gs pos="100000">
                      <a:schemeClr val="bg1">
                        <a:lumMod val="85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3" name="平行四边形 92"/>
              <p:cNvSpPr/>
              <p:nvPr/>
            </p:nvSpPr>
            <p:spPr>
              <a:xfrm flipH="1">
                <a:off x="7333258" y="4823398"/>
                <a:ext cx="523877" cy="300038"/>
              </a:xfrm>
              <a:prstGeom prst="parallelogram">
                <a:avLst>
                  <a:gd name="adj" fmla="val 55395"/>
                </a:avLst>
              </a:prstGeom>
              <a:gradFill>
                <a:gsLst>
                  <a:gs pos="0">
                    <a:schemeClr val="bg1"/>
                  </a:gs>
                  <a:gs pos="100000">
                    <a:schemeClr val="bg1">
                      <a:lumMod val="8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任意多边形 60"/>
              <p:cNvSpPr/>
              <p:nvPr/>
            </p:nvSpPr>
            <p:spPr>
              <a:xfrm flipH="1">
                <a:off x="4980016" y="5121276"/>
                <a:ext cx="2880017" cy="1432800"/>
              </a:xfrm>
              <a:custGeom>
                <a:avLst/>
                <a:gdLst>
                  <a:gd name="connsiteX0" fmla="*/ 360000 w 2880000"/>
                  <a:gd name="connsiteY0" fmla="*/ 0 h 1432800"/>
                  <a:gd name="connsiteX1" fmla="*/ 0 w 2880000"/>
                  <a:gd name="connsiteY1" fmla="*/ 0 h 1432800"/>
                  <a:gd name="connsiteX2" fmla="*/ 0 w 2880000"/>
                  <a:gd name="connsiteY2" fmla="*/ 1432800 h 1432800"/>
                  <a:gd name="connsiteX3" fmla="*/ 2880000 w 2880000"/>
                  <a:gd name="connsiteY3" fmla="*/ 1432800 h 1432800"/>
                  <a:gd name="connsiteX4" fmla="*/ 2880000 w 2880000"/>
                  <a:gd name="connsiteY4" fmla="*/ 1008801 h 1432800"/>
                  <a:gd name="connsiteX5" fmla="*/ 2520000 w 2880000"/>
                  <a:gd name="connsiteY5" fmla="*/ 1008801 h 1432800"/>
                  <a:gd name="connsiteX6" fmla="*/ 2520000 w 2880000"/>
                  <a:gd name="connsiteY6" fmla="*/ 864000 h 1432800"/>
                  <a:gd name="connsiteX7" fmla="*/ 2160000 w 2880000"/>
                  <a:gd name="connsiteY7" fmla="*/ 864000 h 1432800"/>
                  <a:gd name="connsiteX8" fmla="*/ 2160000 w 2880000"/>
                  <a:gd name="connsiteY8" fmla="*/ 720000 h 1432800"/>
                  <a:gd name="connsiteX9" fmla="*/ 1800000 w 2880000"/>
                  <a:gd name="connsiteY9" fmla="*/ 720000 h 1432800"/>
                  <a:gd name="connsiteX10" fmla="*/ 1800000 w 2880000"/>
                  <a:gd name="connsiteY10" fmla="*/ 576000 h 1432800"/>
                  <a:gd name="connsiteX11" fmla="*/ 1440000 w 2880000"/>
                  <a:gd name="connsiteY11" fmla="*/ 576000 h 1432800"/>
                  <a:gd name="connsiteX12" fmla="*/ 1440000 w 2880000"/>
                  <a:gd name="connsiteY12" fmla="*/ 432000 h 1432800"/>
                  <a:gd name="connsiteX13" fmla="*/ 1080000 w 2880000"/>
                  <a:gd name="connsiteY13" fmla="*/ 432000 h 1432800"/>
                  <a:gd name="connsiteX14" fmla="*/ 1080000 w 2880000"/>
                  <a:gd name="connsiteY14" fmla="*/ 288000 h 1432800"/>
                  <a:gd name="connsiteX15" fmla="*/ 720000 w 2880000"/>
                  <a:gd name="connsiteY15" fmla="*/ 288000 h 1432800"/>
                  <a:gd name="connsiteX16" fmla="*/ 720000 w 2880000"/>
                  <a:gd name="connsiteY16" fmla="*/ 144000 h 1432800"/>
                  <a:gd name="connsiteX17" fmla="*/ 360000 w 2880000"/>
                  <a:gd name="connsiteY17" fmla="*/ 144000 h 143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80000" h="1432800">
                    <a:moveTo>
                      <a:pt x="360000" y="0"/>
                    </a:moveTo>
                    <a:lnTo>
                      <a:pt x="0" y="0"/>
                    </a:lnTo>
                    <a:lnTo>
                      <a:pt x="0" y="1432800"/>
                    </a:lnTo>
                    <a:lnTo>
                      <a:pt x="2880000" y="1432800"/>
                    </a:lnTo>
                    <a:lnTo>
                      <a:pt x="2880000" y="1008801"/>
                    </a:lnTo>
                    <a:lnTo>
                      <a:pt x="2520000" y="1008801"/>
                    </a:lnTo>
                    <a:lnTo>
                      <a:pt x="2520000" y="864000"/>
                    </a:lnTo>
                    <a:lnTo>
                      <a:pt x="2160000" y="864000"/>
                    </a:lnTo>
                    <a:lnTo>
                      <a:pt x="2160000" y="720000"/>
                    </a:lnTo>
                    <a:lnTo>
                      <a:pt x="1800000" y="720000"/>
                    </a:lnTo>
                    <a:lnTo>
                      <a:pt x="1800000" y="576000"/>
                    </a:lnTo>
                    <a:lnTo>
                      <a:pt x="1440000" y="576000"/>
                    </a:lnTo>
                    <a:lnTo>
                      <a:pt x="1440000" y="432000"/>
                    </a:lnTo>
                    <a:lnTo>
                      <a:pt x="1080000" y="432000"/>
                    </a:lnTo>
                    <a:lnTo>
                      <a:pt x="1080000" y="288000"/>
                    </a:lnTo>
                    <a:lnTo>
                      <a:pt x="720000" y="288000"/>
                    </a:lnTo>
                    <a:lnTo>
                      <a:pt x="720000" y="144000"/>
                    </a:lnTo>
                    <a:lnTo>
                      <a:pt x="360000" y="144000"/>
                    </a:lnTo>
                    <a:close/>
                  </a:path>
                </a:pathLst>
              </a:custGeom>
              <a:gradFill flip="none" rotWithShape="1">
                <a:gsLst>
                  <a:gs pos="20000">
                    <a:srgbClr val="F69200"/>
                  </a:gs>
                  <a:gs pos="100000">
                    <a:srgbClr val="FFCF8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平行四边形 94"/>
              <p:cNvSpPr/>
              <p:nvPr/>
            </p:nvSpPr>
            <p:spPr>
              <a:xfrm rot="16200000" flipH="1" flipV="1">
                <a:off x="4536267" y="6107932"/>
                <a:ext cx="725570" cy="166719"/>
              </a:xfrm>
              <a:prstGeom prst="parallelogram">
                <a:avLst>
                  <a:gd name="adj" fmla="val 183941"/>
                </a:avLst>
              </a:prstGeom>
              <a:gradFill>
                <a:gsLst>
                  <a:gs pos="0">
                    <a:srgbClr val="F69200"/>
                  </a:gs>
                  <a:gs pos="100000">
                    <a:srgbClr val="FFCF89"/>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平行四边形 95"/>
              <p:cNvSpPr/>
              <p:nvPr/>
            </p:nvSpPr>
            <p:spPr>
              <a:xfrm rot="16200000" flipH="1" flipV="1">
                <a:off x="4381473" y="6678716"/>
                <a:ext cx="1035131" cy="166719"/>
              </a:xfrm>
              <a:prstGeom prst="parallelogram">
                <a:avLst>
                  <a:gd name="adj" fmla="val 183941"/>
                </a:avLst>
              </a:prstGeom>
              <a:gradFill>
                <a:gsLst>
                  <a:gs pos="0">
                    <a:srgbClr val="F69200">
                      <a:alpha val="50000"/>
                    </a:srgbClr>
                  </a:gs>
                  <a:gs pos="100000">
                    <a:srgbClr val="FFCF89">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1" name="任意多边形 116"/>
            <p:cNvSpPr/>
            <p:nvPr/>
          </p:nvSpPr>
          <p:spPr>
            <a:xfrm rot="5400000">
              <a:off x="5327236" y="5388602"/>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任意多边形 118"/>
            <p:cNvSpPr/>
            <p:nvPr/>
          </p:nvSpPr>
          <p:spPr>
            <a:xfrm rot="5400000">
              <a:off x="5618166" y="5272738"/>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119"/>
            <p:cNvSpPr/>
            <p:nvPr/>
          </p:nvSpPr>
          <p:spPr>
            <a:xfrm rot="5400000">
              <a:off x="5907610" y="5158790"/>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120"/>
            <p:cNvSpPr/>
            <p:nvPr/>
          </p:nvSpPr>
          <p:spPr>
            <a:xfrm rot="5400000">
              <a:off x="6193545" y="5042286"/>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任意多边形 121"/>
            <p:cNvSpPr/>
            <p:nvPr/>
          </p:nvSpPr>
          <p:spPr>
            <a:xfrm rot="5400000">
              <a:off x="6481610" y="4927693"/>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任意多边形 122"/>
            <p:cNvSpPr/>
            <p:nvPr/>
          </p:nvSpPr>
          <p:spPr>
            <a:xfrm rot="5400000">
              <a:off x="6770206" y="4811199"/>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任意多边形 123"/>
            <p:cNvSpPr/>
            <p:nvPr/>
          </p:nvSpPr>
          <p:spPr>
            <a:xfrm rot="5400000">
              <a:off x="7061133" y="4698844"/>
              <a:ext cx="243183" cy="134321"/>
            </a:xfrm>
            <a:custGeom>
              <a:avLst/>
              <a:gdLst>
                <a:gd name="connsiteX0" fmla="*/ 0 w 305749"/>
                <a:gd name="connsiteY0" fmla="*/ 167479 h 167479"/>
                <a:gd name="connsiteX1" fmla="*/ 304033 w 305749"/>
                <a:gd name="connsiteY1" fmla="*/ 0 h 167479"/>
                <a:gd name="connsiteX2" fmla="*/ 305749 w 305749"/>
                <a:gd name="connsiteY2" fmla="*/ 0 h 167479"/>
                <a:gd name="connsiteX3" fmla="*/ 305749 w 305749"/>
                <a:gd name="connsiteY3" fmla="*/ 75120 h 167479"/>
                <a:gd name="connsiteX4" fmla="*/ 138084 w 305749"/>
                <a:gd name="connsiteY4" fmla="*/ 167479 h 16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49" h="167479">
                  <a:moveTo>
                    <a:pt x="0" y="167479"/>
                  </a:moveTo>
                  <a:lnTo>
                    <a:pt x="304033" y="0"/>
                  </a:lnTo>
                  <a:lnTo>
                    <a:pt x="305749" y="0"/>
                  </a:lnTo>
                  <a:lnTo>
                    <a:pt x="305749" y="75120"/>
                  </a:lnTo>
                  <a:lnTo>
                    <a:pt x="138084" y="167479"/>
                  </a:lnTo>
                  <a:close/>
                </a:path>
              </a:pathLst>
            </a:custGeom>
            <a:gradFill flip="none" rotWithShape="1">
              <a:gsLst>
                <a:gs pos="0">
                  <a:schemeClr val="bg1">
                    <a:lumMod val="75000"/>
                  </a:schemeClr>
                </a:gs>
                <a:gs pos="100000">
                  <a:schemeClr val="bg1">
                    <a:lumMod val="85000"/>
                  </a:schemeClr>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117"/>
            <p:cNvSpPr/>
            <p:nvPr/>
          </p:nvSpPr>
          <p:spPr>
            <a:xfrm>
              <a:off x="5229309" y="5918638"/>
              <a:ext cx="2307482" cy="581915"/>
            </a:xfrm>
            <a:prstGeom prst="rect">
              <a:avLst/>
            </a:prstGeom>
            <a:gradFill flip="none" rotWithShape="1">
              <a:gsLst>
                <a:gs pos="0">
                  <a:srgbClr val="F69200">
                    <a:alpha val="50000"/>
                  </a:srgbClr>
                </a:gs>
                <a:gs pos="100000">
                  <a:srgbClr val="FFCF89">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平行四边形 118"/>
            <p:cNvSpPr/>
            <p:nvPr/>
          </p:nvSpPr>
          <p:spPr>
            <a:xfrm rot="16200000" flipH="1" flipV="1">
              <a:off x="4479954" y="5529576"/>
              <a:ext cx="830192" cy="133711"/>
            </a:xfrm>
            <a:prstGeom prst="parallelogram">
              <a:avLst>
                <a:gd name="adj" fmla="val 183941"/>
              </a:avLst>
            </a:prstGeom>
            <a:gradFill>
              <a:gsLst>
                <a:gs pos="0">
                  <a:srgbClr val="E35353">
                    <a:lumMod val="67000"/>
                    <a:lumOff val="33000"/>
                  </a:srgbClr>
                </a:gs>
                <a:gs pos="100000">
                  <a:srgbClr val="F0A6A6">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平行四边形 119"/>
            <p:cNvSpPr/>
            <p:nvPr/>
          </p:nvSpPr>
          <p:spPr>
            <a:xfrm rot="16200000" flipH="1" flipV="1">
              <a:off x="4347018" y="5277922"/>
              <a:ext cx="830192" cy="133711"/>
            </a:xfrm>
            <a:prstGeom prst="parallelogram">
              <a:avLst>
                <a:gd name="adj" fmla="val 183941"/>
              </a:avLst>
            </a:prstGeom>
            <a:gradFill>
              <a:gsLst>
                <a:gs pos="0">
                  <a:srgbClr val="663A77">
                    <a:alpha val="55000"/>
                  </a:srgbClr>
                </a:gs>
                <a:gs pos="100000">
                  <a:srgbClr val="A876BC">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AutoShape 34"/>
            <p:cNvSpPr>
              <a:spLocks noChangeAspect="1" noChangeArrowheads="1" noTextEdit="1"/>
            </p:cNvSpPr>
            <p:nvPr/>
          </p:nvSpPr>
          <p:spPr bwMode="auto">
            <a:xfrm>
              <a:off x="6004475" y="3322638"/>
              <a:ext cx="225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22" name="组合 1026"/>
            <p:cNvGrpSpPr/>
            <p:nvPr/>
          </p:nvGrpSpPr>
          <p:grpSpPr>
            <a:xfrm>
              <a:off x="6148497" y="5233623"/>
              <a:ext cx="901541" cy="640396"/>
              <a:chOff x="6127310" y="5233623"/>
              <a:chExt cx="901541" cy="640396"/>
            </a:xfrm>
          </p:grpSpPr>
          <p:sp>
            <p:nvSpPr>
              <p:cNvPr id="123" name="文本框 122"/>
              <p:cNvSpPr txBox="1"/>
              <p:nvPr/>
            </p:nvSpPr>
            <p:spPr>
              <a:xfrm>
                <a:off x="6127310" y="5233623"/>
                <a:ext cx="901541"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01</a:t>
                </a:r>
                <a:endParaRPr lang="zh-CN" altLang="en-US" sz="2800" dirty="0">
                  <a:solidFill>
                    <a:prstClr val="white"/>
                  </a:solidFill>
                  <a:latin typeface="Impact" panose="020B0806030902050204" pitchFamily="34" charset="0"/>
                </a:endParaRPr>
              </a:p>
            </p:txBody>
          </p:sp>
          <p:sp>
            <p:nvSpPr>
              <p:cNvPr id="124" name="文本框 123"/>
              <p:cNvSpPr txBox="1"/>
              <p:nvPr/>
            </p:nvSpPr>
            <p:spPr>
              <a:xfrm>
                <a:off x="6299898" y="5566242"/>
                <a:ext cx="578002" cy="307777"/>
              </a:xfrm>
              <a:prstGeom prst="rect">
                <a:avLst/>
              </a:prstGeom>
              <a:noFill/>
            </p:spPr>
            <p:txBody>
              <a:bodyPr wrap="square" rtlCol="0">
                <a:spAutoFit/>
              </a:bodyPr>
              <a:lstStyle/>
              <a:p>
                <a:pPr algn="ctr"/>
                <a:r>
                  <a:rPr lang="en-US" altLang="zh-CN" sz="1400" dirty="0">
                    <a:solidFill>
                      <a:prstClr val="white"/>
                    </a:solidFill>
                    <a:latin typeface="LiHei Pro" panose="020B0500000000000000" pitchFamily="34" charset="-122"/>
                    <a:ea typeface="LiHei Pro" panose="020B0500000000000000" pitchFamily="34" charset="-122"/>
                  </a:rPr>
                  <a:t>STEP</a:t>
                </a:r>
                <a:endParaRPr lang="zh-CN" altLang="en-US" sz="1400" dirty="0">
                  <a:solidFill>
                    <a:prstClr val="white"/>
                  </a:solidFill>
                  <a:latin typeface="LiHei Pro" panose="020B0500000000000000" pitchFamily="34" charset="-122"/>
                  <a:ea typeface="LiHei Pro" panose="020B0500000000000000" pitchFamily="34" charset="-122"/>
                </a:endParaRPr>
              </a:p>
            </p:txBody>
          </p:sp>
        </p:grpSp>
        <p:grpSp>
          <p:nvGrpSpPr>
            <p:cNvPr id="125" name="组合 348"/>
            <p:cNvGrpSpPr/>
            <p:nvPr/>
          </p:nvGrpSpPr>
          <p:grpSpPr>
            <a:xfrm>
              <a:off x="5073782" y="4199732"/>
              <a:ext cx="901541" cy="640396"/>
              <a:chOff x="6127310" y="5233623"/>
              <a:chExt cx="901541" cy="640396"/>
            </a:xfrm>
          </p:grpSpPr>
          <p:sp>
            <p:nvSpPr>
              <p:cNvPr id="126" name="文本框 125"/>
              <p:cNvSpPr txBox="1"/>
              <p:nvPr/>
            </p:nvSpPr>
            <p:spPr>
              <a:xfrm>
                <a:off x="6127310" y="5233623"/>
                <a:ext cx="901541"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02</a:t>
                </a:r>
                <a:endParaRPr lang="zh-CN" altLang="en-US" sz="2800" dirty="0">
                  <a:solidFill>
                    <a:prstClr val="white"/>
                  </a:solidFill>
                  <a:latin typeface="Impact" panose="020B0806030902050204" pitchFamily="34" charset="0"/>
                </a:endParaRPr>
              </a:p>
            </p:txBody>
          </p:sp>
          <p:sp>
            <p:nvSpPr>
              <p:cNvPr id="127" name="文本框 126"/>
              <p:cNvSpPr txBox="1"/>
              <p:nvPr/>
            </p:nvSpPr>
            <p:spPr>
              <a:xfrm>
                <a:off x="6299898" y="5566242"/>
                <a:ext cx="578002" cy="307777"/>
              </a:xfrm>
              <a:prstGeom prst="rect">
                <a:avLst/>
              </a:prstGeom>
              <a:noFill/>
            </p:spPr>
            <p:txBody>
              <a:bodyPr wrap="square" rtlCol="0">
                <a:spAutoFit/>
              </a:bodyPr>
              <a:lstStyle/>
              <a:p>
                <a:pPr algn="ctr"/>
                <a:r>
                  <a:rPr lang="en-US" altLang="zh-CN" sz="1400" dirty="0">
                    <a:solidFill>
                      <a:prstClr val="white"/>
                    </a:solidFill>
                    <a:latin typeface="LiHei Pro" panose="020B0500000000000000" pitchFamily="34" charset="-122"/>
                    <a:ea typeface="LiHei Pro" panose="020B0500000000000000" pitchFamily="34" charset="-122"/>
                  </a:rPr>
                  <a:t>STEP</a:t>
                </a:r>
                <a:endParaRPr lang="zh-CN" altLang="en-US" sz="1400" dirty="0">
                  <a:solidFill>
                    <a:prstClr val="white"/>
                  </a:solidFill>
                  <a:latin typeface="LiHei Pro" panose="020B0500000000000000" pitchFamily="34" charset="-122"/>
                  <a:ea typeface="LiHei Pro" panose="020B0500000000000000" pitchFamily="34" charset="-122"/>
                </a:endParaRPr>
              </a:p>
            </p:txBody>
          </p:sp>
        </p:grpSp>
        <p:grpSp>
          <p:nvGrpSpPr>
            <p:cNvPr id="128" name="组合 351"/>
            <p:cNvGrpSpPr/>
            <p:nvPr/>
          </p:nvGrpSpPr>
          <p:grpSpPr>
            <a:xfrm>
              <a:off x="4767697" y="1825917"/>
              <a:ext cx="901541" cy="640396"/>
              <a:chOff x="6127310" y="5233623"/>
              <a:chExt cx="901541" cy="640396"/>
            </a:xfrm>
          </p:grpSpPr>
          <p:sp>
            <p:nvSpPr>
              <p:cNvPr id="129" name="文本框 128"/>
              <p:cNvSpPr txBox="1"/>
              <p:nvPr/>
            </p:nvSpPr>
            <p:spPr>
              <a:xfrm>
                <a:off x="6127310" y="5233623"/>
                <a:ext cx="901541"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04</a:t>
                </a:r>
                <a:endParaRPr lang="zh-CN" altLang="en-US" sz="2800" dirty="0">
                  <a:solidFill>
                    <a:prstClr val="white"/>
                  </a:solidFill>
                  <a:latin typeface="Impact" panose="020B0806030902050204" pitchFamily="34" charset="0"/>
                </a:endParaRPr>
              </a:p>
            </p:txBody>
          </p:sp>
          <p:sp>
            <p:nvSpPr>
              <p:cNvPr id="130" name="文本框 129"/>
              <p:cNvSpPr txBox="1"/>
              <p:nvPr/>
            </p:nvSpPr>
            <p:spPr>
              <a:xfrm>
                <a:off x="6299898" y="5566242"/>
                <a:ext cx="578002" cy="307777"/>
              </a:xfrm>
              <a:prstGeom prst="rect">
                <a:avLst/>
              </a:prstGeom>
              <a:noFill/>
            </p:spPr>
            <p:txBody>
              <a:bodyPr wrap="square" rtlCol="0">
                <a:spAutoFit/>
              </a:bodyPr>
              <a:lstStyle/>
              <a:p>
                <a:pPr algn="ctr"/>
                <a:r>
                  <a:rPr lang="en-US" altLang="zh-CN" sz="1400" dirty="0">
                    <a:solidFill>
                      <a:prstClr val="white"/>
                    </a:solidFill>
                    <a:latin typeface="LiHei Pro" panose="020B0500000000000000" pitchFamily="34" charset="-122"/>
                    <a:ea typeface="LiHei Pro" panose="020B0500000000000000" pitchFamily="34" charset="-122"/>
                  </a:rPr>
                  <a:t>STEP</a:t>
                </a:r>
                <a:endParaRPr lang="zh-CN" altLang="en-US" sz="1400" dirty="0">
                  <a:solidFill>
                    <a:prstClr val="white"/>
                  </a:solidFill>
                  <a:latin typeface="LiHei Pro" panose="020B0500000000000000" pitchFamily="34" charset="-122"/>
                  <a:ea typeface="LiHei Pro" panose="020B0500000000000000" pitchFamily="34" charset="-122"/>
                </a:endParaRPr>
              </a:p>
            </p:txBody>
          </p:sp>
        </p:grpSp>
        <p:grpSp>
          <p:nvGrpSpPr>
            <p:cNvPr id="131" name="组合 354"/>
            <p:cNvGrpSpPr/>
            <p:nvPr/>
          </p:nvGrpSpPr>
          <p:grpSpPr>
            <a:xfrm>
              <a:off x="5735290" y="2967825"/>
              <a:ext cx="901541" cy="640396"/>
              <a:chOff x="6127310" y="5233623"/>
              <a:chExt cx="901541" cy="640396"/>
            </a:xfrm>
          </p:grpSpPr>
          <p:sp>
            <p:nvSpPr>
              <p:cNvPr id="132" name="文本框 131"/>
              <p:cNvSpPr txBox="1"/>
              <p:nvPr/>
            </p:nvSpPr>
            <p:spPr>
              <a:xfrm>
                <a:off x="6127310" y="5233623"/>
                <a:ext cx="901541"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03</a:t>
                </a:r>
                <a:endParaRPr lang="zh-CN" altLang="en-US" sz="2800" dirty="0">
                  <a:solidFill>
                    <a:prstClr val="white"/>
                  </a:solidFill>
                  <a:latin typeface="Impact" panose="020B0806030902050204" pitchFamily="34" charset="0"/>
                </a:endParaRPr>
              </a:p>
            </p:txBody>
          </p:sp>
          <p:sp>
            <p:nvSpPr>
              <p:cNvPr id="133" name="文本框 132"/>
              <p:cNvSpPr txBox="1"/>
              <p:nvPr/>
            </p:nvSpPr>
            <p:spPr>
              <a:xfrm>
                <a:off x="6299898" y="5566242"/>
                <a:ext cx="578002" cy="307777"/>
              </a:xfrm>
              <a:prstGeom prst="rect">
                <a:avLst/>
              </a:prstGeom>
              <a:noFill/>
            </p:spPr>
            <p:txBody>
              <a:bodyPr wrap="square" rtlCol="0">
                <a:spAutoFit/>
              </a:bodyPr>
              <a:lstStyle/>
              <a:p>
                <a:pPr algn="ctr"/>
                <a:r>
                  <a:rPr lang="en-US" altLang="zh-CN" sz="1400" dirty="0">
                    <a:solidFill>
                      <a:prstClr val="white"/>
                    </a:solidFill>
                    <a:latin typeface="LiHei Pro" panose="020B0500000000000000" pitchFamily="34" charset="-122"/>
                    <a:ea typeface="LiHei Pro" panose="020B0500000000000000" pitchFamily="34" charset="-122"/>
                  </a:rPr>
                  <a:t>STEP</a:t>
                </a:r>
                <a:endParaRPr lang="zh-CN" altLang="en-US" sz="1400" dirty="0">
                  <a:solidFill>
                    <a:prstClr val="white"/>
                  </a:solidFill>
                  <a:latin typeface="LiHei Pro" panose="020B0500000000000000" pitchFamily="34" charset="-122"/>
                  <a:ea typeface="LiHei Pro" panose="020B0500000000000000" pitchFamily="34" charset="-122"/>
                </a:endParaRPr>
              </a:p>
            </p:txBody>
          </p:sp>
        </p:grpSp>
        <p:grpSp>
          <p:nvGrpSpPr>
            <p:cNvPr id="134" name="Group 243"/>
            <p:cNvGrpSpPr>
              <a:grpSpLocks noChangeAspect="1"/>
            </p:cNvGrpSpPr>
            <p:nvPr/>
          </p:nvGrpSpPr>
          <p:grpSpPr bwMode="auto">
            <a:xfrm>
              <a:off x="5825600" y="4330519"/>
              <a:ext cx="508185" cy="413742"/>
              <a:chOff x="5152" y="2874"/>
              <a:chExt cx="113" cy="92"/>
            </a:xfrm>
            <a:solidFill>
              <a:schemeClr val="bg1"/>
            </a:solidFill>
          </p:grpSpPr>
          <p:sp>
            <p:nvSpPr>
              <p:cNvPr id="135" name="Freeform 244"/>
              <p:cNvSpPr>
                <a:spLocks noEditPoints="1"/>
              </p:cNvSpPr>
              <p:nvPr/>
            </p:nvSpPr>
            <p:spPr bwMode="auto">
              <a:xfrm>
                <a:off x="5168" y="2877"/>
                <a:ext cx="95" cy="58"/>
              </a:xfrm>
              <a:custGeom>
                <a:avLst/>
                <a:gdLst>
                  <a:gd name="T0" fmla="*/ 1 w 38"/>
                  <a:gd name="T1" fmla="*/ 23 h 23"/>
                  <a:gd name="T2" fmla="*/ 1 w 38"/>
                  <a:gd name="T3" fmla="*/ 23 h 23"/>
                  <a:gd name="T4" fmla="*/ 0 w 38"/>
                  <a:gd name="T5" fmla="*/ 23 h 23"/>
                  <a:gd name="T6" fmla="*/ 0 w 38"/>
                  <a:gd name="T7" fmla="*/ 22 h 23"/>
                  <a:gd name="T8" fmla="*/ 0 w 38"/>
                  <a:gd name="T9" fmla="*/ 20 h 23"/>
                  <a:gd name="T10" fmla="*/ 0 w 38"/>
                  <a:gd name="T11" fmla="*/ 20 h 23"/>
                  <a:gd name="T12" fmla="*/ 9 w 38"/>
                  <a:gd name="T13" fmla="*/ 10 h 23"/>
                  <a:gd name="T14" fmla="*/ 13 w 38"/>
                  <a:gd name="T15" fmla="*/ 10 h 23"/>
                  <a:gd name="T16" fmla="*/ 19 w 38"/>
                  <a:gd name="T17" fmla="*/ 13 h 23"/>
                  <a:gd name="T18" fmla="*/ 22 w 38"/>
                  <a:gd name="T19" fmla="*/ 14 h 23"/>
                  <a:gd name="T20" fmla="*/ 31 w 38"/>
                  <a:gd name="T21" fmla="*/ 4 h 23"/>
                  <a:gd name="T22" fmla="*/ 29 w 38"/>
                  <a:gd name="T23" fmla="*/ 4 h 23"/>
                  <a:gd name="T24" fmla="*/ 28 w 38"/>
                  <a:gd name="T25" fmla="*/ 4 h 23"/>
                  <a:gd name="T26" fmla="*/ 27 w 38"/>
                  <a:gd name="T27" fmla="*/ 3 h 23"/>
                  <a:gd name="T28" fmla="*/ 27 w 38"/>
                  <a:gd name="T29" fmla="*/ 2 h 23"/>
                  <a:gd name="T30" fmla="*/ 27 w 38"/>
                  <a:gd name="T31" fmla="*/ 2 h 23"/>
                  <a:gd name="T32" fmla="*/ 38 w 38"/>
                  <a:gd name="T33" fmla="*/ 0 h 23"/>
                  <a:gd name="T34" fmla="*/ 38 w 38"/>
                  <a:gd name="T35" fmla="*/ 0 h 23"/>
                  <a:gd name="T36" fmla="*/ 38 w 38"/>
                  <a:gd name="T37" fmla="*/ 0 h 23"/>
                  <a:gd name="T38" fmla="*/ 37 w 38"/>
                  <a:gd name="T39" fmla="*/ 10 h 23"/>
                  <a:gd name="T40" fmla="*/ 36 w 38"/>
                  <a:gd name="T41" fmla="*/ 11 h 23"/>
                  <a:gd name="T42" fmla="*/ 36 w 38"/>
                  <a:gd name="T43" fmla="*/ 11 h 23"/>
                  <a:gd name="T44" fmla="*/ 34 w 38"/>
                  <a:gd name="T45" fmla="*/ 9 h 23"/>
                  <a:gd name="T46" fmla="*/ 34 w 38"/>
                  <a:gd name="T47" fmla="*/ 9 h 23"/>
                  <a:gd name="T48" fmla="*/ 34 w 38"/>
                  <a:gd name="T49" fmla="*/ 6 h 23"/>
                  <a:gd name="T50" fmla="*/ 25 w 38"/>
                  <a:gd name="T51" fmla="*/ 17 h 23"/>
                  <a:gd name="T52" fmla="*/ 23 w 38"/>
                  <a:gd name="T53" fmla="*/ 18 h 23"/>
                  <a:gd name="T54" fmla="*/ 20 w 38"/>
                  <a:gd name="T55" fmla="*/ 18 h 23"/>
                  <a:gd name="T56" fmla="*/ 11 w 38"/>
                  <a:gd name="T57" fmla="*/ 13 h 23"/>
                  <a:gd name="T58" fmla="*/ 1 w 38"/>
                  <a:gd name="T59" fmla="*/ 23 h 23"/>
                  <a:gd name="T60" fmla="*/ 1 w 38"/>
                  <a:gd name="T61" fmla="*/ 23 h 23"/>
                  <a:gd name="T62" fmla="*/ 1 w 38"/>
                  <a:gd name="T63" fmla="*/ 20 h 23"/>
                  <a:gd name="T64" fmla="*/ 1 w 38"/>
                  <a:gd name="T65" fmla="*/ 21 h 23"/>
                  <a:gd name="T66" fmla="*/ 1 w 38"/>
                  <a:gd name="T67" fmla="*/ 22 h 23"/>
                  <a:gd name="T68" fmla="*/ 11 w 38"/>
                  <a:gd name="T69" fmla="*/ 12 h 23"/>
                  <a:gd name="T70" fmla="*/ 11 w 38"/>
                  <a:gd name="T71" fmla="*/ 12 h 23"/>
                  <a:gd name="T72" fmla="*/ 21 w 38"/>
                  <a:gd name="T73" fmla="*/ 17 h 23"/>
                  <a:gd name="T74" fmla="*/ 23 w 38"/>
                  <a:gd name="T75" fmla="*/ 17 h 23"/>
                  <a:gd name="T76" fmla="*/ 24 w 38"/>
                  <a:gd name="T77" fmla="*/ 16 h 23"/>
                  <a:gd name="T78" fmla="*/ 34 w 38"/>
                  <a:gd name="T79" fmla="*/ 5 h 23"/>
                  <a:gd name="T80" fmla="*/ 35 w 38"/>
                  <a:gd name="T81" fmla="*/ 4 h 23"/>
                  <a:gd name="T82" fmla="*/ 35 w 38"/>
                  <a:gd name="T83" fmla="*/ 5 h 23"/>
                  <a:gd name="T84" fmla="*/ 35 w 38"/>
                  <a:gd name="T85" fmla="*/ 9 h 23"/>
                  <a:gd name="T86" fmla="*/ 36 w 38"/>
                  <a:gd name="T87" fmla="*/ 9 h 23"/>
                  <a:gd name="T88" fmla="*/ 37 w 38"/>
                  <a:gd name="T89" fmla="*/ 1 h 23"/>
                  <a:gd name="T90" fmla="*/ 28 w 38"/>
                  <a:gd name="T91" fmla="*/ 3 h 23"/>
                  <a:gd name="T92" fmla="*/ 29 w 38"/>
                  <a:gd name="T93" fmla="*/ 3 h 23"/>
                  <a:gd name="T94" fmla="*/ 33 w 38"/>
                  <a:gd name="T95" fmla="*/ 3 h 23"/>
                  <a:gd name="T96" fmla="*/ 33 w 38"/>
                  <a:gd name="T97" fmla="*/ 4 h 23"/>
                  <a:gd name="T98" fmla="*/ 33 w 38"/>
                  <a:gd name="T99" fmla="*/ 4 h 23"/>
                  <a:gd name="T100" fmla="*/ 23 w 38"/>
                  <a:gd name="T101" fmla="*/ 15 h 23"/>
                  <a:gd name="T102" fmla="*/ 22 w 38"/>
                  <a:gd name="T103" fmla="*/ 16 h 23"/>
                  <a:gd name="T104" fmla="*/ 18 w 38"/>
                  <a:gd name="T105" fmla="*/ 14 h 23"/>
                  <a:gd name="T106" fmla="*/ 12 w 38"/>
                  <a:gd name="T107" fmla="*/ 10 h 23"/>
                  <a:gd name="T108" fmla="*/ 10 w 38"/>
                  <a:gd name="T109" fmla="*/ 11 h 23"/>
                  <a:gd name="T110" fmla="*/ 1 w 38"/>
                  <a:gd name="T11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23">
                    <a:moveTo>
                      <a:pt x="1" y="23"/>
                    </a:moveTo>
                    <a:cubicBezTo>
                      <a:pt x="1" y="23"/>
                      <a:pt x="1" y="23"/>
                      <a:pt x="1" y="23"/>
                    </a:cubicBezTo>
                    <a:cubicBezTo>
                      <a:pt x="0" y="23"/>
                      <a:pt x="0" y="23"/>
                      <a:pt x="0" y="23"/>
                    </a:cubicBezTo>
                    <a:cubicBezTo>
                      <a:pt x="0" y="22"/>
                      <a:pt x="0" y="22"/>
                      <a:pt x="0" y="22"/>
                    </a:cubicBezTo>
                    <a:cubicBezTo>
                      <a:pt x="0" y="21"/>
                      <a:pt x="0" y="21"/>
                      <a:pt x="0" y="20"/>
                    </a:cubicBezTo>
                    <a:cubicBezTo>
                      <a:pt x="0" y="20"/>
                      <a:pt x="0" y="20"/>
                      <a:pt x="0" y="20"/>
                    </a:cubicBezTo>
                    <a:cubicBezTo>
                      <a:pt x="9" y="10"/>
                      <a:pt x="9" y="10"/>
                      <a:pt x="9" y="10"/>
                    </a:cubicBezTo>
                    <a:cubicBezTo>
                      <a:pt x="10" y="9"/>
                      <a:pt x="12" y="9"/>
                      <a:pt x="13" y="10"/>
                    </a:cubicBezTo>
                    <a:cubicBezTo>
                      <a:pt x="14" y="11"/>
                      <a:pt x="17" y="12"/>
                      <a:pt x="19" y="13"/>
                    </a:cubicBezTo>
                    <a:cubicBezTo>
                      <a:pt x="20" y="13"/>
                      <a:pt x="22" y="14"/>
                      <a:pt x="22" y="14"/>
                    </a:cubicBezTo>
                    <a:cubicBezTo>
                      <a:pt x="25" y="11"/>
                      <a:pt x="30" y="6"/>
                      <a:pt x="31" y="4"/>
                    </a:cubicBezTo>
                    <a:cubicBezTo>
                      <a:pt x="29" y="4"/>
                      <a:pt x="29" y="4"/>
                      <a:pt x="29" y="4"/>
                    </a:cubicBezTo>
                    <a:cubicBezTo>
                      <a:pt x="29" y="4"/>
                      <a:pt x="28" y="4"/>
                      <a:pt x="28" y="4"/>
                    </a:cubicBezTo>
                    <a:cubicBezTo>
                      <a:pt x="28" y="4"/>
                      <a:pt x="27" y="3"/>
                      <a:pt x="27" y="3"/>
                    </a:cubicBezTo>
                    <a:cubicBezTo>
                      <a:pt x="27" y="3"/>
                      <a:pt x="26" y="2"/>
                      <a:pt x="27" y="2"/>
                    </a:cubicBezTo>
                    <a:cubicBezTo>
                      <a:pt x="27" y="2"/>
                      <a:pt x="27" y="2"/>
                      <a:pt x="27" y="2"/>
                    </a:cubicBezTo>
                    <a:cubicBezTo>
                      <a:pt x="31" y="1"/>
                      <a:pt x="38" y="0"/>
                      <a:pt x="38" y="0"/>
                    </a:cubicBezTo>
                    <a:cubicBezTo>
                      <a:pt x="38" y="0"/>
                      <a:pt x="38" y="0"/>
                      <a:pt x="38" y="0"/>
                    </a:cubicBezTo>
                    <a:cubicBezTo>
                      <a:pt x="38" y="0"/>
                      <a:pt x="38" y="0"/>
                      <a:pt x="38" y="0"/>
                    </a:cubicBezTo>
                    <a:cubicBezTo>
                      <a:pt x="38" y="1"/>
                      <a:pt x="37" y="8"/>
                      <a:pt x="37" y="10"/>
                    </a:cubicBezTo>
                    <a:cubicBezTo>
                      <a:pt x="37" y="10"/>
                      <a:pt x="36" y="10"/>
                      <a:pt x="36" y="11"/>
                    </a:cubicBezTo>
                    <a:cubicBezTo>
                      <a:pt x="36" y="11"/>
                      <a:pt x="36" y="11"/>
                      <a:pt x="36" y="11"/>
                    </a:cubicBezTo>
                    <a:cubicBezTo>
                      <a:pt x="35" y="10"/>
                      <a:pt x="34" y="9"/>
                      <a:pt x="34" y="9"/>
                    </a:cubicBezTo>
                    <a:cubicBezTo>
                      <a:pt x="34" y="9"/>
                      <a:pt x="34" y="9"/>
                      <a:pt x="34" y="9"/>
                    </a:cubicBezTo>
                    <a:cubicBezTo>
                      <a:pt x="34" y="6"/>
                      <a:pt x="34" y="6"/>
                      <a:pt x="34" y="6"/>
                    </a:cubicBezTo>
                    <a:cubicBezTo>
                      <a:pt x="32" y="9"/>
                      <a:pt x="28" y="14"/>
                      <a:pt x="25" y="17"/>
                    </a:cubicBezTo>
                    <a:cubicBezTo>
                      <a:pt x="24" y="18"/>
                      <a:pt x="24" y="18"/>
                      <a:pt x="23" y="18"/>
                    </a:cubicBezTo>
                    <a:cubicBezTo>
                      <a:pt x="22" y="19"/>
                      <a:pt x="21" y="18"/>
                      <a:pt x="20" y="18"/>
                    </a:cubicBezTo>
                    <a:cubicBezTo>
                      <a:pt x="11" y="13"/>
                      <a:pt x="11" y="13"/>
                      <a:pt x="11" y="13"/>
                    </a:cubicBezTo>
                    <a:cubicBezTo>
                      <a:pt x="1" y="23"/>
                      <a:pt x="1" y="23"/>
                      <a:pt x="1" y="23"/>
                    </a:cubicBezTo>
                    <a:cubicBezTo>
                      <a:pt x="1" y="23"/>
                      <a:pt x="1" y="23"/>
                      <a:pt x="1" y="23"/>
                    </a:cubicBezTo>
                    <a:close/>
                    <a:moveTo>
                      <a:pt x="1" y="20"/>
                    </a:moveTo>
                    <a:cubicBezTo>
                      <a:pt x="1" y="21"/>
                      <a:pt x="1" y="21"/>
                      <a:pt x="1" y="21"/>
                    </a:cubicBezTo>
                    <a:cubicBezTo>
                      <a:pt x="1" y="21"/>
                      <a:pt x="1" y="22"/>
                      <a:pt x="1" y="22"/>
                    </a:cubicBezTo>
                    <a:cubicBezTo>
                      <a:pt x="11" y="12"/>
                      <a:pt x="11" y="12"/>
                      <a:pt x="11" y="12"/>
                    </a:cubicBezTo>
                    <a:cubicBezTo>
                      <a:pt x="11" y="12"/>
                      <a:pt x="11" y="12"/>
                      <a:pt x="11" y="12"/>
                    </a:cubicBezTo>
                    <a:cubicBezTo>
                      <a:pt x="21" y="17"/>
                      <a:pt x="21" y="17"/>
                      <a:pt x="21" y="17"/>
                    </a:cubicBezTo>
                    <a:cubicBezTo>
                      <a:pt x="22" y="17"/>
                      <a:pt x="22" y="18"/>
                      <a:pt x="23" y="17"/>
                    </a:cubicBezTo>
                    <a:cubicBezTo>
                      <a:pt x="23" y="17"/>
                      <a:pt x="24" y="17"/>
                      <a:pt x="24" y="16"/>
                    </a:cubicBezTo>
                    <a:cubicBezTo>
                      <a:pt x="28" y="12"/>
                      <a:pt x="34" y="5"/>
                      <a:pt x="34" y="5"/>
                    </a:cubicBezTo>
                    <a:cubicBezTo>
                      <a:pt x="34" y="4"/>
                      <a:pt x="35" y="4"/>
                      <a:pt x="35" y="4"/>
                    </a:cubicBezTo>
                    <a:cubicBezTo>
                      <a:pt x="35" y="4"/>
                      <a:pt x="35" y="5"/>
                      <a:pt x="35" y="5"/>
                    </a:cubicBezTo>
                    <a:cubicBezTo>
                      <a:pt x="35" y="9"/>
                      <a:pt x="35" y="9"/>
                      <a:pt x="35" y="9"/>
                    </a:cubicBezTo>
                    <a:cubicBezTo>
                      <a:pt x="35" y="9"/>
                      <a:pt x="35" y="9"/>
                      <a:pt x="36" y="9"/>
                    </a:cubicBezTo>
                    <a:cubicBezTo>
                      <a:pt x="36" y="7"/>
                      <a:pt x="37" y="3"/>
                      <a:pt x="37" y="1"/>
                    </a:cubicBezTo>
                    <a:cubicBezTo>
                      <a:pt x="35" y="1"/>
                      <a:pt x="31" y="2"/>
                      <a:pt x="28" y="3"/>
                    </a:cubicBezTo>
                    <a:cubicBezTo>
                      <a:pt x="28" y="3"/>
                      <a:pt x="29" y="3"/>
                      <a:pt x="29" y="3"/>
                    </a:cubicBezTo>
                    <a:cubicBezTo>
                      <a:pt x="33" y="3"/>
                      <a:pt x="33" y="3"/>
                      <a:pt x="33" y="3"/>
                    </a:cubicBezTo>
                    <a:cubicBezTo>
                      <a:pt x="33" y="3"/>
                      <a:pt x="33" y="3"/>
                      <a:pt x="33" y="4"/>
                    </a:cubicBezTo>
                    <a:cubicBezTo>
                      <a:pt x="33" y="4"/>
                      <a:pt x="33" y="4"/>
                      <a:pt x="33" y="4"/>
                    </a:cubicBezTo>
                    <a:cubicBezTo>
                      <a:pt x="33" y="4"/>
                      <a:pt x="27" y="11"/>
                      <a:pt x="23" y="15"/>
                    </a:cubicBezTo>
                    <a:cubicBezTo>
                      <a:pt x="23" y="16"/>
                      <a:pt x="23" y="16"/>
                      <a:pt x="22" y="16"/>
                    </a:cubicBezTo>
                    <a:cubicBezTo>
                      <a:pt x="22" y="15"/>
                      <a:pt x="20" y="14"/>
                      <a:pt x="18" y="14"/>
                    </a:cubicBezTo>
                    <a:cubicBezTo>
                      <a:pt x="16" y="13"/>
                      <a:pt x="14" y="11"/>
                      <a:pt x="12" y="10"/>
                    </a:cubicBezTo>
                    <a:cubicBezTo>
                      <a:pt x="12" y="10"/>
                      <a:pt x="10" y="10"/>
                      <a:pt x="10" y="11"/>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245"/>
              <p:cNvSpPr>
                <a:spLocks noEditPoints="1"/>
              </p:cNvSpPr>
              <p:nvPr/>
            </p:nvSpPr>
            <p:spPr bwMode="auto">
              <a:xfrm>
                <a:off x="5173" y="2925"/>
                <a:ext cx="15" cy="28"/>
              </a:xfrm>
              <a:custGeom>
                <a:avLst/>
                <a:gdLst>
                  <a:gd name="T0" fmla="*/ 6 w 6"/>
                  <a:gd name="T1" fmla="*/ 11 h 11"/>
                  <a:gd name="T2" fmla="*/ 1 w 6"/>
                  <a:gd name="T3" fmla="*/ 11 h 11"/>
                  <a:gd name="T4" fmla="*/ 0 w 6"/>
                  <a:gd name="T5" fmla="*/ 11 h 11"/>
                  <a:gd name="T6" fmla="*/ 0 w 6"/>
                  <a:gd name="T7" fmla="*/ 8 h 11"/>
                  <a:gd name="T8" fmla="*/ 0 w 6"/>
                  <a:gd name="T9" fmla="*/ 6 h 11"/>
                  <a:gd name="T10" fmla="*/ 0 w 6"/>
                  <a:gd name="T11" fmla="*/ 5 h 11"/>
                  <a:gd name="T12" fmla="*/ 4 w 6"/>
                  <a:gd name="T13" fmla="*/ 2 h 11"/>
                  <a:gd name="T14" fmla="*/ 5 w 6"/>
                  <a:gd name="T15" fmla="*/ 1 h 11"/>
                  <a:gd name="T16" fmla="*/ 6 w 6"/>
                  <a:gd name="T17" fmla="*/ 0 h 11"/>
                  <a:gd name="T18" fmla="*/ 6 w 6"/>
                  <a:gd name="T19" fmla="*/ 1 h 11"/>
                  <a:gd name="T20" fmla="*/ 6 w 6"/>
                  <a:gd name="T21" fmla="*/ 11 h 11"/>
                  <a:gd name="T22" fmla="*/ 6 w 6"/>
                  <a:gd name="T23" fmla="*/ 11 h 11"/>
                  <a:gd name="T24" fmla="*/ 1 w 6"/>
                  <a:gd name="T25" fmla="*/ 10 h 11"/>
                  <a:gd name="T26" fmla="*/ 5 w 6"/>
                  <a:gd name="T27" fmla="*/ 10 h 11"/>
                  <a:gd name="T28" fmla="*/ 5 w 6"/>
                  <a:gd name="T29" fmla="*/ 2 h 11"/>
                  <a:gd name="T30" fmla="*/ 5 w 6"/>
                  <a:gd name="T31" fmla="*/ 2 h 11"/>
                  <a:gd name="T32" fmla="*/ 1 w 6"/>
                  <a:gd name="T33" fmla="*/ 6 h 11"/>
                  <a:gd name="T34" fmla="*/ 1 w 6"/>
                  <a:gd name="T35" fmla="*/ 8 h 11"/>
                  <a:gd name="T36" fmla="*/ 1 w 6"/>
                  <a:gd name="T3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1">
                    <a:moveTo>
                      <a:pt x="6" y="11"/>
                    </a:moveTo>
                    <a:cubicBezTo>
                      <a:pt x="1" y="11"/>
                      <a:pt x="1" y="11"/>
                      <a:pt x="1" y="11"/>
                    </a:cubicBezTo>
                    <a:cubicBezTo>
                      <a:pt x="0" y="11"/>
                      <a:pt x="0" y="11"/>
                      <a:pt x="0" y="11"/>
                    </a:cubicBezTo>
                    <a:cubicBezTo>
                      <a:pt x="0" y="10"/>
                      <a:pt x="0" y="9"/>
                      <a:pt x="0" y="8"/>
                    </a:cubicBezTo>
                    <a:cubicBezTo>
                      <a:pt x="0" y="8"/>
                      <a:pt x="0" y="7"/>
                      <a:pt x="0" y="6"/>
                    </a:cubicBezTo>
                    <a:cubicBezTo>
                      <a:pt x="0" y="6"/>
                      <a:pt x="0" y="6"/>
                      <a:pt x="0" y="5"/>
                    </a:cubicBezTo>
                    <a:cubicBezTo>
                      <a:pt x="2" y="4"/>
                      <a:pt x="3" y="3"/>
                      <a:pt x="4" y="2"/>
                    </a:cubicBezTo>
                    <a:cubicBezTo>
                      <a:pt x="5" y="1"/>
                      <a:pt x="5" y="1"/>
                      <a:pt x="5" y="1"/>
                    </a:cubicBezTo>
                    <a:cubicBezTo>
                      <a:pt x="5" y="0"/>
                      <a:pt x="6" y="0"/>
                      <a:pt x="6" y="0"/>
                    </a:cubicBezTo>
                    <a:cubicBezTo>
                      <a:pt x="6" y="0"/>
                      <a:pt x="6" y="1"/>
                      <a:pt x="6" y="1"/>
                    </a:cubicBezTo>
                    <a:cubicBezTo>
                      <a:pt x="6" y="5"/>
                      <a:pt x="6" y="8"/>
                      <a:pt x="6" y="11"/>
                    </a:cubicBezTo>
                    <a:cubicBezTo>
                      <a:pt x="6" y="11"/>
                      <a:pt x="6" y="11"/>
                      <a:pt x="6" y="11"/>
                    </a:cubicBezTo>
                    <a:close/>
                    <a:moveTo>
                      <a:pt x="1" y="10"/>
                    </a:moveTo>
                    <a:cubicBezTo>
                      <a:pt x="5" y="10"/>
                      <a:pt x="5" y="10"/>
                      <a:pt x="5" y="10"/>
                    </a:cubicBezTo>
                    <a:cubicBezTo>
                      <a:pt x="5" y="8"/>
                      <a:pt x="5" y="5"/>
                      <a:pt x="5" y="2"/>
                    </a:cubicBezTo>
                    <a:cubicBezTo>
                      <a:pt x="5" y="2"/>
                      <a:pt x="5" y="2"/>
                      <a:pt x="5" y="2"/>
                    </a:cubicBezTo>
                    <a:cubicBezTo>
                      <a:pt x="4" y="4"/>
                      <a:pt x="2" y="5"/>
                      <a:pt x="1" y="6"/>
                    </a:cubicBezTo>
                    <a:cubicBezTo>
                      <a:pt x="1" y="7"/>
                      <a:pt x="1" y="8"/>
                      <a:pt x="1" y="8"/>
                    </a:cubicBezTo>
                    <a:cubicBezTo>
                      <a:pt x="1" y="9"/>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246"/>
              <p:cNvSpPr>
                <a:spLocks noEditPoints="1"/>
              </p:cNvSpPr>
              <p:nvPr/>
            </p:nvSpPr>
            <p:spPr bwMode="auto">
              <a:xfrm>
                <a:off x="5193" y="2918"/>
                <a:ext cx="15" cy="35"/>
              </a:xfrm>
              <a:custGeom>
                <a:avLst/>
                <a:gdLst>
                  <a:gd name="T0" fmla="*/ 6 w 6"/>
                  <a:gd name="T1" fmla="*/ 14 h 14"/>
                  <a:gd name="T2" fmla="*/ 1 w 6"/>
                  <a:gd name="T3" fmla="*/ 14 h 14"/>
                  <a:gd name="T4" fmla="*/ 0 w 6"/>
                  <a:gd name="T5" fmla="*/ 14 h 14"/>
                  <a:gd name="T6" fmla="*/ 0 w 6"/>
                  <a:gd name="T7" fmla="*/ 8 h 14"/>
                  <a:gd name="T8" fmla="*/ 0 w 6"/>
                  <a:gd name="T9" fmla="*/ 2 h 14"/>
                  <a:gd name="T10" fmla="*/ 0 w 6"/>
                  <a:gd name="T11" fmla="*/ 2 h 14"/>
                  <a:gd name="T12" fmla="*/ 0 w 6"/>
                  <a:gd name="T13" fmla="*/ 2 h 14"/>
                  <a:gd name="T14" fmla="*/ 2 w 6"/>
                  <a:gd name="T15" fmla="*/ 0 h 14"/>
                  <a:gd name="T16" fmla="*/ 2 w 6"/>
                  <a:gd name="T17" fmla="*/ 0 h 14"/>
                  <a:gd name="T18" fmla="*/ 5 w 6"/>
                  <a:gd name="T19" fmla="*/ 2 h 14"/>
                  <a:gd name="T20" fmla="*/ 6 w 6"/>
                  <a:gd name="T21" fmla="*/ 3 h 14"/>
                  <a:gd name="T22" fmla="*/ 6 w 6"/>
                  <a:gd name="T23" fmla="*/ 4 h 14"/>
                  <a:gd name="T24" fmla="*/ 6 w 6"/>
                  <a:gd name="T25" fmla="*/ 14 h 14"/>
                  <a:gd name="T26" fmla="*/ 6 w 6"/>
                  <a:gd name="T27" fmla="*/ 14 h 14"/>
                  <a:gd name="T28" fmla="*/ 1 w 6"/>
                  <a:gd name="T29" fmla="*/ 13 h 14"/>
                  <a:gd name="T30" fmla="*/ 5 w 6"/>
                  <a:gd name="T31" fmla="*/ 13 h 14"/>
                  <a:gd name="T32" fmla="*/ 5 w 6"/>
                  <a:gd name="T33" fmla="*/ 4 h 14"/>
                  <a:gd name="T34" fmla="*/ 4 w 6"/>
                  <a:gd name="T35" fmla="*/ 3 h 14"/>
                  <a:gd name="T36" fmla="*/ 2 w 6"/>
                  <a:gd name="T37" fmla="*/ 1 h 14"/>
                  <a:gd name="T38" fmla="*/ 1 w 6"/>
                  <a:gd name="T39" fmla="*/ 2 h 14"/>
                  <a:gd name="T40" fmla="*/ 1 w 6"/>
                  <a:gd name="T41" fmla="*/ 3 h 14"/>
                  <a:gd name="T42" fmla="*/ 1 w 6"/>
                  <a:gd name="T43" fmla="*/ 8 h 14"/>
                  <a:gd name="T44" fmla="*/ 1 w 6"/>
                  <a:gd name="T4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4">
                    <a:moveTo>
                      <a:pt x="6" y="14"/>
                    </a:moveTo>
                    <a:cubicBezTo>
                      <a:pt x="1" y="14"/>
                      <a:pt x="1" y="14"/>
                      <a:pt x="1" y="14"/>
                    </a:cubicBezTo>
                    <a:cubicBezTo>
                      <a:pt x="1" y="14"/>
                      <a:pt x="0" y="14"/>
                      <a:pt x="0" y="14"/>
                    </a:cubicBezTo>
                    <a:cubicBezTo>
                      <a:pt x="0" y="12"/>
                      <a:pt x="0" y="10"/>
                      <a:pt x="0" y="8"/>
                    </a:cubicBezTo>
                    <a:cubicBezTo>
                      <a:pt x="0" y="7"/>
                      <a:pt x="0" y="5"/>
                      <a:pt x="0" y="2"/>
                    </a:cubicBezTo>
                    <a:cubicBezTo>
                      <a:pt x="0" y="2"/>
                      <a:pt x="0" y="2"/>
                      <a:pt x="0" y="2"/>
                    </a:cubicBezTo>
                    <a:cubicBezTo>
                      <a:pt x="0" y="2"/>
                      <a:pt x="0" y="2"/>
                      <a:pt x="0" y="2"/>
                    </a:cubicBezTo>
                    <a:cubicBezTo>
                      <a:pt x="1" y="1"/>
                      <a:pt x="1" y="0"/>
                      <a:pt x="2" y="0"/>
                    </a:cubicBezTo>
                    <a:cubicBezTo>
                      <a:pt x="2" y="0"/>
                      <a:pt x="2" y="0"/>
                      <a:pt x="2" y="0"/>
                    </a:cubicBezTo>
                    <a:cubicBezTo>
                      <a:pt x="3" y="1"/>
                      <a:pt x="4" y="1"/>
                      <a:pt x="5" y="2"/>
                    </a:cubicBezTo>
                    <a:cubicBezTo>
                      <a:pt x="5" y="2"/>
                      <a:pt x="6" y="3"/>
                      <a:pt x="6" y="3"/>
                    </a:cubicBezTo>
                    <a:cubicBezTo>
                      <a:pt x="6" y="3"/>
                      <a:pt x="6" y="3"/>
                      <a:pt x="6" y="4"/>
                    </a:cubicBezTo>
                    <a:cubicBezTo>
                      <a:pt x="6" y="7"/>
                      <a:pt x="6" y="11"/>
                      <a:pt x="6" y="14"/>
                    </a:cubicBezTo>
                    <a:cubicBezTo>
                      <a:pt x="6" y="14"/>
                      <a:pt x="6" y="14"/>
                      <a:pt x="6" y="14"/>
                    </a:cubicBezTo>
                    <a:close/>
                    <a:moveTo>
                      <a:pt x="1" y="13"/>
                    </a:moveTo>
                    <a:cubicBezTo>
                      <a:pt x="5" y="13"/>
                      <a:pt x="5" y="13"/>
                      <a:pt x="5" y="13"/>
                    </a:cubicBezTo>
                    <a:cubicBezTo>
                      <a:pt x="5" y="11"/>
                      <a:pt x="5" y="7"/>
                      <a:pt x="5" y="4"/>
                    </a:cubicBezTo>
                    <a:cubicBezTo>
                      <a:pt x="5" y="3"/>
                      <a:pt x="4" y="3"/>
                      <a:pt x="4" y="3"/>
                    </a:cubicBezTo>
                    <a:cubicBezTo>
                      <a:pt x="3" y="2"/>
                      <a:pt x="3" y="2"/>
                      <a:pt x="2" y="1"/>
                    </a:cubicBezTo>
                    <a:cubicBezTo>
                      <a:pt x="2" y="1"/>
                      <a:pt x="1" y="2"/>
                      <a:pt x="1" y="2"/>
                    </a:cubicBezTo>
                    <a:cubicBezTo>
                      <a:pt x="1" y="2"/>
                      <a:pt x="1" y="3"/>
                      <a:pt x="1" y="3"/>
                    </a:cubicBezTo>
                    <a:cubicBezTo>
                      <a:pt x="1" y="5"/>
                      <a:pt x="1" y="7"/>
                      <a:pt x="1" y="8"/>
                    </a:cubicBezTo>
                    <a:cubicBezTo>
                      <a:pt x="1" y="10"/>
                      <a:pt x="1" y="11"/>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247"/>
              <p:cNvSpPr>
                <a:spLocks noEditPoints="1"/>
              </p:cNvSpPr>
              <p:nvPr/>
            </p:nvSpPr>
            <p:spPr bwMode="auto">
              <a:xfrm>
                <a:off x="5213" y="2928"/>
                <a:ext cx="17" cy="25"/>
              </a:xfrm>
              <a:custGeom>
                <a:avLst/>
                <a:gdLst>
                  <a:gd name="T0" fmla="*/ 6 w 7"/>
                  <a:gd name="T1" fmla="*/ 10 h 10"/>
                  <a:gd name="T2" fmla="*/ 1 w 7"/>
                  <a:gd name="T3" fmla="*/ 10 h 10"/>
                  <a:gd name="T4" fmla="*/ 1 w 7"/>
                  <a:gd name="T5" fmla="*/ 10 h 10"/>
                  <a:gd name="T6" fmla="*/ 0 w 7"/>
                  <a:gd name="T7" fmla="*/ 1 h 10"/>
                  <a:gd name="T8" fmla="*/ 1 w 7"/>
                  <a:gd name="T9" fmla="*/ 0 h 10"/>
                  <a:gd name="T10" fmla="*/ 1 w 7"/>
                  <a:gd name="T11" fmla="*/ 0 h 10"/>
                  <a:gd name="T12" fmla="*/ 2 w 7"/>
                  <a:gd name="T13" fmla="*/ 1 h 10"/>
                  <a:gd name="T14" fmla="*/ 4 w 7"/>
                  <a:gd name="T15" fmla="*/ 1 h 10"/>
                  <a:gd name="T16" fmla="*/ 5 w 7"/>
                  <a:gd name="T17" fmla="*/ 1 h 10"/>
                  <a:gd name="T18" fmla="*/ 6 w 7"/>
                  <a:gd name="T19" fmla="*/ 0 h 10"/>
                  <a:gd name="T20" fmla="*/ 6 w 7"/>
                  <a:gd name="T21" fmla="*/ 0 h 10"/>
                  <a:gd name="T22" fmla="*/ 7 w 7"/>
                  <a:gd name="T23" fmla="*/ 1 h 10"/>
                  <a:gd name="T24" fmla="*/ 7 w 7"/>
                  <a:gd name="T25" fmla="*/ 10 h 10"/>
                  <a:gd name="T26" fmla="*/ 6 w 7"/>
                  <a:gd name="T27" fmla="*/ 10 h 10"/>
                  <a:gd name="T28" fmla="*/ 2 w 7"/>
                  <a:gd name="T29" fmla="*/ 9 h 10"/>
                  <a:gd name="T30" fmla="*/ 6 w 7"/>
                  <a:gd name="T31" fmla="*/ 9 h 10"/>
                  <a:gd name="T32" fmla="*/ 6 w 7"/>
                  <a:gd name="T33" fmla="*/ 2 h 10"/>
                  <a:gd name="T34" fmla="*/ 4 w 7"/>
                  <a:gd name="T35" fmla="*/ 2 h 10"/>
                  <a:gd name="T36" fmla="*/ 2 w 7"/>
                  <a:gd name="T37" fmla="*/ 1 h 10"/>
                  <a:gd name="T38" fmla="*/ 1 w 7"/>
                  <a:gd name="T39" fmla="*/ 1 h 10"/>
                  <a:gd name="T40" fmla="*/ 2 w 7"/>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0">
                    <a:moveTo>
                      <a:pt x="6" y="10"/>
                    </a:moveTo>
                    <a:cubicBezTo>
                      <a:pt x="1" y="10"/>
                      <a:pt x="1" y="10"/>
                      <a:pt x="1" y="10"/>
                    </a:cubicBezTo>
                    <a:cubicBezTo>
                      <a:pt x="1" y="10"/>
                      <a:pt x="1" y="10"/>
                      <a:pt x="1" y="10"/>
                    </a:cubicBezTo>
                    <a:cubicBezTo>
                      <a:pt x="0" y="1"/>
                      <a:pt x="0" y="1"/>
                      <a:pt x="0" y="1"/>
                    </a:cubicBezTo>
                    <a:cubicBezTo>
                      <a:pt x="0" y="0"/>
                      <a:pt x="0" y="0"/>
                      <a:pt x="1" y="0"/>
                    </a:cubicBezTo>
                    <a:cubicBezTo>
                      <a:pt x="1" y="0"/>
                      <a:pt x="1" y="0"/>
                      <a:pt x="1" y="0"/>
                    </a:cubicBezTo>
                    <a:cubicBezTo>
                      <a:pt x="1" y="0"/>
                      <a:pt x="1" y="0"/>
                      <a:pt x="2" y="1"/>
                    </a:cubicBezTo>
                    <a:cubicBezTo>
                      <a:pt x="3" y="1"/>
                      <a:pt x="4" y="1"/>
                      <a:pt x="4" y="1"/>
                    </a:cubicBezTo>
                    <a:cubicBezTo>
                      <a:pt x="5" y="1"/>
                      <a:pt x="5" y="1"/>
                      <a:pt x="5" y="1"/>
                    </a:cubicBezTo>
                    <a:cubicBezTo>
                      <a:pt x="5" y="0"/>
                      <a:pt x="6" y="0"/>
                      <a:pt x="6" y="0"/>
                    </a:cubicBezTo>
                    <a:cubicBezTo>
                      <a:pt x="6" y="0"/>
                      <a:pt x="6" y="0"/>
                      <a:pt x="6" y="0"/>
                    </a:cubicBezTo>
                    <a:cubicBezTo>
                      <a:pt x="6" y="0"/>
                      <a:pt x="7" y="0"/>
                      <a:pt x="7" y="1"/>
                    </a:cubicBezTo>
                    <a:cubicBezTo>
                      <a:pt x="7" y="4"/>
                      <a:pt x="7" y="7"/>
                      <a:pt x="7" y="10"/>
                    </a:cubicBezTo>
                    <a:cubicBezTo>
                      <a:pt x="7" y="10"/>
                      <a:pt x="6" y="10"/>
                      <a:pt x="6" y="10"/>
                    </a:cubicBezTo>
                    <a:close/>
                    <a:moveTo>
                      <a:pt x="2" y="9"/>
                    </a:moveTo>
                    <a:cubicBezTo>
                      <a:pt x="6" y="9"/>
                      <a:pt x="6" y="9"/>
                      <a:pt x="6" y="9"/>
                    </a:cubicBezTo>
                    <a:cubicBezTo>
                      <a:pt x="6" y="7"/>
                      <a:pt x="6" y="5"/>
                      <a:pt x="6" y="2"/>
                    </a:cubicBezTo>
                    <a:cubicBezTo>
                      <a:pt x="5" y="2"/>
                      <a:pt x="5" y="2"/>
                      <a:pt x="4" y="2"/>
                    </a:cubicBezTo>
                    <a:cubicBezTo>
                      <a:pt x="3" y="2"/>
                      <a:pt x="3" y="2"/>
                      <a:pt x="2" y="1"/>
                    </a:cubicBezTo>
                    <a:cubicBezTo>
                      <a:pt x="2" y="1"/>
                      <a:pt x="2" y="1"/>
                      <a:pt x="1" y="1"/>
                    </a:cubicBezTo>
                    <a:lnTo>
                      <a:pt x="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248"/>
              <p:cNvSpPr>
                <a:spLocks noEditPoints="1"/>
              </p:cNvSpPr>
              <p:nvPr/>
            </p:nvSpPr>
            <p:spPr bwMode="auto">
              <a:xfrm>
                <a:off x="5235" y="2910"/>
                <a:ext cx="15" cy="43"/>
              </a:xfrm>
              <a:custGeom>
                <a:avLst/>
                <a:gdLst>
                  <a:gd name="T0" fmla="*/ 5 w 6"/>
                  <a:gd name="T1" fmla="*/ 17 h 17"/>
                  <a:gd name="T2" fmla="*/ 0 w 6"/>
                  <a:gd name="T3" fmla="*/ 17 h 17"/>
                  <a:gd name="T4" fmla="*/ 0 w 6"/>
                  <a:gd name="T5" fmla="*/ 17 h 17"/>
                  <a:gd name="T6" fmla="*/ 0 w 6"/>
                  <a:gd name="T7" fmla="*/ 11 h 17"/>
                  <a:gd name="T8" fmla="*/ 0 w 6"/>
                  <a:gd name="T9" fmla="*/ 6 h 17"/>
                  <a:gd name="T10" fmla="*/ 0 w 6"/>
                  <a:gd name="T11" fmla="*/ 5 h 17"/>
                  <a:gd name="T12" fmla="*/ 1 w 6"/>
                  <a:gd name="T13" fmla="*/ 4 h 17"/>
                  <a:gd name="T14" fmla="*/ 5 w 6"/>
                  <a:gd name="T15" fmla="*/ 0 h 17"/>
                  <a:gd name="T16" fmla="*/ 5 w 6"/>
                  <a:gd name="T17" fmla="*/ 0 h 17"/>
                  <a:gd name="T18" fmla="*/ 6 w 6"/>
                  <a:gd name="T19" fmla="*/ 0 h 17"/>
                  <a:gd name="T20" fmla="*/ 6 w 6"/>
                  <a:gd name="T21" fmla="*/ 17 h 17"/>
                  <a:gd name="T22" fmla="*/ 5 w 6"/>
                  <a:gd name="T23" fmla="*/ 17 h 17"/>
                  <a:gd name="T24" fmla="*/ 1 w 6"/>
                  <a:gd name="T25" fmla="*/ 16 h 17"/>
                  <a:gd name="T26" fmla="*/ 5 w 6"/>
                  <a:gd name="T27" fmla="*/ 16 h 17"/>
                  <a:gd name="T28" fmla="*/ 5 w 6"/>
                  <a:gd name="T29" fmla="*/ 2 h 17"/>
                  <a:gd name="T30" fmla="*/ 2 w 6"/>
                  <a:gd name="T31" fmla="*/ 4 h 17"/>
                  <a:gd name="T32" fmla="*/ 1 w 6"/>
                  <a:gd name="T33" fmla="*/ 6 h 17"/>
                  <a:gd name="T34" fmla="*/ 1 w 6"/>
                  <a:gd name="T35" fmla="*/ 11 h 17"/>
                  <a:gd name="T36" fmla="*/ 1 w 6"/>
                  <a:gd name="T3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7">
                    <a:moveTo>
                      <a:pt x="5" y="17"/>
                    </a:moveTo>
                    <a:cubicBezTo>
                      <a:pt x="0" y="17"/>
                      <a:pt x="0" y="17"/>
                      <a:pt x="0" y="17"/>
                    </a:cubicBezTo>
                    <a:cubicBezTo>
                      <a:pt x="0" y="17"/>
                      <a:pt x="0" y="17"/>
                      <a:pt x="0" y="17"/>
                    </a:cubicBezTo>
                    <a:cubicBezTo>
                      <a:pt x="0" y="15"/>
                      <a:pt x="0" y="13"/>
                      <a:pt x="0" y="11"/>
                    </a:cubicBezTo>
                    <a:cubicBezTo>
                      <a:pt x="0" y="10"/>
                      <a:pt x="0" y="8"/>
                      <a:pt x="0" y="6"/>
                    </a:cubicBezTo>
                    <a:cubicBezTo>
                      <a:pt x="0" y="6"/>
                      <a:pt x="0" y="5"/>
                      <a:pt x="0" y="5"/>
                    </a:cubicBezTo>
                    <a:cubicBezTo>
                      <a:pt x="0" y="5"/>
                      <a:pt x="0" y="5"/>
                      <a:pt x="1" y="4"/>
                    </a:cubicBezTo>
                    <a:cubicBezTo>
                      <a:pt x="3" y="2"/>
                      <a:pt x="4" y="1"/>
                      <a:pt x="5" y="0"/>
                    </a:cubicBezTo>
                    <a:cubicBezTo>
                      <a:pt x="5" y="0"/>
                      <a:pt x="5" y="0"/>
                      <a:pt x="5" y="0"/>
                    </a:cubicBezTo>
                    <a:cubicBezTo>
                      <a:pt x="6" y="0"/>
                      <a:pt x="6" y="0"/>
                      <a:pt x="6" y="0"/>
                    </a:cubicBezTo>
                    <a:cubicBezTo>
                      <a:pt x="6" y="6"/>
                      <a:pt x="6" y="12"/>
                      <a:pt x="6" y="17"/>
                    </a:cubicBezTo>
                    <a:cubicBezTo>
                      <a:pt x="6" y="17"/>
                      <a:pt x="6" y="17"/>
                      <a:pt x="5" y="17"/>
                    </a:cubicBezTo>
                    <a:close/>
                    <a:moveTo>
                      <a:pt x="1" y="16"/>
                    </a:moveTo>
                    <a:cubicBezTo>
                      <a:pt x="5" y="16"/>
                      <a:pt x="5" y="16"/>
                      <a:pt x="5" y="16"/>
                    </a:cubicBezTo>
                    <a:cubicBezTo>
                      <a:pt x="5" y="12"/>
                      <a:pt x="5" y="7"/>
                      <a:pt x="5" y="2"/>
                    </a:cubicBezTo>
                    <a:cubicBezTo>
                      <a:pt x="4" y="2"/>
                      <a:pt x="3" y="3"/>
                      <a:pt x="2" y="4"/>
                    </a:cubicBezTo>
                    <a:cubicBezTo>
                      <a:pt x="1" y="5"/>
                      <a:pt x="1" y="6"/>
                      <a:pt x="1" y="6"/>
                    </a:cubicBezTo>
                    <a:cubicBezTo>
                      <a:pt x="1" y="8"/>
                      <a:pt x="1" y="10"/>
                      <a:pt x="1" y="11"/>
                    </a:cubicBezTo>
                    <a:cubicBezTo>
                      <a:pt x="1" y="13"/>
                      <a:pt x="1"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249"/>
              <p:cNvSpPr/>
              <p:nvPr/>
            </p:nvSpPr>
            <p:spPr bwMode="auto">
              <a:xfrm>
                <a:off x="5155" y="2928"/>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1"/>
                      <a:pt x="1" y="0"/>
                      <a:pt x="1" y="0"/>
                    </a:cubicBezTo>
                    <a:cubicBezTo>
                      <a:pt x="2" y="0"/>
                      <a:pt x="2" y="0"/>
                      <a:pt x="2" y="0"/>
                    </a:cubicBezTo>
                    <a:cubicBezTo>
                      <a:pt x="3" y="0"/>
                      <a:pt x="3" y="1"/>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250"/>
              <p:cNvSpPr/>
              <p:nvPr/>
            </p:nvSpPr>
            <p:spPr bwMode="auto">
              <a:xfrm>
                <a:off x="5155" y="2941"/>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Freeform 251"/>
              <p:cNvSpPr/>
              <p:nvPr/>
            </p:nvSpPr>
            <p:spPr bwMode="auto">
              <a:xfrm>
                <a:off x="5155" y="2905"/>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252"/>
              <p:cNvSpPr/>
              <p:nvPr/>
            </p:nvSpPr>
            <p:spPr bwMode="auto">
              <a:xfrm>
                <a:off x="5155" y="2895"/>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253"/>
              <p:cNvSpPr/>
              <p:nvPr/>
            </p:nvSpPr>
            <p:spPr bwMode="auto">
              <a:xfrm>
                <a:off x="5155" y="2918"/>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254"/>
              <p:cNvSpPr/>
              <p:nvPr/>
            </p:nvSpPr>
            <p:spPr bwMode="auto">
              <a:xfrm>
                <a:off x="5173" y="2943"/>
                <a:ext cx="15" cy="10"/>
              </a:xfrm>
              <a:custGeom>
                <a:avLst/>
                <a:gdLst>
                  <a:gd name="T0" fmla="*/ 1 w 6"/>
                  <a:gd name="T1" fmla="*/ 4 h 4"/>
                  <a:gd name="T2" fmla="*/ 0 w 6"/>
                  <a:gd name="T3" fmla="*/ 4 h 4"/>
                  <a:gd name="T4" fmla="*/ 1 w 6"/>
                  <a:gd name="T5" fmla="*/ 3 h 4"/>
                  <a:gd name="T6" fmla="*/ 3 w 6"/>
                  <a:gd name="T7" fmla="*/ 2 h 4"/>
                  <a:gd name="T8" fmla="*/ 5 w 6"/>
                  <a:gd name="T9" fmla="*/ 1 h 4"/>
                  <a:gd name="T10" fmla="*/ 6 w 6"/>
                  <a:gd name="T11" fmla="*/ 1 h 4"/>
                  <a:gd name="T12" fmla="*/ 6 w 6"/>
                  <a:gd name="T13" fmla="*/ 1 h 4"/>
                  <a:gd name="T14" fmla="*/ 3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1" y="3"/>
                      <a:pt x="2" y="2"/>
                      <a:pt x="3" y="2"/>
                    </a:cubicBezTo>
                    <a:cubicBezTo>
                      <a:pt x="4" y="2"/>
                      <a:pt x="4" y="1"/>
                      <a:pt x="5" y="1"/>
                    </a:cubicBezTo>
                    <a:cubicBezTo>
                      <a:pt x="5" y="0"/>
                      <a:pt x="6" y="1"/>
                      <a:pt x="6" y="1"/>
                    </a:cubicBezTo>
                    <a:cubicBezTo>
                      <a:pt x="6" y="1"/>
                      <a:pt x="6" y="1"/>
                      <a:pt x="6" y="1"/>
                    </a:cubicBezTo>
                    <a:cubicBezTo>
                      <a:pt x="5" y="2"/>
                      <a:pt x="4" y="2"/>
                      <a:pt x="3" y="3"/>
                    </a:cubicBezTo>
                    <a:cubicBezTo>
                      <a:pt x="3" y="3"/>
                      <a:pt x="2"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255"/>
              <p:cNvSpPr/>
              <p:nvPr/>
            </p:nvSpPr>
            <p:spPr bwMode="auto">
              <a:xfrm>
                <a:off x="5173" y="2938"/>
                <a:ext cx="15" cy="8"/>
              </a:xfrm>
              <a:custGeom>
                <a:avLst/>
                <a:gdLst>
                  <a:gd name="T0" fmla="*/ 1 w 6"/>
                  <a:gd name="T1" fmla="*/ 3 h 3"/>
                  <a:gd name="T2" fmla="*/ 0 w 6"/>
                  <a:gd name="T3" fmla="*/ 3 h 3"/>
                  <a:gd name="T4" fmla="*/ 1 w 6"/>
                  <a:gd name="T5" fmla="*/ 2 h 3"/>
                  <a:gd name="T6" fmla="*/ 3 w 6"/>
                  <a:gd name="T7" fmla="*/ 1 h 3"/>
                  <a:gd name="T8" fmla="*/ 5 w 6"/>
                  <a:gd name="T9" fmla="*/ 0 h 3"/>
                  <a:gd name="T10" fmla="*/ 6 w 6"/>
                  <a:gd name="T11" fmla="*/ 0 h 3"/>
                  <a:gd name="T12" fmla="*/ 6 w 6"/>
                  <a:gd name="T13" fmla="*/ 1 h 3"/>
                  <a:gd name="T14" fmla="*/ 1 w 6"/>
                  <a:gd name="T15" fmla="*/ 3 h 3"/>
                  <a:gd name="T16" fmla="*/ 1 w 6"/>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1" y="3"/>
                    </a:moveTo>
                    <a:cubicBezTo>
                      <a:pt x="1" y="3"/>
                      <a:pt x="1" y="3"/>
                      <a:pt x="0" y="3"/>
                    </a:cubicBezTo>
                    <a:cubicBezTo>
                      <a:pt x="0" y="3"/>
                      <a:pt x="0" y="2"/>
                      <a:pt x="1" y="2"/>
                    </a:cubicBezTo>
                    <a:cubicBezTo>
                      <a:pt x="2" y="2"/>
                      <a:pt x="2" y="2"/>
                      <a:pt x="3" y="1"/>
                    </a:cubicBezTo>
                    <a:cubicBezTo>
                      <a:pt x="4" y="1"/>
                      <a:pt x="4" y="0"/>
                      <a:pt x="5" y="0"/>
                    </a:cubicBezTo>
                    <a:cubicBezTo>
                      <a:pt x="6" y="0"/>
                      <a:pt x="6" y="0"/>
                      <a:pt x="6" y="0"/>
                    </a:cubicBezTo>
                    <a:cubicBezTo>
                      <a:pt x="6" y="0"/>
                      <a:pt x="6" y="1"/>
                      <a:pt x="6" y="1"/>
                    </a:cubicBezTo>
                    <a:cubicBezTo>
                      <a:pt x="4" y="2"/>
                      <a:pt x="3"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256"/>
              <p:cNvSpPr/>
              <p:nvPr/>
            </p:nvSpPr>
            <p:spPr bwMode="auto">
              <a:xfrm>
                <a:off x="5193" y="2923"/>
                <a:ext cx="12" cy="7"/>
              </a:xfrm>
              <a:custGeom>
                <a:avLst/>
                <a:gdLst>
                  <a:gd name="T0" fmla="*/ 1 w 5"/>
                  <a:gd name="T1" fmla="*/ 3 h 3"/>
                  <a:gd name="T2" fmla="*/ 0 w 5"/>
                  <a:gd name="T3" fmla="*/ 3 h 3"/>
                  <a:gd name="T4" fmla="*/ 1 w 5"/>
                  <a:gd name="T5" fmla="*/ 2 h 3"/>
                  <a:gd name="T6" fmla="*/ 4 w 5"/>
                  <a:gd name="T7" fmla="*/ 0 h 3"/>
                  <a:gd name="T8" fmla="*/ 5 w 5"/>
                  <a:gd name="T9" fmla="*/ 0 h 3"/>
                  <a:gd name="T10" fmla="*/ 5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2" y="2"/>
                      <a:pt x="3" y="1"/>
                      <a:pt x="4" y="0"/>
                    </a:cubicBezTo>
                    <a:cubicBezTo>
                      <a:pt x="5" y="0"/>
                      <a:pt x="5" y="0"/>
                      <a:pt x="5" y="0"/>
                    </a:cubicBezTo>
                    <a:cubicBezTo>
                      <a:pt x="5" y="1"/>
                      <a:pt x="5" y="1"/>
                      <a:pt x="5" y="1"/>
                    </a:cubicBezTo>
                    <a:cubicBezTo>
                      <a:pt x="3" y="2"/>
                      <a:pt x="2"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257"/>
              <p:cNvSpPr/>
              <p:nvPr/>
            </p:nvSpPr>
            <p:spPr bwMode="auto">
              <a:xfrm>
                <a:off x="5193" y="2930"/>
                <a:ext cx="15" cy="11"/>
              </a:xfrm>
              <a:custGeom>
                <a:avLst/>
                <a:gdLst>
                  <a:gd name="T0" fmla="*/ 1 w 6"/>
                  <a:gd name="T1" fmla="*/ 4 h 4"/>
                  <a:gd name="T2" fmla="*/ 1 w 6"/>
                  <a:gd name="T3" fmla="*/ 4 h 4"/>
                  <a:gd name="T4" fmla="*/ 1 w 6"/>
                  <a:gd name="T5" fmla="*/ 3 h 4"/>
                  <a:gd name="T6" fmla="*/ 6 w 6"/>
                  <a:gd name="T7" fmla="*/ 0 h 4"/>
                  <a:gd name="T8" fmla="*/ 6 w 6"/>
                  <a:gd name="T9" fmla="*/ 0 h 4"/>
                  <a:gd name="T10" fmla="*/ 6 w 6"/>
                  <a:gd name="T11" fmla="*/ 1 h 4"/>
                  <a:gd name="T12" fmla="*/ 1 w 6"/>
                  <a:gd name="T13" fmla="*/ 4 h 4"/>
                  <a:gd name="T14" fmla="*/ 1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4"/>
                    </a:moveTo>
                    <a:cubicBezTo>
                      <a:pt x="1" y="4"/>
                      <a:pt x="1" y="4"/>
                      <a:pt x="1" y="4"/>
                    </a:cubicBezTo>
                    <a:cubicBezTo>
                      <a:pt x="0" y="4"/>
                      <a:pt x="1" y="3"/>
                      <a:pt x="1" y="3"/>
                    </a:cubicBezTo>
                    <a:cubicBezTo>
                      <a:pt x="6" y="0"/>
                      <a:pt x="6" y="0"/>
                      <a:pt x="6" y="0"/>
                    </a:cubicBezTo>
                    <a:cubicBezTo>
                      <a:pt x="6" y="0"/>
                      <a:pt x="6" y="0"/>
                      <a:pt x="6" y="0"/>
                    </a:cubicBezTo>
                    <a:cubicBezTo>
                      <a:pt x="6" y="1"/>
                      <a:pt x="6" y="1"/>
                      <a:pt x="6" y="1"/>
                    </a:cubicBezTo>
                    <a:cubicBezTo>
                      <a:pt x="1" y="4"/>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258"/>
              <p:cNvSpPr/>
              <p:nvPr/>
            </p:nvSpPr>
            <p:spPr bwMode="auto">
              <a:xfrm>
                <a:off x="5193" y="2938"/>
                <a:ext cx="15" cy="10"/>
              </a:xfrm>
              <a:custGeom>
                <a:avLst/>
                <a:gdLst>
                  <a:gd name="T0" fmla="*/ 1 w 6"/>
                  <a:gd name="T1" fmla="*/ 4 h 4"/>
                  <a:gd name="T2" fmla="*/ 0 w 6"/>
                  <a:gd name="T3" fmla="*/ 4 h 4"/>
                  <a:gd name="T4" fmla="*/ 1 w 6"/>
                  <a:gd name="T5" fmla="*/ 3 h 4"/>
                  <a:gd name="T6" fmla="*/ 3 w 6"/>
                  <a:gd name="T7" fmla="*/ 2 h 4"/>
                  <a:gd name="T8" fmla="*/ 6 w 6"/>
                  <a:gd name="T9" fmla="*/ 0 h 4"/>
                  <a:gd name="T10" fmla="*/ 6 w 6"/>
                  <a:gd name="T11" fmla="*/ 1 h 4"/>
                  <a:gd name="T12" fmla="*/ 6 w 6"/>
                  <a:gd name="T13" fmla="*/ 1 h 4"/>
                  <a:gd name="T14" fmla="*/ 4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2" y="3"/>
                      <a:pt x="2" y="2"/>
                      <a:pt x="3" y="2"/>
                    </a:cubicBezTo>
                    <a:cubicBezTo>
                      <a:pt x="4" y="1"/>
                      <a:pt x="5" y="1"/>
                      <a:pt x="6" y="0"/>
                    </a:cubicBezTo>
                    <a:cubicBezTo>
                      <a:pt x="6" y="0"/>
                      <a:pt x="6" y="0"/>
                      <a:pt x="6" y="1"/>
                    </a:cubicBezTo>
                    <a:cubicBezTo>
                      <a:pt x="6" y="1"/>
                      <a:pt x="6" y="1"/>
                      <a:pt x="6" y="1"/>
                    </a:cubicBezTo>
                    <a:cubicBezTo>
                      <a:pt x="5" y="2"/>
                      <a:pt x="4" y="2"/>
                      <a:pt x="4" y="3"/>
                    </a:cubicBezTo>
                    <a:cubicBezTo>
                      <a:pt x="3" y="3"/>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259"/>
              <p:cNvSpPr/>
              <p:nvPr/>
            </p:nvSpPr>
            <p:spPr bwMode="auto">
              <a:xfrm>
                <a:off x="5198" y="2946"/>
                <a:ext cx="10" cy="7"/>
              </a:xfrm>
              <a:custGeom>
                <a:avLst/>
                <a:gdLst>
                  <a:gd name="T0" fmla="*/ 0 w 4"/>
                  <a:gd name="T1" fmla="*/ 3 h 3"/>
                  <a:gd name="T2" fmla="*/ 0 w 4"/>
                  <a:gd name="T3" fmla="*/ 3 h 3"/>
                  <a:gd name="T4" fmla="*/ 0 w 4"/>
                  <a:gd name="T5" fmla="*/ 2 h 3"/>
                  <a:gd name="T6" fmla="*/ 4 w 4"/>
                  <a:gd name="T7" fmla="*/ 0 h 3"/>
                  <a:gd name="T8" fmla="*/ 4 w 4"/>
                  <a:gd name="T9" fmla="*/ 0 h 3"/>
                  <a:gd name="T10" fmla="*/ 4 w 4"/>
                  <a:gd name="T11" fmla="*/ 1 h 3"/>
                  <a:gd name="T12" fmla="*/ 0 w 4"/>
                  <a:gd name="T13" fmla="*/ 3 h 3"/>
                  <a:gd name="T14" fmla="*/ 0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0" y="3"/>
                    </a:moveTo>
                    <a:cubicBezTo>
                      <a:pt x="0" y="3"/>
                      <a:pt x="0" y="3"/>
                      <a:pt x="0" y="3"/>
                    </a:cubicBezTo>
                    <a:cubicBezTo>
                      <a:pt x="0" y="3"/>
                      <a:pt x="0" y="3"/>
                      <a:pt x="0" y="2"/>
                    </a:cubicBezTo>
                    <a:cubicBezTo>
                      <a:pt x="1" y="2"/>
                      <a:pt x="3" y="1"/>
                      <a:pt x="4" y="0"/>
                    </a:cubicBezTo>
                    <a:cubicBezTo>
                      <a:pt x="4" y="0"/>
                      <a:pt x="4" y="0"/>
                      <a:pt x="4" y="0"/>
                    </a:cubicBezTo>
                    <a:cubicBezTo>
                      <a:pt x="4" y="0"/>
                      <a:pt x="4" y="1"/>
                      <a:pt x="4" y="1"/>
                    </a:cubicBezTo>
                    <a:cubicBezTo>
                      <a:pt x="3" y="2"/>
                      <a:pt x="2"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260"/>
              <p:cNvSpPr/>
              <p:nvPr/>
            </p:nvSpPr>
            <p:spPr bwMode="auto">
              <a:xfrm>
                <a:off x="5215" y="2933"/>
                <a:ext cx="13" cy="8"/>
              </a:xfrm>
              <a:custGeom>
                <a:avLst/>
                <a:gdLst>
                  <a:gd name="T0" fmla="*/ 0 w 5"/>
                  <a:gd name="T1" fmla="*/ 3 h 3"/>
                  <a:gd name="T2" fmla="*/ 0 w 5"/>
                  <a:gd name="T3" fmla="*/ 3 h 3"/>
                  <a:gd name="T4" fmla="*/ 0 w 5"/>
                  <a:gd name="T5" fmla="*/ 2 h 3"/>
                  <a:gd name="T6" fmla="*/ 2 w 5"/>
                  <a:gd name="T7" fmla="*/ 1 h 3"/>
                  <a:gd name="T8" fmla="*/ 5 w 5"/>
                  <a:gd name="T9" fmla="*/ 0 h 3"/>
                  <a:gd name="T10" fmla="*/ 5 w 5"/>
                  <a:gd name="T11" fmla="*/ 0 h 3"/>
                  <a:gd name="T12" fmla="*/ 5 w 5"/>
                  <a:gd name="T13" fmla="*/ 1 h 3"/>
                  <a:gd name="T14" fmla="*/ 3 w 5"/>
                  <a:gd name="T15" fmla="*/ 2 h 3"/>
                  <a:gd name="T16" fmla="*/ 0 w 5"/>
                  <a:gd name="T17" fmla="*/ 3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0" y="3"/>
                      <a:pt x="0" y="3"/>
                      <a:pt x="0" y="3"/>
                    </a:cubicBezTo>
                    <a:cubicBezTo>
                      <a:pt x="0" y="3"/>
                      <a:pt x="0" y="2"/>
                      <a:pt x="0" y="2"/>
                    </a:cubicBezTo>
                    <a:cubicBezTo>
                      <a:pt x="1" y="2"/>
                      <a:pt x="1" y="2"/>
                      <a:pt x="2" y="1"/>
                    </a:cubicBezTo>
                    <a:cubicBezTo>
                      <a:pt x="3" y="1"/>
                      <a:pt x="4" y="1"/>
                      <a:pt x="5" y="0"/>
                    </a:cubicBezTo>
                    <a:cubicBezTo>
                      <a:pt x="5" y="0"/>
                      <a:pt x="5" y="0"/>
                      <a:pt x="5" y="0"/>
                    </a:cubicBezTo>
                    <a:cubicBezTo>
                      <a:pt x="5" y="1"/>
                      <a:pt x="5" y="1"/>
                      <a:pt x="5" y="1"/>
                    </a:cubicBezTo>
                    <a:cubicBezTo>
                      <a:pt x="4" y="1"/>
                      <a:pt x="4" y="2"/>
                      <a:pt x="3" y="2"/>
                    </a:cubicBezTo>
                    <a:cubicBezTo>
                      <a:pt x="2"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261"/>
              <p:cNvSpPr/>
              <p:nvPr/>
            </p:nvSpPr>
            <p:spPr bwMode="auto">
              <a:xfrm>
                <a:off x="5213" y="2941"/>
                <a:ext cx="17" cy="10"/>
              </a:xfrm>
              <a:custGeom>
                <a:avLst/>
                <a:gdLst>
                  <a:gd name="T0" fmla="*/ 1 w 7"/>
                  <a:gd name="T1" fmla="*/ 4 h 4"/>
                  <a:gd name="T2" fmla="*/ 1 w 7"/>
                  <a:gd name="T3" fmla="*/ 4 h 4"/>
                  <a:gd name="T4" fmla="*/ 1 w 7"/>
                  <a:gd name="T5" fmla="*/ 3 h 4"/>
                  <a:gd name="T6" fmla="*/ 6 w 7"/>
                  <a:gd name="T7" fmla="*/ 0 h 4"/>
                  <a:gd name="T8" fmla="*/ 6 w 7"/>
                  <a:gd name="T9" fmla="*/ 0 h 4"/>
                  <a:gd name="T10" fmla="*/ 6 w 7"/>
                  <a:gd name="T11" fmla="*/ 1 h 4"/>
                  <a:gd name="T12" fmla="*/ 1 w 7"/>
                  <a:gd name="T13" fmla="*/ 4 h 4"/>
                  <a:gd name="T14" fmla="*/ 1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1" y="4"/>
                    </a:moveTo>
                    <a:cubicBezTo>
                      <a:pt x="1" y="4"/>
                      <a:pt x="1" y="4"/>
                      <a:pt x="1" y="4"/>
                    </a:cubicBezTo>
                    <a:cubicBezTo>
                      <a:pt x="0" y="4"/>
                      <a:pt x="1" y="3"/>
                      <a:pt x="1" y="3"/>
                    </a:cubicBezTo>
                    <a:cubicBezTo>
                      <a:pt x="2" y="2"/>
                      <a:pt x="4" y="1"/>
                      <a:pt x="6" y="0"/>
                    </a:cubicBezTo>
                    <a:cubicBezTo>
                      <a:pt x="6" y="0"/>
                      <a:pt x="6" y="0"/>
                      <a:pt x="6" y="0"/>
                    </a:cubicBezTo>
                    <a:cubicBezTo>
                      <a:pt x="7" y="1"/>
                      <a:pt x="6" y="1"/>
                      <a:pt x="6" y="1"/>
                    </a:cubicBezTo>
                    <a:cubicBezTo>
                      <a:pt x="4" y="2"/>
                      <a:pt x="3"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262"/>
              <p:cNvSpPr/>
              <p:nvPr/>
            </p:nvSpPr>
            <p:spPr bwMode="auto">
              <a:xfrm>
                <a:off x="5218" y="2946"/>
                <a:ext cx="12" cy="7"/>
              </a:xfrm>
              <a:custGeom>
                <a:avLst/>
                <a:gdLst>
                  <a:gd name="T0" fmla="*/ 1 w 5"/>
                  <a:gd name="T1" fmla="*/ 3 h 3"/>
                  <a:gd name="T2" fmla="*/ 0 w 5"/>
                  <a:gd name="T3" fmla="*/ 3 h 3"/>
                  <a:gd name="T4" fmla="*/ 1 w 5"/>
                  <a:gd name="T5" fmla="*/ 2 h 3"/>
                  <a:gd name="T6" fmla="*/ 4 w 5"/>
                  <a:gd name="T7" fmla="*/ 0 h 3"/>
                  <a:gd name="T8" fmla="*/ 4 w 5"/>
                  <a:gd name="T9" fmla="*/ 1 h 3"/>
                  <a:gd name="T10" fmla="*/ 4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4" y="0"/>
                      <a:pt x="4" y="0"/>
                      <a:pt x="4" y="0"/>
                    </a:cubicBezTo>
                    <a:cubicBezTo>
                      <a:pt x="4" y="0"/>
                      <a:pt x="4" y="0"/>
                      <a:pt x="4" y="1"/>
                    </a:cubicBezTo>
                    <a:cubicBezTo>
                      <a:pt x="5" y="1"/>
                      <a:pt x="4" y="1"/>
                      <a:pt x="4"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263"/>
              <p:cNvSpPr/>
              <p:nvPr/>
            </p:nvSpPr>
            <p:spPr bwMode="auto">
              <a:xfrm>
                <a:off x="5235" y="2918"/>
                <a:ext cx="15" cy="15"/>
              </a:xfrm>
              <a:custGeom>
                <a:avLst/>
                <a:gdLst>
                  <a:gd name="T0" fmla="*/ 0 w 6"/>
                  <a:gd name="T1" fmla="*/ 6 h 6"/>
                  <a:gd name="T2" fmla="*/ 0 w 6"/>
                  <a:gd name="T3" fmla="*/ 6 h 6"/>
                  <a:gd name="T4" fmla="*/ 0 w 6"/>
                  <a:gd name="T5" fmla="*/ 5 h 6"/>
                  <a:gd name="T6" fmla="*/ 4 w 6"/>
                  <a:gd name="T7" fmla="*/ 1 h 6"/>
                  <a:gd name="T8" fmla="*/ 5 w 6"/>
                  <a:gd name="T9" fmla="*/ 1 h 6"/>
                  <a:gd name="T10" fmla="*/ 6 w 6"/>
                  <a:gd name="T11" fmla="*/ 1 h 6"/>
                  <a:gd name="T12" fmla="*/ 6 w 6"/>
                  <a:gd name="T13" fmla="*/ 1 h 6"/>
                  <a:gd name="T14" fmla="*/ 5 w 6"/>
                  <a:gd name="T15" fmla="*/ 2 h 6"/>
                  <a:gd name="T16" fmla="*/ 1 w 6"/>
                  <a:gd name="T17" fmla="*/ 6 h 6"/>
                  <a:gd name="T18" fmla="*/ 0 w 6"/>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0" y="6"/>
                    </a:moveTo>
                    <a:cubicBezTo>
                      <a:pt x="0" y="6"/>
                      <a:pt x="0" y="6"/>
                      <a:pt x="0" y="6"/>
                    </a:cubicBezTo>
                    <a:cubicBezTo>
                      <a:pt x="0" y="5"/>
                      <a:pt x="0" y="5"/>
                      <a:pt x="0" y="5"/>
                    </a:cubicBezTo>
                    <a:cubicBezTo>
                      <a:pt x="2" y="4"/>
                      <a:pt x="3" y="3"/>
                      <a:pt x="4" y="1"/>
                    </a:cubicBezTo>
                    <a:cubicBezTo>
                      <a:pt x="5" y="1"/>
                      <a:pt x="5" y="1"/>
                      <a:pt x="5" y="1"/>
                    </a:cubicBezTo>
                    <a:cubicBezTo>
                      <a:pt x="5" y="0"/>
                      <a:pt x="6" y="0"/>
                      <a:pt x="6" y="1"/>
                    </a:cubicBezTo>
                    <a:cubicBezTo>
                      <a:pt x="6" y="1"/>
                      <a:pt x="6" y="1"/>
                      <a:pt x="6" y="1"/>
                    </a:cubicBezTo>
                    <a:cubicBezTo>
                      <a:pt x="5" y="2"/>
                      <a:pt x="5" y="2"/>
                      <a:pt x="5" y="2"/>
                    </a:cubicBezTo>
                    <a:cubicBezTo>
                      <a:pt x="4" y="4"/>
                      <a:pt x="3" y="5"/>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264"/>
              <p:cNvSpPr/>
              <p:nvPr/>
            </p:nvSpPr>
            <p:spPr bwMode="auto">
              <a:xfrm>
                <a:off x="5235" y="2930"/>
                <a:ext cx="15" cy="13"/>
              </a:xfrm>
              <a:custGeom>
                <a:avLst/>
                <a:gdLst>
                  <a:gd name="T0" fmla="*/ 0 w 6"/>
                  <a:gd name="T1" fmla="*/ 5 h 5"/>
                  <a:gd name="T2" fmla="*/ 0 w 6"/>
                  <a:gd name="T3" fmla="*/ 4 h 5"/>
                  <a:gd name="T4" fmla="*/ 0 w 6"/>
                  <a:gd name="T5" fmla="*/ 4 h 5"/>
                  <a:gd name="T6" fmla="*/ 1 w 6"/>
                  <a:gd name="T7" fmla="*/ 3 h 5"/>
                  <a:gd name="T8" fmla="*/ 5 w 6"/>
                  <a:gd name="T9" fmla="*/ 0 h 5"/>
                  <a:gd name="T10" fmla="*/ 5 w 6"/>
                  <a:gd name="T11" fmla="*/ 0 h 5"/>
                  <a:gd name="T12" fmla="*/ 5 w 6"/>
                  <a:gd name="T13" fmla="*/ 1 h 5"/>
                  <a:gd name="T14" fmla="*/ 1 w 6"/>
                  <a:gd name="T15" fmla="*/ 4 h 5"/>
                  <a:gd name="T16" fmla="*/ 1 w 6"/>
                  <a:gd name="T17" fmla="*/ 4 h 5"/>
                  <a:gd name="T18" fmla="*/ 0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0" y="5"/>
                    </a:moveTo>
                    <a:cubicBezTo>
                      <a:pt x="0" y="5"/>
                      <a:pt x="0" y="4"/>
                      <a:pt x="0" y="4"/>
                    </a:cubicBezTo>
                    <a:cubicBezTo>
                      <a:pt x="0" y="4"/>
                      <a:pt x="0" y="4"/>
                      <a:pt x="0" y="4"/>
                    </a:cubicBezTo>
                    <a:cubicBezTo>
                      <a:pt x="1" y="3"/>
                      <a:pt x="1" y="3"/>
                      <a:pt x="1" y="3"/>
                    </a:cubicBezTo>
                    <a:cubicBezTo>
                      <a:pt x="2" y="2"/>
                      <a:pt x="3" y="2"/>
                      <a:pt x="5" y="0"/>
                    </a:cubicBezTo>
                    <a:cubicBezTo>
                      <a:pt x="5" y="0"/>
                      <a:pt x="5" y="0"/>
                      <a:pt x="5" y="0"/>
                    </a:cubicBezTo>
                    <a:cubicBezTo>
                      <a:pt x="6" y="0"/>
                      <a:pt x="6" y="1"/>
                      <a:pt x="5" y="1"/>
                    </a:cubicBezTo>
                    <a:cubicBezTo>
                      <a:pt x="3" y="2"/>
                      <a:pt x="3" y="3"/>
                      <a:pt x="1" y="4"/>
                    </a:cubicBezTo>
                    <a:cubicBezTo>
                      <a:pt x="1" y="4"/>
                      <a:pt x="1" y="4"/>
                      <a:pt x="1" y="4"/>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265"/>
              <p:cNvSpPr/>
              <p:nvPr/>
            </p:nvSpPr>
            <p:spPr bwMode="auto">
              <a:xfrm>
                <a:off x="5235" y="2941"/>
                <a:ext cx="15" cy="10"/>
              </a:xfrm>
              <a:custGeom>
                <a:avLst/>
                <a:gdLst>
                  <a:gd name="T0" fmla="*/ 0 w 6"/>
                  <a:gd name="T1" fmla="*/ 4 h 4"/>
                  <a:gd name="T2" fmla="*/ 0 w 6"/>
                  <a:gd name="T3" fmla="*/ 3 h 4"/>
                  <a:gd name="T4" fmla="*/ 0 w 6"/>
                  <a:gd name="T5" fmla="*/ 3 h 4"/>
                  <a:gd name="T6" fmla="*/ 2 w 6"/>
                  <a:gd name="T7" fmla="*/ 1 h 4"/>
                  <a:gd name="T8" fmla="*/ 5 w 6"/>
                  <a:gd name="T9" fmla="*/ 0 h 4"/>
                  <a:gd name="T10" fmla="*/ 5 w 6"/>
                  <a:gd name="T11" fmla="*/ 0 h 4"/>
                  <a:gd name="T12" fmla="*/ 5 w 6"/>
                  <a:gd name="T13" fmla="*/ 1 h 4"/>
                  <a:gd name="T14" fmla="*/ 3 w 6"/>
                  <a:gd name="T15" fmla="*/ 2 h 4"/>
                  <a:gd name="T16" fmla="*/ 1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cubicBezTo>
                      <a:pt x="0" y="4"/>
                      <a:pt x="0" y="4"/>
                      <a:pt x="0" y="3"/>
                    </a:cubicBezTo>
                    <a:cubicBezTo>
                      <a:pt x="0" y="3"/>
                      <a:pt x="0" y="3"/>
                      <a:pt x="0" y="3"/>
                    </a:cubicBezTo>
                    <a:cubicBezTo>
                      <a:pt x="1" y="2"/>
                      <a:pt x="2" y="2"/>
                      <a:pt x="2" y="1"/>
                    </a:cubicBezTo>
                    <a:cubicBezTo>
                      <a:pt x="3" y="1"/>
                      <a:pt x="4" y="0"/>
                      <a:pt x="5" y="0"/>
                    </a:cubicBezTo>
                    <a:cubicBezTo>
                      <a:pt x="5" y="0"/>
                      <a:pt x="5" y="0"/>
                      <a:pt x="5" y="0"/>
                    </a:cubicBezTo>
                    <a:cubicBezTo>
                      <a:pt x="6" y="0"/>
                      <a:pt x="6" y="0"/>
                      <a:pt x="5" y="1"/>
                    </a:cubicBezTo>
                    <a:cubicBezTo>
                      <a:pt x="4" y="1"/>
                      <a:pt x="4" y="2"/>
                      <a:pt x="3" y="2"/>
                    </a:cubicBezTo>
                    <a:cubicBezTo>
                      <a:pt x="2" y="3"/>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266"/>
              <p:cNvSpPr/>
              <p:nvPr/>
            </p:nvSpPr>
            <p:spPr bwMode="auto">
              <a:xfrm>
                <a:off x="5152" y="2953"/>
                <a:ext cx="113" cy="3"/>
              </a:xfrm>
              <a:custGeom>
                <a:avLst/>
                <a:gdLst>
                  <a:gd name="T0" fmla="*/ 44 w 45"/>
                  <a:gd name="T1" fmla="*/ 1 h 1"/>
                  <a:gd name="T2" fmla="*/ 0 w 45"/>
                  <a:gd name="T3" fmla="*/ 1 h 1"/>
                  <a:gd name="T4" fmla="*/ 0 w 45"/>
                  <a:gd name="T5" fmla="*/ 0 h 1"/>
                  <a:gd name="T6" fmla="*/ 0 w 45"/>
                  <a:gd name="T7" fmla="*/ 0 h 1"/>
                  <a:gd name="T8" fmla="*/ 44 w 45"/>
                  <a:gd name="T9" fmla="*/ 0 h 1"/>
                  <a:gd name="T10" fmla="*/ 45 w 45"/>
                  <a:gd name="T11" fmla="*/ 0 h 1"/>
                  <a:gd name="T12" fmla="*/ 44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44" y="1"/>
                    </a:moveTo>
                    <a:cubicBezTo>
                      <a:pt x="0" y="1"/>
                      <a:pt x="0" y="1"/>
                      <a:pt x="0" y="1"/>
                    </a:cubicBezTo>
                    <a:cubicBezTo>
                      <a:pt x="0" y="1"/>
                      <a:pt x="0" y="1"/>
                      <a:pt x="0" y="0"/>
                    </a:cubicBezTo>
                    <a:cubicBezTo>
                      <a:pt x="0" y="0"/>
                      <a:pt x="0" y="0"/>
                      <a:pt x="0" y="0"/>
                    </a:cubicBezTo>
                    <a:cubicBezTo>
                      <a:pt x="44" y="0"/>
                      <a:pt x="44" y="0"/>
                      <a:pt x="44" y="0"/>
                    </a:cubicBezTo>
                    <a:cubicBezTo>
                      <a:pt x="44" y="0"/>
                      <a:pt x="45" y="0"/>
                      <a:pt x="45" y="0"/>
                    </a:cubicBezTo>
                    <a:cubicBezTo>
                      <a:pt x="45" y="1"/>
                      <a:pt x="44" y="1"/>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267"/>
              <p:cNvSpPr/>
              <p:nvPr/>
            </p:nvSpPr>
            <p:spPr bwMode="auto">
              <a:xfrm>
                <a:off x="5160" y="2874"/>
                <a:ext cx="3" cy="92"/>
              </a:xfrm>
              <a:custGeom>
                <a:avLst/>
                <a:gdLst>
                  <a:gd name="T0" fmla="*/ 0 w 1"/>
                  <a:gd name="T1" fmla="*/ 36 h 36"/>
                  <a:gd name="T2" fmla="*/ 0 w 1"/>
                  <a:gd name="T3" fmla="*/ 35 h 36"/>
                  <a:gd name="T4" fmla="*/ 0 w 1"/>
                  <a:gd name="T5" fmla="*/ 0 h 36"/>
                  <a:gd name="T6" fmla="*/ 0 w 1"/>
                  <a:gd name="T7" fmla="*/ 0 h 36"/>
                  <a:gd name="T8" fmla="*/ 1 w 1"/>
                  <a:gd name="T9" fmla="*/ 0 h 36"/>
                  <a:gd name="T10" fmla="*/ 1 w 1"/>
                  <a:gd name="T11" fmla="*/ 35 h 36"/>
                  <a:gd name="T12" fmla="*/ 0 w 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 h="36">
                    <a:moveTo>
                      <a:pt x="0" y="36"/>
                    </a:moveTo>
                    <a:cubicBezTo>
                      <a:pt x="0" y="36"/>
                      <a:pt x="0" y="36"/>
                      <a:pt x="0" y="35"/>
                    </a:cubicBezTo>
                    <a:cubicBezTo>
                      <a:pt x="0" y="0"/>
                      <a:pt x="0" y="0"/>
                      <a:pt x="0" y="0"/>
                    </a:cubicBezTo>
                    <a:cubicBezTo>
                      <a:pt x="0" y="0"/>
                      <a:pt x="0" y="0"/>
                      <a:pt x="0" y="0"/>
                    </a:cubicBezTo>
                    <a:cubicBezTo>
                      <a:pt x="1" y="0"/>
                      <a:pt x="1" y="0"/>
                      <a:pt x="1" y="0"/>
                    </a:cubicBezTo>
                    <a:cubicBezTo>
                      <a:pt x="1" y="35"/>
                      <a:pt x="1" y="35"/>
                      <a:pt x="1" y="35"/>
                    </a:cubicBezTo>
                    <a:cubicBezTo>
                      <a:pt x="1" y="36"/>
                      <a:pt x="1" y="36"/>
                      <a:pt x="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268"/>
              <p:cNvSpPr>
                <a:spLocks noEditPoints="1"/>
              </p:cNvSpPr>
              <p:nvPr/>
            </p:nvSpPr>
            <p:spPr bwMode="auto">
              <a:xfrm>
                <a:off x="5168" y="2877"/>
                <a:ext cx="95" cy="58"/>
              </a:xfrm>
              <a:custGeom>
                <a:avLst/>
                <a:gdLst>
                  <a:gd name="T0" fmla="*/ 1 w 38"/>
                  <a:gd name="T1" fmla="*/ 23 h 23"/>
                  <a:gd name="T2" fmla="*/ 1 w 38"/>
                  <a:gd name="T3" fmla="*/ 23 h 23"/>
                  <a:gd name="T4" fmla="*/ 0 w 38"/>
                  <a:gd name="T5" fmla="*/ 23 h 23"/>
                  <a:gd name="T6" fmla="*/ 0 w 38"/>
                  <a:gd name="T7" fmla="*/ 22 h 23"/>
                  <a:gd name="T8" fmla="*/ 0 w 38"/>
                  <a:gd name="T9" fmla="*/ 20 h 23"/>
                  <a:gd name="T10" fmla="*/ 0 w 38"/>
                  <a:gd name="T11" fmla="*/ 20 h 23"/>
                  <a:gd name="T12" fmla="*/ 9 w 38"/>
                  <a:gd name="T13" fmla="*/ 10 h 23"/>
                  <a:gd name="T14" fmla="*/ 13 w 38"/>
                  <a:gd name="T15" fmla="*/ 10 h 23"/>
                  <a:gd name="T16" fmla="*/ 19 w 38"/>
                  <a:gd name="T17" fmla="*/ 13 h 23"/>
                  <a:gd name="T18" fmla="*/ 22 w 38"/>
                  <a:gd name="T19" fmla="*/ 14 h 23"/>
                  <a:gd name="T20" fmla="*/ 31 w 38"/>
                  <a:gd name="T21" fmla="*/ 4 h 23"/>
                  <a:gd name="T22" fmla="*/ 29 w 38"/>
                  <a:gd name="T23" fmla="*/ 4 h 23"/>
                  <a:gd name="T24" fmla="*/ 28 w 38"/>
                  <a:gd name="T25" fmla="*/ 4 h 23"/>
                  <a:gd name="T26" fmla="*/ 27 w 38"/>
                  <a:gd name="T27" fmla="*/ 3 h 23"/>
                  <a:gd name="T28" fmla="*/ 27 w 38"/>
                  <a:gd name="T29" fmla="*/ 2 h 23"/>
                  <a:gd name="T30" fmla="*/ 27 w 38"/>
                  <a:gd name="T31" fmla="*/ 2 h 23"/>
                  <a:gd name="T32" fmla="*/ 38 w 38"/>
                  <a:gd name="T33" fmla="*/ 0 h 23"/>
                  <a:gd name="T34" fmla="*/ 38 w 38"/>
                  <a:gd name="T35" fmla="*/ 0 h 23"/>
                  <a:gd name="T36" fmla="*/ 38 w 38"/>
                  <a:gd name="T37" fmla="*/ 0 h 23"/>
                  <a:gd name="T38" fmla="*/ 37 w 38"/>
                  <a:gd name="T39" fmla="*/ 10 h 23"/>
                  <a:gd name="T40" fmla="*/ 36 w 38"/>
                  <a:gd name="T41" fmla="*/ 11 h 23"/>
                  <a:gd name="T42" fmla="*/ 36 w 38"/>
                  <a:gd name="T43" fmla="*/ 11 h 23"/>
                  <a:gd name="T44" fmla="*/ 34 w 38"/>
                  <a:gd name="T45" fmla="*/ 9 h 23"/>
                  <a:gd name="T46" fmla="*/ 34 w 38"/>
                  <a:gd name="T47" fmla="*/ 9 h 23"/>
                  <a:gd name="T48" fmla="*/ 34 w 38"/>
                  <a:gd name="T49" fmla="*/ 6 h 23"/>
                  <a:gd name="T50" fmla="*/ 25 w 38"/>
                  <a:gd name="T51" fmla="*/ 17 h 23"/>
                  <a:gd name="T52" fmla="*/ 23 w 38"/>
                  <a:gd name="T53" fmla="*/ 18 h 23"/>
                  <a:gd name="T54" fmla="*/ 20 w 38"/>
                  <a:gd name="T55" fmla="*/ 18 h 23"/>
                  <a:gd name="T56" fmla="*/ 11 w 38"/>
                  <a:gd name="T57" fmla="*/ 13 h 23"/>
                  <a:gd name="T58" fmla="*/ 1 w 38"/>
                  <a:gd name="T59" fmla="*/ 23 h 23"/>
                  <a:gd name="T60" fmla="*/ 1 w 38"/>
                  <a:gd name="T61" fmla="*/ 23 h 23"/>
                  <a:gd name="T62" fmla="*/ 1 w 38"/>
                  <a:gd name="T63" fmla="*/ 20 h 23"/>
                  <a:gd name="T64" fmla="*/ 1 w 38"/>
                  <a:gd name="T65" fmla="*/ 21 h 23"/>
                  <a:gd name="T66" fmla="*/ 1 w 38"/>
                  <a:gd name="T67" fmla="*/ 22 h 23"/>
                  <a:gd name="T68" fmla="*/ 11 w 38"/>
                  <a:gd name="T69" fmla="*/ 12 h 23"/>
                  <a:gd name="T70" fmla="*/ 11 w 38"/>
                  <a:gd name="T71" fmla="*/ 12 h 23"/>
                  <a:gd name="T72" fmla="*/ 21 w 38"/>
                  <a:gd name="T73" fmla="*/ 17 h 23"/>
                  <a:gd name="T74" fmla="*/ 23 w 38"/>
                  <a:gd name="T75" fmla="*/ 17 h 23"/>
                  <a:gd name="T76" fmla="*/ 24 w 38"/>
                  <a:gd name="T77" fmla="*/ 16 h 23"/>
                  <a:gd name="T78" fmla="*/ 34 w 38"/>
                  <a:gd name="T79" fmla="*/ 5 h 23"/>
                  <a:gd name="T80" fmla="*/ 35 w 38"/>
                  <a:gd name="T81" fmla="*/ 4 h 23"/>
                  <a:gd name="T82" fmla="*/ 35 w 38"/>
                  <a:gd name="T83" fmla="*/ 5 h 23"/>
                  <a:gd name="T84" fmla="*/ 35 w 38"/>
                  <a:gd name="T85" fmla="*/ 9 h 23"/>
                  <a:gd name="T86" fmla="*/ 36 w 38"/>
                  <a:gd name="T87" fmla="*/ 9 h 23"/>
                  <a:gd name="T88" fmla="*/ 37 w 38"/>
                  <a:gd name="T89" fmla="*/ 1 h 23"/>
                  <a:gd name="T90" fmla="*/ 28 w 38"/>
                  <a:gd name="T91" fmla="*/ 3 h 23"/>
                  <a:gd name="T92" fmla="*/ 29 w 38"/>
                  <a:gd name="T93" fmla="*/ 3 h 23"/>
                  <a:gd name="T94" fmla="*/ 33 w 38"/>
                  <a:gd name="T95" fmla="*/ 3 h 23"/>
                  <a:gd name="T96" fmla="*/ 33 w 38"/>
                  <a:gd name="T97" fmla="*/ 4 h 23"/>
                  <a:gd name="T98" fmla="*/ 33 w 38"/>
                  <a:gd name="T99" fmla="*/ 4 h 23"/>
                  <a:gd name="T100" fmla="*/ 23 w 38"/>
                  <a:gd name="T101" fmla="*/ 15 h 23"/>
                  <a:gd name="T102" fmla="*/ 22 w 38"/>
                  <a:gd name="T103" fmla="*/ 16 h 23"/>
                  <a:gd name="T104" fmla="*/ 18 w 38"/>
                  <a:gd name="T105" fmla="*/ 14 h 23"/>
                  <a:gd name="T106" fmla="*/ 12 w 38"/>
                  <a:gd name="T107" fmla="*/ 10 h 23"/>
                  <a:gd name="T108" fmla="*/ 10 w 38"/>
                  <a:gd name="T109" fmla="*/ 11 h 23"/>
                  <a:gd name="T110" fmla="*/ 1 w 38"/>
                  <a:gd name="T11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23">
                    <a:moveTo>
                      <a:pt x="1" y="23"/>
                    </a:moveTo>
                    <a:cubicBezTo>
                      <a:pt x="1" y="23"/>
                      <a:pt x="1" y="23"/>
                      <a:pt x="1" y="23"/>
                    </a:cubicBezTo>
                    <a:cubicBezTo>
                      <a:pt x="0" y="23"/>
                      <a:pt x="0" y="23"/>
                      <a:pt x="0" y="23"/>
                    </a:cubicBezTo>
                    <a:cubicBezTo>
                      <a:pt x="0" y="22"/>
                      <a:pt x="0" y="22"/>
                      <a:pt x="0" y="22"/>
                    </a:cubicBezTo>
                    <a:cubicBezTo>
                      <a:pt x="0" y="21"/>
                      <a:pt x="0" y="21"/>
                      <a:pt x="0" y="20"/>
                    </a:cubicBezTo>
                    <a:cubicBezTo>
                      <a:pt x="0" y="20"/>
                      <a:pt x="0" y="20"/>
                      <a:pt x="0" y="20"/>
                    </a:cubicBezTo>
                    <a:cubicBezTo>
                      <a:pt x="9" y="10"/>
                      <a:pt x="9" y="10"/>
                      <a:pt x="9" y="10"/>
                    </a:cubicBezTo>
                    <a:cubicBezTo>
                      <a:pt x="10" y="9"/>
                      <a:pt x="12" y="9"/>
                      <a:pt x="13" y="10"/>
                    </a:cubicBezTo>
                    <a:cubicBezTo>
                      <a:pt x="14" y="11"/>
                      <a:pt x="17" y="12"/>
                      <a:pt x="19" y="13"/>
                    </a:cubicBezTo>
                    <a:cubicBezTo>
                      <a:pt x="20" y="13"/>
                      <a:pt x="22" y="14"/>
                      <a:pt x="22" y="14"/>
                    </a:cubicBezTo>
                    <a:cubicBezTo>
                      <a:pt x="25" y="11"/>
                      <a:pt x="30" y="6"/>
                      <a:pt x="31" y="4"/>
                    </a:cubicBezTo>
                    <a:cubicBezTo>
                      <a:pt x="29" y="4"/>
                      <a:pt x="29" y="4"/>
                      <a:pt x="29" y="4"/>
                    </a:cubicBezTo>
                    <a:cubicBezTo>
                      <a:pt x="29" y="4"/>
                      <a:pt x="28" y="4"/>
                      <a:pt x="28" y="4"/>
                    </a:cubicBezTo>
                    <a:cubicBezTo>
                      <a:pt x="28" y="4"/>
                      <a:pt x="27" y="3"/>
                      <a:pt x="27" y="3"/>
                    </a:cubicBezTo>
                    <a:cubicBezTo>
                      <a:pt x="27" y="3"/>
                      <a:pt x="26" y="2"/>
                      <a:pt x="27" y="2"/>
                    </a:cubicBezTo>
                    <a:cubicBezTo>
                      <a:pt x="27" y="2"/>
                      <a:pt x="27" y="2"/>
                      <a:pt x="27" y="2"/>
                    </a:cubicBezTo>
                    <a:cubicBezTo>
                      <a:pt x="31" y="1"/>
                      <a:pt x="38" y="0"/>
                      <a:pt x="38" y="0"/>
                    </a:cubicBezTo>
                    <a:cubicBezTo>
                      <a:pt x="38" y="0"/>
                      <a:pt x="38" y="0"/>
                      <a:pt x="38" y="0"/>
                    </a:cubicBezTo>
                    <a:cubicBezTo>
                      <a:pt x="38" y="0"/>
                      <a:pt x="38" y="0"/>
                      <a:pt x="38" y="0"/>
                    </a:cubicBezTo>
                    <a:cubicBezTo>
                      <a:pt x="38" y="1"/>
                      <a:pt x="37" y="8"/>
                      <a:pt x="37" y="10"/>
                    </a:cubicBezTo>
                    <a:cubicBezTo>
                      <a:pt x="37" y="10"/>
                      <a:pt x="36" y="10"/>
                      <a:pt x="36" y="11"/>
                    </a:cubicBezTo>
                    <a:cubicBezTo>
                      <a:pt x="36" y="11"/>
                      <a:pt x="36" y="11"/>
                      <a:pt x="36" y="11"/>
                    </a:cubicBezTo>
                    <a:cubicBezTo>
                      <a:pt x="35" y="10"/>
                      <a:pt x="34" y="9"/>
                      <a:pt x="34" y="9"/>
                    </a:cubicBezTo>
                    <a:cubicBezTo>
                      <a:pt x="34" y="9"/>
                      <a:pt x="34" y="9"/>
                      <a:pt x="34" y="9"/>
                    </a:cubicBezTo>
                    <a:cubicBezTo>
                      <a:pt x="34" y="6"/>
                      <a:pt x="34" y="6"/>
                      <a:pt x="34" y="6"/>
                    </a:cubicBezTo>
                    <a:cubicBezTo>
                      <a:pt x="32" y="9"/>
                      <a:pt x="28" y="14"/>
                      <a:pt x="25" y="17"/>
                    </a:cubicBezTo>
                    <a:cubicBezTo>
                      <a:pt x="24" y="18"/>
                      <a:pt x="24" y="18"/>
                      <a:pt x="23" y="18"/>
                    </a:cubicBezTo>
                    <a:cubicBezTo>
                      <a:pt x="22" y="19"/>
                      <a:pt x="21" y="18"/>
                      <a:pt x="20" y="18"/>
                    </a:cubicBezTo>
                    <a:cubicBezTo>
                      <a:pt x="11" y="13"/>
                      <a:pt x="11" y="13"/>
                      <a:pt x="11" y="13"/>
                    </a:cubicBezTo>
                    <a:cubicBezTo>
                      <a:pt x="1" y="23"/>
                      <a:pt x="1" y="23"/>
                      <a:pt x="1" y="23"/>
                    </a:cubicBezTo>
                    <a:cubicBezTo>
                      <a:pt x="1" y="23"/>
                      <a:pt x="1" y="23"/>
                      <a:pt x="1" y="23"/>
                    </a:cubicBezTo>
                    <a:close/>
                    <a:moveTo>
                      <a:pt x="1" y="20"/>
                    </a:moveTo>
                    <a:cubicBezTo>
                      <a:pt x="1" y="21"/>
                      <a:pt x="1" y="21"/>
                      <a:pt x="1" y="21"/>
                    </a:cubicBezTo>
                    <a:cubicBezTo>
                      <a:pt x="1" y="21"/>
                      <a:pt x="1" y="22"/>
                      <a:pt x="1" y="22"/>
                    </a:cubicBezTo>
                    <a:cubicBezTo>
                      <a:pt x="11" y="12"/>
                      <a:pt x="11" y="12"/>
                      <a:pt x="11" y="12"/>
                    </a:cubicBezTo>
                    <a:cubicBezTo>
                      <a:pt x="11" y="12"/>
                      <a:pt x="11" y="12"/>
                      <a:pt x="11" y="12"/>
                    </a:cubicBezTo>
                    <a:cubicBezTo>
                      <a:pt x="21" y="17"/>
                      <a:pt x="21" y="17"/>
                      <a:pt x="21" y="17"/>
                    </a:cubicBezTo>
                    <a:cubicBezTo>
                      <a:pt x="22" y="17"/>
                      <a:pt x="22" y="18"/>
                      <a:pt x="23" y="17"/>
                    </a:cubicBezTo>
                    <a:cubicBezTo>
                      <a:pt x="23" y="17"/>
                      <a:pt x="24" y="17"/>
                      <a:pt x="24" y="16"/>
                    </a:cubicBezTo>
                    <a:cubicBezTo>
                      <a:pt x="28" y="12"/>
                      <a:pt x="34" y="5"/>
                      <a:pt x="34" y="5"/>
                    </a:cubicBezTo>
                    <a:cubicBezTo>
                      <a:pt x="34" y="4"/>
                      <a:pt x="35" y="4"/>
                      <a:pt x="35" y="4"/>
                    </a:cubicBezTo>
                    <a:cubicBezTo>
                      <a:pt x="35" y="4"/>
                      <a:pt x="35" y="5"/>
                      <a:pt x="35" y="5"/>
                    </a:cubicBezTo>
                    <a:cubicBezTo>
                      <a:pt x="35" y="9"/>
                      <a:pt x="35" y="9"/>
                      <a:pt x="35" y="9"/>
                    </a:cubicBezTo>
                    <a:cubicBezTo>
                      <a:pt x="35" y="9"/>
                      <a:pt x="35" y="9"/>
                      <a:pt x="36" y="9"/>
                    </a:cubicBezTo>
                    <a:cubicBezTo>
                      <a:pt x="36" y="7"/>
                      <a:pt x="37" y="3"/>
                      <a:pt x="37" y="1"/>
                    </a:cubicBezTo>
                    <a:cubicBezTo>
                      <a:pt x="35" y="1"/>
                      <a:pt x="31" y="2"/>
                      <a:pt x="28" y="3"/>
                    </a:cubicBezTo>
                    <a:cubicBezTo>
                      <a:pt x="28" y="3"/>
                      <a:pt x="29" y="3"/>
                      <a:pt x="29" y="3"/>
                    </a:cubicBezTo>
                    <a:cubicBezTo>
                      <a:pt x="33" y="3"/>
                      <a:pt x="33" y="3"/>
                      <a:pt x="33" y="3"/>
                    </a:cubicBezTo>
                    <a:cubicBezTo>
                      <a:pt x="33" y="3"/>
                      <a:pt x="33" y="3"/>
                      <a:pt x="33" y="4"/>
                    </a:cubicBezTo>
                    <a:cubicBezTo>
                      <a:pt x="33" y="4"/>
                      <a:pt x="33" y="4"/>
                      <a:pt x="33" y="4"/>
                    </a:cubicBezTo>
                    <a:cubicBezTo>
                      <a:pt x="33" y="4"/>
                      <a:pt x="27" y="11"/>
                      <a:pt x="23" y="15"/>
                    </a:cubicBezTo>
                    <a:cubicBezTo>
                      <a:pt x="23" y="16"/>
                      <a:pt x="23" y="16"/>
                      <a:pt x="22" y="16"/>
                    </a:cubicBezTo>
                    <a:cubicBezTo>
                      <a:pt x="22" y="15"/>
                      <a:pt x="20" y="14"/>
                      <a:pt x="18" y="14"/>
                    </a:cubicBezTo>
                    <a:cubicBezTo>
                      <a:pt x="16" y="13"/>
                      <a:pt x="14" y="11"/>
                      <a:pt x="12" y="10"/>
                    </a:cubicBezTo>
                    <a:cubicBezTo>
                      <a:pt x="12" y="10"/>
                      <a:pt x="10" y="10"/>
                      <a:pt x="10" y="11"/>
                    </a:cubicBezTo>
                    <a:lnTo>
                      <a:pt x="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269"/>
              <p:cNvSpPr>
                <a:spLocks noEditPoints="1"/>
              </p:cNvSpPr>
              <p:nvPr/>
            </p:nvSpPr>
            <p:spPr bwMode="auto">
              <a:xfrm>
                <a:off x="5173" y="2925"/>
                <a:ext cx="15" cy="28"/>
              </a:xfrm>
              <a:custGeom>
                <a:avLst/>
                <a:gdLst>
                  <a:gd name="T0" fmla="*/ 6 w 6"/>
                  <a:gd name="T1" fmla="*/ 11 h 11"/>
                  <a:gd name="T2" fmla="*/ 1 w 6"/>
                  <a:gd name="T3" fmla="*/ 11 h 11"/>
                  <a:gd name="T4" fmla="*/ 0 w 6"/>
                  <a:gd name="T5" fmla="*/ 11 h 11"/>
                  <a:gd name="T6" fmla="*/ 0 w 6"/>
                  <a:gd name="T7" fmla="*/ 8 h 11"/>
                  <a:gd name="T8" fmla="*/ 0 w 6"/>
                  <a:gd name="T9" fmla="*/ 6 h 11"/>
                  <a:gd name="T10" fmla="*/ 0 w 6"/>
                  <a:gd name="T11" fmla="*/ 5 h 11"/>
                  <a:gd name="T12" fmla="*/ 4 w 6"/>
                  <a:gd name="T13" fmla="*/ 2 h 11"/>
                  <a:gd name="T14" fmla="*/ 5 w 6"/>
                  <a:gd name="T15" fmla="*/ 1 h 11"/>
                  <a:gd name="T16" fmla="*/ 6 w 6"/>
                  <a:gd name="T17" fmla="*/ 0 h 11"/>
                  <a:gd name="T18" fmla="*/ 6 w 6"/>
                  <a:gd name="T19" fmla="*/ 1 h 11"/>
                  <a:gd name="T20" fmla="*/ 6 w 6"/>
                  <a:gd name="T21" fmla="*/ 11 h 11"/>
                  <a:gd name="T22" fmla="*/ 6 w 6"/>
                  <a:gd name="T23" fmla="*/ 11 h 11"/>
                  <a:gd name="T24" fmla="*/ 1 w 6"/>
                  <a:gd name="T25" fmla="*/ 10 h 11"/>
                  <a:gd name="T26" fmla="*/ 5 w 6"/>
                  <a:gd name="T27" fmla="*/ 10 h 11"/>
                  <a:gd name="T28" fmla="*/ 5 w 6"/>
                  <a:gd name="T29" fmla="*/ 2 h 11"/>
                  <a:gd name="T30" fmla="*/ 5 w 6"/>
                  <a:gd name="T31" fmla="*/ 2 h 11"/>
                  <a:gd name="T32" fmla="*/ 1 w 6"/>
                  <a:gd name="T33" fmla="*/ 6 h 11"/>
                  <a:gd name="T34" fmla="*/ 1 w 6"/>
                  <a:gd name="T35" fmla="*/ 8 h 11"/>
                  <a:gd name="T36" fmla="*/ 1 w 6"/>
                  <a:gd name="T3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1">
                    <a:moveTo>
                      <a:pt x="6" y="11"/>
                    </a:moveTo>
                    <a:cubicBezTo>
                      <a:pt x="1" y="11"/>
                      <a:pt x="1" y="11"/>
                      <a:pt x="1" y="11"/>
                    </a:cubicBezTo>
                    <a:cubicBezTo>
                      <a:pt x="0" y="11"/>
                      <a:pt x="0" y="11"/>
                      <a:pt x="0" y="11"/>
                    </a:cubicBezTo>
                    <a:cubicBezTo>
                      <a:pt x="0" y="10"/>
                      <a:pt x="0" y="9"/>
                      <a:pt x="0" y="8"/>
                    </a:cubicBezTo>
                    <a:cubicBezTo>
                      <a:pt x="0" y="8"/>
                      <a:pt x="0" y="7"/>
                      <a:pt x="0" y="6"/>
                    </a:cubicBezTo>
                    <a:cubicBezTo>
                      <a:pt x="0" y="6"/>
                      <a:pt x="0" y="6"/>
                      <a:pt x="0" y="5"/>
                    </a:cubicBezTo>
                    <a:cubicBezTo>
                      <a:pt x="2" y="4"/>
                      <a:pt x="3" y="3"/>
                      <a:pt x="4" y="2"/>
                    </a:cubicBezTo>
                    <a:cubicBezTo>
                      <a:pt x="5" y="1"/>
                      <a:pt x="5" y="1"/>
                      <a:pt x="5" y="1"/>
                    </a:cubicBezTo>
                    <a:cubicBezTo>
                      <a:pt x="5" y="0"/>
                      <a:pt x="6" y="0"/>
                      <a:pt x="6" y="0"/>
                    </a:cubicBezTo>
                    <a:cubicBezTo>
                      <a:pt x="6" y="0"/>
                      <a:pt x="6" y="1"/>
                      <a:pt x="6" y="1"/>
                    </a:cubicBezTo>
                    <a:cubicBezTo>
                      <a:pt x="6" y="5"/>
                      <a:pt x="6" y="8"/>
                      <a:pt x="6" y="11"/>
                    </a:cubicBezTo>
                    <a:cubicBezTo>
                      <a:pt x="6" y="11"/>
                      <a:pt x="6" y="11"/>
                      <a:pt x="6" y="11"/>
                    </a:cubicBezTo>
                    <a:close/>
                    <a:moveTo>
                      <a:pt x="1" y="10"/>
                    </a:moveTo>
                    <a:cubicBezTo>
                      <a:pt x="5" y="10"/>
                      <a:pt x="5" y="10"/>
                      <a:pt x="5" y="10"/>
                    </a:cubicBezTo>
                    <a:cubicBezTo>
                      <a:pt x="5" y="8"/>
                      <a:pt x="5" y="5"/>
                      <a:pt x="5" y="2"/>
                    </a:cubicBezTo>
                    <a:cubicBezTo>
                      <a:pt x="5" y="2"/>
                      <a:pt x="5" y="2"/>
                      <a:pt x="5" y="2"/>
                    </a:cubicBezTo>
                    <a:cubicBezTo>
                      <a:pt x="4" y="4"/>
                      <a:pt x="2" y="5"/>
                      <a:pt x="1" y="6"/>
                    </a:cubicBezTo>
                    <a:cubicBezTo>
                      <a:pt x="1" y="7"/>
                      <a:pt x="1" y="8"/>
                      <a:pt x="1" y="8"/>
                    </a:cubicBezTo>
                    <a:cubicBezTo>
                      <a:pt x="1" y="9"/>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270"/>
              <p:cNvSpPr>
                <a:spLocks noEditPoints="1"/>
              </p:cNvSpPr>
              <p:nvPr/>
            </p:nvSpPr>
            <p:spPr bwMode="auto">
              <a:xfrm>
                <a:off x="5193" y="2918"/>
                <a:ext cx="15" cy="35"/>
              </a:xfrm>
              <a:custGeom>
                <a:avLst/>
                <a:gdLst>
                  <a:gd name="T0" fmla="*/ 6 w 6"/>
                  <a:gd name="T1" fmla="*/ 14 h 14"/>
                  <a:gd name="T2" fmla="*/ 1 w 6"/>
                  <a:gd name="T3" fmla="*/ 14 h 14"/>
                  <a:gd name="T4" fmla="*/ 0 w 6"/>
                  <a:gd name="T5" fmla="*/ 14 h 14"/>
                  <a:gd name="T6" fmla="*/ 0 w 6"/>
                  <a:gd name="T7" fmla="*/ 8 h 14"/>
                  <a:gd name="T8" fmla="*/ 0 w 6"/>
                  <a:gd name="T9" fmla="*/ 2 h 14"/>
                  <a:gd name="T10" fmla="*/ 0 w 6"/>
                  <a:gd name="T11" fmla="*/ 2 h 14"/>
                  <a:gd name="T12" fmla="*/ 0 w 6"/>
                  <a:gd name="T13" fmla="*/ 2 h 14"/>
                  <a:gd name="T14" fmla="*/ 2 w 6"/>
                  <a:gd name="T15" fmla="*/ 0 h 14"/>
                  <a:gd name="T16" fmla="*/ 2 w 6"/>
                  <a:gd name="T17" fmla="*/ 0 h 14"/>
                  <a:gd name="T18" fmla="*/ 5 w 6"/>
                  <a:gd name="T19" fmla="*/ 2 h 14"/>
                  <a:gd name="T20" fmla="*/ 6 w 6"/>
                  <a:gd name="T21" fmla="*/ 3 h 14"/>
                  <a:gd name="T22" fmla="*/ 6 w 6"/>
                  <a:gd name="T23" fmla="*/ 4 h 14"/>
                  <a:gd name="T24" fmla="*/ 6 w 6"/>
                  <a:gd name="T25" fmla="*/ 14 h 14"/>
                  <a:gd name="T26" fmla="*/ 6 w 6"/>
                  <a:gd name="T27" fmla="*/ 14 h 14"/>
                  <a:gd name="T28" fmla="*/ 1 w 6"/>
                  <a:gd name="T29" fmla="*/ 13 h 14"/>
                  <a:gd name="T30" fmla="*/ 5 w 6"/>
                  <a:gd name="T31" fmla="*/ 13 h 14"/>
                  <a:gd name="T32" fmla="*/ 5 w 6"/>
                  <a:gd name="T33" fmla="*/ 4 h 14"/>
                  <a:gd name="T34" fmla="*/ 4 w 6"/>
                  <a:gd name="T35" fmla="*/ 3 h 14"/>
                  <a:gd name="T36" fmla="*/ 2 w 6"/>
                  <a:gd name="T37" fmla="*/ 1 h 14"/>
                  <a:gd name="T38" fmla="*/ 1 w 6"/>
                  <a:gd name="T39" fmla="*/ 2 h 14"/>
                  <a:gd name="T40" fmla="*/ 1 w 6"/>
                  <a:gd name="T41" fmla="*/ 3 h 14"/>
                  <a:gd name="T42" fmla="*/ 1 w 6"/>
                  <a:gd name="T43" fmla="*/ 8 h 14"/>
                  <a:gd name="T44" fmla="*/ 1 w 6"/>
                  <a:gd name="T4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4">
                    <a:moveTo>
                      <a:pt x="6" y="14"/>
                    </a:moveTo>
                    <a:cubicBezTo>
                      <a:pt x="1" y="14"/>
                      <a:pt x="1" y="14"/>
                      <a:pt x="1" y="14"/>
                    </a:cubicBezTo>
                    <a:cubicBezTo>
                      <a:pt x="1" y="14"/>
                      <a:pt x="0" y="14"/>
                      <a:pt x="0" y="14"/>
                    </a:cubicBezTo>
                    <a:cubicBezTo>
                      <a:pt x="0" y="12"/>
                      <a:pt x="0" y="10"/>
                      <a:pt x="0" y="8"/>
                    </a:cubicBezTo>
                    <a:cubicBezTo>
                      <a:pt x="0" y="7"/>
                      <a:pt x="0" y="5"/>
                      <a:pt x="0" y="2"/>
                    </a:cubicBezTo>
                    <a:cubicBezTo>
                      <a:pt x="0" y="2"/>
                      <a:pt x="0" y="2"/>
                      <a:pt x="0" y="2"/>
                    </a:cubicBezTo>
                    <a:cubicBezTo>
                      <a:pt x="0" y="2"/>
                      <a:pt x="0" y="2"/>
                      <a:pt x="0" y="2"/>
                    </a:cubicBezTo>
                    <a:cubicBezTo>
                      <a:pt x="1" y="1"/>
                      <a:pt x="1" y="0"/>
                      <a:pt x="2" y="0"/>
                    </a:cubicBezTo>
                    <a:cubicBezTo>
                      <a:pt x="2" y="0"/>
                      <a:pt x="2" y="0"/>
                      <a:pt x="2" y="0"/>
                    </a:cubicBezTo>
                    <a:cubicBezTo>
                      <a:pt x="3" y="1"/>
                      <a:pt x="4" y="1"/>
                      <a:pt x="5" y="2"/>
                    </a:cubicBezTo>
                    <a:cubicBezTo>
                      <a:pt x="5" y="2"/>
                      <a:pt x="6" y="3"/>
                      <a:pt x="6" y="3"/>
                    </a:cubicBezTo>
                    <a:cubicBezTo>
                      <a:pt x="6" y="3"/>
                      <a:pt x="6" y="3"/>
                      <a:pt x="6" y="4"/>
                    </a:cubicBezTo>
                    <a:cubicBezTo>
                      <a:pt x="6" y="7"/>
                      <a:pt x="6" y="11"/>
                      <a:pt x="6" y="14"/>
                    </a:cubicBezTo>
                    <a:cubicBezTo>
                      <a:pt x="6" y="14"/>
                      <a:pt x="6" y="14"/>
                      <a:pt x="6" y="14"/>
                    </a:cubicBezTo>
                    <a:close/>
                    <a:moveTo>
                      <a:pt x="1" y="13"/>
                    </a:moveTo>
                    <a:cubicBezTo>
                      <a:pt x="5" y="13"/>
                      <a:pt x="5" y="13"/>
                      <a:pt x="5" y="13"/>
                    </a:cubicBezTo>
                    <a:cubicBezTo>
                      <a:pt x="5" y="11"/>
                      <a:pt x="5" y="7"/>
                      <a:pt x="5" y="4"/>
                    </a:cubicBezTo>
                    <a:cubicBezTo>
                      <a:pt x="5" y="3"/>
                      <a:pt x="4" y="3"/>
                      <a:pt x="4" y="3"/>
                    </a:cubicBezTo>
                    <a:cubicBezTo>
                      <a:pt x="3" y="2"/>
                      <a:pt x="3" y="2"/>
                      <a:pt x="2" y="1"/>
                    </a:cubicBezTo>
                    <a:cubicBezTo>
                      <a:pt x="2" y="1"/>
                      <a:pt x="1" y="2"/>
                      <a:pt x="1" y="2"/>
                    </a:cubicBezTo>
                    <a:cubicBezTo>
                      <a:pt x="1" y="2"/>
                      <a:pt x="1" y="3"/>
                      <a:pt x="1" y="3"/>
                    </a:cubicBezTo>
                    <a:cubicBezTo>
                      <a:pt x="1" y="5"/>
                      <a:pt x="1" y="7"/>
                      <a:pt x="1" y="8"/>
                    </a:cubicBezTo>
                    <a:cubicBezTo>
                      <a:pt x="1" y="10"/>
                      <a:pt x="1" y="11"/>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271"/>
              <p:cNvSpPr>
                <a:spLocks noEditPoints="1"/>
              </p:cNvSpPr>
              <p:nvPr/>
            </p:nvSpPr>
            <p:spPr bwMode="auto">
              <a:xfrm>
                <a:off x="5213" y="2928"/>
                <a:ext cx="17" cy="25"/>
              </a:xfrm>
              <a:custGeom>
                <a:avLst/>
                <a:gdLst>
                  <a:gd name="T0" fmla="*/ 6 w 7"/>
                  <a:gd name="T1" fmla="*/ 10 h 10"/>
                  <a:gd name="T2" fmla="*/ 1 w 7"/>
                  <a:gd name="T3" fmla="*/ 10 h 10"/>
                  <a:gd name="T4" fmla="*/ 1 w 7"/>
                  <a:gd name="T5" fmla="*/ 10 h 10"/>
                  <a:gd name="T6" fmla="*/ 0 w 7"/>
                  <a:gd name="T7" fmla="*/ 1 h 10"/>
                  <a:gd name="T8" fmla="*/ 1 w 7"/>
                  <a:gd name="T9" fmla="*/ 0 h 10"/>
                  <a:gd name="T10" fmla="*/ 1 w 7"/>
                  <a:gd name="T11" fmla="*/ 0 h 10"/>
                  <a:gd name="T12" fmla="*/ 2 w 7"/>
                  <a:gd name="T13" fmla="*/ 1 h 10"/>
                  <a:gd name="T14" fmla="*/ 4 w 7"/>
                  <a:gd name="T15" fmla="*/ 1 h 10"/>
                  <a:gd name="T16" fmla="*/ 5 w 7"/>
                  <a:gd name="T17" fmla="*/ 1 h 10"/>
                  <a:gd name="T18" fmla="*/ 6 w 7"/>
                  <a:gd name="T19" fmla="*/ 0 h 10"/>
                  <a:gd name="T20" fmla="*/ 6 w 7"/>
                  <a:gd name="T21" fmla="*/ 0 h 10"/>
                  <a:gd name="T22" fmla="*/ 7 w 7"/>
                  <a:gd name="T23" fmla="*/ 1 h 10"/>
                  <a:gd name="T24" fmla="*/ 7 w 7"/>
                  <a:gd name="T25" fmla="*/ 10 h 10"/>
                  <a:gd name="T26" fmla="*/ 6 w 7"/>
                  <a:gd name="T27" fmla="*/ 10 h 10"/>
                  <a:gd name="T28" fmla="*/ 2 w 7"/>
                  <a:gd name="T29" fmla="*/ 9 h 10"/>
                  <a:gd name="T30" fmla="*/ 6 w 7"/>
                  <a:gd name="T31" fmla="*/ 9 h 10"/>
                  <a:gd name="T32" fmla="*/ 6 w 7"/>
                  <a:gd name="T33" fmla="*/ 2 h 10"/>
                  <a:gd name="T34" fmla="*/ 4 w 7"/>
                  <a:gd name="T35" fmla="*/ 2 h 10"/>
                  <a:gd name="T36" fmla="*/ 2 w 7"/>
                  <a:gd name="T37" fmla="*/ 1 h 10"/>
                  <a:gd name="T38" fmla="*/ 1 w 7"/>
                  <a:gd name="T39" fmla="*/ 1 h 10"/>
                  <a:gd name="T40" fmla="*/ 2 w 7"/>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0">
                    <a:moveTo>
                      <a:pt x="6" y="10"/>
                    </a:moveTo>
                    <a:cubicBezTo>
                      <a:pt x="1" y="10"/>
                      <a:pt x="1" y="10"/>
                      <a:pt x="1" y="10"/>
                    </a:cubicBezTo>
                    <a:cubicBezTo>
                      <a:pt x="1" y="10"/>
                      <a:pt x="1" y="10"/>
                      <a:pt x="1" y="10"/>
                    </a:cubicBezTo>
                    <a:cubicBezTo>
                      <a:pt x="0" y="1"/>
                      <a:pt x="0" y="1"/>
                      <a:pt x="0" y="1"/>
                    </a:cubicBezTo>
                    <a:cubicBezTo>
                      <a:pt x="0" y="0"/>
                      <a:pt x="0" y="0"/>
                      <a:pt x="1" y="0"/>
                    </a:cubicBezTo>
                    <a:cubicBezTo>
                      <a:pt x="1" y="0"/>
                      <a:pt x="1" y="0"/>
                      <a:pt x="1" y="0"/>
                    </a:cubicBezTo>
                    <a:cubicBezTo>
                      <a:pt x="1" y="0"/>
                      <a:pt x="1" y="0"/>
                      <a:pt x="2" y="1"/>
                    </a:cubicBezTo>
                    <a:cubicBezTo>
                      <a:pt x="3" y="1"/>
                      <a:pt x="4" y="1"/>
                      <a:pt x="4" y="1"/>
                    </a:cubicBezTo>
                    <a:cubicBezTo>
                      <a:pt x="5" y="1"/>
                      <a:pt x="5" y="1"/>
                      <a:pt x="5" y="1"/>
                    </a:cubicBezTo>
                    <a:cubicBezTo>
                      <a:pt x="5" y="0"/>
                      <a:pt x="6" y="0"/>
                      <a:pt x="6" y="0"/>
                    </a:cubicBezTo>
                    <a:cubicBezTo>
                      <a:pt x="6" y="0"/>
                      <a:pt x="6" y="0"/>
                      <a:pt x="6" y="0"/>
                    </a:cubicBezTo>
                    <a:cubicBezTo>
                      <a:pt x="6" y="0"/>
                      <a:pt x="7" y="0"/>
                      <a:pt x="7" y="1"/>
                    </a:cubicBezTo>
                    <a:cubicBezTo>
                      <a:pt x="7" y="4"/>
                      <a:pt x="7" y="7"/>
                      <a:pt x="7" y="10"/>
                    </a:cubicBezTo>
                    <a:cubicBezTo>
                      <a:pt x="7" y="10"/>
                      <a:pt x="6" y="10"/>
                      <a:pt x="6" y="10"/>
                    </a:cubicBezTo>
                    <a:close/>
                    <a:moveTo>
                      <a:pt x="2" y="9"/>
                    </a:moveTo>
                    <a:cubicBezTo>
                      <a:pt x="6" y="9"/>
                      <a:pt x="6" y="9"/>
                      <a:pt x="6" y="9"/>
                    </a:cubicBezTo>
                    <a:cubicBezTo>
                      <a:pt x="6" y="7"/>
                      <a:pt x="6" y="5"/>
                      <a:pt x="6" y="2"/>
                    </a:cubicBezTo>
                    <a:cubicBezTo>
                      <a:pt x="5" y="2"/>
                      <a:pt x="5" y="2"/>
                      <a:pt x="4" y="2"/>
                    </a:cubicBezTo>
                    <a:cubicBezTo>
                      <a:pt x="3" y="2"/>
                      <a:pt x="3" y="2"/>
                      <a:pt x="2" y="1"/>
                    </a:cubicBezTo>
                    <a:cubicBezTo>
                      <a:pt x="2" y="1"/>
                      <a:pt x="2" y="1"/>
                      <a:pt x="1" y="1"/>
                    </a:cubicBezTo>
                    <a:lnTo>
                      <a:pt x="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272"/>
              <p:cNvSpPr>
                <a:spLocks noEditPoints="1"/>
              </p:cNvSpPr>
              <p:nvPr/>
            </p:nvSpPr>
            <p:spPr bwMode="auto">
              <a:xfrm>
                <a:off x="5235" y="2910"/>
                <a:ext cx="15" cy="43"/>
              </a:xfrm>
              <a:custGeom>
                <a:avLst/>
                <a:gdLst>
                  <a:gd name="T0" fmla="*/ 5 w 6"/>
                  <a:gd name="T1" fmla="*/ 17 h 17"/>
                  <a:gd name="T2" fmla="*/ 0 w 6"/>
                  <a:gd name="T3" fmla="*/ 17 h 17"/>
                  <a:gd name="T4" fmla="*/ 0 w 6"/>
                  <a:gd name="T5" fmla="*/ 17 h 17"/>
                  <a:gd name="T6" fmla="*/ 0 w 6"/>
                  <a:gd name="T7" fmla="*/ 11 h 17"/>
                  <a:gd name="T8" fmla="*/ 0 w 6"/>
                  <a:gd name="T9" fmla="*/ 6 h 17"/>
                  <a:gd name="T10" fmla="*/ 0 w 6"/>
                  <a:gd name="T11" fmla="*/ 5 h 17"/>
                  <a:gd name="T12" fmla="*/ 1 w 6"/>
                  <a:gd name="T13" fmla="*/ 4 h 17"/>
                  <a:gd name="T14" fmla="*/ 5 w 6"/>
                  <a:gd name="T15" fmla="*/ 0 h 17"/>
                  <a:gd name="T16" fmla="*/ 5 w 6"/>
                  <a:gd name="T17" fmla="*/ 0 h 17"/>
                  <a:gd name="T18" fmla="*/ 6 w 6"/>
                  <a:gd name="T19" fmla="*/ 0 h 17"/>
                  <a:gd name="T20" fmla="*/ 6 w 6"/>
                  <a:gd name="T21" fmla="*/ 17 h 17"/>
                  <a:gd name="T22" fmla="*/ 5 w 6"/>
                  <a:gd name="T23" fmla="*/ 17 h 17"/>
                  <a:gd name="T24" fmla="*/ 1 w 6"/>
                  <a:gd name="T25" fmla="*/ 16 h 17"/>
                  <a:gd name="T26" fmla="*/ 5 w 6"/>
                  <a:gd name="T27" fmla="*/ 16 h 17"/>
                  <a:gd name="T28" fmla="*/ 5 w 6"/>
                  <a:gd name="T29" fmla="*/ 2 h 17"/>
                  <a:gd name="T30" fmla="*/ 2 w 6"/>
                  <a:gd name="T31" fmla="*/ 4 h 17"/>
                  <a:gd name="T32" fmla="*/ 1 w 6"/>
                  <a:gd name="T33" fmla="*/ 6 h 17"/>
                  <a:gd name="T34" fmla="*/ 1 w 6"/>
                  <a:gd name="T35" fmla="*/ 11 h 17"/>
                  <a:gd name="T36" fmla="*/ 1 w 6"/>
                  <a:gd name="T3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17">
                    <a:moveTo>
                      <a:pt x="5" y="17"/>
                    </a:moveTo>
                    <a:cubicBezTo>
                      <a:pt x="0" y="17"/>
                      <a:pt x="0" y="17"/>
                      <a:pt x="0" y="17"/>
                    </a:cubicBezTo>
                    <a:cubicBezTo>
                      <a:pt x="0" y="17"/>
                      <a:pt x="0" y="17"/>
                      <a:pt x="0" y="17"/>
                    </a:cubicBezTo>
                    <a:cubicBezTo>
                      <a:pt x="0" y="15"/>
                      <a:pt x="0" y="13"/>
                      <a:pt x="0" y="11"/>
                    </a:cubicBezTo>
                    <a:cubicBezTo>
                      <a:pt x="0" y="10"/>
                      <a:pt x="0" y="8"/>
                      <a:pt x="0" y="6"/>
                    </a:cubicBezTo>
                    <a:cubicBezTo>
                      <a:pt x="0" y="6"/>
                      <a:pt x="0" y="5"/>
                      <a:pt x="0" y="5"/>
                    </a:cubicBezTo>
                    <a:cubicBezTo>
                      <a:pt x="0" y="5"/>
                      <a:pt x="0" y="5"/>
                      <a:pt x="1" y="4"/>
                    </a:cubicBezTo>
                    <a:cubicBezTo>
                      <a:pt x="3" y="2"/>
                      <a:pt x="4" y="1"/>
                      <a:pt x="5" y="0"/>
                    </a:cubicBezTo>
                    <a:cubicBezTo>
                      <a:pt x="5" y="0"/>
                      <a:pt x="5" y="0"/>
                      <a:pt x="5" y="0"/>
                    </a:cubicBezTo>
                    <a:cubicBezTo>
                      <a:pt x="6" y="0"/>
                      <a:pt x="6" y="0"/>
                      <a:pt x="6" y="0"/>
                    </a:cubicBezTo>
                    <a:cubicBezTo>
                      <a:pt x="6" y="6"/>
                      <a:pt x="6" y="12"/>
                      <a:pt x="6" y="17"/>
                    </a:cubicBezTo>
                    <a:cubicBezTo>
                      <a:pt x="6" y="17"/>
                      <a:pt x="6" y="17"/>
                      <a:pt x="5" y="17"/>
                    </a:cubicBezTo>
                    <a:close/>
                    <a:moveTo>
                      <a:pt x="1" y="16"/>
                    </a:moveTo>
                    <a:cubicBezTo>
                      <a:pt x="5" y="16"/>
                      <a:pt x="5" y="16"/>
                      <a:pt x="5" y="16"/>
                    </a:cubicBezTo>
                    <a:cubicBezTo>
                      <a:pt x="5" y="12"/>
                      <a:pt x="5" y="7"/>
                      <a:pt x="5" y="2"/>
                    </a:cubicBezTo>
                    <a:cubicBezTo>
                      <a:pt x="4" y="2"/>
                      <a:pt x="3" y="3"/>
                      <a:pt x="2" y="4"/>
                    </a:cubicBezTo>
                    <a:cubicBezTo>
                      <a:pt x="1" y="5"/>
                      <a:pt x="1" y="6"/>
                      <a:pt x="1" y="6"/>
                    </a:cubicBezTo>
                    <a:cubicBezTo>
                      <a:pt x="1" y="8"/>
                      <a:pt x="1" y="10"/>
                      <a:pt x="1" y="11"/>
                    </a:cubicBezTo>
                    <a:cubicBezTo>
                      <a:pt x="1" y="13"/>
                      <a:pt x="1"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273"/>
              <p:cNvSpPr/>
              <p:nvPr/>
            </p:nvSpPr>
            <p:spPr bwMode="auto">
              <a:xfrm>
                <a:off x="5155" y="2928"/>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1"/>
                      <a:pt x="1" y="0"/>
                      <a:pt x="1" y="0"/>
                    </a:cubicBezTo>
                    <a:cubicBezTo>
                      <a:pt x="2" y="0"/>
                      <a:pt x="2" y="0"/>
                      <a:pt x="2" y="0"/>
                    </a:cubicBezTo>
                    <a:cubicBezTo>
                      <a:pt x="3" y="0"/>
                      <a:pt x="3" y="1"/>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274"/>
              <p:cNvSpPr/>
              <p:nvPr/>
            </p:nvSpPr>
            <p:spPr bwMode="auto">
              <a:xfrm>
                <a:off x="5155" y="2941"/>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275"/>
              <p:cNvSpPr/>
              <p:nvPr/>
            </p:nvSpPr>
            <p:spPr bwMode="auto">
              <a:xfrm>
                <a:off x="5155" y="2905"/>
                <a:ext cx="8" cy="2"/>
              </a:xfrm>
              <a:custGeom>
                <a:avLst/>
                <a:gdLst>
                  <a:gd name="T0" fmla="*/ 2 w 3"/>
                  <a:gd name="T1" fmla="*/ 1 h 1"/>
                  <a:gd name="T2" fmla="*/ 1 w 3"/>
                  <a:gd name="T3" fmla="*/ 1 h 1"/>
                  <a:gd name="T4" fmla="*/ 0 w 3"/>
                  <a:gd name="T5" fmla="*/ 1 h 1"/>
                  <a:gd name="T6" fmla="*/ 1 w 3"/>
                  <a:gd name="T7" fmla="*/ 0 h 1"/>
                  <a:gd name="T8" fmla="*/ 2 w 3"/>
                  <a:gd name="T9" fmla="*/ 0 h 1"/>
                  <a:gd name="T10" fmla="*/ 3 w 3"/>
                  <a:gd name="T11" fmla="*/ 1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1"/>
                    </a:cubicBezTo>
                    <a:cubicBezTo>
                      <a:pt x="0" y="0"/>
                      <a:pt x="1" y="0"/>
                      <a:pt x="1" y="0"/>
                    </a:cubicBezTo>
                    <a:cubicBezTo>
                      <a:pt x="2" y="0"/>
                      <a:pt x="2" y="0"/>
                      <a:pt x="2" y="0"/>
                    </a:cubicBezTo>
                    <a:cubicBezTo>
                      <a:pt x="3" y="0"/>
                      <a:pt x="3" y="0"/>
                      <a:pt x="3"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Freeform 276"/>
              <p:cNvSpPr/>
              <p:nvPr/>
            </p:nvSpPr>
            <p:spPr bwMode="auto">
              <a:xfrm>
                <a:off x="5155" y="2895"/>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277"/>
              <p:cNvSpPr/>
              <p:nvPr/>
            </p:nvSpPr>
            <p:spPr bwMode="auto">
              <a:xfrm>
                <a:off x="5155" y="2918"/>
                <a:ext cx="8" cy="2"/>
              </a:xfrm>
              <a:custGeom>
                <a:avLst/>
                <a:gdLst>
                  <a:gd name="T0" fmla="*/ 2 w 3"/>
                  <a:gd name="T1" fmla="*/ 1 h 1"/>
                  <a:gd name="T2" fmla="*/ 1 w 3"/>
                  <a:gd name="T3" fmla="*/ 1 h 1"/>
                  <a:gd name="T4" fmla="*/ 0 w 3"/>
                  <a:gd name="T5" fmla="*/ 0 h 1"/>
                  <a:gd name="T6" fmla="*/ 1 w 3"/>
                  <a:gd name="T7" fmla="*/ 0 h 1"/>
                  <a:gd name="T8" fmla="*/ 2 w 3"/>
                  <a:gd name="T9" fmla="*/ 0 h 1"/>
                  <a:gd name="T10" fmla="*/ 3 w 3"/>
                  <a:gd name="T11" fmla="*/ 0 h 1"/>
                  <a:gd name="T12" fmla="*/ 2 w 3"/>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2" y="1"/>
                    </a:moveTo>
                    <a:cubicBezTo>
                      <a:pt x="1" y="1"/>
                      <a:pt x="1" y="1"/>
                      <a:pt x="1" y="1"/>
                    </a:cubicBezTo>
                    <a:cubicBezTo>
                      <a:pt x="1" y="1"/>
                      <a:pt x="0" y="1"/>
                      <a:pt x="0" y="0"/>
                    </a:cubicBezTo>
                    <a:cubicBezTo>
                      <a:pt x="0" y="0"/>
                      <a:pt x="1" y="0"/>
                      <a:pt x="1" y="0"/>
                    </a:cubicBezTo>
                    <a:cubicBezTo>
                      <a:pt x="2" y="0"/>
                      <a:pt x="2" y="0"/>
                      <a:pt x="2" y="0"/>
                    </a:cubicBezTo>
                    <a:cubicBezTo>
                      <a:pt x="3" y="0"/>
                      <a:pt x="3" y="0"/>
                      <a:pt x="3" y="0"/>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Freeform 278"/>
              <p:cNvSpPr/>
              <p:nvPr/>
            </p:nvSpPr>
            <p:spPr bwMode="auto">
              <a:xfrm>
                <a:off x="5173" y="2943"/>
                <a:ext cx="15" cy="10"/>
              </a:xfrm>
              <a:custGeom>
                <a:avLst/>
                <a:gdLst>
                  <a:gd name="T0" fmla="*/ 1 w 6"/>
                  <a:gd name="T1" fmla="*/ 4 h 4"/>
                  <a:gd name="T2" fmla="*/ 0 w 6"/>
                  <a:gd name="T3" fmla="*/ 4 h 4"/>
                  <a:gd name="T4" fmla="*/ 1 w 6"/>
                  <a:gd name="T5" fmla="*/ 3 h 4"/>
                  <a:gd name="T6" fmla="*/ 3 w 6"/>
                  <a:gd name="T7" fmla="*/ 2 h 4"/>
                  <a:gd name="T8" fmla="*/ 5 w 6"/>
                  <a:gd name="T9" fmla="*/ 1 h 4"/>
                  <a:gd name="T10" fmla="*/ 6 w 6"/>
                  <a:gd name="T11" fmla="*/ 1 h 4"/>
                  <a:gd name="T12" fmla="*/ 6 w 6"/>
                  <a:gd name="T13" fmla="*/ 1 h 4"/>
                  <a:gd name="T14" fmla="*/ 3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1" y="3"/>
                      <a:pt x="2" y="2"/>
                      <a:pt x="3" y="2"/>
                    </a:cubicBezTo>
                    <a:cubicBezTo>
                      <a:pt x="4" y="2"/>
                      <a:pt x="4" y="1"/>
                      <a:pt x="5" y="1"/>
                    </a:cubicBezTo>
                    <a:cubicBezTo>
                      <a:pt x="5" y="0"/>
                      <a:pt x="6" y="1"/>
                      <a:pt x="6" y="1"/>
                    </a:cubicBezTo>
                    <a:cubicBezTo>
                      <a:pt x="6" y="1"/>
                      <a:pt x="6" y="1"/>
                      <a:pt x="6" y="1"/>
                    </a:cubicBezTo>
                    <a:cubicBezTo>
                      <a:pt x="5" y="2"/>
                      <a:pt x="4" y="2"/>
                      <a:pt x="3" y="3"/>
                    </a:cubicBezTo>
                    <a:cubicBezTo>
                      <a:pt x="3" y="3"/>
                      <a:pt x="2"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279"/>
              <p:cNvSpPr/>
              <p:nvPr/>
            </p:nvSpPr>
            <p:spPr bwMode="auto">
              <a:xfrm>
                <a:off x="5173" y="2938"/>
                <a:ext cx="15" cy="8"/>
              </a:xfrm>
              <a:custGeom>
                <a:avLst/>
                <a:gdLst>
                  <a:gd name="T0" fmla="*/ 1 w 6"/>
                  <a:gd name="T1" fmla="*/ 3 h 3"/>
                  <a:gd name="T2" fmla="*/ 0 w 6"/>
                  <a:gd name="T3" fmla="*/ 3 h 3"/>
                  <a:gd name="T4" fmla="*/ 1 w 6"/>
                  <a:gd name="T5" fmla="*/ 2 h 3"/>
                  <a:gd name="T6" fmla="*/ 3 w 6"/>
                  <a:gd name="T7" fmla="*/ 1 h 3"/>
                  <a:gd name="T8" fmla="*/ 5 w 6"/>
                  <a:gd name="T9" fmla="*/ 0 h 3"/>
                  <a:gd name="T10" fmla="*/ 6 w 6"/>
                  <a:gd name="T11" fmla="*/ 0 h 3"/>
                  <a:gd name="T12" fmla="*/ 6 w 6"/>
                  <a:gd name="T13" fmla="*/ 1 h 3"/>
                  <a:gd name="T14" fmla="*/ 1 w 6"/>
                  <a:gd name="T15" fmla="*/ 3 h 3"/>
                  <a:gd name="T16" fmla="*/ 1 w 6"/>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1" y="3"/>
                    </a:moveTo>
                    <a:cubicBezTo>
                      <a:pt x="1" y="3"/>
                      <a:pt x="1" y="3"/>
                      <a:pt x="0" y="3"/>
                    </a:cubicBezTo>
                    <a:cubicBezTo>
                      <a:pt x="0" y="3"/>
                      <a:pt x="0" y="2"/>
                      <a:pt x="1" y="2"/>
                    </a:cubicBezTo>
                    <a:cubicBezTo>
                      <a:pt x="2" y="2"/>
                      <a:pt x="2" y="2"/>
                      <a:pt x="3" y="1"/>
                    </a:cubicBezTo>
                    <a:cubicBezTo>
                      <a:pt x="4" y="1"/>
                      <a:pt x="4" y="0"/>
                      <a:pt x="5" y="0"/>
                    </a:cubicBezTo>
                    <a:cubicBezTo>
                      <a:pt x="6" y="0"/>
                      <a:pt x="6" y="0"/>
                      <a:pt x="6" y="0"/>
                    </a:cubicBezTo>
                    <a:cubicBezTo>
                      <a:pt x="6" y="0"/>
                      <a:pt x="6" y="1"/>
                      <a:pt x="6" y="1"/>
                    </a:cubicBezTo>
                    <a:cubicBezTo>
                      <a:pt x="4" y="2"/>
                      <a:pt x="3"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280"/>
              <p:cNvSpPr/>
              <p:nvPr/>
            </p:nvSpPr>
            <p:spPr bwMode="auto">
              <a:xfrm>
                <a:off x="5193" y="2923"/>
                <a:ext cx="12" cy="7"/>
              </a:xfrm>
              <a:custGeom>
                <a:avLst/>
                <a:gdLst>
                  <a:gd name="T0" fmla="*/ 1 w 5"/>
                  <a:gd name="T1" fmla="*/ 3 h 3"/>
                  <a:gd name="T2" fmla="*/ 0 w 5"/>
                  <a:gd name="T3" fmla="*/ 3 h 3"/>
                  <a:gd name="T4" fmla="*/ 1 w 5"/>
                  <a:gd name="T5" fmla="*/ 2 h 3"/>
                  <a:gd name="T6" fmla="*/ 4 w 5"/>
                  <a:gd name="T7" fmla="*/ 0 h 3"/>
                  <a:gd name="T8" fmla="*/ 5 w 5"/>
                  <a:gd name="T9" fmla="*/ 0 h 3"/>
                  <a:gd name="T10" fmla="*/ 5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2" y="2"/>
                      <a:pt x="3" y="1"/>
                      <a:pt x="4" y="0"/>
                    </a:cubicBezTo>
                    <a:cubicBezTo>
                      <a:pt x="5" y="0"/>
                      <a:pt x="5" y="0"/>
                      <a:pt x="5" y="0"/>
                    </a:cubicBezTo>
                    <a:cubicBezTo>
                      <a:pt x="5" y="1"/>
                      <a:pt x="5" y="1"/>
                      <a:pt x="5" y="1"/>
                    </a:cubicBezTo>
                    <a:cubicBezTo>
                      <a:pt x="3" y="2"/>
                      <a:pt x="2"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281"/>
              <p:cNvSpPr/>
              <p:nvPr/>
            </p:nvSpPr>
            <p:spPr bwMode="auto">
              <a:xfrm>
                <a:off x="5193" y="2930"/>
                <a:ext cx="15" cy="11"/>
              </a:xfrm>
              <a:custGeom>
                <a:avLst/>
                <a:gdLst>
                  <a:gd name="T0" fmla="*/ 1 w 6"/>
                  <a:gd name="T1" fmla="*/ 4 h 4"/>
                  <a:gd name="T2" fmla="*/ 1 w 6"/>
                  <a:gd name="T3" fmla="*/ 4 h 4"/>
                  <a:gd name="T4" fmla="*/ 1 w 6"/>
                  <a:gd name="T5" fmla="*/ 3 h 4"/>
                  <a:gd name="T6" fmla="*/ 6 w 6"/>
                  <a:gd name="T7" fmla="*/ 0 h 4"/>
                  <a:gd name="T8" fmla="*/ 6 w 6"/>
                  <a:gd name="T9" fmla="*/ 0 h 4"/>
                  <a:gd name="T10" fmla="*/ 6 w 6"/>
                  <a:gd name="T11" fmla="*/ 1 h 4"/>
                  <a:gd name="T12" fmla="*/ 1 w 6"/>
                  <a:gd name="T13" fmla="*/ 4 h 4"/>
                  <a:gd name="T14" fmla="*/ 1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1" y="4"/>
                    </a:moveTo>
                    <a:cubicBezTo>
                      <a:pt x="1" y="4"/>
                      <a:pt x="1" y="4"/>
                      <a:pt x="1" y="4"/>
                    </a:cubicBezTo>
                    <a:cubicBezTo>
                      <a:pt x="0" y="4"/>
                      <a:pt x="1" y="3"/>
                      <a:pt x="1" y="3"/>
                    </a:cubicBezTo>
                    <a:cubicBezTo>
                      <a:pt x="6" y="0"/>
                      <a:pt x="6" y="0"/>
                      <a:pt x="6" y="0"/>
                    </a:cubicBezTo>
                    <a:cubicBezTo>
                      <a:pt x="6" y="0"/>
                      <a:pt x="6" y="0"/>
                      <a:pt x="6" y="0"/>
                    </a:cubicBezTo>
                    <a:cubicBezTo>
                      <a:pt x="6" y="1"/>
                      <a:pt x="6" y="1"/>
                      <a:pt x="6" y="1"/>
                    </a:cubicBezTo>
                    <a:cubicBezTo>
                      <a:pt x="1" y="4"/>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282"/>
              <p:cNvSpPr/>
              <p:nvPr/>
            </p:nvSpPr>
            <p:spPr bwMode="auto">
              <a:xfrm>
                <a:off x="5193" y="2938"/>
                <a:ext cx="15" cy="10"/>
              </a:xfrm>
              <a:custGeom>
                <a:avLst/>
                <a:gdLst>
                  <a:gd name="T0" fmla="*/ 1 w 6"/>
                  <a:gd name="T1" fmla="*/ 4 h 4"/>
                  <a:gd name="T2" fmla="*/ 0 w 6"/>
                  <a:gd name="T3" fmla="*/ 4 h 4"/>
                  <a:gd name="T4" fmla="*/ 1 w 6"/>
                  <a:gd name="T5" fmla="*/ 3 h 4"/>
                  <a:gd name="T6" fmla="*/ 3 w 6"/>
                  <a:gd name="T7" fmla="*/ 2 h 4"/>
                  <a:gd name="T8" fmla="*/ 6 w 6"/>
                  <a:gd name="T9" fmla="*/ 0 h 4"/>
                  <a:gd name="T10" fmla="*/ 6 w 6"/>
                  <a:gd name="T11" fmla="*/ 1 h 4"/>
                  <a:gd name="T12" fmla="*/ 6 w 6"/>
                  <a:gd name="T13" fmla="*/ 1 h 4"/>
                  <a:gd name="T14" fmla="*/ 4 w 6"/>
                  <a:gd name="T15" fmla="*/ 3 h 4"/>
                  <a:gd name="T16" fmla="*/ 1 w 6"/>
                  <a:gd name="T17" fmla="*/ 4 h 4"/>
                  <a:gd name="T18" fmla="*/ 1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1" y="4"/>
                    </a:moveTo>
                    <a:cubicBezTo>
                      <a:pt x="1" y="4"/>
                      <a:pt x="1" y="4"/>
                      <a:pt x="0" y="4"/>
                    </a:cubicBezTo>
                    <a:cubicBezTo>
                      <a:pt x="0" y="4"/>
                      <a:pt x="0" y="3"/>
                      <a:pt x="1" y="3"/>
                    </a:cubicBezTo>
                    <a:cubicBezTo>
                      <a:pt x="2" y="3"/>
                      <a:pt x="2" y="2"/>
                      <a:pt x="3" y="2"/>
                    </a:cubicBezTo>
                    <a:cubicBezTo>
                      <a:pt x="4" y="1"/>
                      <a:pt x="5" y="1"/>
                      <a:pt x="6" y="0"/>
                    </a:cubicBezTo>
                    <a:cubicBezTo>
                      <a:pt x="6" y="0"/>
                      <a:pt x="6" y="0"/>
                      <a:pt x="6" y="1"/>
                    </a:cubicBezTo>
                    <a:cubicBezTo>
                      <a:pt x="6" y="1"/>
                      <a:pt x="6" y="1"/>
                      <a:pt x="6" y="1"/>
                    </a:cubicBezTo>
                    <a:cubicBezTo>
                      <a:pt x="5" y="2"/>
                      <a:pt x="4" y="2"/>
                      <a:pt x="4" y="3"/>
                    </a:cubicBezTo>
                    <a:cubicBezTo>
                      <a:pt x="3" y="3"/>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283"/>
              <p:cNvSpPr/>
              <p:nvPr/>
            </p:nvSpPr>
            <p:spPr bwMode="auto">
              <a:xfrm>
                <a:off x="5198" y="2946"/>
                <a:ext cx="10" cy="7"/>
              </a:xfrm>
              <a:custGeom>
                <a:avLst/>
                <a:gdLst>
                  <a:gd name="T0" fmla="*/ 0 w 4"/>
                  <a:gd name="T1" fmla="*/ 3 h 3"/>
                  <a:gd name="T2" fmla="*/ 0 w 4"/>
                  <a:gd name="T3" fmla="*/ 3 h 3"/>
                  <a:gd name="T4" fmla="*/ 0 w 4"/>
                  <a:gd name="T5" fmla="*/ 2 h 3"/>
                  <a:gd name="T6" fmla="*/ 4 w 4"/>
                  <a:gd name="T7" fmla="*/ 0 h 3"/>
                  <a:gd name="T8" fmla="*/ 4 w 4"/>
                  <a:gd name="T9" fmla="*/ 0 h 3"/>
                  <a:gd name="T10" fmla="*/ 4 w 4"/>
                  <a:gd name="T11" fmla="*/ 1 h 3"/>
                  <a:gd name="T12" fmla="*/ 0 w 4"/>
                  <a:gd name="T13" fmla="*/ 3 h 3"/>
                  <a:gd name="T14" fmla="*/ 0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0" y="3"/>
                    </a:moveTo>
                    <a:cubicBezTo>
                      <a:pt x="0" y="3"/>
                      <a:pt x="0" y="3"/>
                      <a:pt x="0" y="3"/>
                    </a:cubicBezTo>
                    <a:cubicBezTo>
                      <a:pt x="0" y="3"/>
                      <a:pt x="0" y="3"/>
                      <a:pt x="0" y="2"/>
                    </a:cubicBezTo>
                    <a:cubicBezTo>
                      <a:pt x="1" y="2"/>
                      <a:pt x="3" y="1"/>
                      <a:pt x="4" y="0"/>
                    </a:cubicBezTo>
                    <a:cubicBezTo>
                      <a:pt x="4" y="0"/>
                      <a:pt x="4" y="0"/>
                      <a:pt x="4" y="0"/>
                    </a:cubicBezTo>
                    <a:cubicBezTo>
                      <a:pt x="4" y="0"/>
                      <a:pt x="4" y="1"/>
                      <a:pt x="4" y="1"/>
                    </a:cubicBezTo>
                    <a:cubicBezTo>
                      <a:pt x="3" y="2"/>
                      <a:pt x="2"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284"/>
              <p:cNvSpPr/>
              <p:nvPr/>
            </p:nvSpPr>
            <p:spPr bwMode="auto">
              <a:xfrm>
                <a:off x="5215" y="2933"/>
                <a:ext cx="13" cy="8"/>
              </a:xfrm>
              <a:custGeom>
                <a:avLst/>
                <a:gdLst>
                  <a:gd name="T0" fmla="*/ 0 w 5"/>
                  <a:gd name="T1" fmla="*/ 3 h 3"/>
                  <a:gd name="T2" fmla="*/ 0 w 5"/>
                  <a:gd name="T3" fmla="*/ 3 h 3"/>
                  <a:gd name="T4" fmla="*/ 0 w 5"/>
                  <a:gd name="T5" fmla="*/ 2 h 3"/>
                  <a:gd name="T6" fmla="*/ 2 w 5"/>
                  <a:gd name="T7" fmla="*/ 1 h 3"/>
                  <a:gd name="T8" fmla="*/ 5 w 5"/>
                  <a:gd name="T9" fmla="*/ 0 h 3"/>
                  <a:gd name="T10" fmla="*/ 5 w 5"/>
                  <a:gd name="T11" fmla="*/ 0 h 3"/>
                  <a:gd name="T12" fmla="*/ 5 w 5"/>
                  <a:gd name="T13" fmla="*/ 1 h 3"/>
                  <a:gd name="T14" fmla="*/ 3 w 5"/>
                  <a:gd name="T15" fmla="*/ 2 h 3"/>
                  <a:gd name="T16" fmla="*/ 0 w 5"/>
                  <a:gd name="T17" fmla="*/ 3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0" y="3"/>
                      <a:pt x="0" y="3"/>
                      <a:pt x="0" y="3"/>
                    </a:cubicBezTo>
                    <a:cubicBezTo>
                      <a:pt x="0" y="3"/>
                      <a:pt x="0" y="2"/>
                      <a:pt x="0" y="2"/>
                    </a:cubicBezTo>
                    <a:cubicBezTo>
                      <a:pt x="1" y="2"/>
                      <a:pt x="1" y="2"/>
                      <a:pt x="2" y="1"/>
                    </a:cubicBezTo>
                    <a:cubicBezTo>
                      <a:pt x="3" y="1"/>
                      <a:pt x="4" y="1"/>
                      <a:pt x="5" y="0"/>
                    </a:cubicBezTo>
                    <a:cubicBezTo>
                      <a:pt x="5" y="0"/>
                      <a:pt x="5" y="0"/>
                      <a:pt x="5" y="0"/>
                    </a:cubicBezTo>
                    <a:cubicBezTo>
                      <a:pt x="5" y="1"/>
                      <a:pt x="5" y="1"/>
                      <a:pt x="5" y="1"/>
                    </a:cubicBezTo>
                    <a:cubicBezTo>
                      <a:pt x="4" y="1"/>
                      <a:pt x="4" y="2"/>
                      <a:pt x="3" y="2"/>
                    </a:cubicBezTo>
                    <a:cubicBezTo>
                      <a:pt x="2"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285"/>
              <p:cNvSpPr/>
              <p:nvPr/>
            </p:nvSpPr>
            <p:spPr bwMode="auto">
              <a:xfrm>
                <a:off x="5213" y="2941"/>
                <a:ext cx="17" cy="10"/>
              </a:xfrm>
              <a:custGeom>
                <a:avLst/>
                <a:gdLst>
                  <a:gd name="T0" fmla="*/ 1 w 7"/>
                  <a:gd name="T1" fmla="*/ 4 h 4"/>
                  <a:gd name="T2" fmla="*/ 1 w 7"/>
                  <a:gd name="T3" fmla="*/ 4 h 4"/>
                  <a:gd name="T4" fmla="*/ 1 w 7"/>
                  <a:gd name="T5" fmla="*/ 3 h 4"/>
                  <a:gd name="T6" fmla="*/ 6 w 7"/>
                  <a:gd name="T7" fmla="*/ 0 h 4"/>
                  <a:gd name="T8" fmla="*/ 6 w 7"/>
                  <a:gd name="T9" fmla="*/ 0 h 4"/>
                  <a:gd name="T10" fmla="*/ 6 w 7"/>
                  <a:gd name="T11" fmla="*/ 1 h 4"/>
                  <a:gd name="T12" fmla="*/ 1 w 7"/>
                  <a:gd name="T13" fmla="*/ 4 h 4"/>
                  <a:gd name="T14" fmla="*/ 1 w 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1" y="4"/>
                    </a:moveTo>
                    <a:cubicBezTo>
                      <a:pt x="1" y="4"/>
                      <a:pt x="1" y="4"/>
                      <a:pt x="1" y="4"/>
                    </a:cubicBezTo>
                    <a:cubicBezTo>
                      <a:pt x="0" y="4"/>
                      <a:pt x="1" y="3"/>
                      <a:pt x="1" y="3"/>
                    </a:cubicBezTo>
                    <a:cubicBezTo>
                      <a:pt x="2" y="2"/>
                      <a:pt x="4" y="1"/>
                      <a:pt x="6" y="0"/>
                    </a:cubicBezTo>
                    <a:cubicBezTo>
                      <a:pt x="6" y="0"/>
                      <a:pt x="6" y="0"/>
                      <a:pt x="6" y="0"/>
                    </a:cubicBezTo>
                    <a:cubicBezTo>
                      <a:pt x="7" y="1"/>
                      <a:pt x="6" y="1"/>
                      <a:pt x="6" y="1"/>
                    </a:cubicBezTo>
                    <a:cubicBezTo>
                      <a:pt x="4" y="2"/>
                      <a:pt x="3"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286"/>
              <p:cNvSpPr/>
              <p:nvPr/>
            </p:nvSpPr>
            <p:spPr bwMode="auto">
              <a:xfrm>
                <a:off x="5218" y="2946"/>
                <a:ext cx="12" cy="7"/>
              </a:xfrm>
              <a:custGeom>
                <a:avLst/>
                <a:gdLst>
                  <a:gd name="T0" fmla="*/ 1 w 5"/>
                  <a:gd name="T1" fmla="*/ 3 h 3"/>
                  <a:gd name="T2" fmla="*/ 0 w 5"/>
                  <a:gd name="T3" fmla="*/ 3 h 3"/>
                  <a:gd name="T4" fmla="*/ 1 w 5"/>
                  <a:gd name="T5" fmla="*/ 2 h 3"/>
                  <a:gd name="T6" fmla="*/ 4 w 5"/>
                  <a:gd name="T7" fmla="*/ 0 h 3"/>
                  <a:gd name="T8" fmla="*/ 4 w 5"/>
                  <a:gd name="T9" fmla="*/ 1 h 3"/>
                  <a:gd name="T10" fmla="*/ 4 w 5"/>
                  <a:gd name="T11" fmla="*/ 1 h 3"/>
                  <a:gd name="T12" fmla="*/ 1 w 5"/>
                  <a:gd name="T13" fmla="*/ 3 h 3"/>
                  <a:gd name="T14" fmla="*/ 1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1" y="3"/>
                    </a:moveTo>
                    <a:cubicBezTo>
                      <a:pt x="1" y="3"/>
                      <a:pt x="0" y="3"/>
                      <a:pt x="0" y="3"/>
                    </a:cubicBezTo>
                    <a:cubicBezTo>
                      <a:pt x="0" y="3"/>
                      <a:pt x="0" y="3"/>
                      <a:pt x="1" y="2"/>
                    </a:cubicBezTo>
                    <a:cubicBezTo>
                      <a:pt x="4" y="0"/>
                      <a:pt x="4" y="0"/>
                      <a:pt x="4" y="0"/>
                    </a:cubicBezTo>
                    <a:cubicBezTo>
                      <a:pt x="4" y="0"/>
                      <a:pt x="4" y="0"/>
                      <a:pt x="4" y="1"/>
                    </a:cubicBezTo>
                    <a:cubicBezTo>
                      <a:pt x="5" y="1"/>
                      <a:pt x="4" y="1"/>
                      <a:pt x="4"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287"/>
              <p:cNvSpPr/>
              <p:nvPr/>
            </p:nvSpPr>
            <p:spPr bwMode="auto">
              <a:xfrm>
                <a:off x="5235" y="2918"/>
                <a:ext cx="15" cy="15"/>
              </a:xfrm>
              <a:custGeom>
                <a:avLst/>
                <a:gdLst>
                  <a:gd name="T0" fmla="*/ 0 w 6"/>
                  <a:gd name="T1" fmla="*/ 6 h 6"/>
                  <a:gd name="T2" fmla="*/ 0 w 6"/>
                  <a:gd name="T3" fmla="*/ 6 h 6"/>
                  <a:gd name="T4" fmla="*/ 0 w 6"/>
                  <a:gd name="T5" fmla="*/ 5 h 6"/>
                  <a:gd name="T6" fmla="*/ 4 w 6"/>
                  <a:gd name="T7" fmla="*/ 1 h 6"/>
                  <a:gd name="T8" fmla="*/ 5 w 6"/>
                  <a:gd name="T9" fmla="*/ 1 h 6"/>
                  <a:gd name="T10" fmla="*/ 6 w 6"/>
                  <a:gd name="T11" fmla="*/ 1 h 6"/>
                  <a:gd name="T12" fmla="*/ 6 w 6"/>
                  <a:gd name="T13" fmla="*/ 1 h 6"/>
                  <a:gd name="T14" fmla="*/ 5 w 6"/>
                  <a:gd name="T15" fmla="*/ 2 h 6"/>
                  <a:gd name="T16" fmla="*/ 1 w 6"/>
                  <a:gd name="T17" fmla="*/ 6 h 6"/>
                  <a:gd name="T18" fmla="*/ 0 w 6"/>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0" y="6"/>
                    </a:moveTo>
                    <a:cubicBezTo>
                      <a:pt x="0" y="6"/>
                      <a:pt x="0" y="6"/>
                      <a:pt x="0" y="6"/>
                    </a:cubicBezTo>
                    <a:cubicBezTo>
                      <a:pt x="0" y="5"/>
                      <a:pt x="0" y="5"/>
                      <a:pt x="0" y="5"/>
                    </a:cubicBezTo>
                    <a:cubicBezTo>
                      <a:pt x="2" y="4"/>
                      <a:pt x="3" y="3"/>
                      <a:pt x="4" y="1"/>
                    </a:cubicBezTo>
                    <a:cubicBezTo>
                      <a:pt x="5" y="1"/>
                      <a:pt x="5" y="1"/>
                      <a:pt x="5" y="1"/>
                    </a:cubicBezTo>
                    <a:cubicBezTo>
                      <a:pt x="5" y="0"/>
                      <a:pt x="6" y="0"/>
                      <a:pt x="6" y="1"/>
                    </a:cubicBezTo>
                    <a:cubicBezTo>
                      <a:pt x="6" y="1"/>
                      <a:pt x="6" y="1"/>
                      <a:pt x="6" y="1"/>
                    </a:cubicBezTo>
                    <a:cubicBezTo>
                      <a:pt x="5" y="2"/>
                      <a:pt x="5" y="2"/>
                      <a:pt x="5" y="2"/>
                    </a:cubicBezTo>
                    <a:cubicBezTo>
                      <a:pt x="4" y="4"/>
                      <a:pt x="3" y="5"/>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288"/>
              <p:cNvSpPr/>
              <p:nvPr/>
            </p:nvSpPr>
            <p:spPr bwMode="auto">
              <a:xfrm>
                <a:off x="5235" y="2930"/>
                <a:ext cx="15" cy="13"/>
              </a:xfrm>
              <a:custGeom>
                <a:avLst/>
                <a:gdLst>
                  <a:gd name="T0" fmla="*/ 0 w 6"/>
                  <a:gd name="T1" fmla="*/ 5 h 5"/>
                  <a:gd name="T2" fmla="*/ 0 w 6"/>
                  <a:gd name="T3" fmla="*/ 4 h 5"/>
                  <a:gd name="T4" fmla="*/ 0 w 6"/>
                  <a:gd name="T5" fmla="*/ 4 h 5"/>
                  <a:gd name="T6" fmla="*/ 1 w 6"/>
                  <a:gd name="T7" fmla="*/ 3 h 5"/>
                  <a:gd name="T8" fmla="*/ 5 w 6"/>
                  <a:gd name="T9" fmla="*/ 0 h 5"/>
                  <a:gd name="T10" fmla="*/ 5 w 6"/>
                  <a:gd name="T11" fmla="*/ 0 h 5"/>
                  <a:gd name="T12" fmla="*/ 5 w 6"/>
                  <a:gd name="T13" fmla="*/ 1 h 5"/>
                  <a:gd name="T14" fmla="*/ 1 w 6"/>
                  <a:gd name="T15" fmla="*/ 4 h 5"/>
                  <a:gd name="T16" fmla="*/ 1 w 6"/>
                  <a:gd name="T17" fmla="*/ 4 h 5"/>
                  <a:gd name="T18" fmla="*/ 0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0" y="5"/>
                    </a:moveTo>
                    <a:cubicBezTo>
                      <a:pt x="0" y="5"/>
                      <a:pt x="0" y="4"/>
                      <a:pt x="0" y="4"/>
                    </a:cubicBezTo>
                    <a:cubicBezTo>
                      <a:pt x="0" y="4"/>
                      <a:pt x="0" y="4"/>
                      <a:pt x="0" y="4"/>
                    </a:cubicBezTo>
                    <a:cubicBezTo>
                      <a:pt x="1" y="3"/>
                      <a:pt x="1" y="3"/>
                      <a:pt x="1" y="3"/>
                    </a:cubicBezTo>
                    <a:cubicBezTo>
                      <a:pt x="2" y="2"/>
                      <a:pt x="3" y="2"/>
                      <a:pt x="5" y="0"/>
                    </a:cubicBezTo>
                    <a:cubicBezTo>
                      <a:pt x="5" y="0"/>
                      <a:pt x="5" y="0"/>
                      <a:pt x="5" y="0"/>
                    </a:cubicBezTo>
                    <a:cubicBezTo>
                      <a:pt x="6" y="0"/>
                      <a:pt x="6" y="1"/>
                      <a:pt x="5" y="1"/>
                    </a:cubicBezTo>
                    <a:cubicBezTo>
                      <a:pt x="3" y="2"/>
                      <a:pt x="3" y="3"/>
                      <a:pt x="1" y="4"/>
                    </a:cubicBezTo>
                    <a:cubicBezTo>
                      <a:pt x="1" y="4"/>
                      <a:pt x="1" y="4"/>
                      <a:pt x="1" y="4"/>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289"/>
              <p:cNvSpPr/>
              <p:nvPr/>
            </p:nvSpPr>
            <p:spPr bwMode="auto">
              <a:xfrm>
                <a:off x="5235" y="2941"/>
                <a:ext cx="15" cy="10"/>
              </a:xfrm>
              <a:custGeom>
                <a:avLst/>
                <a:gdLst>
                  <a:gd name="T0" fmla="*/ 0 w 6"/>
                  <a:gd name="T1" fmla="*/ 4 h 4"/>
                  <a:gd name="T2" fmla="*/ 0 w 6"/>
                  <a:gd name="T3" fmla="*/ 3 h 4"/>
                  <a:gd name="T4" fmla="*/ 0 w 6"/>
                  <a:gd name="T5" fmla="*/ 3 h 4"/>
                  <a:gd name="T6" fmla="*/ 2 w 6"/>
                  <a:gd name="T7" fmla="*/ 1 h 4"/>
                  <a:gd name="T8" fmla="*/ 5 w 6"/>
                  <a:gd name="T9" fmla="*/ 0 h 4"/>
                  <a:gd name="T10" fmla="*/ 5 w 6"/>
                  <a:gd name="T11" fmla="*/ 0 h 4"/>
                  <a:gd name="T12" fmla="*/ 5 w 6"/>
                  <a:gd name="T13" fmla="*/ 1 h 4"/>
                  <a:gd name="T14" fmla="*/ 3 w 6"/>
                  <a:gd name="T15" fmla="*/ 2 h 4"/>
                  <a:gd name="T16" fmla="*/ 1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cubicBezTo>
                      <a:pt x="0" y="4"/>
                      <a:pt x="0" y="4"/>
                      <a:pt x="0" y="3"/>
                    </a:cubicBezTo>
                    <a:cubicBezTo>
                      <a:pt x="0" y="3"/>
                      <a:pt x="0" y="3"/>
                      <a:pt x="0" y="3"/>
                    </a:cubicBezTo>
                    <a:cubicBezTo>
                      <a:pt x="1" y="2"/>
                      <a:pt x="2" y="2"/>
                      <a:pt x="2" y="1"/>
                    </a:cubicBezTo>
                    <a:cubicBezTo>
                      <a:pt x="3" y="1"/>
                      <a:pt x="4" y="0"/>
                      <a:pt x="5" y="0"/>
                    </a:cubicBezTo>
                    <a:cubicBezTo>
                      <a:pt x="5" y="0"/>
                      <a:pt x="5" y="0"/>
                      <a:pt x="5" y="0"/>
                    </a:cubicBezTo>
                    <a:cubicBezTo>
                      <a:pt x="6" y="0"/>
                      <a:pt x="6" y="0"/>
                      <a:pt x="5" y="1"/>
                    </a:cubicBezTo>
                    <a:cubicBezTo>
                      <a:pt x="4" y="1"/>
                      <a:pt x="4" y="2"/>
                      <a:pt x="3" y="2"/>
                    </a:cubicBezTo>
                    <a:cubicBezTo>
                      <a:pt x="2" y="3"/>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290"/>
              <p:cNvSpPr/>
              <p:nvPr/>
            </p:nvSpPr>
            <p:spPr bwMode="auto">
              <a:xfrm>
                <a:off x="5152" y="2953"/>
                <a:ext cx="113" cy="3"/>
              </a:xfrm>
              <a:custGeom>
                <a:avLst/>
                <a:gdLst>
                  <a:gd name="T0" fmla="*/ 44 w 45"/>
                  <a:gd name="T1" fmla="*/ 1 h 1"/>
                  <a:gd name="T2" fmla="*/ 0 w 45"/>
                  <a:gd name="T3" fmla="*/ 1 h 1"/>
                  <a:gd name="T4" fmla="*/ 0 w 45"/>
                  <a:gd name="T5" fmla="*/ 0 h 1"/>
                  <a:gd name="T6" fmla="*/ 0 w 45"/>
                  <a:gd name="T7" fmla="*/ 0 h 1"/>
                  <a:gd name="T8" fmla="*/ 44 w 45"/>
                  <a:gd name="T9" fmla="*/ 0 h 1"/>
                  <a:gd name="T10" fmla="*/ 45 w 45"/>
                  <a:gd name="T11" fmla="*/ 0 h 1"/>
                  <a:gd name="T12" fmla="*/ 44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44" y="1"/>
                    </a:moveTo>
                    <a:cubicBezTo>
                      <a:pt x="0" y="1"/>
                      <a:pt x="0" y="1"/>
                      <a:pt x="0" y="1"/>
                    </a:cubicBezTo>
                    <a:cubicBezTo>
                      <a:pt x="0" y="1"/>
                      <a:pt x="0" y="1"/>
                      <a:pt x="0" y="0"/>
                    </a:cubicBezTo>
                    <a:cubicBezTo>
                      <a:pt x="0" y="0"/>
                      <a:pt x="0" y="0"/>
                      <a:pt x="0" y="0"/>
                    </a:cubicBezTo>
                    <a:cubicBezTo>
                      <a:pt x="44" y="0"/>
                      <a:pt x="44" y="0"/>
                      <a:pt x="44" y="0"/>
                    </a:cubicBezTo>
                    <a:cubicBezTo>
                      <a:pt x="44" y="0"/>
                      <a:pt x="45" y="0"/>
                      <a:pt x="45" y="0"/>
                    </a:cubicBezTo>
                    <a:cubicBezTo>
                      <a:pt x="45" y="1"/>
                      <a:pt x="44" y="1"/>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291"/>
              <p:cNvSpPr/>
              <p:nvPr/>
            </p:nvSpPr>
            <p:spPr bwMode="auto">
              <a:xfrm>
                <a:off x="5160" y="2874"/>
                <a:ext cx="3" cy="92"/>
              </a:xfrm>
              <a:custGeom>
                <a:avLst/>
                <a:gdLst>
                  <a:gd name="T0" fmla="*/ 0 w 1"/>
                  <a:gd name="T1" fmla="*/ 36 h 36"/>
                  <a:gd name="T2" fmla="*/ 0 w 1"/>
                  <a:gd name="T3" fmla="*/ 35 h 36"/>
                  <a:gd name="T4" fmla="*/ 0 w 1"/>
                  <a:gd name="T5" fmla="*/ 0 h 36"/>
                  <a:gd name="T6" fmla="*/ 0 w 1"/>
                  <a:gd name="T7" fmla="*/ 0 h 36"/>
                  <a:gd name="T8" fmla="*/ 1 w 1"/>
                  <a:gd name="T9" fmla="*/ 0 h 36"/>
                  <a:gd name="T10" fmla="*/ 1 w 1"/>
                  <a:gd name="T11" fmla="*/ 35 h 36"/>
                  <a:gd name="T12" fmla="*/ 0 w 1"/>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 h="36">
                    <a:moveTo>
                      <a:pt x="0" y="36"/>
                    </a:moveTo>
                    <a:cubicBezTo>
                      <a:pt x="0" y="36"/>
                      <a:pt x="0" y="36"/>
                      <a:pt x="0" y="35"/>
                    </a:cubicBezTo>
                    <a:cubicBezTo>
                      <a:pt x="0" y="0"/>
                      <a:pt x="0" y="0"/>
                      <a:pt x="0" y="0"/>
                    </a:cubicBezTo>
                    <a:cubicBezTo>
                      <a:pt x="0" y="0"/>
                      <a:pt x="0" y="0"/>
                      <a:pt x="0" y="0"/>
                    </a:cubicBezTo>
                    <a:cubicBezTo>
                      <a:pt x="1" y="0"/>
                      <a:pt x="1" y="0"/>
                      <a:pt x="1" y="0"/>
                    </a:cubicBezTo>
                    <a:cubicBezTo>
                      <a:pt x="1" y="35"/>
                      <a:pt x="1" y="35"/>
                      <a:pt x="1" y="35"/>
                    </a:cubicBezTo>
                    <a:cubicBezTo>
                      <a:pt x="1" y="36"/>
                      <a:pt x="1" y="36"/>
                      <a:pt x="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3" name="Group 294"/>
            <p:cNvGrpSpPr>
              <a:grpSpLocks noChangeAspect="1"/>
            </p:cNvGrpSpPr>
            <p:nvPr/>
          </p:nvGrpSpPr>
          <p:grpSpPr bwMode="auto">
            <a:xfrm>
              <a:off x="6852471" y="5312914"/>
              <a:ext cx="476510" cy="415420"/>
              <a:chOff x="4997" y="3211"/>
              <a:chExt cx="117" cy="102"/>
            </a:xfrm>
            <a:solidFill>
              <a:schemeClr val="bg1"/>
            </a:solidFill>
          </p:grpSpPr>
          <p:sp>
            <p:nvSpPr>
              <p:cNvPr id="184" name="Freeform 295"/>
              <p:cNvSpPr/>
              <p:nvPr/>
            </p:nvSpPr>
            <p:spPr bwMode="auto">
              <a:xfrm>
                <a:off x="4997" y="3270"/>
                <a:ext cx="5" cy="7"/>
              </a:xfrm>
              <a:custGeom>
                <a:avLst/>
                <a:gdLst>
                  <a:gd name="T0" fmla="*/ 0 w 2"/>
                  <a:gd name="T1" fmla="*/ 3 h 3"/>
                  <a:gd name="T2" fmla="*/ 0 w 2"/>
                  <a:gd name="T3" fmla="*/ 3 h 3"/>
                  <a:gd name="T4" fmla="*/ 0 w 2"/>
                  <a:gd name="T5" fmla="*/ 3 h 3"/>
                  <a:gd name="T6" fmla="*/ 1 w 2"/>
                  <a:gd name="T7" fmla="*/ 0 h 3"/>
                  <a:gd name="T8" fmla="*/ 1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0"/>
                      <a:pt x="1" y="0"/>
                      <a:pt x="1" y="0"/>
                    </a:cubicBezTo>
                    <a:cubicBezTo>
                      <a:pt x="1" y="0"/>
                      <a:pt x="1" y="0"/>
                      <a:pt x="1" y="0"/>
                    </a:cubicBezTo>
                    <a:cubicBezTo>
                      <a:pt x="2" y="0"/>
                      <a:pt x="2" y="0"/>
                      <a:pt x="2" y="0"/>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296"/>
              <p:cNvSpPr/>
              <p:nvPr/>
            </p:nvSpPr>
            <p:spPr bwMode="auto">
              <a:xfrm>
                <a:off x="5027" y="3298"/>
                <a:ext cx="3" cy="7"/>
              </a:xfrm>
              <a:custGeom>
                <a:avLst/>
                <a:gdLst>
                  <a:gd name="T0" fmla="*/ 0 w 1"/>
                  <a:gd name="T1" fmla="*/ 3 h 3"/>
                  <a:gd name="T2" fmla="*/ 0 w 1"/>
                  <a:gd name="T3" fmla="*/ 3 h 3"/>
                  <a:gd name="T4" fmla="*/ 0 w 1"/>
                  <a:gd name="T5" fmla="*/ 3 h 3"/>
                  <a:gd name="T6" fmla="*/ 1 w 1"/>
                  <a:gd name="T7" fmla="*/ 1 h 3"/>
                  <a:gd name="T8" fmla="*/ 1 w 1"/>
                  <a:gd name="T9" fmla="*/ 0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1" y="1"/>
                    </a:cubicBezTo>
                    <a:cubicBezTo>
                      <a:pt x="1" y="0"/>
                      <a:pt x="1" y="0"/>
                      <a:pt x="1" y="0"/>
                    </a:cubicBezTo>
                    <a:cubicBezTo>
                      <a:pt x="1" y="1"/>
                      <a:pt x="1" y="1"/>
                      <a:pt x="1" y="1"/>
                    </a:cubicBezTo>
                    <a:cubicBezTo>
                      <a:pt x="1"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97"/>
              <p:cNvSpPr/>
              <p:nvPr/>
            </p:nvSpPr>
            <p:spPr bwMode="auto">
              <a:xfrm>
                <a:off x="5030" y="3298"/>
                <a:ext cx="2" cy="7"/>
              </a:xfrm>
              <a:custGeom>
                <a:avLst/>
                <a:gdLst>
                  <a:gd name="T0" fmla="*/ 0 w 1"/>
                  <a:gd name="T1" fmla="*/ 3 h 3"/>
                  <a:gd name="T2" fmla="*/ 0 w 1"/>
                  <a:gd name="T3" fmla="*/ 3 h 3"/>
                  <a:gd name="T4" fmla="*/ 0 w 1"/>
                  <a:gd name="T5" fmla="*/ 3 h 3"/>
                  <a:gd name="T6" fmla="*/ 0 w 1"/>
                  <a:gd name="T7" fmla="*/ 1 h 3"/>
                  <a:gd name="T8" fmla="*/ 1 w 1"/>
                  <a:gd name="T9" fmla="*/ 0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0" y="1"/>
                    </a:cubicBezTo>
                    <a:cubicBezTo>
                      <a:pt x="1" y="0"/>
                      <a:pt x="1" y="0"/>
                      <a:pt x="1" y="0"/>
                    </a:cubicBezTo>
                    <a:cubicBezTo>
                      <a:pt x="1" y="1"/>
                      <a:pt x="1" y="1"/>
                      <a:pt x="1" y="1"/>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298"/>
              <p:cNvSpPr/>
              <p:nvPr/>
            </p:nvSpPr>
            <p:spPr bwMode="auto">
              <a:xfrm>
                <a:off x="5032" y="3298"/>
                <a:ext cx="3" cy="7"/>
              </a:xfrm>
              <a:custGeom>
                <a:avLst/>
                <a:gdLst>
                  <a:gd name="T0" fmla="*/ 0 w 1"/>
                  <a:gd name="T1" fmla="*/ 3 h 3"/>
                  <a:gd name="T2" fmla="*/ 0 w 1"/>
                  <a:gd name="T3" fmla="*/ 3 h 3"/>
                  <a:gd name="T4" fmla="*/ 0 w 1"/>
                  <a:gd name="T5" fmla="*/ 3 h 3"/>
                  <a:gd name="T6" fmla="*/ 0 w 1"/>
                  <a:gd name="T7" fmla="*/ 3 h 3"/>
                  <a:gd name="T8" fmla="*/ 1 w 1"/>
                  <a:gd name="T9" fmla="*/ 1 h 3"/>
                  <a:gd name="T10" fmla="*/ 1 w 1"/>
                  <a:gd name="T11" fmla="*/ 0 h 3"/>
                  <a:gd name="T12" fmla="*/ 1 w 1"/>
                  <a:gd name="T13" fmla="*/ 1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3"/>
                      <a:pt x="0" y="3"/>
                      <a:pt x="0" y="3"/>
                    </a:cubicBezTo>
                    <a:cubicBezTo>
                      <a:pt x="0" y="3"/>
                      <a:pt x="0" y="3"/>
                      <a:pt x="0" y="3"/>
                    </a:cubicBezTo>
                    <a:cubicBezTo>
                      <a:pt x="0" y="2"/>
                      <a:pt x="0" y="1"/>
                      <a:pt x="1" y="1"/>
                    </a:cubicBezTo>
                    <a:cubicBezTo>
                      <a:pt x="1" y="0"/>
                      <a:pt x="1" y="0"/>
                      <a:pt x="1" y="0"/>
                    </a:cubicBezTo>
                    <a:cubicBezTo>
                      <a:pt x="1" y="0"/>
                      <a:pt x="1" y="1"/>
                      <a:pt x="1" y="1"/>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Freeform 299"/>
              <p:cNvSpPr/>
              <p:nvPr/>
            </p:nvSpPr>
            <p:spPr bwMode="auto">
              <a:xfrm>
                <a:off x="5032" y="3300"/>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9" name="Freeform 300"/>
              <p:cNvSpPr/>
              <p:nvPr/>
            </p:nvSpPr>
            <p:spPr bwMode="auto">
              <a:xfrm>
                <a:off x="5010" y="3293"/>
                <a:ext cx="2" cy="7"/>
              </a:xfrm>
              <a:custGeom>
                <a:avLst/>
                <a:gdLst>
                  <a:gd name="T0" fmla="*/ 1 w 1"/>
                  <a:gd name="T1" fmla="*/ 3 h 3"/>
                  <a:gd name="T2" fmla="*/ 0 w 1"/>
                  <a:gd name="T3" fmla="*/ 3 h 3"/>
                  <a:gd name="T4" fmla="*/ 0 w 1"/>
                  <a:gd name="T5" fmla="*/ 1 h 3"/>
                  <a:gd name="T6" fmla="*/ 1 w 1"/>
                  <a:gd name="T7" fmla="*/ 0 h 3"/>
                  <a:gd name="T8" fmla="*/ 1 w 1"/>
                  <a:gd name="T9" fmla="*/ 0 h 3"/>
                  <a:gd name="T10" fmla="*/ 1 w 1"/>
                  <a:gd name="T11" fmla="*/ 0 h 3"/>
                  <a:gd name="T12" fmla="*/ 1 w 1"/>
                  <a:gd name="T13" fmla="*/ 1 h 3"/>
                  <a:gd name="T14" fmla="*/ 1 w 1"/>
                  <a:gd name="T15" fmla="*/ 2 h 3"/>
                  <a:gd name="T16" fmla="*/ 1 w 1"/>
                  <a:gd name="T17" fmla="*/ 3 h 3"/>
                  <a:gd name="T18" fmla="*/ 1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1" y="3"/>
                    </a:moveTo>
                    <a:cubicBezTo>
                      <a:pt x="0" y="3"/>
                      <a:pt x="0" y="3"/>
                      <a:pt x="0" y="3"/>
                    </a:cubicBezTo>
                    <a:cubicBezTo>
                      <a:pt x="0" y="2"/>
                      <a:pt x="0" y="2"/>
                      <a:pt x="0" y="1"/>
                    </a:cubicBezTo>
                    <a:cubicBezTo>
                      <a:pt x="1" y="1"/>
                      <a:pt x="1" y="0"/>
                      <a:pt x="1" y="0"/>
                    </a:cubicBezTo>
                    <a:cubicBezTo>
                      <a:pt x="1" y="0"/>
                      <a:pt x="1" y="0"/>
                      <a:pt x="1" y="0"/>
                    </a:cubicBezTo>
                    <a:cubicBezTo>
                      <a:pt x="1" y="0"/>
                      <a:pt x="1" y="0"/>
                      <a:pt x="1" y="0"/>
                    </a:cubicBezTo>
                    <a:cubicBezTo>
                      <a:pt x="1" y="0"/>
                      <a:pt x="1" y="1"/>
                      <a:pt x="1" y="1"/>
                    </a:cubicBezTo>
                    <a:cubicBezTo>
                      <a:pt x="1" y="2"/>
                      <a:pt x="1" y="2"/>
                      <a:pt x="1"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Freeform 301"/>
              <p:cNvSpPr/>
              <p:nvPr/>
            </p:nvSpPr>
            <p:spPr bwMode="auto">
              <a:xfrm>
                <a:off x="5025" y="3298"/>
                <a:ext cx="2" cy="7"/>
              </a:xfrm>
              <a:custGeom>
                <a:avLst/>
                <a:gdLst>
                  <a:gd name="T0" fmla="*/ 0 w 1"/>
                  <a:gd name="T1" fmla="*/ 3 h 3"/>
                  <a:gd name="T2" fmla="*/ 0 w 1"/>
                  <a:gd name="T3" fmla="*/ 3 h 3"/>
                  <a:gd name="T4" fmla="*/ 0 w 1"/>
                  <a:gd name="T5" fmla="*/ 1 h 3"/>
                  <a:gd name="T6" fmla="*/ 0 w 1"/>
                  <a:gd name="T7" fmla="*/ 0 h 3"/>
                  <a:gd name="T8" fmla="*/ 1 w 1"/>
                  <a:gd name="T9" fmla="*/ 0 h 3"/>
                  <a:gd name="T10" fmla="*/ 1 w 1"/>
                  <a:gd name="T11" fmla="*/ 0 h 3"/>
                  <a:gd name="T12" fmla="*/ 1 w 1"/>
                  <a:gd name="T13" fmla="*/ 2 h 3"/>
                  <a:gd name="T14" fmla="*/ 1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1"/>
                    </a:cubicBezTo>
                    <a:cubicBezTo>
                      <a:pt x="0" y="1"/>
                      <a:pt x="0" y="1"/>
                      <a:pt x="0" y="0"/>
                    </a:cubicBezTo>
                    <a:cubicBezTo>
                      <a:pt x="0" y="0"/>
                      <a:pt x="0" y="0"/>
                      <a:pt x="1" y="0"/>
                    </a:cubicBezTo>
                    <a:cubicBezTo>
                      <a:pt x="1" y="0"/>
                      <a:pt x="1" y="0"/>
                      <a:pt x="1" y="0"/>
                    </a:cubicBezTo>
                    <a:cubicBezTo>
                      <a:pt x="1" y="1"/>
                      <a:pt x="1" y="1"/>
                      <a:pt x="1" y="2"/>
                    </a:cubicBezTo>
                    <a:cubicBezTo>
                      <a:pt x="1" y="2"/>
                      <a:pt x="1" y="2"/>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Freeform 302"/>
              <p:cNvSpPr/>
              <p:nvPr/>
            </p:nvSpPr>
            <p:spPr bwMode="auto">
              <a:xfrm>
                <a:off x="5055" y="3249"/>
                <a:ext cx="5" cy="6"/>
              </a:xfrm>
              <a:custGeom>
                <a:avLst/>
                <a:gdLst>
                  <a:gd name="T0" fmla="*/ 1 w 2"/>
                  <a:gd name="T1" fmla="*/ 2 h 2"/>
                  <a:gd name="T2" fmla="*/ 0 w 2"/>
                  <a:gd name="T3" fmla="*/ 2 h 2"/>
                  <a:gd name="T4" fmla="*/ 0 w 2"/>
                  <a:gd name="T5" fmla="*/ 1 h 2"/>
                  <a:gd name="T6" fmla="*/ 1 w 2"/>
                  <a:gd name="T7" fmla="*/ 1 h 2"/>
                  <a:gd name="T8" fmla="*/ 1 w 2"/>
                  <a:gd name="T9" fmla="*/ 1 h 2"/>
                  <a:gd name="T10" fmla="*/ 2 w 2"/>
                  <a:gd name="T11" fmla="*/ 1 h 2"/>
                  <a:gd name="T12" fmla="*/ 2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2"/>
                      <a:pt x="0" y="1"/>
                      <a:pt x="0" y="1"/>
                    </a:cubicBezTo>
                    <a:cubicBezTo>
                      <a:pt x="1" y="1"/>
                      <a:pt x="1" y="1"/>
                      <a:pt x="1" y="1"/>
                    </a:cubicBezTo>
                    <a:cubicBezTo>
                      <a:pt x="1" y="1"/>
                      <a:pt x="1" y="1"/>
                      <a:pt x="1" y="1"/>
                    </a:cubicBezTo>
                    <a:cubicBezTo>
                      <a:pt x="1" y="0"/>
                      <a:pt x="1" y="1"/>
                      <a:pt x="2" y="1"/>
                    </a:cubicBezTo>
                    <a:cubicBezTo>
                      <a:pt x="2" y="1"/>
                      <a:pt x="2" y="1"/>
                      <a:pt x="2" y="1"/>
                    </a:cubicBezTo>
                    <a:cubicBezTo>
                      <a:pt x="1" y="1"/>
                      <a:pt x="1" y="1"/>
                      <a:pt x="1" y="1"/>
                    </a:cubicBezTo>
                    <a:cubicBezTo>
                      <a:pt x="1"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303"/>
              <p:cNvSpPr/>
              <p:nvPr/>
            </p:nvSpPr>
            <p:spPr bwMode="auto">
              <a:xfrm>
                <a:off x="5050" y="3293"/>
                <a:ext cx="3" cy="7"/>
              </a:xfrm>
              <a:custGeom>
                <a:avLst/>
                <a:gdLst>
                  <a:gd name="T0" fmla="*/ 0 w 1"/>
                  <a:gd name="T1" fmla="*/ 3 h 3"/>
                  <a:gd name="T2" fmla="*/ 0 w 1"/>
                  <a:gd name="T3" fmla="*/ 2 h 3"/>
                  <a:gd name="T4" fmla="*/ 0 w 1"/>
                  <a:gd name="T5" fmla="*/ 0 h 3"/>
                  <a:gd name="T6" fmla="*/ 0 w 1"/>
                  <a:gd name="T7" fmla="*/ 0 h 3"/>
                  <a:gd name="T8" fmla="*/ 1 w 1"/>
                  <a:gd name="T9" fmla="*/ 0 h 3"/>
                  <a:gd name="T10" fmla="*/ 0 w 1"/>
                  <a:gd name="T11" fmla="*/ 2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0" y="3"/>
                      <a:pt x="0" y="2"/>
                    </a:cubicBezTo>
                    <a:cubicBezTo>
                      <a:pt x="0" y="2"/>
                      <a:pt x="0" y="1"/>
                      <a:pt x="0" y="0"/>
                    </a:cubicBezTo>
                    <a:cubicBezTo>
                      <a:pt x="0" y="0"/>
                      <a:pt x="0" y="0"/>
                      <a:pt x="0" y="0"/>
                    </a:cubicBezTo>
                    <a:cubicBezTo>
                      <a:pt x="1" y="0"/>
                      <a:pt x="1" y="0"/>
                      <a:pt x="1" y="0"/>
                    </a:cubicBezTo>
                    <a:cubicBezTo>
                      <a:pt x="0"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304"/>
              <p:cNvSpPr/>
              <p:nvPr/>
            </p:nvSpPr>
            <p:spPr bwMode="auto">
              <a:xfrm>
                <a:off x="5045" y="3288"/>
                <a:ext cx="3" cy="7"/>
              </a:xfrm>
              <a:custGeom>
                <a:avLst/>
                <a:gdLst>
                  <a:gd name="T0" fmla="*/ 1 w 1"/>
                  <a:gd name="T1" fmla="*/ 3 h 3"/>
                  <a:gd name="T2" fmla="*/ 0 w 1"/>
                  <a:gd name="T3" fmla="*/ 3 h 3"/>
                  <a:gd name="T4" fmla="*/ 0 w 1"/>
                  <a:gd name="T5" fmla="*/ 1 h 3"/>
                  <a:gd name="T6" fmla="*/ 1 w 1"/>
                  <a:gd name="T7" fmla="*/ 0 h 3"/>
                  <a:gd name="T8" fmla="*/ 1 w 1"/>
                  <a:gd name="T9" fmla="*/ 1 h 3"/>
                  <a:gd name="T10" fmla="*/ 1 w 1"/>
                  <a:gd name="T11" fmla="*/ 3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0" y="3"/>
                      <a:pt x="0" y="3"/>
                      <a:pt x="0" y="3"/>
                    </a:cubicBezTo>
                    <a:cubicBezTo>
                      <a:pt x="0" y="2"/>
                      <a:pt x="0" y="1"/>
                      <a:pt x="0" y="1"/>
                    </a:cubicBezTo>
                    <a:cubicBezTo>
                      <a:pt x="0" y="1"/>
                      <a:pt x="1" y="0"/>
                      <a:pt x="1" y="0"/>
                    </a:cubicBezTo>
                    <a:cubicBezTo>
                      <a:pt x="1" y="0"/>
                      <a:pt x="1" y="1"/>
                      <a:pt x="1" y="1"/>
                    </a:cubicBezTo>
                    <a:cubicBezTo>
                      <a:pt x="1"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305"/>
              <p:cNvSpPr/>
              <p:nvPr/>
            </p:nvSpPr>
            <p:spPr bwMode="auto">
              <a:xfrm>
                <a:off x="5058" y="3272"/>
                <a:ext cx="2" cy="8"/>
              </a:xfrm>
              <a:custGeom>
                <a:avLst/>
                <a:gdLst>
                  <a:gd name="T0" fmla="*/ 0 w 1"/>
                  <a:gd name="T1" fmla="*/ 3 h 3"/>
                  <a:gd name="T2" fmla="*/ 0 w 1"/>
                  <a:gd name="T3" fmla="*/ 2 h 3"/>
                  <a:gd name="T4" fmla="*/ 0 w 1"/>
                  <a:gd name="T5" fmla="*/ 0 h 3"/>
                  <a:gd name="T6" fmla="*/ 1 w 1"/>
                  <a:gd name="T7" fmla="*/ 0 h 3"/>
                  <a:gd name="T8" fmla="*/ 1 w 1"/>
                  <a:gd name="T9" fmla="*/ 0 h 3"/>
                  <a:gd name="T10" fmla="*/ 1 w 1"/>
                  <a:gd name="T11" fmla="*/ 2 h 3"/>
                  <a:gd name="T12" fmla="*/ 0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3"/>
                    </a:moveTo>
                    <a:cubicBezTo>
                      <a:pt x="0" y="3"/>
                      <a:pt x="0" y="2"/>
                      <a:pt x="0" y="2"/>
                    </a:cubicBezTo>
                    <a:cubicBezTo>
                      <a:pt x="0" y="1"/>
                      <a:pt x="0" y="1"/>
                      <a:pt x="0" y="0"/>
                    </a:cubicBezTo>
                    <a:cubicBezTo>
                      <a:pt x="0" y="0"/>
                      <a:pt x="0" y="0"/>
                      <a:pt x="1" y="0"/>
                    </a:cubicBezTo>
                    <a:cubicBezTo>
                      <a:pt x="1" y="0"/>
                      <a:pt x="1" y="0"/>
                      <a:pt x="1" y="0"/>
                    </a:cubicBezTo>
                    <a:cubicBezTo>
                      <a:pt x="1" y="1"/>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306"/>
              <p:cNvSpPr/>
              <p:nvPr/>
            </p:nvSpPr>
            <p:spPr bwMode="auto">
              <a:xfrm>
                <a:off x="5015" y="3288"/>
                <a:ext cx="2" cy="7"/>
              </a:xfrm>
              <a:custGeom>
                <a:avLst/>
                <a:gdLst>
                  <a:gd name="T0" fmla="*/ 0 w 1"/>
                  <a:gd name="T1" fmla="*/ 3 h 3"/>
                  <a:gd name="T2" fmla="*/ 0 w 1"/>
                  <a:gd name="T3" fmla="*/ 3 h 3"/>
                  <a:gd name="T4" fmla="*/ 0 w 1"/>
                  <a:gd name="T5" fmla="*/ 3 h 3"/>
                  <a:gd name="T6" fmla="*/ 0 w 1"/>
                  <a:gd name="T7" fmla="*/ 1 h 3"/>
                  <a:gd name="T8" fmla="*/ 1 w 1"/>
                  <a:gd name="T9" fmla="*/ 0 h 3"/>
                  <a:gd name="T10" fmla="*/ 1 w 1"/>
                  <a:gd name="T11" fmla="*/ 1 h 3"/>
                  <a:gd name="T12" fmla="*/ 1 w 1"/>
                  <a:gd name="T13" fmla="*/ 3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3"/>
                      <a:pt x="0" y="3"/>
                      <a:pt x="0" y="3"/>
                    </a:cubicBezTo>
                    <a:cubicBezTo>
                      <a:pt x="0" y="2"/>
                      <a:pt x="0" y="1"/>
                      <a:pt x="0" y="1"/>
                    </a:cubicBezTo>
                    <a:cubicBezTo>
                      <a:pt x="0" y="0"/>
                      <a:pt x="0" y="0"/>
                      <a:pt x="1" y="0"/>
                    </a:cubicBezTo>
                    <a:cubicBezTo>
                      <a:pt x="1" y="0"/>
                      <a:pt x="1" y="1"/>
                      <a:pt x="1" y="1"/>
                    </a:cubicBezTo>
                    <a:cubicBezTo>
                      <a:pt x="1" y="1"/>
                      <a:pt x="1" y="2"/>
                      <a:pt x="1" y="3"/>
                    </a:cubicBezTo>
                    <a:cubicBezTo>
                      <a:pt x="1" y="3"/>
                      <a:pt x="1"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307"/>
              <p:cNvSpPr/>
              <p:nvPr/>
            </p:nvSpPr>
            <p:spPr bwMode="auto">
              <a:xfrm>
                <a:off x="5002" y="3270"/>
                <a:ext cx="2" cy="7"/>
              </a:xfrm>
              <a:custGeom>
                <a:avLst/>
                <a:gdLst>
                  <a:gd name="T0" fmla="*/ 1 w 1"/>
                  <a:gd name="T1" fmla="*/ 3 h 3"/>
                  <a:gd name="T2" fmla="*/ 0 w 1"/>
                  <a:gd name="T3" fmla="*/ 3 h 3"/>
                  <a:gd name="T4" fmla="*/ 0 w 1"/>
                  <a:gd name="T5" fmla="*/ 1 h 3"/>
                  <a:gd name="T6" fmla="*/ 1 w 1"/>
                  <a:gd name="T7" fmla="*/ 0 h 3"/>
                  <a:gd name="T8" fmla="*/ 1 w 1"/>
                  <a:gd name="T9" fmla="*/ 1 h 3"/>
                  <a:gd name="T10" fmla="*/ 1 w 1"/>
                  <a:gd name="T11" fmla="*/ 3 h 3"/>
                  <a:gd name="T12" fmla="*/ 1 w 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3"/>
                    </a:moveTo>
                    <a:cubicBezTo>
                      <a:pt x="0" y="3"/>
                      <a:pt x="0" y="3"/>
                      <a:pt x="0" y="3"/>
                    </a:cubicBezTo>
                    <a:cubicBezTo>
                      <a:pt x="0" y="2"/>
                      <a:pt x="0" y="1"/>
                      <a:pt x="0" y="1"/>
                    </a:cubicBezTo>
                    <a:cubicBezTo>
                      <a:pt x="0" y="0"/>
                      <a:pt x="1" y="0"/>
                      <a:pt x="1" y="0"/>
                    </a:cubicBezTo>
                    <a:cubicBezTo>
                      <a:pt x="1" y="0"/>
                      <a:pt x="1" y="0"/>
                      <a:pt x="1" y="1"/>
                    </a:cubicBezTo>
                    <a:cubicBezTo>
                      <a:pt x="1"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Freeform 308"/>
              <p:cNvSpPr/>
              <p:nvPr/>
            </p:nvSpPr>
            <p:spPr bwMode="auto">
              <a:xfrm>
                <a:off x="4999" y="3270"/>
                <a:ext cx="5" cy="7"/>
              </a:xfrm>
              <a:custGeom>
                <a:avLst/>
                <a:gdLst>
                  <a:gd name="T0" fmla="*/ 0 w 2"/>
                  <a:gd name="T1" fmla="*/ 3 h 3"/>
                  <a:gd name="T2" fmla="*/ 0 w 2"/>
                  <a:gd name="T3" fmla="*/ 3 h 3"/>
                  <a:gd name="T4" fmla="*/ 0 w 2"/>
                  <a:gd name="T5" fmla="*/ 3 h 3"/>
                  <a:gd name="T6" fmla="*/ 1 w 2"/>
                  <a:gd name="T7" fmla="*/ 0 h 3"/>
                  <a:gd name="T8" fmla="*/ 1 w 2"/>
                  <a:gd name="T9" fmla="*/ 0 h 3"/>
                  <a:gd name="T10" fmla="*/ 2 w 2"/>
                  <a:gd name="T11" fmla="*/ 0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1" y="0"/>
                    </a:cubicBezTo>
                    <a:cubicBezTo>
                      <a:pt x="1" y="0"/>
                      <a:pt x="1" y="0"/>
                      <a:pt x="1" y="0"/>
                    </a:cubicBezTo>
                    <a:cubicBezTo>
                      <a:pt x="2" y="0"/>
                      <a:pt x="2" y="0"/>
                      <a:pt x="2" y="0"/>
                    </a:cubicBezTo>
                    <a:cubicBezTo>
                      <a:pt x="1" y="1"/>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Freeform 309"/>
              <p:cNvSpPr/>
              <p:nvPr/>
            </p:nvSpPr>
            <p:spPr bwMode="auto">
              <a:xfrm>
                <a:off x="5002" y="3272"/>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310"/>
              <p:cNvSpPr/>
              <p:nvPr/>
            </p:nvSpPr>
            <p:spPr bwMode="auto">
              <a:xfrm>
                <a:off x="5004" y="3288"/>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311"/>
              <p:cNvSpPr/>
              <p:nvPr/>
            </p:nvSpPr>
            <p:spPr bwMode="auto">
              <a:xfrm>
                <a:off x="5004" y="328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1" name="Freeform 312"/>
              <p:cNvSpPr/>
              <p:nvPr/>
            </p:nvSpPr>
            <p:spPr bwMode="auto">
              <a:xfrm>
                <a:off x="5004" y="3290"/>
                <a:ext cx="6"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313"/>
              <p:cNvSpPr/>
              <p:nvPr/>
            </p:nvSpPr>
            <p:spPr bwMode="auto">
              <a:xfrm>
                <a:off x="5007" y="3290"/>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1"/>
                      <a:pt x="1" y="1"/>
                    </a:cubicBezTo>
                    <a:cubicBezTo>
                      <a:pt x="1"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314"/>
              <p:cNvSpPr/>
              <p:nvPr/>
            </p:nvSpPr>
            <p:spPr bwMode="auto">
              <a:xfrm>
                <a:off x="5007" y="3293"/>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315"/>
              <p:cNvSpPr/>
              <p:nvPr/>
            </p:nvSpPr>
            <p:spPr bwMode="auto">
              <a:xfrm>
                <a:off x="5015" y="3290"/>
                <a:ext cx="2" cy="3"/>
              </a:xfrm>
              <a:custGeom>
                <a:avLst/>
                <a:gdLst>
                  <a:gd name="T0" fmla="*/ 1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1"/>
                      <a:pt x="0" y="1"/>
                    </a:cubicBezTo>
                    <a:cubicBezTo>
                      <a:pt x="0" y="1"/>
                      <a:pt x="0" y="1"/>
                      <a:pt x="0" y="1"/>
                    </a:cubicBezTo>
                    <a:cubicBezTo>
                      <a:pt x="1" y="1"/>
                      <a:pt x="1" y="0"/>
                      <a:pt x="1" y="0"/>
                    </a:cubicBezTo>
                    <a:cubicBezTo>
                      <a:pt x="1" y="0"/>
                      <a:pt x="1" y="0"/>
                      <a:pt x="1" y="0"/>
                    </a:cubicBezTo>
                    <a:cubicBezTo>
                      <a:pt x="1"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Freeform 316"/>
              <p:cNvSpPr/>
              <p:nvPr/>
            </p:nvSpPr>
            <p:spPr bwMode="auto">
              <a:xfrm>
                <a:off x="5017" y="3290"/>
                <a:ext cx="3" cy="5"/>
              </a:xfrm>
              <a:custGeom>
                <a:avLst/>
                <a:gdLst>
                  <a:gd name="T0" fmla="*/ 0 w 1"/>
                  <a:gd name="T1" fmla="*/ 2 h 2"/>
                  <a:gd name="T2" fmla="*/ 0 w 1"/>
                  <a:gd name="T3" fmla="*/ 2 h 2"/>
                  <a:gd name="T4" fmla="*/ 0 w 1"/>
                  <a:gd name="T5" fmla="*/ 2 h 2"/>
                  <a:gd name="T6" fmla="*/ 1 w 1"/>
                  <a:gd name="T7" fmla="*/ 1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1"/>
                      <a:pt x="1" y="1"/>
                      <a:pt x="1" y="1"/>
                    </a:cubicBezTo>
                    <a:cubicBezTo>
                      <a:pt x="1" y="0"/>
                      <a:pt x="1" y="0"/>
                      <a:pt x="1" y="0"/>
                    </a:cubicBezTo>
                    <a:cubicBezTo>
                      <a:pt x="1" y="1"/>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317"/>
              <p:cNvSpPr/>
              <p:nvPr/>
            </p:nvSpPr>
            <p:spPr bwMode="auto">
              <a:xfrm>
                <a:off x="5017" y="3293"/>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1" y="1"/>
                      <a:pt x="1" y="0"/>
                      <a:pt x="2" y="0"/>
                    </a:cubicBezTo>
                    <a:cubicBezTo>
                      <a:pt x="2" y="0"/>
                      <a:pt x="2" y="0"/>
                      <a:pt x="2" y="0"/>
                    </a:cubicBezTo>
                    <a:cubicBezTo>
                      <a:pt x="2" y="0"/>
                      <a:pt x="2" y="0"/>
                      <a:pt x="2" y="0"/>
                    </a:cubicBezTo>
                    <a:cubicBezTo>
                      <a:pt x="1" y="0"/>
                      <a:pt x="1" y="1"/>
                      <a:pt x="1"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318"/>
              <p:cNvSpPr/>
              <p:nvPr/>
            </p:nvSpPr>
            <p:spPr bwMode="auto">
              <a:xfrm>
                <a:off x="5020" y="3293"/>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319"/>
              <p:cNvSpPr/>
              <p:nvPr/>
            </p:nvSpPr>
            <p:spPr bwMode="auto">
              <a:xfrm>
                <a:off x="5022" y="3293"/>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320"/>
              <p:cNvSpPr/>
              <p:nvPr/>
            </p:nvSpPr>
            <p:spPr bwMode="auto">
              <a:xfrm>
                <a:off x="5037" y="3293"/>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321"/>
              <p:cNvSpPr/>
              <p:nvPr/>
            </p:nvSpPr>
            <p:spPr bwMode="auto">
              <a:xfrm>
                <a:off x="5037" y="3293"/>
                <a:ext cx="6"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2"/>
                      <a:pt x="0" y="2"/>
                    </a:cubicBezTo>
                    <a:cubicBezTo>
                      <a:pt x="1" y="1"/>
                      <a:pt x="1" y="0"/>
                      <a:pt x="2" y="0"/>
                    </a:cubicBezTo>
                    <a:cubicBezTo>
                      <a:pt x="2"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322"/>
              <p:cNvSpPr/>
              <p:nvPr/>
            </p:nvSpPr>
            <p:spPr bwMode="auto">
              <a:xfrm>
                <a:off x="5043" y="3290"/>
                <a:ext cx="2" cy="8"/>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 name="T16" fmla="*/ 0 w 1"/>
                  <a:gd name="T17" fmla="*/ 3 h 3"/>
                  <a:gd name="T18" fmla="*/ 0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0" y="3"/>
                    </a:moveTo>
                    <a:cubicBezTo>
                      <a:pt x="0" y="3"/>
                      <a:pt x="0" y="3"/>
                      <a:pt x="0" y="3"/>
                    </a:cubicBezTo>
                    <a:cubicBezTo>
                      <a:pt x="0" y="3"/>
                      <a:pt x="0" y="3"/>
                      <a:pt x="0" y="3"/>
                    </a:cubicBezTo>
                    <a:cubicBezTo>
                      <a:pt x="1" y="0"/>
                      <a:pt x="1" y="0"/>
                      <a:pt x="1" y="0"/>
                    </a:cubicBezTo>
                    <a:cubicBezTo>
                      <a:pt x="1" y="0"/>
                      <a:pt x="1" y="0"/>
                      <a:pt x="1" y="0"/>
                    </a:cubicBezTo>
                    <a:cubicBezTo>
                      <a:pt x="1" y="0"/>
                      <a:pt x="1" y="0"/>
                      <a:pt x="1" y="0"/>
                    </a:cubicBezTo>
                    <a:cubicBezTo>
                      <a:pt x="0" y="3"/>
                      <a:pt x="0" y="3"/>
                      <a:pt x="0" y="3"/>
                    </a:cubicBezTo>
                    <a:cubicBezTo>
                      <a:pt x="0" y="3"/>
                      <a:pt x="0" y="3"/>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323"/>
              <p:cNvSpPr/>
              <p:nvPr/>
            </p:nvSpPr>
            <p:spPr bwMode="auto">
              <a:xfrm>
                <a:off x="5043" y="3290"/>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0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3"/>
                      <a:pt x="0" y="3"/>
                      <a:pt x="1" y="2"/>
                    </a:cubicBezTo>
                    <a:cubicBezTo>
                      <a:pt x="1" y="0"/>
                      <a:pt x="1" y="0"/>
                      <a:pt x="1" y="0"/>
                    </a:cubicBezTo>
                    <a:cubicBezTo>
                      <a:pt x="2" y="0"/>
                      <a:pt x="2" y="0"/>
                      <a:pt x="2" y="0"/>
                    </a:cubicBezTo>
                    <a:cubicBezTo>
                      <a:pt x="2" y="0"/>
                      <a:pt x="2" y="0"/>
                      <a:pt x="2" y="0"/>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324"/>
              <p:cNvSpPr/>
              <p:nvPr/>
            </p:nvSpPr>
            <p:spPr bwMode="auto">
              <a:xfrm>
                <a:off x="5002" y="3247"/>
                <a:ext cx="5"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0" y="2"/>
                      <a:pt x="0" y="2"/>
                      <a:pt x="0" y="2"/>
                    </a:cubicBezTo>
                    <a:cubicBezTo>
                      <a:pt x="0" y="2"/>
                      <a:pt x="0" y="2"/>
                      <a:pt x="0" y="2"/>
                    </a:cubicBezTo>
                    <a:cubicBezTo>
                      <a:pt x="2" y="0"/>
                      <a:pt x="2" y="0"/>
                      <a:pt x="2" y="0"/>
                    </a:cubicBezTo>
                    <a:cubicBezTo>
                      <a:pt x="2" y="0"/>
                      <a:pt x="2" y="0"/>
                      <a:pt x="2" y="0"/>
                    </a:cubicBezTo>
                    <a:cubicBezTo>
                      <a:pt x="2" y="0"/>
                      <a:pt x="2" y="1"/>
                      <a:pt x="2" y="1"/>
                    </a:cubicBezTo>
                    <a:cubicBezTo>
                      <a:pt x="1" y="2"/>
                      <a:pt x="1" y="2"/>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Freeform 325"/>
              <p:cNvSpPr/>
              <p:nvPr/>
            </p:nvSpPr>
            <p:spPr bwMode="auto">
              <a:xfrm>
                <a:off x="5004" y="3249"/>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0 h 1"/>
                  <a:gd name="T14" fmla="*/ 1 w 1"/>
                  <a:gd name="T15" fmla="*/ 0 h 1"/>
                  <a:gd name="T16" fmla="*/ 0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Freeform 326"/>
              <p:cNvSpPr/>
              <p:nvPr/>
            </p:nvSpPr>
            <p:spPr bwMode="auto">
              <a:xfrm>
                <a:off x="5012" y="3249"/>
                <a:ext cx="8" cy="11"/>
              </a:xfrm>
              <a:custGeom>
                <a:avLst/>
                <a:gdLst>
                  <a:gd name="T0" fmla="*/ 0 w 3"/>
                  <a:gd name="T1" fmla="*/ 4 h 4"/>
                  <a:gd name="T2" fmla="*/ 0 w 3"/>
                  <a:gd name="T3" fmla="*/ 4 h 4"/>
                  <a:gd name="T4" fmla="*/ 0 w 3"/>
                  <a:gd name="T5" fmla="*/ 4 h 4"/>
                  <a:gd name="T6" fmla="*/ 2 w 3"/>
                  <a:gd name="T7" fmla="*/ 1 h 4"/>
                  <a:gd name="T8" fmla="*/ 2 w 3"/>
                  <a:gd name="T9" fmla="*/ 0 h 4"/>
                  <a:gd name="T10" fmla="*/ 3 w 3"/>
                  <a:gd name="T11" fmla="*/ 0 h 4"/>
                  <a:gd name="T12" fmla="*/ 3 w 3"/>
                  <a:gd name="T13" fmla="*/ 0 h 4"/>
                  <a:gd name="T14" fmla="*/ 2 w 3"/>
                  <a:gd name="T15" fmla="*/ 1 h 4"/>
                  <a:gd name="T16" fmla="*/ 0 w 3"/>
                  <a:gd name="T17" fmla="*/ 4 h 4"/>
                  <a:gd name="T18" fmla="*/ 0 w 3"/>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4"/>
                    </a:moveTo>
                    <a:cubicBezTo>
                      <a:pt x="0" y="4"/>
                      <a:pt x="0" y="4"/>
                      <a:pt x="0" y="4"/>
                    </a:cubicBezTo>
                    <a:cubicBezTo>
                      <a:pt x="0" y="4"/>
                      <a:pt x="0" y="4"/>
                      <a:pt x="0" y="4"/>
                    </a:cubicBezTo>
                    <a:cubicBezTo>
                      <a:pt x="0" y="3"/>
                      <a:pt x="1" y="2"/>
                      <a:pt x="2" y="1"/>
                    </a:cubicBezTo>
                    <a:cubicBezTo>
                      <a:pt x="2" y="0"/>
                      <a:pt x="2" y="0"/>
                      <a:pt x="2" y="0"/>
                    </a:cubicBezTo>
                    <a:cubicBezTo>
                      <a:pt x="2" y="0"/>
                      <a:pt x="2" y="0"/>
                      <a:pt x="3" y="0"/>
                    </a:cubicBezTo>
                    <a:cubicBezTo>
                      <a:pt x="3" y="0"/>
                      <a:pt x="3" y="0"/>
                      <a:pt x="3" y="0"/>
                    </a:cubicBezTo>
                    <a:cubicBezTo>
                      <a:pt x="2" y="1"/>
                      <a:pt x="2" y="1"/>
                      <a:pt x="2" y="1"/>
                    </a:cubicBezTo>
                    <a:cubicBezTo>
                      <a:pt x="1" y="2"/>
                      <a:pt x="1" y="3"/>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327"/>
              <p:cNvSpPr/>
              <p:nvPr/>
            </p:nvSpPr>
            <p:spPr bwMode="auto">
              <a:xfrm>
                <a:off x="5015" y="3247"/>
                <a:ext cx="7" cy="13"/>
              </a:xfrm>
              <a:custGeom>
                <a:avLst/>
                <a:gdLst>
                  <a:gd name="T0" fmla="*/ 0 w 3"/>
                  <a:gd name="T1" fmla="*/ 5 h 5"/>
                  <a:gd name="T2" fmla="*/ 0 w 3"/>
                  <a:gd name="T3" fmla="*/ 5 h 5"/>
                  <a:gd name="T4" fmla="*/ 0 w 3"/>
                  <a:gd name="T5" fmla="*/ 4 h 5"/>
                  <a:gd name="T6" fmla="*/ 3 w 3"/>
                  <a:gd name="T7" fmla="*/ 0 h 5"/>
                  <a:gd name="T8" fmla="*/ 3 w 3"/>
                  <a:gd name="T9" fmla="*/ 0 h 5"/>
                  <a:gd name="T10" fmla="*/ 3 w 3"/>
                  <a:gd name="T11" fmla="*/ 0 h 5"/>
                  <a:gd name="T12" fmla="*/ 0 w 3"/>
                  <a:gd name="T13" fmla="*/ 5 h 5"/>
                  <a:gd name="T14" fmla="*/ 0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0" y="5"/>
                    </a:moveTo>
                    <a:cubicBezTo>
                      <a:pt x="0" y="5"/>
                      <a:pt x="0" y="5"/>
                      <a:pt x="0" y="5"/>
                    </a:cubicBezTo>
                    <a:cubicBezTo>
                      <a:pt x="0" y="5"/>
                      <a:pt x="0" y="4"/>
                      <a:pt x="0" y="4"/>
                    </a:cubicBezTo>
                    <a:cubicBezTo>
                      <a:pt x="1" y="3"/>
                      <a:pt x="2" y="1"/>
                      <a:pt x="3" y="0"/>
                    </a:cubicBezTo>
                    <a:cubicBezTo>
                      <a:pt x="3" y="0"/>
                      <a:pt x="3" y="0"/>
                      <a:pt x="3" y="0"/>
                    </a:cubicBezTo>
                    <a:cubicBezTo>
                      <a:pt x="3" y="0"/>
                      <a:pt x="3" y="0"/>
                      <a:pt x="3" y="0"/>
                    </a:cubicBezTo>
                    <a:cubicBezTo>
                      <a:pt x="2" y="2"/>
                      <a:pt x="1" y="3"/>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328"/>
              <p:cNvSpPr/>
              <p:nvPr/>
            </p:nvSpPr>
            <p:spPr bwMode="auto">
              <a:xfrm>
                <a:off x="5020" y="3244"/>
                <a:ext cx="5" cy="11"/>
              </a:xfrm>
              <a:custGeom>
                <a:avLst/>
                <a:gdLst>
                  <a:gd name="T0" fmla="*/ 0 w 2"/>
                  <a:gd name="T1" fmla="*/ 4 h 4"/>
                  <a:gd name="T2" fmla="*/ 0 w 2"/>
                  <a:gd name="T3" fmla="*/ 4 h 4"/>
                  <a:gd name="T4" fmla="*/ 0 w 2"/>
                  <a:gd name="T5" fmla="*/ 4 h 4"/>
                  <a:gd name="T6" fmla="*/ 2 w 2"/>
                  <a:gd name="T7" fmla="*/ 0 h 4"/>
                  <a:gd name="T8" fmla="*/ 2 w 2"/>
                  <a:gd name="T9" fmla="*/ 0 h 4"/>
                  <a:gd name="T10" fmla="*/ 2 w 2"/>
                  <a:gd name="T11" fmla="*/ 1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4"/>
                    </a:cubicBezTo>
                    <a:cubicBezTo>
                      <a:pt x="2" y="0"/>
                      <a:pt x="2" y="0"/>
                      <a:pt x="2" y="0"/>
                    </a:cubicBezTo>
                    <a:cubicBezTo>
                      <a:pt x="2" y="0"/>
                      <a:pt x="2" y="0"/>
                      <a:pt x="2" y="0"/>
                    </a:cubicBezTo>
                    <a:cubicBezTo>
                      <a:pt x="2" y="0"/>
                      <a:pt x="2" y="1"/>
                      <a:pt x="2" y="1"/>
                    </a:cubicBezTo>
                    <a:cubicBezTo>
                      <a:pt x="0" y="4"/>
                      <a:pt x="0" y="4"/>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329"/>
              <p:cNvSpPr/>
              <p:nvPr/>
            </p:nvSpPr>
            <p:spPr bwMode="auto">
              <a:xfrm>
                <a:off x="5022" y="3244"/>
                <a:ext cx="5" cy="8"/>
              </a:xfrm>
              <a:custGeom>
                <a:avLst/>
                <a:gdLst>
                  <a:gd name="T0" fmla="*/ 0 w 2"/>
                  <a:gd name="T1" fmla="*/ 3 h 3"/>
                  <a:gd name="T2" fmla="*/ 0 w 2"/>
                  <a:gd name="T3" fmla="*/ 3 h 3"/>
                  <a:gd name="T4" fmla="*/ 0 w 2"/>
                  <a:gd name="T5" fmla="*/ 3 h 3"/>
                  <a:gd name="T6" fmla="*/ 2 w 2"/>
                  <a:gd name="T7" fmla="*/ 0 h 3"/>
                  <a:gd name="T8" fmla="*/ 2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2" y="0"/>
                    </a:cubicBezTo>
                    <a:cubicBezTo>
                      <a:pt x="2" y="0"/>
                      <a:pt x="2" y="0"/>
                      <a:pt x="2" y="0"/>
                    </a:cubicBezTo>
                    <a:cubicBezTo>
                      <a:pt x="2" y="0"/>
                      <a:pt x="2" y="0"/>
                      <a:pt x="2"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Freeform 330"/>
              <p:cNvSpPr/>
              <p:nvPr/>
            </p:nvSpPr>
            <p:spPr bwMode="auto">
              <a:xfrm>
                <a:off x="5025" y="3244"/>
                <a:ext cx="5" cy="8"/>
              </a:xfrm>
              <a:custGeom>
                <a:avLst/>
                <a:gdLst>
                  <a:gd name="T0" fmla="*/ 0 w 2"/>
                  <a:gd name="T1" fmla="*/ 3 h 3"/>
                  <a:gd name="T2" fmla="*/ 0 w 2"/>
                  <a:gd name="T3" fmla="*/ 3 h 3"/>
                  <a:gd name="T4" fmla="*/ 0 w 2"/>
                  <a:gd name="T5" fmla="*/ 3 h 3"/>
                  <a:gd name="T6" fmla="*/ 2 w 2"/>
                  <a:gd name="T7" fmla="*/ 0 h 3"/>
                  <a:gd name="T8" fmla="*/ 2 w 2"/>
                  <a:gd name="T9" fmla="*/ 0 h 3"/>
                  <a:gd name="T10" fmla="*/ 2 w 2"/>
                  <a:gd name="T11" fmla="*/ 0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1" y="2"/>
                      <a:pt x="1" y="1"/>
                      <a:pt x="2" y="0"/>
                    </a:cubicBezTo>
                    <a:cubicBezTo>
                      <a:pt x="2" y="0"/>
                      <a:pt x="2" y="0"/>
                      <a:pt x="2" y="0"/>
                    </a:cubicBezTo>
                    <a:cubicBezTo>
                      <a:pt x="2" y="0"/>
                      <a:pt x="2" y="0"/>
                      <a:pt x="2"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Freeform 331"/>
              <p:cNvSpPr/>
              <p:nvPr/>
            </p:nvSpPr>
            <p:spPr bwMode="auto">
              <a:xfrm>
                <a:off x="5027" y="3244"/>
                <a:ext cx="8" cy="8"/>
              </a:xfrm>
              <a:custGeom>
                <a:avLst/>
                <a:gdLst>
                  <a:gd name="T0" fmla="*/ 1 w 3"/>
                  <a:gd name="T1" fmla="*/ 3 h 3"/>
                  <a:gd name="T2" fmla="*/ 0 w 3"/>
                  <a:gd name="T3" fmla="*/ 3 h 3"/>
                  <a:gd name="T4" fmla="*/ 0 w 3"/>
                  <a:gd name="T5" fmla="*/ 3 h 3"/>
                  <a:gd name="T6" fmla="*/ 2 w 3"/>
                  <a:gd name="T7" fmla="*/ 0 h 3"/>
                  <a:gd name="T8" fmla="*/ 3 w 3"/>
                  <a:gd name="T9" fmla="*/ 0 h 3"/>
                  <a:gd name="T10" fmla="*/ 3 w 3"/>
                  <a:gd name="T11" fmla="*/ 0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0" y="3"/>
                    </a:cubicBezTo>
                    <a:cubicBezTo>
                      <a:pt x="0" y="3"/>
                      <a:pt x="0" y="3"/>
                      <a:pt x="0" y="3"/>
                    </a:cubicBezTo>
                    <a:cubicBezTo>
                      <a:pt x="1" y="2"/>
                      <a:pt x="2" y="1"/>
                      <a:pt x="2" y="0"/>
                    </a:cubicBezTo>
                    <a:cubicBezTo>
                      <a:pt x="2" y="0"/>
                      <a:pt x="2" y="0"/>
                      <a:pt x="3" y="0"/>
                    </a:cubicBezTo>
                    <a:cubicBezTo>
                      <a:pt x="3" y="0"/>
                      <a:pt x="3" y="0"/>
                      <a:pt x="3" y="0"/>
                    </a:cubicBezTo>
                    <a:cubicBezTo>
                      <a:pt x="2"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Freeform 332"/>
              <p:cNvSpPr/>
              <p:nvPr/>
            </p:nvSpPr>
            <p:spPr bwMode="auto">
              <a:xfrm>
                <a:off x="5032" y="3244"/>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1 w 2"/>
                  <a:gd name="T11" fmla="*/ 0 h 3"/>
                  <a:gd name="T12" fmla="*/ 1 w 2"/>
                  <a:gd name="T13" fmla="*/ 1 h 3"/>
                  <a:gd name="T14" fmla="*/ 1 w 2"/>
                  <a:gd name="T15" fmla="*/ 1 h 3"/>
                  <a:gd name="T16" fmla="*/ 0 w 2"/>
                  <a:gd name="T17" fmla="*/ 2 h 3"/>
                  <a:gd name="T18" fmla="*/ 0 w 2"/>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3"/>
                    </a:moveTo>
                    <a:cubicBezTo>
                      <a:pt x="0" y="3"/>
                      <a:pt x="0" y="3"/>
                      <a:pt x="0" y="3"/>
                    </a:cubicBezTo>
                    <a:cubicBezTo>
                      <a:pt x="0" y="2"/>
                      <a:pt x="0" y="2"/>
                      <a:pt x="0" y="2"/>
                    </a:cubicBezTo>
                    <a:cubicBezTo>
                      <a:pt x="0" y="2"/>
                      <a:pt x="0" y="1"/>
                      <a:pt x="1" y="1"/>
                    </a:cubicBezTo>
                    <a:cubicBezTo>
                      <a:pt x="1" y="0"/>
                      <a:pt x="1" y="0"/>
                      <a:pt x="1" y="0"/>
                    </a:cubicBezTo>
                    <a:cubicBezTo>
                      <a:pt x="1" y="0"/>
                      <a:pt x="1" y="0"/>
                      <a:pt x="1" y="0"/>
                    </a:cubicBezTo>
                    <a:cubicBezTo>
                      <a:pt x="2" y="0"/>
                      <a:pt x="2" y="0"/>
                      <a:pt x="1" y="1"/>
                    </a:cubicBezTo>
                    <a:cubicBezTo>
                      <a:pt x="1" y="1"/>
                      <a:pt x="1" y="1"/>
                      <a:pt x="1" y="1"/>
                    </a:cubicBezTo>
                    <a:cubicBezTo>
                      <a:pt x="0" y="2"/>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Freeform 333"/>
              <p:cNvSpPr/>
              <p:nvPr/>
            </p:nvSpPr>
            <p:spPr bwMode="auto">
              <a:xfrm>
                <a:off x="5032" y="3247"/>
                <a:ext cx="8" cy="5"/>
              </a:xfrm>
              <a:custGeom>
                <a:avLst/>
                <a:gdLst>
                  <a:gd name="T0" fmla="*/ 1 w 3"/>
                  <a:gd name="T1" fmla="*/ 2 h 2"/>
                  <a:gd name="T2" fmla="*/ 1 w 3"/>
                  <a:gd name="T3" fmla="*/ 2 h 2"/>
                  <a:gd name="T4" fmla="*/ 1 w 3"/>
                  <a:gd name="T5" fmla="*/ 2 h 2"/>
                  <a:gd name="T6" fmla="*/ 2 w 3"/>
                  <a:gd name="T7" fmla="*/ 0 h 2"/>
                  <a:gd name="T8" fmla="*/ 3 w 3"/>
                  <a:gd name="T9" fmla="*/ 0 h 2"/>
                  <a:gd name="T10" fmla="*/ 3 w 3"/>
                  <a:gd name="T11" fmla="*/ 0 h 2"/>
                  <a:gd name="T12" fmla="*/ 1 w 3"/>
                  <a:gd name="T13" fmla="*/ 2 h 2"/>
                  <a:gd name="T14" fmla="*/ 1 w 3"/>
                  <a:gd name="T15" fmla="*/ 2 h 2"/>
                  <a:gd name="T16" fmla="*/ 1 w 3"/>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1" y="2"/>
                    </a:moveTo>
                    <a:cubicBezTo>
                      <a:pt x="1" y="2"/>
                      <a:pt x="1" y="2"/>
                      <a:pt x="1" y="2"/>
                    </a:cubicBezTo>
                    <a:cubicBezTo>
                      <a:pt x="1" y="2"/>
                      <a:pt x="0" y="2"/>
                      <a:pt x="1" y="2"/>
                    </a:cubicBezTo>
                    <a:cubicBezTo>
                      <a:pt x="1" y="1"/>
                      <a:pt x="2" y="0"/>
                      <a:pt x="2" y="0"/>
                    </a:cubicBezTo>
                    <a:cubicBezTo>
                      <a:pt x="2" y="0"/>
                      <a:pt x="2" y="0"/>
                      <a:pt x="3" y="0"/>
                    </a:cubicBezTo>
                    <a:cubicBezTo>
                      <a:pt x="3" y="0"/>
                      <a:pt x="3" y="0"/>
                      <a:pt x="3" y="0"/>
                    </a:cubicBezTo>
                    <a:cubicBezTo>
                      <a:pt x="2"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Freeform 334"/>
              <p:cNvSpPr/>
              <p:nvPr/>
            </p:nvSpPr>
            <p:spPr bwMode="auto">
              <a:xfrm>
                <a:off x="5035" y="3247"/>
                <a:ext cx="5" cy="5"/>
              </a:xfrm>
              <a:custGeom>
                <a:avLst/>
                <a:gdLst>
                  <a:gd name="T0" fmla="*/ 1 w 2"/>
                  <a:gd name="T1" fmla="*/ 2 h 2"/>
                  <a:gd name="T2" fmla="*/ 0 w 2"/>
                  <a:gd name="T3" fmla="*/ 2 h 2"/>
                  <a:gd name="T4" fmla="*/ 0 w 2"/>
                  <a:gd name="T5" fmla="*/ 2 h 2"/>
                  <a:gd name="T6" fmla="*/ 2 w 2"/>
                  <a:gd name="T7" fmla="*/ 0 h 2"/>
                  <a:gd name="T8" fmla="*/ 2 w 2"/>
                  <a:gd name="T9" fmla="*/ 0 h 2"/>
                  <a:gd name="T10" fmla="*/ 2 w 2"/>
                  <a:gd name="T11" fmla="*/ 0 h 2"/>
                  <a:gd name="T12" fmla="*/ 2 w 2"/>
                  <a:gd name="T13" fmla="*/ 0 h 2"/>
                  <a:gd name="T14" fmla="*/ 2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0" y="2"/>
                      <a:pt x="0" y="2"/>
                      <a:pt x="0" y="2"/>
                    </a:cubicBezTo>
                    <a:cubicBezTo>
                      <a:pt x="0" y="2"/>
                      <a:pt x="0" y="2"/>
                      <a:pt x="0" y="2"/>
                    </a:cubicBezTo>
                    <a:cubicBezTo>
                      <a:pt x="2" y="0"/>
                      <a:pt x="2" y="0"/>
                      <a:pt x="2" y="0"/>
                    </a:cubicBezTo>
                    <a:cubicBezTo>
                      <a:pt x="2" y="0"/>
                      <a:pt x="2" y="0"/>
                      <a:pt x="2" y="0"/>
                    </a:cubicBezTo>
                    <a:cubicBezTo>
                      <a:pt x="2" y="0"/>
                      <a:pt x="2" y="0"/>
                      <a:pt x="2" y="0"/>
                    </a:cubicBezTo>
                    <a:cubicBezTo>
                      <a:pt x="2" y="0"/>
                      <a:pt x="2" y="0"/>
                      <a:pt x="2" y="0"/>
                    </a:cubicBezTo>
                    <a:cubicBezTo>
                      <a:pt x="2" y="0"/>
                      <a:pt x="2" y="1"/>
                      <a:pt x="2"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335"/>
              <p:cNvSpPr/>
              <p:nvPr/>
            </p:nvSpPr>
            <p:spPr bwMode="auto">
              <a:xfrm>
                <a:off x="5037" y="3249"/>
                <a:ext cx="6" cy="6"/>
              </a:xfrm>
              <a:custGeom>
                <a:avLst/>
                <a:gdLst>
                  <a:gd name="T0" fmla="*/ 0 w 2"/>
                  <a:gd name="T1" fmla="*/ 2 h 2"/>
                  <a:gd name="T2" fmla="*/ 0 w 2"/>
                  <a:gd name="T3" fmla="*/ 1 h 2"/>
                  <a:gd name="T4" fmla="*/ 0 w 2"/>
                  <a:gd name="T5" fmla="*/ 1 h 2"/>
                  <a:gd name="T6" fmla="*/ 2 w 2"/>
                  <a:gd name="T7" fmla="*/ 0 h 2"/>
                  <a:gd name="T8" fmla="*/ 2 w 2"/>
                  <a:gd name="T9" fmla="*/ 0 h 2"/>
                  <a:gd name="T10" fmla="*/ 2 w 2"/>
                  <a:gd name="T11" fmla="*/ 0 h 2"/>
                  <a:gd name="T12" fmla="*/ 1 w 2"/>
                  <a:gd name="T13" fmla="*/ 1 h 2"/>
                  <a:gd name="T14" fmla="*/ 1 w 2"/>
                  <a:gd name="T15" fmla="*/ 1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1"/>
                    </a:cubicBezTo>
                    <a:cubicBezTo>
                      <a:pt x="0" y="1"/>
                      <a:pt x="0" y="1"/>
                      <a:pt x="0" y="1"/>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336"/>
              <p:cNvSpPr/>
              <p:nvPr/>
            </p:nvSpPr>
            <p:spPr bwMode="auto">
              <a:xfrm>
                <a:off x="5040" y="3249"/>
                <a:ext cx="5" cy="6"/>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1 h 2"/>
                  <a:gd name="T12" fmla="*/ 1 w 2"/>
                  <a:gd name="T13" fmla="*/ 2 h 2"/>
                  <a:gd name="T14" fmla="*/ 0 w 2"/>
                  <a:gd name="T15" fmla="*/ 2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2"/>
                    </a:cubicBezTo>
                    <a:cubicBezTo>
                      <a:pt x="0" y="2"/>
                      <a:pt x="0" y="2"/>
                      <a:pt x="0" y="2"/>
                    </a:cubicBezTo>
                    <a:cubicBezTo>
                      <a:pt x="1" y="1"/>
                      <a:pt x="1" y="1"/>
                      <a:pt x="2" y="0"/>
                    </a:cubicBezTo>
                    <a:cubicBezTo>
                      <a:pt x="2" y="0"/>
                      <a:pt x="2" y="0"/>
                      <a:pt x="2" y="0"/>
                    </a:cubicBezTo>
                    <a:cubicBezTo>
                      <a:pt x="2" y="0"/>
                      <a:pt x="2" y="1"/>
                      <a:pt x="2" y="1"/>
                    </a:cubicBezTo>
                    <a:cubicBezTo>
                      <a:pt x="2" y="1"/>
                      <a:pt x="1" y="1"/>
                      <a:pt x="1" y="2"/>
                    </a:cubicBezTo>
                    <a:cubicBezTo>
                      <a:pt x="1" y="2"/>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337"/>
              <p:cNvSpPr/>
              <p:nvPr/>
            </p:nvSpPr>
            <p:spPr bwMode="auto">
              <a:xfrm>
                <a:off x="5043" y="3252"/>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2" y="0"/>
                      <a:pt x="2" y="0"/>
                      <a:pt x="2" y="0"/>
                    </a:cubicBezTo>
                    <a:cubicBezTo>
                      <a:pt x="2" y="0"/>
                      <a:pt x="2" y="0"/>
                      <a:pt x="2" y="0"/>
                    </a:cubicBezTo>
                    <a:cubicBezTo>
                      <a:pt x="2" y="0"/>
                      <a:pt x="2" y="0"/>
                      <a:pt x="2"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338"/>
              <p:cNvSpPr/>
              <p:nvPr/>
            </p:nvSpPr>
            <p:spPr bwMode="auto">
              <a:xfrm>
                <a:off x="5045" y="3255"/>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8" name="Freeform 339"/>
              <p:cNvSpPr/>
              <p:nvPr/>
            </p:nvSpPr>
            <p:spPr bwMode="auto">
              <a:xfrm>
                <a:off x="5045" y="3255"/>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1"/>
                      <a:pt x="1" y="1"/>
                      <a:pt x="2" y="0"/>
                    </a:cubicBezTo>
                    <a:cubicBezTo>
                      <a:pt x="2"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Freeform 340"/>
              <p:cNvSpPr/>
              <p:nvPr/>
            </p:nvSpPr>
            <p:spPr bwMode="auto">
              <a:xfrm>
                <a:off x="5048" y="3257"/>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341"/>
              <p:cNvSpPr/>
              <p:nvPr/>
            </p:nvSpPr>
            <p:spPr bwMode="auto">
              <a:xfrm>
                <a:off x="5048" y="3260"/>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1"/>
                      <a:pt x="1"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Freeform 342"/>
              <p:cNvSpPr/>
              <p:nvPr/>
            </p:nvSpPr>
            <p:spPr bwMode="auto">
              <a:xfrm>
                <a:off x="5048" y="3262"/>
                <a:ext cx="5" cy="3"/>
              </a:xfrm>
              <a:custGeom>
                <a:avLst/>
                <a:gdLst>
                  <a:gd name="T0" fmla="*/ 1 w 2"/>
                  <a:gd name="T1" fmla="*/ 1 h 1"/>
                  <a:gd name="T2" fmla="*/ 0 w 2"/>
                  <a:gd name="T3" fmla="*/ 1 h 1"/>
                  <a:gd name="T4" fmla="*/ 0 w 2"/>
                  <a:gd name="T5" fmla="*/ 0 h 1"/>
                  <a:gd name="T6" fmla="*/ 1 w 2"/>
                  <a:gd name="T7" fmla="*/ 0 h 1"/>
                  <a:gd name="T8" fmla="*/ 1 w 2"/>
                  <a:gd name="T9" fmla="*/ 0 h 1"/>
                  <a:gd name="T10" fmla="*/ 1 w 2"/>
                  <a:gd name="T11" fmla="*/ 0 h 1"/>
                  <a:gd name="T12" fmla="*/ 1 w 2"/>
                  <a:gd name="T13" fmla="*/ 0 h 1"/>
                  <a:gd name="T14" fmla="*/ 1 w 2"/>
                  <a:gd name="T15" fmla="*/ 0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1" y="1"/>
                      <a:pt x="0" y="1"/>
                      <a:pt x="0" y="1"/>
                    </a:cubicBezTo>
                    <a:cubicBezTo>
                      <a:pt x="0" y="1"/>
                      <a:pt x="0" y="0"/>
                      <a:pt x="0" y="0"/>
                    </a:cubicBezTo>
                    <a:cubicBezTo>
                      <a:pt x="1" y="0"/>
                      <a:pt x="1" y="0"/>
                      <a:pt x="1" y="0"/>
                    </a:cubicBezTo>
                    <a:cubicBezTo>
                      <a:pt x="1" y="0"/>
                      <a:pt x="1" y="0"/>
                      <a:pt x="1" y="0"/>
                    </a:cubicBezTo>
                    <a:cubicBezTo>
                      <a:pt x="1" y="0"/>
                      <a:pt x="1" y="0"/>
                      <a:pt x="1" y="0"/>
                    </a:cubicBezTo>
                    <a:cubicBezTo>
                      <a:pt x="2" y="0"/>
                      <a:pt x="2" y="0"/>
                      <a:pt x="1" y="0"/>
                    </a:cubicBezTo>
                    <a:cubicBezTo>
                      <a:pt x="1" y="0"/>
                      <a:pt x="1" y="0"/>
                      <a:pt x="1"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Freeform 343"/>
              <p:cNvSpPr/>
              <p:nvPr/>
            </p:nvSpPr>
            <p:spPr bwMode="auto">
              <a:xfrm>
                <a:off x="5060" y="3270"/>
                <a:ext cx="3" cy="5"/>
              </a:xfrm>
              <a:custGeom>
                <a:avLst/>
                <a:gdLst>
                  <a:gd name="T0" fmla="*/ 0 w 1"/>
                  <a:gd name="T1" fmla="*/ 2 h 2"/>
                  <a:gd name="T2" fmla="*/ 0 w 1"/>
                  <a:gd name="T3" fmla="*/ 2 h 2"/>
                  <a:gd name="T4" fmla="*/ 0 w 1"/>
                  <a:gd name="T5" fmla="*/ 2 h 2"/>
                  <a:gd name="T6" fmla="*/ 0 w 1"/>
                  <a:gd name="T7" fmla="*/ 1 h 2"/>
                  <a:gd name="T8" fmla="*/ 0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2"/>
                      <a:pt x="0" y="1"/>
                      <a:pt x="0" y="1"/>
                    </a:cubicBezTo>
                    <a:cubicBezTo>
                      <a:pt x="0" y="1"/>
                      <a:pt x="0" y="0"/>
                      <a:pt x="0" y="0"/>
                    </a:cubicBezTo>
                    <a:cubicBezTo>
                      <a:pt x="1" y="1"/>
                      <a:pt x="1" y="1"/>
                      <a:pt x="1" y="1"/>
                    </a:cubicBezTo>
                    <a:cubicBezTo>
                      <a:pt x="0"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344"/>
              <p:cNvSpPr/>
              <p:nvPr/>
            </p:nvSpPr>
            <p:spPr bwMode="auto">
              <a:xfrm>
                <a:off x="5060" y="3270"/>
                <a:ext cx="3" cy="7"/>
              </a:xfrm>
              <a:custGeom>
                <a:avLst/>
                <a:gdLst>
                  <a:gd name="T0" fmla="*/ 0 w 1"/>
                  <a:gd name="T1" fmla="*/ 3 h 3"/>
                  <a:gd name="T2" fmla="*/ 0 w 1"/>
                  <a:gd name="T3" fmla="*/ 3 h 3"/>
                  <a:gd name="T4" fmla="*/ 0 w 1"/>
                  <a:gd name="T5" fmla="*/ 3 h 3"/>
                  <a:gd name="T6" fmla="*/ 1 w 1"/>
                  <a:gd name="T7" fmla="*/ 1 h 3"/>
                  <a:gd name="T8" fmla="*/ 1 w 1"/>
                  <a:gd name="T9" fmla="*/ 1 h 3"/>
                  <a:gd name="T10" fmla="*/ 1 w 1"/>
                  <a:gd name="T11" fmla="*/ 1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1" y="1"/>
                      <a:pt x="1" y="1"/>
                    </a:cubicBezTo>
                    <a:cubicBezTo>
                      <a:pt x="1" y="1"/>
                      <a:pt x="1" y="0"/>
                      <a:pt x="1" y="1"/>
                    </a:cubicBezTo>
                    <a:cubicBezTo>
                      <a:pt x="1" y="1"/>
                      <a:pt x="1" y="1"/>
                      <a:pt x="1" y="1"/>
                    </a:cubicBezTo>
                    <a:cubicBezTo>
                      <a:pt x="1"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Freeform 345"/>
              <p:cNvSpPr/>
              <p:nvPr/>
            </p:nvSpPr>
            <p:spPr bwMode="auto">
              <a:xfrm>
                <a:off x="5048" y="3290"/>
                <a:ext cx="2" cy="5"/>
              </a:xfrm>
              <a:custGeom>
                <a:avLst/>
                <a:gdLst>
                  <a:gd name="T0" fmla="*/ 0 w 1"/>
                  <a:gd name="T1" fmla="*/ 2 h 2"/>
                  <a:gd name="T2" fmla="*/ 0 w 1"/>
                  <a:gd name="T3" fmla="*/ 2 h 2"/>
                  <a:gd name="T4" fmla="*/ 0 w 1"/>
                  <a:gd name="T5" fmla="*/ 2 h 2"/>
                  <a:gd name="T6" fmla="*/ 0 w 1"/>
                  <a:gd name="T7" fmla="*/ 1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2"/>
                      <a:pt x="0" y="1"/>
                      <a:pt x="0" y="1"/>
                    </a:cubicBezTo>
                    <a:cubicBezTo>
                      <a:pt x="0" y="0"/>
                      <a:pt x="1" y="0"/>
                      <a:pt x="1" y="0"/>
                    </a:cubicBezTo>
                    <a:cubicBezTo>
                      <a:pt x="1" y="0"/>
                      <a:pt x="1" y="1"/>
                      <a:pt x="1" y="1"/>
                    </a:cubicBezTo>
                    <a:cubicBezTo>
                      <a:pt x="1" y="1"/>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Freeform 346"/>
              <p:cNvSpPr/>
              <p:nvPr/>
            </p:nvSpPr>
            <p:spPr bwMode="auto">
              <a:xfrm>
                <a:off x="5048" y="3293"/>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Freeform 347"/>
              <p:cNvSpPr/>
              <p:nvPr/>
            </p:nvSpPr>
            <p:spPr bwMode="auto">
              <a:xfrm>
                <a:off x="5053" y="3290"/>
                <a:ext cx="2" cy="8"/>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1" y="0"/>
                      <a:pt x="1" y="0"/>
                      <a:pt x="1" y="0"/>
                    </a:cubicBezTo>
                    <a:cubicBezTo>
                      <a:pt x="1" y="0"/>
                      <a:pt x="1" y="0"/>
                      <a:pt x="1" y="0"/>
                    </a:cubicBezTo>
                    <a:cubicBezTo>
                      <a:pt x="1" y="0"/>
                      <a:pt x="1" y="0"/>
                      <a:pt x="1" y="0"/>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Freeform 348"/>
              <p:cNvSpPr/>
              <p:nvPr/>
            </p:nvSpPr>
            <p:spPr bwMode="auto">
              <a:xfrm>
                <a:off x="5055" y="3288"/>
                <a:ext cx="3" cy="7"/>
              </a:xfrm>
              <a:custGeom>
                <a:avLst/>
                <a:gdLst>
                  <a:gd name="T0" fmla="*/ 0 w 1"/>
                  <a:gd name="T1" fmla="*/ 3 h 3"/>
                  <a:gd name="T2" fmla="*/ 0 w 1"/>
                  <a:gd name="T3" fmla="*/ 3 h 3"/>
                  <a:gd name="T4" fmla="*/ 0 w 1"/>
                  <a:gd name="T5" fmla="*/ 3 h 3"/>
                  <a:gd name="T6" fmla="*/ 1 w 1"/>
                  <a:gd name="T7" fmla="*/ 0 h 3"/>
                  <a:gd name="T8" fmla="*/ 1 w 1"/>
                  <a:gd name="T9" fmla="*/ 0 h 3"/>
                  <a:gd name="T10" fmla="*/ 1 w 1"/>
                  <a:gd name="T11" fmla="*/ 0 h 3"/>
                  <a:gd name="T12" fmla="*/ 0 w 1"/>
                  <a:gd name="T13" fmla="*/ 3 h 3"/>
                  <a:gd name="T14" fmla="*/ 0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3"/>
                    </a:moveTo>
                    <a:cubicBezTo>
                      <a:pt x="0" y="3"/>
                      <a:pt x="0" y="3"/>
                      <a:pt x="0" y="3"/>
                    </a:cubicBezTo>
                    <a:cubicBezTo>
                      <a:pt x="0" y="3"/>
                      <a:pt x="0" y="3"/>
                      <a:pt x="0" y="3"/>
                    </a:cubicBezTo>
                    <a:cubicBezTo>
                      <a:pt x="0" y="2"/>
                      <a:pt x="0" y="1"/>
                      <a:pt x="1" y="0"/>
                    </a:cubicBezTo>
                    <a:cubicBezTo>
                      <a:pt x="1" y="0"/>
                      <a:pt x="1" y="0"/>
                      <a:pt x="1" y="0"/>
                    </a:cubicBezTo>
                    <a:cubicBezTo>
                      <a:pt x="1" y="0"/>
                      <a:pt x="1" y="0"/>
                      <a:pt x="1" y="0"/>
                    </a:cubicBezTo>
                    <a:cubicBezTo>
                      <a:pt x="1"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Freeform 349"/>
              <p:cNvSpPr/>
              <p:nvPr/>
            </p:nvSpPr>
            <p:spPr bwMode="auto">
              <a:xfrm>
                <a:off x="5004" y="3275"/>
                <a:ext cx="3" cy="7"/>
              </a:xfrm>
              <a:custGeom>
                <a:avLst/>
                <a:gdLst>
                  <a:gd name="T0" fmla="*/ 0 w 1"/>
                  <a:gd name="T1" fmla="*/ 3 h 3"/>
                  <a:gd name="T2" fmla="*/ 0 w 1"/>
                  <a:gd name="T3" fmla="*/ 3 h 3"/>
                  <a:gd name="T4" fmla="*/ 0 w 1"/>
                  <a:gd name="T5" fmla="*/ 2 h 3"/>
                  <a:gd name="T6" fmla="*/ 0 w 1"/>
                  <a:gd name="T7" fmla="*/ 1 h 3"/>
                  <a:gd name="T8" fmla="*/ 0 w 1"/>
                  <a:gd name="T9" fmla="*/ 0 h 3"/>
                  <a:gd name="T10" fmla="*/ 0 w 1"/>
                  <a:gd name="T11" fmla="*/ 0 h 3"/>
                  <a:gd name="T12" fmla="*/ 1 w 1"/>
                  <a:gd name="T13" fmla="*/ 1 h 3"/>
                  <a:gd name="T14" fmla="*/ 1 w 1"/>
                  <a:gd name="T15" fmla="*/ 1 h 3"/>
                  <a:gd name="T16" fmla="*/ 1 w 1"/>
                  <a:gd name="T17" fmla="*/ 1 h 3"/>
                  <a:gd name="T18" fmla="*/ 0 w 1"/>
                  <a:gd name="T19" fmla="*/ 2 h 3"/>
                  <a:gd name="T20" fmla="*/ 0 w 1"/>
                  <a:gd name="T21" fmla="*/ 3 h 3"/>
                  <a:gd name="T22" fmla="*/ 0 w 1"/>
                  <a:gd name="T23" fmla="*/ 3 h 3"/>
                  <a:gd name="T24" fmla="*/ 0 w 1"/>
                  <a:gd name="T2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3">
                    <a:moveTo>
                      <a:pt x="0" y="3"/>
                    </a:moveTo>
                    <a:cubicBezTo>
                      <a:pt x="0" y="3"/>
                      <a:pt x="0" y="3"/>
                      <a:pt x="0" y="3"/>
                    </a:cubicBezTo>
                    <a:cubicBezTo>
                      <a:pt x="0" y="3"/>
                      <a:pt x="0" y="2"/>
                      <a:pt x="0" y="2"/>
                    </a:cubicBezTo>
                    <a:cubicBezTo>
                      <a:pt x="0" y="1"/>
                      <a:pt x="0" y="1"/>
                      <a:pt x="0" y="1"/>
                    </a:cubicBezTo>
                    <a:cubicBezTo>
                      <a:pt x="0" y="1"/>
                      <a:pt x="0" y="1"/>
                      <a:pt x="0" y="0"/>
                    </a:cubicBezTo>
                    <a:cubicBezTo>
                      <a:pt x="0" y="0"/>
                      <a:pt x="0" y="0"/>
                      <a:pt x="0" y="0"/>
                    </a:cubicBezTo>
                    <a:cubicBezTo>
                      <a:pt x="1" y="0"/>
                      <a:pt x="1" y="0"/>
                      <a:pt x="1" y="1"/>
                    </a:cubicBezTo>
                    <a:cubicBezTo>
                      <a:pt x="1" y="1"/>
                      <a:pt x="1" y="1"/>
                      <a:pt x="1" y="1"/>
                    </a:cubicBezTo>
                    <a:cubicBezTo>
                      <a:pt x="1" y="1"/>
                      <a:pt x="1" y="1"/>
                      <a:pt x="1" y="1"/>
                    </a:cubicBezTo>
                    <a:cubicBezTo>
                      <a:pt x="0" y="2"/>
                      <a:pt x="0" y="2"/>
                      <a:pt x="0" y="2"/>
                    </a:cubicBezTo>
                    <a:cubicBezTo>
                      <a:pt x="0" y="2"/>
                      <a:pt x="0" y="2"/>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Freeform 350"/>
              <p:cNvSpPr/>
              <p:nvPr/>
            </p:nvSpPr>
            <p:spPr bwMode="auto">
              <a:xfrm>
                <a:off x="5004" y="3277"/>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1"/>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Freeform 351"/>
              <p:cNvSpPr>
                <a:spLocks noEditPoints="1"/>
              </p:cNvSpPr>
              <p:nvPr/>
            </p:nvSpPr>
            <p:spPr bwMode="auto">
              <a:xfrm>
                <a:off x="4997" y="3232"/>
                <a:ext cx="68" cy="68"/>
              </a:xfrm>
              <a:custGeom>
                <a:avLst/>
                <a:gdLst>
                  <a:gd name="T0" fmla="*/ 11 w 27"/>
                  <a:gd name="T1" fmla="*/ 26 h 27"/>
                  <a:gd name="T2" fmla="*/ 6 w 27"/>
                  <a:gd name="T3" fmla="*/ 24 h 27"/>
                  <a:gd name="T4" fmla="*/ 3 w 27"/>
                  <a:gd name="T5" fmla="*/ 21 h 27"/>
                  <a:gd name="T6" fmla="*/ 1 w 27"/>
                  <a:gd name="T7" fmla="*/ 16 h 27"/>
                  <a:gd name="T8" fmla="*/ 1 w 27"/>
                  <a:gd name="T9" fmla="*/ 11 h 27"/>
                  <a:gd name="T10" fmla="*/ 3 w 27"/>
                  <a:gd name="T11" fmla="*/ 6 h 27"/>
                  <a:gd name="T12" fmla="*/ 6 w 27"/>
                  <a:gd name="T13" fmla="*/ 2 h 27"/>
                  <a:gd name="T14" fmla="*/ 11 w 27"/>
                  <a:gd name="T15" fmla="*/ 0 h 27"/>
                  <a:gd name="T16" fmla="*/ 16 w 27"/>
                  <a:gd name="T17" fmla="*/ 0 h 27"/>
                  <a:gd name="T18" fmla="*/ 21 w 27"/>
                  <a:gd name="T19" fmla="*/ 2 h 27"/>
                  <a:gd name="T20" fmla="*/ 24 w 27"/>
                  <a:gd name="T21" fmla="*/ 5 h 27"/>
                  <a:gd name="T22" fmla="*/ 25 w 27"/>
                  <a:gd name="T23" fmla="*/ 6 h 27"/>
                  <a:gd name="T24" fmla="*/ 24 w 27"/>
                  <a:gd name="T25" fmla="*/ 8 h 27"/>
                  <a:gd name="T26" fmla="*/ 23 w 27"/>
                  <a:gd name="T27" fmla="*/ 7 h 27"/>
                  <a:gd name="T28" fmla="*/ 27 w 27"/>
                  <a:gd name="T29" fmla="*/ 11 h 27"/>
                  <a:gd name="T30" fmla="*/ 24 w 27"/>
                  <a:gd name="T31" fmla="*/ 17 h 27"/>
                  <a:gd name="T32" fmla="*/ 25 w 27"/>
                  <a:gd name="T33" fmla="*/ 21 h 27"/>
                  <a:gd name="T34" fmla="*/ 20 w 27"/>
                  <a:gd name="T35" fmla="*/ 23 h 27"/>
                  <a:gd name="T36" fmla="*/ 16 w 27"/>
                  <a:gd name="T37" fmla="*/ 27 h 27"/>
                  <a:gd name="T38" fmla="*/ 16 w 27"/>
                  <a:gd name="T39" fmla="*/ 26 h 27"/>
                  <a:gd name="T40" fmla="*/ 20 w 27"/>
                  <a:gd name="T41" fmla="*/ 22 h 27"/>
                  <a:gd name="T42" fmla="*/ 24 w 27"/>
                  <a:gd name="T43" fmla="*/ 21 h 27"/>
                  <a:gd name="T44" fmla="*/ 24 w 27"/>
                  <a:gd name="T45" fmla="*/ 17 h 27"/>
                  <a:gd name="T46" fmla="*/ 24 w 27"/>
                  <a:gd name="T47" fmla="*/ 11 h 27"/>
                  <a:gd name="T48" fmla="*/ 23 w 27"/>
                  <a:gd name="T49" fmla="*/ 7 h 27"/>
                  <a:gd name="T50" fmla="*/ 23 w 27"/>
                  <a:gd name="T51" fmla="*/ 5 h 27"/>
                  <a:gd name="T52" fmla="*/ 20 w 27"/>
                  <a:gd name="T53" fmla="*/ 4 h 27"/>
                  <a:gd name="T54" fmla="*/ 16 w 27"/>
                  <a:gd name="T55" fmla="*/ 1 h 27"/>
                  <a:gd name="T56" fmla="*/ 12 w 27"/>
                  <a:gd name="T57" fmla="*/ 3 h 27"/>
                  <a:gd name="T58" fmla="*/ 6 w 27"/>
                  <a:gd name="T59" fmla="*/ 3 h 27"/>
                  <a:gd name="T60" fmla="*/ 5 w 27"/>
                  <a:gd name="T61" fmla="*/ 7 h 27"/>
                  <a:gd name="T62" fmla="*/ 1 w 27"/>
                  <a:gd name="T63" fmla="*/ 11 h 27"/>
                  <a:gd name="T64" fmla="*/ 3 w 27"/>
                  <a:gd name="T65" fmla="*/ 15 h 27"/>
                  <a:gd name="T66" fmla="*/ 3 w 27"/>
                  <a:gd name="T67" fmla="*/ 21 h 27"/>
                  <a:gd name="T68" fmla="*/ 8 w 27"/>
                  <a:gd name="T69" fmla="*/ 22 h 27"/>
                  <a:gd name="T70" fmla="*/ 12 w 27"/>
                  <a:gd name="T71" fmla="*/ 26 h 27"/>
                  <a:gd name="T72" fmla="*/ 8 w 27"/>
                  <a:gd name="T73" fmla="*/ 7 h 27"/>
                  <a:gd name="T74" fmla="*/ 20 w 27"/>
                  <a:gd name="T75" fmla="*/ 19 h 27"/>
                  <a:gd name="T76" fmla="*/ 19 w 27"/>
                  <a:gd name="T77" fmla="*/ 20 h 27"/>
                  <a:gd name="T78" fmla="*/ 14 w 27"/>
                  <a:gd name="T79" fmla="*/ 22 h 27"/>
                  <a:gd name="T80" fmla="*/ 8 w 27"/>
                  <a:gd name="T81" fmla="*/ 19 h 27"/>
                  <a:gd name="T82" fmla="*/ 19 w 27"/>
                  <a:gd name="T8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27">
                    <a:moveTo>
                      <a:pt x="14" y="27"/>
                    </a:moveTo>
                    <a:cubicBezTo>
                      <a:pt x="13" y="27"/>
                      <a:pt x="12" y="27"/>
                      <a:pt x="11" y="27"/>
                    </a:cubicBezTo>
                    <a:cubicBezTo>
                      <a:pt x="11" y="27"/>
                      <a:pt x="11" y="27"/>
                      <a:pt x="11" y="26"/>
                    </a:cubicBezTo>
                    <a:cubicBezTo>
                      <a:pt x="11" y="24"/>
                      <a:pt x="11" y="24"/>
                      <a:pt x="11" y="24"/>
                    </a:cubicBezTo>
                    <a:cubicBezTo>
                      <a:pt x="10" y="24"/>
                      <a:pt x="9" y="24"/>
                      <a:pt x="8" y="23"/>
                    </a:cubicBezTo>
                    <a:cubicBezTo>
                      <a:pt x="6" y="24"/>
                      <a:pt x="6" y="24"/>
                      <a:pt x="6" y="24"/>
                    </a:cubicBezTo>
                    <a:cubicBezTo>
                      <a:pt x="6" y="24"/>
                      <a:pt x="6" y="24"/>
                      <a:pt x="6" y="24"/>
                    </a:cubicBezTo>
                    <a:cubicBezTo>
                      <a:pt x="5" y="23"/>
                      <a:pt x="3" y="22"/>
                      <a:pt x="3" y="21"/>
                    </a:cubicBezTo>
                    <a:cubicBezTo>
                      <a:pt x="3" y="21"/>
                      <a:pt x="3" y="21"/>
                      <a:pt x="3" y="21"/>
                    </a:cubicBezTo>
                    <a:cubicBezTo>
                      <a:pt x="4" y="19"/>
                      <a:pt x="4" y="19"/>
                      <a:pt x="4" y="19"/>
                    </a:cubicBezTo>
                    <a:cubicBezTo>
                      <a:pt x="3" y="18"/>
                      <a:pt x="3" y="17"/>
                      <a:pt x="3" y="16"/>
                    </a:cubicBezTo>
                    <a:cubicBezTo>
                      <a:pt x="1" y="16"/>
                      <a:pt x="1" y="16"/>
                      <a:pt x="1" y="16"/>
                    </a:cubicBezTo>
                    <a:cubicBezTo>
                      <a:pt x="0" y="16"/>
                      <a:pt x="0" y="16"/>
                      <a:pt x="0" y="16"/>
                    </a:cubicBezTo>
                    <a:cubicBezTo>
                      <a:pt x="0" y="14"/>
                      <a:pt x="0" y="13"/>
                      <a:pt x="0" y="11"/>
                    </a:cubicBezTo>
                    <a:cubicBezTo>
                      <a:pt x="0" y="11"/>
                      <a:pt x="0" y="11"/>
                      <a:pt x="1" y="11"/>
                    </a:cubicBezTo>
                    <a:cubicBezTo>
                      <a:pt x="3" y="11"/>
                      <a:pt x="3" y="11"/>
                      <a:pt x="3" y="11"/>
                    </a:cubicBezTo>
                    <a:cubicBezTo>
                      <a:pt x="3" y="10"/>
                      <a:pt x="3" y="8"/>
                      <a:pt x="4" y="7"/>
                    </a:cubicBezTo>
                    <a:cubicBezTo>
                      <a:pt x="3" y="6"/>
                      <a:pt x="3" y="6"/>
                      <a:pt x="3" y="6"/>
                    </a:cubicBezTo>
                    <a:cubicBezTo>
                      <a:pt x="3" y="6"/>
                      <a:pt x="3" y="6"/>
                      <a:pt x="3" y="5"/>
                    </a:cubicBezTo>
                    <a:cubicBezTo>
                      <a:pt x="4" y="4"/>
                      <a:pt x="5" y="3"/>
                      <a:pt x="6" y="2"/>
                    </a:cubicBezTo>
                    <a:cubicBezTo>
                      <a:pt x="6" y="2"/>
                      <a:pt x="6" y="2"/>
                      <a:pt x="6" y="2"/>
                    </a:cubicBezTo>
                    <a:cubicBezTo>
                      <a:pt x="8" y="4"/>
                      <a:pt x="8" y="4"/>
                      <a:pt x="8" y="4"/>
                    </a:cubicBezTo>
                    <a:cubicBezTo>
                      <a:pt x="9" y="3"/>
                      <a:pt x="10" y="3"/>
                      <a:pt x="11" y="2"/>
                    </a:cubicBezTo>
                    <a:cubicBezTo>
                      <a:pt x="11" y="0"/>
                      <a:pt x="11" y="0"/>
                      <a:pt x="11" y="0"/>
                    </a:cubicBezTo>
                    <a:cubicBezTo>
                      <a:pt x="11" y="0"/>
                      <a:pt x="11" y="0"/>
                      <a:pt x="11" y="0"/>
                    </a:cubicBezTo>
                    <a:cubicBezTo>
                      <a:pt x="13" y="0"/>
                      <a:pt x="14" y="0"/>
                      <a:pt x="16" y="0"/>
                    </a:cubicBezTo>
                    <a:cubicBezTo>
                      <a:pt x="16" y="0"/>
                      <a:pt x="16" y="0"/>
                      <a:pt x="16" y="0"/>
                    </a:cubicBezTo>
                    <a:cubicBezTo>
                      <a:pt x="16" y="2"/>
                      <a:pt x="16" y="2"/>
                      <a:pt x="16" y="2"/>
                    </a:cubicBezTo>
                    <a:cubicBezTo>
                      <a:pt x="17" y="3"/>
                      <a:pt x="19" y="3"/>
                      <a:pt x="20" y="4"/>
                    </a:cubicBezTo>
                    <a:cubicBezTo>
                      <a:pt x="21" y="2"/>
                      <a:pt x="21" y="2"/>
                      <a:pt x="21" y="2"/>
                    </a:cubicBezTo>
                    <a:cubicBezTo>
                      <a:pt x="21" y="2"/>
                      <a:pt x="21" y="2"/>
                      <a:pt x="21" y="2"/>
                    </a:cubicBezTo>
                    <a:cubicBezTo>
                      <a:pt x="22" y="2"/>
                      <a:pt x="24" y="4"/>
                      <a:pt x="24" y="5"/>
                    </a:cubicBezTo>
                    <a:cubicBezTo>
                      <a:pt x="24" y="5"/>
                      <a:pt x="24" y="5"/>
                      <a:pt x="24" y="5"/>
                    </a:cubicBezTo>
                    <a:cubicBezTo>
                      <a:pt x="25" y="5"/>
                      <a:pt x="25" y="5"/>
                      <a:pt x="25" y="5"/>
                    </a:cubicBezTo>
                    <a:cubicBezTo>
                      <a:pt x="25" y="5"/>
                      <a:pt x="25" y="5"/>
                      <a:pt x="25" y="5"/>
                    </a:cubicBezTo>
                    <a:cubicBezTo>
                      <a:pt x="25" y="6"/>
                      <a:pt x="25" y="6"/>
                      <a:pt x="25" y="6"/>
                    </a:cubicBezTo>
                    <a:cubicBezTo>
                      <a:pt x="25" y="6"/>
                      <a:pt x="25" y="6"/>
                      <a:pt x="25" y="6"/>
                    </a:cubicBezTo>
                    <a:cubicBezTo>
                      <a:pt x="25" y="7"/>
                      <a:pt x="25" y="7"/>
                      <a:pt x="25" y="8"/>
                    </a:cubicBezTo>
                    <a:cubicBezTo>
                      <a:pt x="25" y="8"/>
                      <a:pt x="25" y="8"/>
                      <a:pt x="24" y="8"/>
                    </a:cubicBezTo>
                    <a:cubicBezTo>
                      <a:pt x="24" y="8"/>
                      <a:pt x="24" y="8"/>
                      <a:pt x="24" y="8"/>
                    </a:cubicBezTo>
                    <a:cubicBezTo>
                      <a:pt x="24" y="7"/>
                      <a:pt x="24" y="7"/>
                      <a:pt x="24" y="6"/>
                    </a:cubicBezTo>
                    <a:cubicBezTo>
                      <a:pt x="23" y="7"/>
                      <a:pt x="23" y="7"/>
                      <a:pt x="23" y="7"/>
                    </a:cubicBezTo>
                    <a:cubicBezTo>
                      <a:pt x="24" y="8"/>
                      <a:pt x="24" y="10"/>
                      <a:pt x="25" y="11"/>
                    </a:cubicBezTo>
                    <a:cubicBezTo>
                      <a:pt x="27" y="11"/>
                      <a:pt x="27" y="11"/>
                      <a:pt x="27" y="11"/>
                    </a:cubicBezTo>
                    <a:cubicBezTo>
                      <a:pt x="27" y="11"/>
                      <a:pt x="27" y="11"/>
                      <a:pt x="27" y="11"/>
                    </a:cubicBezTo>
                    <a:cubicBezTo>
                      <a:pt x="27" y="13"/>
                      <a:pt x="27" y="14"/>
                      <a:pt x="27" y="16"/>
                    </a:cubicBezTo>
                    <a:cubicBezTo>
                      <a:pt x="27" y="16"/>
                      <a:pt x="27" y="16"/>
                      <a:pt x="27" y="16"/>
                    </a:cubicBezTo>
                    <a:cubicBezTo>
                      <a:pt x="25" y="16"/>
                      <a:pt x="25" y="16"/>
                      <a:pt x="24" y="17"/>
                    </a:cubicBezTo>
                    <a:cubicBezTo>
                      <a:pt x="24" y="18"/>
                      <a:pt x="24" y="19"/>
                      <a:pt x="23" y="19"/>
                    </a:cubicBezTo>
                    <a:cubicBezTo>
                      <a:pt x="25" y="21"/>
                      <a:pt x="25" y="21"/>
                      <a:pt x="25" y="21"/>
                    </a:cubicBezTo>
                    <a:cubicBezTo>
                      <a:pt x="25" y="21"/>
                      <a:pt x="25" y="21"/>
                      <a:pt x="25" y="21"/>
                    </a:cubicBezTo>
                    <a:cubicBezTo>
                      <a:pt x="24" y="22"/>
                      <a:pt x="23" y="23"/>
                      <a:pt x="22" y="24"/>
                    </a:cubicBezTo>
                    <a:cubicBezTo>
                      <a:pt x="21" y="24"/>
                      <a:pt x="21" y="24"/>
                      <a:pt x="21" y="24"/>
                    </a:cubicBezTo>
                    <a:cubicBezTo>
                      <a:pt x="20" y="23"/>
                      <a:pt x="20" y="23"/>
                      <a:pt x="20" y="23"/>
                    </a:cubicBezTo>
                    <a:cubicBezTo>
                      <a:pt x="19" y="24"/>
                      <a:pt x="17" y="24"/>
                      <a:pt x="16" y="24"/>
                    </a:cubicBezTo>
                    <a:cubicBezTo>
                      <a:pt x="16" y="26"/>
                      <a:pt x="16" y="26"/>
                      <a:pt x="16" y="26"/>
                    </a:cubicBezTo>
                    <a:cubicBezTo>
                      <a:pt x="16" y="27"/>
                      <a:pt x="16" y="27"/>
                      <a:pt x="16" y="27"/>
                    </a:cubicBezTo>
                    <a:cubicBezTo>
                      <a:pt x="15" y="27"/>
                      <a:pt x="14" y="27"/>
                      <a:pt x="14" y="27"/>
                    </a:cubicBezTo>
                    <a:close/>
                    <a:moveTo>
                      <a:pt x="12" y="26"/>
                    </a:moveTo>
                    <a:cubicBezTo>
                      <a:pt x="13" y="26"/>
                      <a:pt x="14" y="26"/>
                      <a:pt x="16" y="26"/>
                    </a:cubicBezTo>
                    <a:cubicBezTo>
                      <a:pt x="16" y="24"/>
                      <a:pt x="16" y="24"/>
                      <a:pt x="16" y="24"/>
                    </a:cubicBezTo>
                    <a:cubicBezTo>
                      <a:pt x="16" y="24"/>
                      <a:pt x="16" y="24"/>
                      <a:pt x="16" y="24"/>
                    </a:cubicBezTo>
                    <a:cubicBezTo>
                      <a:pt x="17" y="24"/>
                      <a:pt x="18" y="23"/>
                      <a:pt x="20" y="22"/>
                    </a:cubicBezTo>
                    <a:cubicBezTo>
                      <a:pt x="20" y="22"/>
                      <a:pt x="20" y="22"/>
                      <a:pt x="20" y="22"/>
                    </a:cubicBezTo>
                    <a:cubicBezTo>
                      <a:pt x="21" y="24"/>
                      <a:pt x="21" y="24"/>
                      <a:pt x="21" y="24"/>
                    </a:cubicBezTo>
                    <a:cubicBezTo>
                      <a:pt x="22" y="23"/>
                      <a:pt x="23" y="22"/>
                      <a:pt x="24" y="21"/>
                    </a:cubicBezTo>
                    <a:cubicBezTo>
                      <a:pt x="23" y="20"/>
                      <a:pt x="23" y="20"/>
                      <a:pt x="23" y="20"/>
                    </a:cubicBezTo>
                    <a:cubicBezTo>
                      <a:pt x="23" y="20"/>
                      <a:pt x="23" y="19"/>
                      <a:pt x="23" y="19"/>
                    </a:cubicBezTo>
                    <a:cubicBezTo>
                      <a:pt x="23" y="19"/>
                      <a:pt x="23" y="18"/>
                      <a:pt x="24" y="17"/>
                    </a:cubicBezTo>
                    <a:cubicBezTo>
                      <a:pt x="24" y="16"/>
                      <a:pt x="24" y="15"/>
                      <a:pt x="26" y="15"/>
                    </a:cubicBezTo>
                    <a:cubicBezTo>
                      <a:pt x="27" y="14"/>
                      <a:pt x="27" y="13"/>
                      <a:pt x="26" y="11"/>
                    </a:cubicBezTo>
                    <a:cubicBezTo>
                      <a:pt x="24" y="11"/>
                      <a:pt x="24" y="11"/>
                      <a:pt x="24" y="11"/>
                    </a:cubicBezTo>
                    <a:cubicBezTo>
                      <a:pt x="24" y="11"/>
                      <a:pt x="24" y="11"/>
                      <a:pt x="24" y="11"/>
                    </a:cubicBezTo>
                    <a:cubicBezTo>
                      <a:pt x="24" y="10"/>
                      <a:pt x="23" y="9"/>
                      <a:pt x="23" y="7"/>
                    </a:cubicBezTo>
                    <a:cubicBezTo>
                      <a:pt x="23" y="7"/>
                      <a:pt x="23" y="7"/>
                      <a:pt x="23" y="7"/>
                    </a:cubicBezTo>
                    <a:cubicBezTo>
                      <a:pt x="24" y="6"/>
                      <a:pt x="24" y="6"/>
                      <a:pt x="24" y="6"/>
                    </a:cubicBezTo>
                    <a:cubicBezTo>
                      <a:pt x="24" y="6"/>
                      <a:pt x="24" y="6"/>
                      <a:pt x="24" y="6"/>
                    </a:cubicBezTo>
                    <a:cubicBezTo>
                      <a:pt x="24" y="5"/>
                      <a:pt x="24" y="5"/>
                      <a:pt x="23" y="5"/>
                    </a:cubicBezTo>
                    <a:cubicBezTo>
                      <a:pt x="23" y="5"/>
                      <a:pt x="22" y="3"/>
                      <a:pt x="21" y="3"/>
                    </a:cubicBezTo>
                    <a:cubicBezTo>
                      <a:pt x="20" y="4"/>
                      <a:pt x="20" y="4"/>
                      <a:pt x="20" y="4"/>
                    </a:cubicBezTo>
                    <a:cubicBezTo>
                      <a:pt x="20" y="4"/>
                      <a:pt x="20" y="4"/>
                      <a:pt x="20" y="4"/>
                    </a:cubicBezTo>
                    <a:cubicBezTo>
                      <a:pt x="18" y="4"/>
                      <a:pt x="17" y="3"/>
                      <a:pt x="16" y="3"/>
                    </a:cubicBezTo>
                    <a:cubicBezTo>
                      <a:pt x="16" y="3"/>
                      <a:pt x="16" y="3"/>
                      <a:pt x="16" y="3"/>
                    </a:cubicBezTo>
                    <a:cubicBezTo>
                      <a:pt x="16" y="1"/>
                      <a:pt x="16" y="1"/>
                      <a:pt x="16" y="1"/>
                    </a:cubicBezTo>
                    <a:cubicBezTo>
                      <a:pt x="14" y="0"/>
                      <a:pt x="13" y="0"/>
                      <a:pt x="12" y="1"/>
                    </a:cubicBezTo>
                    <a:cubicBezTo>
                      <a:pt x="12" y="3"/>
                      <a:pt x="12" y="3"/>
                      <a:pt x="12" y="3"/>
                    </a:cubicBezTo>
                    <a:cubicBezTo>
                      <a:pt x="12" y="3"/>
                      <a:pt x="12" y="3"/>
                      <a:pt x="12" y="3"/>
                    </a:cubicBezTo>
                    <a:cubicBezTo>
                      <a:pt x="10" y="3"/>
                      <a:pt x="9" y="4"/>
                      <a:pt x="8" y="4"/>
                    </a:cubicBezTo>
                    <a:cubicBezTo>
                      <a:pt x="8" y="4"/>
                      <a:pt x="7" y="4"/>
                      <a:pt x="7" y="4"/>
                    </a:cubicBezTo>
                    <a:cubicBezTo>
                      <a:pt x="6" y="3"/>
                      <a:pt x="6" y="3"/>
                      <a:pt x="6" y="3"/>
                    </a:cubicBezTo>
                    <a:cubicBezTo>
                      <a:pt x="5" y="4"/>
                      <a:pt x="4" y="5"/>
                      <a:pt x="3" y="6"/>
                    </a:cubicBezTo>
                    <a:cubicBezTo>
                      <a:pt x="5" y="7"/>
                      <a:pt x="5" y="7"/>
                      <a:pt x="5" y="7"/>
                    </a:cubicBezTo>
                    <a:cubicBezTo>
                      <a:pt x="5" y="7"/>
                      <a:pt x="5" y="7"/>
                      <a:pt x="5" y="7"/>
                    </a:cubicBezTo>
                    <a:cubicBezTo>
                      <a:pt x="4" y="9"/>
                      <a:pt x="3" y="10"/>
                      <a:pt x="3" y="11"/>
                    </a:cubicBezTo>
                    <a:cubicBezTo>
                      <a:pt x="3" y="11"/>
                      <a:pt x="3" y="11"/>
                      <a:pt x="3" y="11"/>
                    </a:cubicBezTo>
                    <a:cubicBezTo>
                      <a:pt x="1" y="11"/>
                      <a:pt x="1" y="11"/>
                      <a:pt x="1" y="11"/>
                    </a:cubicBezTo>
                    <a:cubicBezTo>
                      <a:pt x="1" y="13"/>
                      <a:pt x="1" y="14"/>
                      <a:pt x="1" y="15"/>
                    </a:cubicBezTo>
                    <a:cubicBezTo>
                      <a:pt x="3" y="15"/>
                      <a:pt x="3" y="15"/>
                      <a:pt x="3" y="15"/>
                    </a:cubicBezTo>
                    <a:cubicBezTo>
                      <a:pt x="3" y="15"/>
                      <a:pt x="3" y="15"/>
                      <a:pt x="3" y="15"/>
                    </a:cubicBezTo>
                    <a:cubicBezTo>
                      <a:pt x="3" y="17"/>
                      <a:pt x="4" y="18"/>
                      <a:pt x="5" y="19"/>
                    </a:cubicBezTo>
                    <a:cubicBezTo>
                      <a:pt x="5" y="19"/>
                      <a:pt x="5" y="20"/>
                      <a:pt x="5" y="20"/>
                    </a:cubicBezTo>
                    <a:cubicBezTo>
                      <a:pt x="3" y="21"/>
                      <a:pt x="3" y="21"/>
                      <a:pt x="3" y="21"/>
                    </a:cubicBezTo>
                    <a:cubicBezTo>
                      <a:pt x="4" y="22"/>
                      <a:pt x="5" y="23"/>
                      <a:pt x="6" y="24"/>
                    </a:cubicBezTo>
                    <a:cubicBezTo>
                      <a:pt x="7" y="22"/>
                      <a:pt x="7" y="22"/>
                      <a:pt x="7" y="22"/>
                    </a:cubicBezTo>
                    <a:cubicBezTo>
                      <a:pt x="7" y="22"/>
                      <a:pt x="8" y="22"/>
                      <a:pt x="8" y="22"/>
                    </a:cubicBezTo>
                    <a:cubicBezTo>
                      <a:pt x="9" y="23"/>
                      <a:pt x="10" y="24"/>
                      <a:pt x="12" y="24"/>
                    </a:cubicBezTo>
                    <a:cubicBezTo>
                      <a:pt x="12" y="24"/>
                      <a:pt x="12" y="24"/>
                      <a:pt x="12" y="24"/>
                    </a:cubicBezTo>
                    <a:lnTo>
                      <a:pt x="12" y="26"/>
                    </a:lnTo>
                    <a:close/>
                    <a:moveTo>
                      <a:pt x="14" y="22"/>
                    </a:moveTo>
                    <a:cubicBezTo>
                      <a:pt x="12" y="22"/>
                      <a:pt x="9" y="21"/>
                      <a:pt x="8" y="19"/>
                    </a:cubicBezTo>
                    <a:cubicBezTo>
                      <a:pt x="5" y="16"/>
                      <a:pt x="4" y="11"/>
                      <a:pt x="8" y="7"/>
                    </a:cubicBezTo>
                    <a:cubicBezTo>
                      <a:pt x="12" y="3"/>
                      <a:pt x="17" y="5"/>
                      <a:pt x="19" y="8"/>
                    </a:cubicBezTo>
                    <a:cubicBezTo>
                      <a:pt x="22" y="10"/>
                      <a:pt x="24" y="15"/>
                      <a:pt x="20" y="19"/>
                    </a:cubicBezTo>
                    <a:cubicBezTo>
                      <a:pt x="20" y="19"/>
                      <a:pt x="20" y="19"/>
                      <a:pt x="20" y="19"/>
                    </a:cubicBezTo>
                    <a:cubicBezTo>
                      <a:pt x="20" y="19"/>
                      <a:pt x="20" y="19"/>
                      <a:pt x="20" y="19"/>
                    </a:cubicBezTo>
                    <a:cubicBezTo>
                      <a:pt x="20" y="19"/>
                      <a:pt x="20" y="19"/>
                      <a:pt x="20" y="19"/>
                    </a:cubicBezTo>
                    <a:cubicBezTo>
                      <a:pt x="20" y="19"/>
                      <a:pt x="20" y="20"/>
                      <a:pt x="19" y="20"/>
                    </a:cubicBezTo>
                    <a:cubicBezTo>
                      <a:pt x="19" y="20"/>
                      <a:pt x="19" y="20"/>
                      <a:pt x="19" y="20"/>
                    </a:cubicBezTo>
                    <a:cubicBezTo>
                      <a:pt x="19" y="20"/>
                      <a:pt x="19" y="20"/>
                      <a:pt x="19" y="20"/>
                    </a:cubicBezTo>
                    <a:cubicBezTo>
                      <a:pt x="18" y="21"/>
                      <a:pt x="16" y="22"/>
                      <a:pt x="14" y="22"/>
                    </a:cubicBezTo>
                    <a:close/>
                    <a:moveTo>
                      <a:pt x="13" y="5"/>
                    </a:moveTo>
                    <a:cubicBezTo>
                      <a:pt x="12" y="5"/>
                      <a:pt x="10" y="6"/>
                      <a:pt x="8" y="8"/>
                    </a:cubicBezTo>
                    <a:cubicBezTo>
                      <a:pt x="4" y="11"/>
                      <a:pt x="6" y="16"/>
                      <a:pt x="8" y="19"/>
                    </a:cubicBezTo>
                    <a:cubicBezTo>
                      <a:pt x="11" y="21"/>
                      <a:pt x="15" y="23"/>
                      <a:pt x="19" y="19"/>
                    </a:cubicBezTo>
                    <a:cubicBezTo>
                      <a:pt x="19" y="19"/>
                      <a:pt x="19" y="19"/>
                      <a:pt x="19" y="19"/>
                    </a:cubicBezTo>
                    <a:cubicBezTo>
                      <a:pt x="19" y="19"/>
                      <a:pt x="19" y="19"/>
                      <a:pt x="19" y="19"/>
                    </a:cubicBezTo>
                    <a:cubicBezTo>
                      <a:pt x="23" y="15"/>
                      <a:pt x="22" y="11"/>
                      <a:pt x="19" y="8"/>
                    </a:cubicBezTo>
                    <a:cubicBezTo>
                      <a:pt x="18" y="7"/>
                      <a:pt x="16"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1" name="Freeform 352"/>
              <p:cNvSpPr>
                <a:spLocks noEditPoints="1"/>
              </p:cNvSpPr>
              <p:nvPr/>
            </p:nvSpPr>
            <p:spPr bwMode="auto">
              <a:xfrm>
                <a:off x="4997" y="3244"/>
                <a:ext cx="68" cy="61"/>
              </a:xfrm>
              <a:custGeom>
                <a:avLst/>
                <a:gdLst>
                  <a:gd name="T0" fmla="*/ 11 w 27"/>
                  <a:gd name="T1" fmla="*/ 24 h 24"/>
                  <a:gd name="T2" fmla="*/ 11 w 27"/>
                  <a:gd name="T3" fmla="*/ 22 h 24"/>
                  <a:gd name="T4" fmla="*/ 7 w 27"/>
                  <a:gd name="T5" fmla="*/ 20 h 24"/>
                  <a:gd name="T6" fmla="*/ 6 w 27"/>
                  <a:gd name="T7" fmla="*/ 22 h 24"/>
                  <a:gd name="T8" fmla="*/ 2 w 27"/>
                  <a:gd name="T9" fmla="*/ 18 h 24"/>
                  <a:gd name="T10" fmla="*/ 6 w 27"/>
                  <a:gd name="T11" fmla="*/ 21 h 24"/>
                  <a:gd name="T12" fmla="*/ 7 w 27"/>
                  <a:gd name="T13" fmla="*/ 20 h 24"/>
                  <a:gd name="T14" fmla="*/ 11 w 27"/>
                  <a:gd name="T15" fmla="*/ 22 h 24"/>
                  <a:gd name="T16" fmla="*/ 12 w 27"/>
                  <a:gd name="T17" fmla="*/ 24 h 24"/>
                  <a:gd name="T18" fmla="*/ 15 w 27"/>
                  <a:gd name="T19" fmla="*/ 23 h 24"/>
                  <a:gd name="T20" fmla="*/ 16 w 27"/>
                  <a:gd name="T21" fmla="*/ 21 h 24"/>
                  <a:gd name="T22" fmla="*/ 20 w 27"/>
                  <a:gd name="T23" fmla="*/ 20 h 24"/>
                  <a:gd name="T24" fmla="*/ 24 w 27"/>
                  <a:gd name="T25" fmla="*/ 18 h 24"/>
                  <a:gd name="T26" fmla="*/ 24 w 27"/>
                  <a:gd name="T27" fmla="*/ 16 h 24"/>
                  <a:gd name="T28" fmla="*/ 25 w 27"/>
                  <a:gd name="T29" fmla="*/ 16 h 24"/>
                  <a:gd name="T30" fmla="*/ 25 w 27"/>
                  <a:gd name="T31" fmla="*/ 19 h 24"/>
                  <a:gd name="T32" fmla="*/ 21 w 27"/>
                  <a:gd name="T33" fmla="*/ 22 h 24"/>
                  <a:gd name="T34" fmla="*/ 20 w 27"/>
                  <a:gd name="T35" fmla="*/ 20 h 24"/>
                  <a:gd name="T36" fmla="*/ 16 w 27"/>
                  <a:gd name="T37" fmla="*/ 23 h 24"/>
                  <a:gd name="T38" fmla="*/ 16 w 27"/>
                  <a:gd name="T39" fmla="*/ 24 h 24"/>
                  <a:gd name="T40" fmla="*/ 3 w 27"/>
                  <a:gd name="T41" fmla="*/ 16 h 24"/>
                  <a:gd name="T42" fmla="*/ 2 w 27"/>
                  <a:gd name="T43" fmla="*/ 13 h 24"/>
                  <a:gd name="T44" fmla="*/ 0 w 27"/>
                  <a:gd name="T45" fmla="*/ 13 h 24"/>
                  <a:gd name="T46" fmla="*/ 0 w 27"/>
                  <a:gd name="T47" fmla="*/ 6 h 24"/>
                  <a:gd name="T48" fmla="*/ 1 w 27"/>
                  <a:gd name="T49" fmla="*/ 13 h 24"/>
                  <a:gd name="T50" fmla="*/ 3 w 27"/>
                  <a:gd name="T51" fmla="*/ 13 h 24"/>
                  <a:gd name="T52" fmla="*/ 4 w 27"/>
                  <a:gd name="T53" fmla="*/ 16 h 24"/>
                  <a:gd name="T54" fmla="*/ 24 w 27"/>
                  <a:gd name="T55" fmla="*/ 15 h 24"/>
                  <a:gd name="T56" fmla="*/ 23 w 27"/>
                  <a:gd name="T57" fmla="*/ 15 h 24"/>
                  <a:gd name="T58" fmla="*/ 26 w 27"/>
                  <a:gd name="T59" fmla="*/ 13 h 24"/>
                  <a:gd name="T60" fmla="*/ 27 w 27"/>
                  <a:gd name="T61" fmla="*/ 10 h 24"/>
                  <a:gd name="T62" fmla="*/ 27 w 27"/>
                  <a:gd name="T63" fmla="*/ 13 h 24"/>
                  <a:gd name="T64" fmla="*/ 24 w 27"/>
                  <a:gd name="T65" fmla="*/ 14 h 24"/>
                  <a:gd name="T66" fmla="*/ 24 w 27"/>
                  <a:gd name="T67" fmla="*/ 15 h 24"/>
                  <a:gd name="T68" fmla="*/ 21 w 27"/>
                  <a:gd name="T69" fmla="*/ 10 h 24"/>
                  <a:gd name="T70" fmla="*/ 8 w 27"/>
                  <a:gd name="T71" fmla="*/ 5 h 24"/>
                  <a:gd name="T72" fmla="*/ 6 w 27"/>
                  <a:gd name="T73" fmla="*/ 8 h 24"/>
                  <a:gd name="T74" fmla="*/ 7 w 27"/>
                  <a:gd name="T75" fmla="*/ 5 h 24"/>
                  <a:gd name="T76" fmla="*/ 22 w 27"/>
                  <a:gd name="T77" fmla="*/ 10 h 24"/>
                  <a:gd name="T78" fmla="*/ 4 w 27"/>
                  <a:gd name="T79" fmla="*/ 4 h 24"/>
                  <a:gd name="T80" fmla="*/ 2 w 27"/>
                  <a:gd name="T81" fmla="*/ 3 h 24"/>
                  <a:gd name="T82" fmla="*/ 3 w 27"/>
                  <a:gd name="T83" fmla="*/ 1 h 24"/>
                  <a:gd name="T84" fmla="*/ 3 w 27"/>
                  <a:gd name="T85" fmla="*/ 1 h 24"/>
                  <a:gd name="T86" fmla="*/ 3 w 27"/>
                  <a:gd name="T87" fmla="*/ 1 h 24"/>
                  <a:gd name="T88" fmla="*/ 4 w 27"/>
                  <a:gd name="T89" fmla="*/ 4 h 24"/>
                  <a:gd name="T90" fmla="*/ 4 w 27"/>
                  <a:gd name="T91"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24">
                    <a:moveTo>
                      <a:pt x="13" y="24"/>
                    </a:moveTo>
                    <a:cubicBezTo>
                      <a:pt x="13" y="24"/>
                      <a:pt x="12" y="24"/>
                      <a:pt x="11" y="24"/>
                    </a:cubicBezTo>
                    <a:cubicBezTo>
                      <a:pt x="11" y="24"/>
                      <a:pt x="11" y="24"/>
                      <a:pt x="11" y="24"/>
                    </a:cubicBezTo>
                    <a:cubicBezTo>
                      <a:pt x="11" y="23"/>
                      <a:pt x="11" y="23"/>
                      <a:pt x="11" y="22"/>
                    </a:cubicBezTo>
                    <a:cubicBezTo>
                      <a:pt x="11" y="22"/>
                      <a:pt x="11" y="22"/>
                      <a:pt x="11" y="22"/>
                    </a:cubicBezTo>
                    <a:cubicBezTo>
                      <a:pt x="9" y="22"/>
                      <a:pt x="8" y="21"/>
                      <a:pt x="7" y="20"/>
                    </a:cubicBezTo>
                    <a:cubicBezTo>
                      <a:pt x="6" y="22"/>
                      <a:pt x="6" y="22"/>
                      <a:pt x="6" y="22"/>
                    </a:cubicBezTo>
                    <a:cubicBezTo>
                      <a:pt x="6" y="22"/>
                      <a:pt x="6" y="22"/>
                      <a:pt x="6" y="22"/>
                    </a:cubicBezTo>
                    <a:cubicBezTo>
                      <a:pt x="4" y="21"/>
                      <a:pt x="3" y="20"/>
                      <a:pt x="2" y="19"/>
                    </a:cubicBezTo>
                    <a:cubicBezTo>
                      <a:pt x="2" y="19"/>
                      <a:pt x="2" y="18"/>
                      <a:pt x="2" y="18"/>
                    </a:cubicBezTo>
                    <a:cubicBezTo>
                      <a:pt x="3" y="18"/>
                      <a:pt x="3" y="18"/>
                      <a:pt x="3" y="18"/>
                    </a:cubicBezTo>
                    <a:cubicBezTo>
                      <a:pt x="4" y="19"/>
                      <a:pt x="5" y="20"/>
                      <a:pt x="6" y="21"/>
                    </a:cubicBezTo>
                    <a:cubicBezTo>
                      <a:pt x="7" y="20"/>
                      <a:pt x="7" y="20"/>
                      <a:pt x="7" y="20"/>
                    </a:cubicBezTo>
                    <a:cubicBezTo>
                      <a:pt x="7" y="20"/>
                      <a:pt x="7" y="20"/>
                      <a:pt x="7" y="20"/>
                    </a:cubicBezTo>
                    <a:cubicBezTo>
                      <a:pt x="9" y="21"/>
                      <a:pt x="10" y="21"/>
                      <a:pt x="11" y="21"/>
                    </a:cubicBezTo>
                    <a:cubicBezTo>
                      <a:pt x="11" y="21"/>
                      <a:pt x="11" y="21"/>
                      <a:pt x="11" y="22"/>
                    </a:cubicBezTo>
                    <a:cubicBezTo>
                      <a:pt x="11" y="22"/>
                      <a:pt x="11" y="22"/>
                      <a:pt x="11" y="22"/>
                    </a:cubicBezTo>
                    <a:cubicBezTo>
                      <a:pt x="11" y="23"/>
                      <a:pt x="11" y="23"/>
                      <a:pt x="12" y="24"/>
                    </a:cubicBezTo>
                    <a:cubicBezTo>
                      <a:pt x="13" y="24"/>
                      <a:pt x="14" y="24"/>
                      <a:pt x="15" y="24"/>
                    </a:cubicBezTo>
                    <a:cubicBezTo>
                      <a:pt x="15" y="23"/>
                      <a:pt x="15" y="23"/>
                      <a:pt x="15" y="23"/>
                    </a:cubicBezTo>
                    <a:cubicBezTo>
                      <a:pt x="15" y="22"/>
                      <a:pt x="16" y="22"/>
                      <a:pt x="16" y="22"/>
                    </a:cubicBezTo>
                    <a:cubicBezTo>
                      <a:pt x="16" y="21"/>
                      <a:pt x="16" y="21"/>
                      <a:pt x="16" y="21"/>
                    </a:cubicBezTo>
                    <a:cubicBezTo>
                      <a:pt x="17" y="21"/>
                      <a:pt x="18" y="20"/>
                      <a:pt x="19" y="20"/>
                    </a:cubicBezTo>
                    <a:cubicBezTo>
                      <a:pt x="20" y="20"/>
                      <a:pt x="20" y="20"/>
                      <a:pt x="20" y="20"/>
                    </a:cubicBezTo>
                    <a:cubicBezTo>
                      <a:pt x="21" y="21"/>
                      <a:pt x="21" y="21"/>
                      <a:pt x="21" y="21"/>
                    </a:cubicBezTo>
                    <a:cubicBezTo>
                      <a:pt x="22" y="20"/>
                      <a:pt x="23" y="19"/>
                      <a:pt x="24" y="18"/>
                    </a:cubicBezTo>
                    <a:cubicBezTo>
                      <a:pt x="24" y="18"/>
                      <a:pt x="24" y="17"/>
                      <a:pt x="24" y="17"/>
                    </a:cubicBezTo>
                    <a:cubicBezTo>
                      <a:pt x="24" y="17"/>
                      <a:pt x="24" y="16"/>
                      <a:pt x="24" y="16"/>
                    </a:cubicBezTo>
                    <a:cubicBezTo>
                      <a:pt x="24" y="16"/>
                      <a:pt x="24" y="16"/>
                      <a:pt x="24" y="16"/>
                    </a:cubicBezTo>
                    <a:cubicBezTo>
                      <a:pt x="25" y="16"/>
                      <a:pt x="25" y="16"/>
                      <a:pt x="25" y="16"/>
                    </a:cubicBezTo>
                    <a:cubicBezTo>
                      <a:pt x="25" y="16"/>
                      <a:pt x="25" y="17"/>
                      <a:pt x="25" y="17"/>
                    </a:cubicBezTo>
                    <a:cubicBezTo>
                      <a:pt x="25" y="18"/>
                      <a:pt x="25" y="18"/>
                      <a:pt x="25" y="19"/>
                    </a:cubicBezTo>
                    <a:cubicBezTo>
                      <a:pt x="25" y="19"/>
                      <a:pt x="25" y="19"/>
                      <a:pt x="24" y="19"/>
                    </a:cubicBezTo>
                    <a:cubicBezTo>
                      <a:pt x="24" y="20"/>
                      <a:pt x="23" y="21"/>
                      <a:pt x="21" y="22"/>
                    </a:cubicBezTo>
                    <a:cubicBezTo>
                      <a:pt x="21" y="22"/>
                      <a:pt x="21" y="22"/>
                      <a:pt x="21" y="22"/>
                    </a:cubicBezTo>
                    <a:cubicBezTo>
                      <a:pt x="20" y="20"/>
                      <a:pt x="20" y="20"/>
                      <a:pt x="20" y="20"/>
                    </a:cubicBezTo>
                    <a:cubicBezTo>
                      <a:pt x="18" y="21"/>
                      <a:pt x="18" y="21"/>
                      <a:pt x="16" y="22"/>
                    </a:cubicBezTo>
                    <a:cubicBezTo>
                      <a:pt x="16" y="22"/>
                      <a:pt x="16" y="23"/>
                      <a:pt x="16" y="23"/>
                    </a:cubicBezTo>
                    <a:cubicBezTo>
                      <a:pt x="16" y="23"/>
                      <a:pt x="16" y="24"/>
                      <a:pt x="16" y="24"/>
                    </a:cubicBezTo>
                    <a:cubicBezTo>
                      <a:pt x="16" y="24"/>
                      <a:pt x="16" y="24"/>
                      <a:pt x="16" y="24"/>
                    </a:cubicBezTo>
                    <a:cubicBezTo>
                      <a:pt x="15" y="24"/>
                      <a:pt x="14" y="24"/>
                      <a:pt x="13" y="24"/>
                    </a:cubicBezTo>
                    <a:close/>
                    <a:moveTo>
                      <a:pt x="3" y="16"/>
                    </a:moveTo>
                    <a:cubicBezTo>
                      <a:pt x="3" y="16"/>
                      <a:pt x="3" y="16"/>
                      <a:pt x="3" y="16"/>
                    </a:cubicBezTo>
                    <a:cubicBezTo>
                      <a:pt x="3" y="15"/>
                      <a:pt x="3" y="14"/>
                      <a:pt x="2" y="13"/>
                    </a:cubicBezTo>
                    <a:cubicBezTo>
                      <a:pt x="0" y="13"/>
                      <a:pt x="0" y="13"/>
                      <a:pt x="0" y="13"/>
                    </a:cubicBezTo>
                    <a:cubicBezTo>
                      <a:pt x="0" y="13"/>
                      <a:pt x="0" y="13"/>
                      <a:pt x="0" y="13"/>
                    </a:cubicBezTo>
                    <a:cubicBezTo>
                      <a:pt x="0" y="12"/>
                      <a:pt x="0" y="8"/>
                      <a:pt x="0" y="7"/>
                    </a:cubicBezTo>
                    <a:cubicBezTo>
                      <a:pt x="0" y="6"/>
                      <a:pt x="0" y="6"/>
                      <a:pt x="0" y="6"/>
                    </a:cubicBezTo>
                    <a:cubicBezTo>
                      <a:pt x="1" y="6"/>
                      <a:pt x="1" y="7"/>
                      <a:pt x="1" y="7"/>
                    </a:cubicBezTo>
                    <a:cubicBezTo>
                      <a:pt x="1" y="8"/>
                      <a:pt x="0" y="11"/>
                      <a:pt x="1" y="13"/>
                    </a:cubicBezTo>
                    <a:cubicBezTo>
                      <a:pt x="3" y="13"/>
                      <a:pt x="3" y="13"/>
                      <a:pt x="3" y="13"/>
                    </a:cubicBezTo>
                    <a:cubicBezTo>
                      <a:pt x="3" y="13"/>
                      <a:pt x="3" y="13"/>
                      <a:pt x="3" y="13"/>
                    </a:cubicBezTo>
                    <a:cubicBezTo>
                      <a:pt x="3" y="14"/>
                      <a:pt x="3" y="15"/>
                      <a:pt x="4" y="15"/>
                    </a:cubicBezTo>
                    <a:cubicBezTo>
                      <a:pt x="4" y="15"/>
                      <a:pt x="4" y="16"/>
                      <a:pt x="4" y="16"/>
                    </a:cubicBezTo>
                    <a:cubicBezTo>
                      <a:pt x="3" y="16"/>
                      <a:pt x="3" y="16"/>
                      <a:pt x="3" y="16"/>
                    </a:cubicBezTo>
                    <a:close/>
                    <a:moveTo>
                      <a:pt x="24" y="15"/>
                    </a:moveTo>
                    <a:cubicBezTo>
                      <a:pt x="24" y="15"/>
                      <a:pt x="24" y="15"/>
                      <a:pt x="23" y="15"/>
                    </a:cubicBezTo>
                    <a:cubicBezTo>
                      <a:pt x="23" y="15"/>
                      <a:pt x="23" y="15"/>
                      <a:pt x="23" y="15"/>
                    </a:cubicBezTo>
                    <a:cubicBezTo>
                      <a:pt x="24" y="14"/>
                      <a:pt x="24" y="14"/>
                      <a:pt x="24" y="14"/>
                    </a:cubicBezTo>
                    <a:cubicBezTo>
                      <a:pt x="25" y="13"/>
                      <a:pt x="25" y="13"/>
                      <a:pt x="26" y="13"/>
                    </a:cubicBezTo>
                    <a:cubicBezTo>
                      <a:pt x="26" y="12"/>
                      <a:pt x="26" y="11"/>
                      <a:pt x="26" y="10"/>
                    </a:cubicBezTo>
                    <a:cubicBezTo>
                      <a:pt x="26" y="10"/>
                      <a:pt x="27" y="10"/>
                      <a:pt x="27" y="10"/>
                    </a:cubicBezTo>
                    <a:cubicBezTo>
                      <a:pt x="27" y="10"/>
                      <a:pt x="27" y="10"/>
                      <a:pt x="27" y="11"/>
                    </a:cubicBezTo>
                    <a:cubicBezTo>
                      <a:pt x="27" y="11"/>
                      <a:pt x="27" y="12"/>
                      <a:pt x="27" y="13"/>
                    </a:cubicBezTo>
                    <a:cubicBezTo>
                      <a:pt x="27" y="13"/>
                      <a:pt x="27" y="13"/>
                      <a:pt x="26" y="13"/>
                    </a:cubicBezTo>
                    <a:cubicBezTo>
                      <a:pt x="25" y="13"/>
                      <a:pt x="25" y="13"/>
                      <a:pt x="24" y="14"/>
                    </a:cubicBezTo>
                    <a:cubicBezTo>
                      <a:pt x="24" y="14"/>
                      <a:pt x="24" y="15"/>
                      <a:pt x="24" y="15"/>
                    </a:cubicBezTo>
                    <a:cubicBezTo>
                      <a:pt x="24" y="15"/>
                      <a:pt x="24" y="15"/>
                      <a:pt x="24" y="15"/>
                    </a:cubicBezTo>
                    <a:close/>
                    <a:moveTo>
                      <a:pt x="22" y="11"/>
                    </a:moveTo>
                    <a:cubicBezTo>
                      <a:pt x="21" y="11"/>
                      <a:pt x="21" y="11"/>
                      <a:pt x="21" y="10"/>
                    </a:cubicBezTo>
                    <a:cubicBezTo>
                      <a:pt x="21" y="7"/>
                      <a:pt x="19" y="4"/>
                      <a:pt x="16" y="3"/>
                    </a:cubicBezTo>
                    <a:cubicBezTo>
                      <a:pt x="14" y="3"/>
                      <a:pt x="11" y="2"/>
                      <a:pt x="8" y="5"/>
                    </a:cubicBezTo>
                    <a:cubicBezTo>
                      <a:pt x="7" y="6"/>
                      <a:pt x="6" y="7"/>
                      <a:pt x="6" y="8"/>
                    </a:cubicBezTo>
                    <a:cubicBezTo>
                      <a:pt x="6" y="8"/>
                      <a:pt x="6" y="8"/>
                      <a:pt x="6" y="8"/>
                    </a:cubicBezTo>
                    <a:cubicBezTo>
                      <a:pt x="5" y="8"/>
                      <a:pt x="5" y="8"/>
                      <a:pt x="5" y="8"/>
                    </a:cubicBezTo>
                    <a:cubicBezTo>
                      <a:pt x="6" y="7"/>
                      <a:pt x="6" y="6"/>
                      <a:pt x="7" y="5"/>
                    </a:cubicBezTo>
                    <a:cubicBezTo>
                      <a:pt x="10" y="2"/>
                      <a:pt x="13" y="2"/>
                      <a:pt x="16" y="3"/>
                    </a:cubicBezTo>
                    <a:cubicBezTo>
                      <a:pt x="19" y="4"/>
                      <a:pt x="22" y="7"/>
                      <a:pt x="22" y="10"/>
                    </a:cubicBezTo>
                    <a:cubicBezTo>
                      <a:pt x="22" y="11"/>
                      <a:pt x="22" y="11"/>
                      <a:pt x="22" y="11"/>
                    </a:cubicBezTo>
                    <a:close/>
                    <a:moveTo>
                      <a:pt x="4" y="4"/>
                    </a:moveTo>
                    <a:cubicBezTo>
                      <a:pt x="3" y="4"/>
                      <a:pt x="3" y="4"/>
                      <a:pt x="3" y="4"/>
                    </a:cubicBezTo>
                    <a:cubicBezTo>
                      <a:pt x="2" y="3"/>
                      <a:pt x="2" y="3"/>
                      <a:pt x="2" y="3"/>
                    </a:cubicBezTo>
                    <a:cubicBezTo>
                      <a:pt x="2" y="3"/>
                      <a:pt x="2" y="3"/>
                      <a:pt x="2" y="3"/>
                    </a:cubicBezTo>
                    <a:cubicBezTo>
                      <a:pt x="2" y="2"/>
                      <a:pt x="3" y="2"/>
                      <a:pt x="3" y="1"/>
                    </a:cubicBezTo>
                    <a:cubicBezTo>
                      <a:pt x="3" y="1"/>
                      <a:pt x="3" y="1"/>
                      <a:pt x="3" y="1"/>
                    </a:cubicBezTo>
                    <a:cubicBezTo>
                      <a:pt x="3" y="1"/>
                      <a:pt x="3" y="0"/>
                      <a:pt x="3" y="1"/>
                    </a:cubicBezTo>
                    <a:cubicBezTo>
                      <a:pt x="3" y="1"/>
                      <a:pt x="3" y="1"/>
                      <a:pt x="3" y="1"/>
                    </a:cubicBezTo>
                    <a:cubicBezTo>
                      <a:pt x="3" y="1"/>
                      <a:pt x="3" y="1"/>
                      <a:pt x="3" y="1"/>
                    </a:cubicBezTo>
                    <a:cubicBezTo>
                      <a:pt x="3" y="2"/>
                      <a:pt x="3" y="2"/>
                      <a:pt x="3" y="3"/>
                    </a:cubicBezTo>
                    <a:cubicBezTo>
                      <a:pt x="4" y="4"/>
                      <a:pt x="4" y="4"/>
                      <a:pt x="4" y="4"/>
                    </a:cubicBezTo>
                    <a:cubicBezTo>
                      <a:pt x="4" y="4"/>
                      <a:pt x="4" y="4"/>
                      <a:pt x="4" y="4"/>
                    </a:cubicBezTo>
                    <a:cubicBezTo>
                      <a:pt x="4" y="4"/>
                      <a:pt x="4" y="4"/>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2" name="Freeform 353"/>
              <p:cNvSpPr/>
              <p:nvPr/>
            </p:nvSpPr>
            <p:spPr bwMode="auto">
              <a:xfrm>
                <a:off x="5002" y="3285"/>
                <a:ext cx="2" cy="8"/>
              </a:xfrm>
              <a:custGeom>
                <a:avLst/>
                <a:gdLst>
                  <a:gd name="T0" fmla="*/ 1 w 1"/>
                  <a:gd name="T1" fmla="*/ 3 h 3"/>
                  <a:gd name="T2" fmla="*/ 1 w 1"/>
                  <a:gd name="T3" fmla="*/ 3 h 3"/>
                  <a:gd name="T4" fmla="*/ 0 w 1"/>
                  <a:gd name="T5" fmla="*/ 3 h 3"/>
                  <a:gd name="T6" fmla="*/ 1 w 1"/>
                  <a:gd name="T7" fmla="*/ 0 h 3"/>
                  <a:gd name="T8" fmla="*/ 1 w 1"/>
                  <a:gd name="T9" fmla="*/ 0 h 3"/>
                  <a:gd name="T10" fmla="*/ 1 w 1"/>
                  <a:gd name="T11" fmla="*/ 0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3"/>
                    </a:cubicBezTo>
                    <a:cubicBezTo>
                      <a:pt x="0" y="2"/>
                      <a:pt x="1" y="1"/>
                      <a:pt x="1" y="0"/>
                    </a:cubicBezTo>
                    <a:cubicBezTo>
                      <a:pt x="1" y="0"/>
                      <a:pt x="1" y="0"/>
                      <a:pt x="1" y="0"/>
                    </a:cubicBezTo>
                    <a:cubicBezTo>
                      <a:pt x="1" y="0"/>
                      <a:pt x="1" y="0"/>
                      <a:pt x="1" y="0"/>
                    </a:cubicBezTo>
                    <a:cubicBezTo>
                      <a:pt x="1" y="1"/>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3" name="Freeform 354"/>
              <p:cNvSpPr/>
              <p:nvPr/>
            </p:nvSpPr>
            <p:spPr bwMode="auto">
              <a:xfrm>
                <a:off x="5060" y="3234"/>
                <a:ext cx="5" cy="8"/>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2"/>
                      <a:pt x="0" y="2"/>
                      <a:pt x="0" y="2"/>
                    </a:cubicBezTo>
                    <a:cubicBezTo>
                      <a:pt x="1" y="1"/>
                      <a:pt x="1" y="1"/>
                      <a:pt x="1" y="1"/>
                    </a:cubicBezTo>
                    <a:cubicBezTo>
                      <a:pt x="1" y="0"/>
                      <a:pt x="2" y="0"/>
                      <a:pt x="2" y="0"/>
                    </a:cubicBezTo>
                    <a:cubicBezTo>
                      <a:pt x="2" y="1"/>
                      <a:pt x="2" y="1"/>
                      <a:pt x="2" y="1"/>
                    </a:cubicBezTo>
                    <a:cubicBezTo>
                      <a:pt x="1" y="2"/>
                      <a:pt x="1" y="2"/>
                      <a:pt x="1"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4" name="Freeform 355"/>
              <p:cNvSpPr/>
              <p:nvPr/>
            </p:nvSpPr>
            <p:spPr bwMode="auto">
              <a:xfrm>
                <a:off x="5078" y="3260"/>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1" y="1"/>
                      <a:pt x="1" y="1"/>
                      <a:pt x="1" y="0"/>
                    </a:cubicBezTo>
                    <a:cubicBezTo>
                      <a:pt x="1" y="0"/>
                      <a:pt x="1" y="0"/>
                      <a:pt x="1" y="0"/>
                    </a:cubicBezTo>
                    <a:cubicBezTo>
                      <a:pt x="2" y="0"/>
                      <a:pt x="2" y="0"/>
                      <a:pt x="2"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5" name="Freeform 356"/>
              <p:cNvSpPr/>
              <p:nvPr/>
            </p:nvSpPr>
            <p:spPr bwMode="auto">
              <a:xfrm>
                <a:off x="5081" y="3260"/>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Freeform 357"/>
              <p:cNvSpPr/>
              <p:nvPr/>
            </p:nvSpPr>
            <p:spPr bwMode="auto">
              <a:xfrm>
                <a:off x="5083" y="3260"/>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Freeform 358"/>
              <p:cNvSpPr/>
              <p:nvPr/>
            </p:nvSpPr>
            <p:spPr bwMode="auto">
              <a:xfrm>
                <a:off x="5083" y="3260"/>
                <a:ext cx="5" cy="5"/>
              </a:xfrm>
              <a:custGeom>
                <a:avLst/>
                <a:gdLst>
                  <a:gd name="T0" fmla="*/ 0 w 2"/>
                  <a:gd name="T1" fmla="*/ 2 h 2"/>
                  <a:gd name="T2" fmla="*/ 0 w 2"/>
                  <a:gd name="T3" fmla="*/ 2 h 2"/>
                  <a:gd name="T4" fmla="*/ 0 w 2"/>
                  <a:gd name="T5" fmla="*/ 2 h 2"/>
                  <a:gd name="T6" fmla="*/ 1 w 2"/>
                  <a:gd name="T7" fmla="*/ 1 h 2"/>
                  <a:gd name="T8" fmla="*/ 1 w 2"/>
                  <a:gd name="T9" fmla="*/ 1 h 2"/>
                  <a:gd name="T10" fmla="*/ 1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1" y="1"/>
                      <a:pt x="1" y="1"/>
                      <a:pt x="1" y="1"/>
                    </a:cubicBezTo>
                    <a:cubicBezTo>
                      <a:pt x="1" y="0"/>
                      <a:pt x="1" y="0"/>
                      <a:pt x="1" y="1"/>
                    </a:cubicBezTo>
                    <a:cubicBezTo>
                      <a:pt x="2" y="1"/>
                      <a:pt x="2"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8" name="Freeform 359"/>
              <p:cNvSpPr/>
              <p:nvPr/>
            </p:nvSpPr>
            <p:spPr bwMode="auto">
              <a:xfrm>
                <a:off x="5068" y="3252"/>
                <a:ext cx="2" cy="8"/>
              </a:xfrm>
              <a:custGeom>
                <a:avLst/>
                <a:gdLst>
                  <a:gd name="T0" fmla="*/ 0 w 1"/>
                  <a:gd name="T1" fmla="*/ 3 h 3"/>
                  <a:gd name="T2" fmla="*/ 0 w 1"/>
                  <a:gd name="T3" fmla="*/ 2 h 3"/>
                  <a:gd name="T4" fmla="*/ 0 w 1"/>
                  <a:gd name="T5" fmla="*/ 1 h 3"/>
                  <a:gd name="T6" fmla="*/ 0 w 1"/>
                  <a:gd name="T7" fmla="*/ 0 h 3"/>
                  <a:gd name="T8" fmla="*/ 1 w 1"/>
                  <a:gd name="T9" fmla="*/ 0 h 3"/>
                  <a:gd name="T10" fmla="*/ 1 w 1"/>
                  <a:gd name="T11" fmla="*/ 0 h 3"/>
                  <a:gd name="T12" fmla="*/ 1 w 1"/>
                  <a:gd name="T13" fmla="*/ 1 h 3"/>
                  <a:gd name="T14" fmla="*/ 1 w 1"/>
                  <a:gd name="T15" fmla="*/ 2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2"/>
                      <a:pt x="0" y="2"/>
                    </a:cubicBezTo>
                    <a:cubicBezTo>
                      <a:pt x="0" y="2"/>
                      <a:pt x="0" y="1"/>
                      <a:pt x="0" y="1"/>
                    </a:cubicBezTo>
                    <a:cubicBezTo>
                      <a:pt x="0" y="1"/>
                      <a:pt x="0" y="1"/>
                      <a:pt x="0" y="0"/>
                    </a:cubicBezTo>
                    <a:cubicBezTo>
                      <a:pt x="0" y="0"/>
                      <a:pt x="1" y="0"/>
                      <a:pt x="1" y="0"/>
                    </a:cubicBezTo>
                    <a:cubicBezTo>
                      <a:pt x="1" y="0"/>
                      <a:pt x="1" y="0"/>
                      <a:pt x="1" y="0"/>
                    </a:cubicBezTo>
                    <a:cubicBezTo>
                      <a:pt x="1" y="1"/>
                      <a:pt x="1" y="1"/>
                      <a:pt x="1" y="1"/>
                    </a:cubicBezTo>
                    <a:cubicBezTo>
                      <a:pt x="1" y="2"/>
                      <a:pt x="1" y="2"/>
                      <a:pt x="1" y="2"/>
                    </a:cubicBezTo>
                    <a:cubicBezTo>
                      <a:pt x="1" y="2"/>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9" name="Freeform 360"/>
              <p:cNvSpPr/>
              <p:nvPr/>
            </p:nvSpPr>
            <p:spPr bwMode="auto">
              <a:xfrm>
                <a:off x="5078" y="3257"/>
                <a:ext cx="3" cy="8"/>
              </a:xfrm>
              <a:custGeom>
                <a:avLst/>
                <a:gdLst>
                  <a:gd name="T0" fmla="*/ 0 w 1"/>
                  <a:gd name="T1" fmla="*/ 3 h 3"/>
                  <a:gd name="T2" fmla="*/ 0 w 1"/>
                  <a:gd name="T3" fmla="*/ 3 h 3"/>
                  <a:gd name="T4" fmla="*/ 0 w 1"/>
                  <a:gd name="T5" fmla="*/ 2 h 3"/>
                  <a:gd name="T6" fmla="*/ 0 w 1"/>
                  <a:gd name="T7" fmla="*/ 2 h 3"/>
                  <a:gd name="T8" fmla="*/ 0 w 1"/>
                  <a:gd name="T9" fmla="*/ 1 h 3"/>
                  <a:gd name="T10" fmla="*/ 1 w 1"/>
                  <a:gd name="T11" fmla="*/ 1 h 3"/>
                  <a:gd name="T12" fmla="*/ 1 w 1"/>
                  <a:gd name="T13" fmla="*/ 1 h 3"/>
                  <a:gd name="T14" fmla="*/ 1 w 1"/>
                  <a:gd name="T15" fmla="*/ 2 h 3"/>
                  <a:gd name="T16" fmla="*/ 0 w 1"/>
                  <a:gd name="T17" fmla="*/ 2 h 3"/>
                  <a:gd name="T18" fmla="*/ 0 w 1"/>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
                    <a:moveTo>
                      <a:pt x="0" y="3"/>
                    </a:moveTo>
                    <a:cubicBezTo>
                      <a:pt x="0" y="3"/>
                      <a:pt x="0" y="3"/>
                      <a:pt x="0" y="3"/>
                    </a:cubicBezTo>
                    <a:cubicBezTo>
                      <a:pt x="0" y="3"/>
                      <a:pt x="0" y="3"/>
                      <a:pt x="0" y="2"/>
                    </a:cubicBezTo>
                    <a:cubicBezTo>
                      <a:pt x="0" y="2"/>
                      <a:pt x="0" y="2"/>
                      <a:pt x="0" y="2"/>
                    </a:cubicBezTo>
                    <a:cubicBezTo>
                      <a:pt x="0" y="1"/>
                      <a:pt x="0" y="1"/>
                      <a:pt x="0" y="1"/>
                    </a:cubicBezTo>
                    <a:cubicBezTo>
                      <a:pt x="0" y="1"/>
                      <a:pt x="0" y="0"/>
                      <a:pt x="1" y="1"/>
                    </a:cubicBezTo>
                    <a:cubicBezTo>
                      <a:pt x="1" y="1"/>
                      <a:pt x="1" y="1"/>
                      <a:pt x="1" y="1"/>
                    </a:cubicBezTo>
                    <a:cubicBezTo>
                      <a:pt x="1" y="1"/>
                      <a:pt x="1" y="1"/>
                      <a:pt x="1" y="2"/>
                    </a:cubicBezTo>
                    <a:cubicBezTo>
                      <a:pt x="1" y="2"/>
                      <a:pt x="1"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Freeform 361"/>
              <p:cNvSpPr/>
              <p:nvPr/>
            </p:nvSpPr>
            <p:spPr bwMode="auto">
              <a:xfrm>
                <a:off x="5106" y="3229"/>
                <a:ext cx="3" cy="3"/>
              </a:xfrm>
              <a:custGeom>
                <a:avLst/>
                <a:gdLst>
                  <a:gd name="T0" fmla="*/ 0 w 1"/>
                  <a:gd name="T1" fmla="*/ 1 h 1"/>
                  <a:gd name="T2" fmla="*/ 0 w 1"/>
                  <a:gd name="T3" fmla="*/ 1 h 1"/>
                  <a:gd name="T4" fmla="*/ 0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Freeform 362"/>
              <p:cNvSpPr/>
              <p:nvPr/>
            </p:nvSpPr>
            <p:spPr bwMode="auto">
              <a:xfrm>
                <a:off x="5096" y="3257"/>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Freeform 363"/>
              <p:cNvSpPr/>
              <p:nvPr/>
            </p:nvSpPr>
            <p:spPr bwMode="auto">
              <a:xfrm>
                <a:off x="5093" y="3255"/>
                <a:ext cx="3"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Freeform 364"/>
              <p:cNvSpPr/>
              <p:nvPr/>
            </p:nvSpPr>
            <p:spPr bwMode="auto">
              <a:xfrm>
                <a:off x="5106" y="3244"/>
                <a:ext cx="3" cy="5"/>
              </a:xfrm>
              <a:custGeom>
                <a:avLst/>
                <a:gdLst>
                  <a:gd name="T0" fmla="*/ 0 w 1"/>
                  <a:gd name="T1" fmla="*/ 2 h 2"/>
                  <a:gd name="T2" fmla="*/ 0 w 1"/>
                  <a:gd name="T3" fmla="*/ 2 h 2"/>
                  <a:gd name="T4" fmla="*/ 0 w 1"/>
                  <a:gd name="T5" fmla="*/ 1 h 2"/>
                  <a:gd name="T6" fmla="*/ 0 w 1"/>
                  <a:gd name="T7" fmla="*/ 0 h 2"/>
                  <a:gd name="T8" fmla="*/ 0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0" y="0"/>
                      <a:pt x="0" y="0"/>
                      <a:pt x="0" y="0"/>
                    </a:cubicBezTo>
                    <a:cubicBezTo>
                      <a:pt x="0" y="0"/>
                      <a:pt x="1" y="0"/>
                      <a:pt x="1" y="0"/>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4" name="Freeform 365"/>
              <p:cNvSpPr/>
              <p:nvPr/>
            </p:nvSpPr>
            <p:spPr bwMode="auto">
              <a:xfrm>
                <a:off x="5070" y="3249"/>
                <a:ext cx="3" cy="8"/>
              </a:xfrm>
              <a:custGeom>
                <a:avLst/>
                <a:gdLst>
                  <a:gd name="T0" fmla="*/ 1 w 1"/>
                  <a:gd name="T1" fmla="*/ 3 h 3"/>
                  <a:gd name="T2" fmla="*/ 0 w 1"/>
                  <a:gd name="T3" fmla="*/ 2 h 3"/>
                  <a:gd name="T4" fmla="*/ 0 w 1"/>
                  <a:gd name="T5" fmla="*/ 2 h 3"/>
                  <a:gd name="T6" fmla="*/ 1 w 1"/>
                  <a:gd name="T7" fmla="*/ 1 h 3"/>
                  <a:gd name="T8" fmla="*/ 1 w 1"/>
                  <a:gd name="T9" fmla="*/ 0 h 3"/>
                  <a:gd name="T10" fmla="*/ 1 w 1"/>
                  <a:gd name="T11" fmla="*/ 1 h 3"/>
                  <a:gd name="T12" fmla="*/ 1 w 1"/>
                  <a:gd name="T13" fmla="*/ 2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0" y="3"/>
                      <a:pt x="0" y="2"/>
                    </a:cubicBezTo>
                    <a:cubicBezTo>
                      <a:pt x="0" y="2"/>
                      <a:pt x="0" y="2"/>
                      <a:pt x="0" y="2"/>
                    </a:cubicBezTo>
                    <a:cubicBezTo>
                      <a:pt x="0" y="2"/>
                      <a:pt x="1" y="1"/>
                      <a:pt x="1" y="1"/>
                    </a:cubicBezTo>
                    <a:cubicBezTo>
                      <a:pt x="1" y="0"/>
                      <a:pt x="1" y="0"/>
                      <a:pt x="1" y="0"/>
                    </a:cubicBezTo>
                    <a:cubicBezTo>
                      <a:pt x="1" y="0"/>
                      <a:pt x="1" y="1"/>
                      <a:pt x="1" y="1"/>
                    </a:cubicBezTo>
                    <a:cubicBezTo>
                      <a:pt x="1" y="1"/>
                      <a:pt x="1" y="2"/>
                      <a:pt x="1" y="2"/>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Freeform 366"/>
              <p:cNvSpPr/>
              <p:nvPr/>
            </p:nvSpPr>
            <p:spPr bwMode="auto">
              <a:xfrm>
                <a:off x="5065" y="3237"/>
                <a:ext cx="3" cy="5"/>
              </a:xfrm>
              <a:custGeom>
                <a:avLst/>
                <a:gdLst>
                  <a:gd name="T0" fmla="*/ 0 w 1"/>
                  <a:gd name="T1" fmla="*/ 2 h 2"/>
                  <a:gd name="T2" fmla="*/ 0 w 1"/>
                  <a:gd name="T3" fmla="*/ 2 h 2"/>
                  <a:gd name="T4" fmla="*/ 0 w 1"/>
                  <a:gd name="T5" fmla="*/ 2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0"/>
                      <a:pt x="0" y="0"/>
                    </a:cubicBezTo>
                    <a:cubicBezTo>
                      <a:pt x="0" y="0"/>
                      <a:pt x="0"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6" name="Freeform 367"/>
              <p:cNvSpPr/>
              <p:nvPr/>
            </p:nvSpPr>
            <p:spPr bwMode="auto">
              <a:xfrm>
                <a:off x="5063" y="3237"/>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7" name="Freeform 368"/>
              <p:cNvSpPr/>
              <p:nvPr/>
            </p:nvSpPr>
            <p:spPr bwMode="auto">
              <a:xfrm>
                <a:off x="5065" y="3237"/>
                <a:ext cx="3" cy="5"/>
              </a:xfrm>
              <a:custGeom>
                <a:avLst/>
                <a:gdLst>
                  <a:gd name="T0" fmla="*/ 0 w 1"/>
                  <a:gd name="T1" fmla="*/ 2 h 2"/>
                  <a:gd name="T2" fmla="*/ 0 w 1"/>
                  <a:gd name="T3" fmla="*/ 2 h 2"/>
                  <a:gd name="T4" fmla="*/ 0 w 1"/>
                  <a:gd name="T5" fmla="*/ 2 h 2"/>
                  <a:gd name="T6" fmla="*/ 0 w 1"/>
                  <a:gd name="T7" fmla="*/ 1 h 2"/>
                  <a:gd name="T8" fmla="*/ 0 w 1"/>
                  <a:gd name="T9" fmla="*/ 0 h 2"/>
                  <a:gd name="T10" fmla="*/ 0 w 1"/>
                  <a:gd name="T11" fmla="*/ 0 h 2"/>
                  <a:gd name="T12" fmla="*/ 1 w 1"/>
                  <a:gd name="T13" fmla="*/ 0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0" y="2"/>
                      <a:pt x="0" y="1"/>
                      <a:pt x="0" y="1"/>
                    </a:cubicBezTo>
                    <a:cubicBezTo>
                      <a:pt x="0" y="0"/>
                      <a:pt x="0" y="0"/>
                      <a:pt x="0" y="0"/>
                    </a:cubicBezTo>
                    <a:cubicBezTo>
                      <a:pt x="0" y="0"/>
                      <a:pt x="0" y="0"/>
                      <a:pt x="0"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8" name="Freeform 369"/>
              <p:cNvSpPr/>
              <p:nvPr/>
            </p:nvSpPr>
            <p:spPr bwMode="auto">
              <a:xfrm>
                <a:off x="5065" y="3249"/>
                <a:ext cx="3" cy="3"/>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9" name="Freeform 370"/>
              <p:cNvSpPr/>
              <p:nvPr/>
            </p:nvSpPr>
            <p:spPr bwMode="auto">
              <a:xfrm>
                <a:off x="5065" y="3249"/>
                <a:ext cx="3" cy="6"/>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1"/>
                      <a:pt x="1" y="1"/>
                    </a:cubicBezTo>
                    <a:cubicBezTo>
                      <a:pt x="0" y="1"/>
                      <a:pt x="0" y="1"/>
                      <a:pt x="0" y="1"/>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Freeform 371"/>
              <p:cNvSpPr/>
              <p:nvPr/>
            </p:nvSpPr>
            <p:spPr bwMode="auto">
              <a:xfrm>
                <a:off x="5065" y="3252"/>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Freeform 372"/>
              <p:cNvSpPr/>
              <p:nvPr/>
            </p:nvSpPr>
            <p:spPr bwMode="auto">
              <a:xfrm>
                <a:off x="5065" y="3252"/>
                <a:ext cx="5" cy="5"/>
              </a:xfrm>
              <a:custGeom>
                <a:avLst/>
                <a:gdLst>
                  <a:gd name="T0" fmla="*/ 1 w 2"/>
                  <a:gd name="T1" fmla="*/ 2 h 2"/>
                  <a:gd name="T2" fmla="*/ 1 w 2"/>
                  <a:gd name="T3" fmla="*/ 1 h 2"/>
                  <a:gd name="T4" fmla="*/ 1 w 2"/>
                  <a:gd name="T5" fmla="*/ 1 h 2"/>
                  <a:gd name="T6" fmla="*/ 1 w 2"/>
                  <a:gd name="T7" fmla="*/ 0 h 2"/>
                  <a:gd name="T8" fmla="*/ 2 w 2"/>
                  <a:gd name="T9" fmla="*/ 0 h 2"/>
                  <a:gd name="T10" fmla="*/ 2 w 2"/>
                  <a:gd name="T11" fmla="*/ 0 h 2"/>
                  <a:gd name="T12" fmla="*/ 1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1"/>
                      <a:pt x="1" y="1"/>
                    </a:cubicBezTo>
                    <a:cubicBezTo>
                      <a:pt x="0" y="1"/>
                      <a:pt x="0" y="1"/>
                      <a:pt x="1" y="1"/>
                    </a:cubicBezTo>
                    <a:cubicBezTo>
                      <a:pt x="1" y="0"/>
                      <a:pt x="1" y="0"/>
                      <a:pt x="1" y="0"/>
                    </a:cubicBezTo>
                    <a:cubicBezTo>
                      <a:pt x="1" y="0"/>
                      <a:pt x="2" y="0"/>
                      <a:pt x="2" y="0"/>
                    </a:cubicBezTo>
                    <a:cubicBezTo>
                      <a:pt x="2" y="0"/>
                      <a:pt x="2" y="0"/>
                      <a:pt x="2" y="0"/>
                    </a:cubicBezTo>
                    <a:cubicBezTo>
                      <a:pt x="1" y="1"/>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Freeform 373"/>
              <p:cNvSpPr/>
              <p:nvPr/>
            </p:nvSpPr>
            <p:spPr bwMode="auto">
              <a:xfrm>
                <a:off x="5073" y="3252"/>
                <a:ext cx="3" cy="3"/>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Freeform 374"/>
              <p:cNvSpPr/>
              <p:nvPr/>
            </p:nvSpPr>
            <p:spPr bwMode="auto">
              <a:xfrm>
                <a:off x="5073" y="3252"/>
                <a:ext cx="3" cy="5"/>
              </a:xfrm>
              <a:custGeom>
                <a:avLst/>
                <a:gdLst>
                  <a:gd name="T0" fmla="*/ 0 w 1"/>
                  <a:gd name="T1" fmla="*/ 2 h 2"/>
                  <a:gd name="T2" fmla="*/ 0 w 1"/>
                  <a:gd name="T3" fmla="*/ 1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1"/>
                      <a:pt x="0" y="1"/>
                    </a:cubicBezTo>
                    <a:cubicBezTo>
                      <a:pt x="0" y="1"/>
                      <a:pt x="0" y="1"/>
                      <a:pt x="0" y="1"/>
                    </a:cubicBezTo>
                    <a:cubicBezTo>
                      <a:pt x="1" y="0"/>
                      <a:pt x="1" y="0"/>
                      <a:pt x="1" y="0"/>
                    </a:cubicBezTo>
                    <a:cubicBezTo>
                      <a:pt x="1" y="0"/>
                      <a:pt x="1" y="0"/>
                      <a:pt x="1" y="0"/>
                    </a:cubicBezTo>
                    <a:cubicBezTo>
                      <a:pt x="1" y="0"/>
                      <a:pt x="1" y="1"/>
                      <a:pt x="1" y="1"/>
                    </a:cubicBezTo>
                    <a:cubicBezTo>
                      <a:pt x="0"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4" name="Freeform 375"/>
              <p:cNvSpPr/>
              <p:nvPr/>
            </p:nvSpPr>
            <p:spPr bwMode="auto">
              <a:xfrm>
                <a:off x="5073" y="3255"/>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2" y="0"/>
                      <a:pt x="2" y="0"/>
                      <a:pt x="2" y="0"/>
                    </a:cubicBezTo>
                    <a:cubicBezTo>
                      <a:pt x="2" y="0"/>
                      <a:pt x="2" y="0"/>
                      <a:pt x="2" y="0"/>
                    </a:cubicBezTo>
                    <a:cubicBezTo>
                      <a:pt x="1" y="0"/>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5" name="Freeform 376"/>
              <p:cNvSpPr/>
              <p:nvPr/>
            </p:nvSpPr>
            <p:spPr bwMode="auto">
              <a:xfrm>
                <a:off x="5076" y="3255"/>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6" name="Freeform 377"/>
              <p:cNvSpPr/>
              <p:nvPr/>
            </p:nvSpPr>
            <p:spPr bwMode="auto">
              <a:xfrm>
                <a:off x="5076" y="3255"/>
                <a:ext cx="5" cy="5"/>
              </a:xfrm>
              <a:custGeom>
                <a:avLst/>
                <a:gdLst>
                  <a:gd name="T0" fmla="*/ 0 w 2"/>
                  <a:gd name="T1" fmla="*/ 2 h 2"/>
                  <a:gd name="T2" fmla="*/ 0 w 2"/>
                  <a:gd name="T3" fmla="*/ 2 h 2"/>
                  <a:gd name="T4" fmla="*/ 0 w 2"/>
                  <a:gd name="T5" fmla="*/ 1 h 2"/>
                  <a:gd name="T6" fmla="*/ 2 w 2"/>
                  <a:gd name="T7" fmla="*/ 0 h 2"/>
                  <a:gd name="T8" fmla="*/ 2 w 2"/>
                  <a:gd name="T9" fmla="*/ 0 h 2"/>
                  <a:gd name="T10" fmla="*/ 2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2" y="0"/>
                      <a:pt x="2" y="0"/>
                      <a:pt x="2" y="0"/>
                    </a:cubicBezTo>
                    <a:cubicBezTo>
                      <a:pt x="2" y="0"/>
                      <a:pt x="2" y="0"/>
                      <a:pt x="2" y="0"/>
                    </a:cubicBezTo>
                    <a:cubicBezTo>
                      <a:pt x="2" y="0"/>
                      <a:pt x="2" y="0"/>
                      <a:pt x="2"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7" name="Freeform 378"/>
              <p:cNvSpPr/>
              <p:nvPr/>
            </p:nvSpPr>
            <p:spPr bwMode="auto">
              <a:xfrm>
                <a:off x="5088" y="3257"/>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8" name="Freeform 379"/>
              <p:cNvSpPr/>
              <p:nvPr/>
            </p:nvSpPr>
            <p:spPr bwMode="auto">
              <a:xfrm>
                <a:off x="5088" y="3255"/>
                <a:ext cx="5" cy="5"/>
              </a:xfrm>
              <a:custGeom>
                <a:avLst/>
                <a:gdLst>
                  <a:gd name="T0" fmla="*/ 0 w 2"/>
                  <a:gd name="T1" fmla="*/ 2 h 2"/>
                  <a:gd name="T2" fmla="*/ 0 w 2"/>
                  <a:gd name="T3" fmla="*/ 2 h 2"/>
                  <a:gd name="T4" fmla="*/ 0 w 2"/>
                  <a:gd name="T5" fmla="*/ 2 h 2"/>
                  <a:gd name="T6" fmla="*/ 1 w 2"/>
                  <a:gd name="T7" fmla="*/ 1 h 2"/>
                  <a:gd name="T8" fmla="*/ 1 w 2"/>
                  <a:gd name="T9" fmla="*/ 1 h 2"/>
                  <a:gd name="T10" fmla="*/ 2 w 2"/>
                  <a:gd name="T11" fmla="*/ 1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2"/>
                      <a:pt x="1" y="1"/>
                      <a:pt x="1" y="1"/>
                    </a:cubicBezTo>
                    <a:cubicBezTo>
                      <a:pt x="1" y="0"/>
                      <a:pt x="1" y="0"/>
                      <a:pt x="1" y="1"/>
                    </a:cubicBezTo>
                    <a:cubicBezTo>
                      <a:pt x="2" y="1"/>
                      <a:pt x="2" y="1"/>
                      <a:pt x="2" y="1"/>
                    </a:cubicBezTo>
                    <a:cubicBezTo>
                      <a:pt x="1" y="1"/>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9" name="Freeform 380"/>
              <p:cNvSpPr/>
              <p:nvPr/>
            </p:nvSpPr>
            <p:spPr bwMode="auto">
              <a:xfrm>
                <a:off x="5091" y="3255"/>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0" name="Freeform 381"/>
              <p:cNvSpPr/>
              <p:nvPr/>
            </p:nvSpPr>
            <p:spPr bwMode="auto">
              <a:xfrm>
                <a:off x="5068" y="3219"/>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1"/>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Freeform 382"/>
              <p:cNvSpPr/>
              <p:nvPr/>
            </p:nvSpPr>
            <p:spPr bwMode="auto">
              <a:xfrm>
                <a:off x="5068" y="3222"/>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2 w 2"/>
                  <a:gd name="T11" fmla="*/ 0 h 1"/>
                  <a:gd name="T12" fmla="*/ 2 w 2"/>
                  <a:gd name="T13" fmla="*/ 0 h 1"/>
                  <a:gd name="T14" fmla="*/ 1 w 2"/>
                  <a:gd name="T15" fmla="*/ 1 h 1"/>
                  <a:gd name="T16" fmla="*/ 1 w 2"/>
                  <a:gd name="T17" fmla="*/ 1 h 1"/>
                  <a:gd name="T18" fmla="*/ 1 w 2"/>
                  <a:gd name="T19" fmla="*/ 1 h 1"/>
                  <a:gd name="T20" fmla="*/ 0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1"/>
                    </a:moveTo>
                    <a:cubicBezTo>
                      <a:pt x="0" y="1"/>
                      <a:pt x="0" y="1"/>
                      <a:pt x="0" y="1"/>
                    </a:cubicBezTo>
                    <a:cubicBezTo>
                      <a:pt x="0" y="1"/>
                      <a:pt x="0" y="1"/>
                      <a:pt x="0" y="1"/>
                    </a:cubicBezTo>
                    <a:cubicBezTo>
                      <a:pt x="1" y="0"/>
                      <a:pt x="1" y="0"/>
                      <a:pt x="1" y="0"/>
                    </a:cubicBezTo>
                    <a:cubicBezTo>
                      <a:pt x="1" y="0"/>
                      <a:pt x="1" y="0"/>
                      <a:pt x="1" y="0"/>
                    </a:cubicBezTo>
                    <a:cubicBezTo>
                      <a:pt x="2" y="0"/>
                      <a:pt x="2"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Freeform 383"/>
              <p:cNvSpPr/>
              <p:nvPr/>
            </p:nvSpPr>
            <p:spPr bwMode="auto">
              <a:xfrm>
                <a:off x="5073" y="3222"/>
                <a:ext cx="8" cy="7"/>
              </a:xfrm>
              <a:custGeom>
                <a:avLst/>
                <a:gdLst>
                  <a:gd name="T0" fmla="*/ 0 w 3"/>
                  <a:gd name="T1" fmla="*/ 3 h 3"/>
                  <a:gd name="T2" fmla="*/ 0 w 3"/>
                  <a:gd name="T3" fmla="*/ 3 h 3"/>
                  <a:gd name="T4" fmla="*/ 0 w 3"/>
                  <a:gd name="T5" fmla="*/ 3 h 3"/>
                  <a:gd name="T6" fmla="*/ 2 w 3"/>
                  <a:gd name="T7" fmla="*/ 1 h 3"/>
                  <a:gd name="T8" fmla="*/ 3 w 3"/>
                  <a:gd name="T9" fmla="*/ 0 h 3"/>
                  <a:gd name="T10" fmla="*/ 3 w 3"/>
                  <a:gd name="T11" fmla="*/ 0 h 3"/>
                  <a:gd name="T12" fmla="*/ 3 w 3"/>
                  <a:gd name="T13" fmla="*/ 1 h 3"/>
                  <a:gd name="T14" fmla="*/ 2 w 3"/>
                  <a:gd name="T15" fmla="*/ 1 h 3"/>
                  <a:gd name="T16" fmla="*/ 1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cubicBezTo>
                      <a:pt x="0" y="3"/>
                      <a:pt x="0" y="3"/>
                      <a:pt x="0" y="3"/>
                    </a:cubicBezTo>
                    <a:cubicBezTo>
                      <a:pt x="0" y="3"/>
                      <a:pt x="0" y="3"/>
                      <a:pt x="0" y="3"/>
                    </a:cubicBezTo>
                    <a:cubicBezTo>
                      <a:pt x="1" y="2"/>
                      <a:pt x="1" y="2"/>
                      <a:pt x="2" y="1"/>
                    </a:cubicBezTo>
                    <a:cubicBezTo>
                      <a:pt x="3" y="0"/>
                      <a:pt x="3" y="0"/>
                      <a:pt x="3" y="0"/>
                    </a:cubicBezTo>
                    <a:cubicBezTo>
                      <a:pt x="3" y="0"/>
                      <a:pt x="3" y="0"/>
                      <a:pt x="3" y="0"/>
                    </a:cubicBezTo>
                    <a:cubicBezTo>
                      <a:pt x="3" y="1"/>
                      <a:pt x="3" y="1"/>
                      <a:pt x="3" y="1"/>
                    </a:cubicBezTo>
                    <a:cubicBezTo>
                      <a:pt x="2" y="1"/>
                      <a:pt x="2" y="1"/>
                      <a:pt x="2" y="1"/>
                    </a:cubicBezTo>
                    <a:cubicBezTo>
                      <a:pt x="2" y="2"/>
                      <a:pt x="1" y="2"/>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Freeform 384"/>
              <p:cNvSpPr/>
              <p:nvPr/>
            </p:nvSpPr>
            <p:spPr bwMode="auto">
              <a:xfrm>
                <a:off x="5076" y="3222"/>
                <a:ext cx="7" cy="7"/>
              </a:xfrm>
              <a:custGeom>
                <a:avLst/>
                <a:gdLst>
                  <a:gd name="T0" fmla="*/ 0 w 3"/>
                  <a:gd name="T1" fmla="*/ 3 h 3"/>
                  <a:gd name="T2" fmla="*/ 0 w 3"/>
                  <a:gd name="T3" fmla="*/ 3 h 3"/>
                  <a:gd name="T4" fmla="*/ 0 w 3"/>
                  <a:gd name="T5" fmla="*/ 3 h 3"/>
                  <a:gd name="T6" fmla="*/ 3 w 3"/>
                  <a:gd name="T7" fmla="*/ 0 h 3"/>
                  <a:gd name="T8" fmla="*/ 3 w 3"/>
                  <a:gd name="T9" fmla="*/ 0 h 3"/>
                  <a:gd name="T10" fmla="*/ 3 w 3"/>
                  <a:gd name="T11" fmla="*/ 0 h 3"/>
                  <a:gd name="T12" fmla="*/ 0 w 3"/>
                  <a:gd name="T13" fmla="*/ 3 h 3"/>
                  <a:gd name="T14" fmla="*/ 0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3"/>
                    </a:moveTo>
                    <a:cubicBezTo>
                      <a:pt x="0" y="3"/>
                      <a:pt x="0" y="3"/>
                      <a:pt x="0" y="3"/>
                    </a:cubicBezTo>
                    <a:cubicBezTo>
                      <a:pt x="0" y="3"/>
                      <a:pt x="0" y="3"/>
                      <a:pt x="0" y="3"/>
                    </a:cubicBezTo>
                    <a:cubicBezTo>
                      <a:pt x="1" y="2"/>
                      <a:pt x="2" y="1"/>
                      <a:pt x="3" y="0"/>
                    </a:cubicBezTo>
                    <a:cubicBezTo>
                      <a:pt x="3" y="0"/>
                      <a:pt x="3" y="0"/>
                      <a:pt x="3" y="0"/>
                    </a:cubicBezTo>
                    <a:cubicBezTo>
                      <a:pt x="3" y="0"/>
                      <a:pt x="3" y="0"/>
                      <a:pt x="3" y="0"/>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Freeform 385"/>
              <p:cNvSpPr/>
              <p:nvPr/>
            </p:nvSpPr>
            <p:spPr bwMode="auto">
              <a:xfrm>
                <a:off x="5081" y="3222"/>
                <a:ext cx="5" cy="5"/>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2" y="0"/>
                      <a:pt x="2" y="0"/>
                      <a:pt x="2" y="0"/>
                    </a:cubicBezTo>
                    <a:cubicBezTo>
                      <a:pt x="2" y="0"/>
                      <a:pt x="2" y="0"/>
                      <a:pt x="2" y="0"/>
                    </a:cubicBezTo>
                    <a:cubicBezTo>
                      <a:pt x="2" y="0"/>
                      <a:pt x="2" y="0"/>
                      <a:pt x="2"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Freeform 386"/>
              <p:cNvSpPr/>
              <p:nvPr/>
            </p:nvSpPr>
            <p:spPr bwMode="auto">
              <a:xfrm>
                <a:off x="5083" y="3219"/>
                <a:ext cx="5" cy="8"/>
              </a:xfrm>
              <a:custGeom>
                <a:avLst/>
                <a:gdLst>
                  <a:gd name="T0" fmla="*/ 0 w 2"/>
                  <a:gd name="T1" fmla="*/ 3 h 3"/>
                  <a:gd name="T2" fmla="*/ 0 w 2"/>
                  <a:gd name="T3" fmla="*/ 2 h 3"/>
                  <a:gd name="T4" fmla="*/ 0 w 2"/>
                  <a:gd name="T5" fmla="*/ 2 h 3"/>
                  <a:gd name="T6" fmla="*/ 2 w 2"/>
                  <a:gd name="T7" fmla="*/ 0 h 3"/>
                  <a:gd name="T8" fmla="*/ 2 w 2"/>
                  <a:gd name="T9" fmla="*/ 0 h 3"/>
                  <a:gd name="T10" fmla="*/ 2 w 2"/>
                  <a:gd name="T11" fmla="*/ 1 h 3"/>
                  <a:gd name="T12" fmla="*/ 0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0" y="2"/>
                      <a:pt x="1" y="1"/>
                      <a:pt x="2" y="0"/>
                    </a:cubicBezTo>
                    <a:cubicBezTo>
                      <a:pt x="2" y="0"/>
                      <a:pt x="2" y="0"/>
                      <a:pt x="2" y="0"/>
                    </a:cubicBezTo>
                    <a:cubicBezTo>
                      <a:pt x="2" y="1"/>
                      <a:pt x="2" y="1"/>
                      <a:pt x="2" y="1"/>
                    </a:cubicBezTo>
                    <a:cubicBezTo>
                      <a:pt x="1"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387"/>
              <p:cNvSpPr/>
              <p:nvPr/>
            </p:nvSpPr>
            <p:spPr bwMode="auto">
              <a:xfrm>
                <a:off x="5083" y="3219"/>
                <a:ext cx="8" cy="5"/>
              </a:xfrm>
              <a:custGeom>
                <a:avLst/>
                <a:gdLst>
                  <a:gd name="T0" fmla="*/ 1 w 3"/>
                  <a:gd name="T1" fmla="*/ 2 h 2"/>
                  <a:gd name="T2" fmla="*/ 0 w 3"/>
                  <a:gd name="T3" fmla="*/ 2 h 2"/>
                  <a:gd name="T4" fmla="*/ 0 w 3"/>
                  <a:gd name="T5" fmla="*/ 2 h 2"/>
                  <a:gd name="T6" fmla="*/ 2 w 3"/>
                  <a:gd name="T7" fmla="*/ 0 h 2"/>
                  <a:gd name="T8" fmla="*/ 3 w 3"/>
                  <a:gd name="T9" fmla="*/ 0 h 2"/>
                  <a:gd name="T10" fmla="*/ 3 w 3"/>
                  <a:gd name="T11" fmla="*/ 1 h 2"/>
                  <a:gd name="T12" fmla="*/ 1 w 3"/>
                  <a:gd name="T13" fmla="*/ 2 h 2"/>
                  <a:gd name="T14" fmla="*/ 1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2"/>
                    </a:moveTo>
                    <a:cubicBezTo>
                      <a:pt x="1" y="2"/>
                      <a:pt x="1" y="2"/>
                      <a:pt x="0" y="2"/>
                    </a:cubicBezTo>
                    <a:cubicBezTo>
                      <a:pt x="0" y="2"/>
                      <a:pt x="0" y="2"/>
                      <a:pt x="0" y="2"/>
                    </a:cubicBezTo>
                    <a:cubicBezTo>
                      <a:pt x="1" y="2"/>
                      <a:pt x="2" y="1"/>
                      <a:pt x="2" y="0"/>
                    </a:cubicBezTo>
                    <a:cubicBezTo>
                      <a:pt x="2" y="0"/>
                      <a:pt x="2" y="0"/>
                      <a:pt x="3" y="0"/>
                    </a:cubicBezTo>
                    <a:cubicBezTo>
                      <a:pt x="3" y="1"/>
                      <a:pt x="3" y="1"/>
                      <a:pt x="3" y="1"/>
                    </a:cubicBezTo>
                    <a:cubicBezTo>
                      <a:pt x="2"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Freeform 388"/>
              <p:cNvSpPr/>
              <p:nvPr/>
            </p:nvSpPr>
            <p:spPr bwMode="auto">
              <a:xfrm>
                <a:off x="5086" y="3222"/>
                <a:ext cx="5" cy="5"/>
              </a:xfrm>
              <a:custGeom>
                <a:avLst/>
                <a:gdLst>
                  <a:gd name="T0" fmla="*/ 1 w 2"/>
                  <a:gd name="T1" fmla="*/ 2 h 2"/>
                  <a:gd name="T2" fmla="*/ 0 w 2"/>
                  <a:gd name="T3" fmla="*/ 1 h 2"/>
                  <a:gd name="T4" fmla="*/ 0 w 2"/>
                  <a:gd name="T5" fmla="*/ 1 h 2"/>
                  <a:gd name="T6" fmla="*/ 2 w 2"/>
                  <a:gd name="T7" fmla="*/ 0 h 2"/>
                  <a:gd name="T8" fmla="*/ 2 w 2"/>
                  <a:gd name="T9" fmla="*/ 0 h 2"/>
                  <a:gd name="T10" fmla="*/ 2 w 2"/>
                  <a:gd name="T11" fmla="*/ 0 h 2"/>
                  <a:gd name="T12" fmla="*/ 1 w 2"/>
                  <a:gd name="T13" fmla="*/ 1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1"/>
                    </a:cubicBezTo>
                    <a:cubicBezTo>
                      <a:pt x="0" y="1"/>
                      <a:pt x="0" y="1"/>
                      <a:pt x="0" y="1"/>
                    </a:cubicBezTo>
                    <a:cubicBezTo>
                      <a:pt x="1" y="1"/>
                      <a:pt x="2" y="0"/>
                      <a:pt x="2" y="0"/>
                    </a:cubicBezTo>
                    <a:cubicBezTo>
                      <a:pt x="2" y="0"/>
                      <a:pt x="2" y="0"/>
                      <a:pt x="2" y="0"/>
                    </a:cubicBezTo>
                    <a:cubicBezTo>
                      <a:pt x="2" y="0"/>
                      <a:pt x="2" y="0"/>
                      <a:pt x="2" y="0"/>
                    </a:cubicBezTo>
                    <a:cubicBezTo>
                      <a:pt x="2" y="0"/>
                      <a:pt x="1" y="1"/>
                      <a:pt x="1" y="1"/>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8" name="Freeform 389"/>
              <p:cNvSpPr/>
              <p:nvPr/>
            </p:nvSpPr>
            <p:spPr bwMode="auto">
              <a:xfrm>
                <a:off x="5088" y="3222"/>
                <a:ext cx="5" cy="5"/>
              </a:xfrm>
              <a:custGeom>
                <a:avLst/>
                <a:gdLst>
                  <a:gd name="T0" fmla="*/ 0 w 2"/>
                  <a:gd name="T1" fmla="*/ 2 h 2"/>
                  <a:gd name="T2" fmla="*/ 0 w 2"/>
                  <a:gd name="T3" fmla="*/ 1 h 2"/>
                  <a:gd name="T4" fmla="*/ 0 w 2"/>
                  <a:gd name="T5" fmla="*/ 1 h 2"/>
                  <a:gd name="T6" fmla="*/ 1 w 2"/>
                  <a:gd name="T7" fmla="*/ 0 h 2"/>
                  <a:gd name="T8" fmla="*/ 2 w 2"/>
                  <a:gd name="T9" fmla="*/ 0 h 2"/>
                  <a:gd name="T10" fmla="*/ 2 w 2"/>
                  <a:gd name="T11" fmla="*/ 0 h 2"/>
                  <a:gd name="T12" fmla="*/ 2 w 2"/>
                  <a:gd name="T13" fmla="*/ 0 h 2"/>
                  <a:gd name="T14" fmla="*/ 1 w 2"/>
                  <a:gd name="T15" fmla="*/ 1 h 2"/>
                  <a:gd name="T16" fmla="*/ 1 w 2"/>
                  <a:gd name="T17" fmla="*/ 1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1"/>
                      <a:pt x="0" y="1"/>
                    </a:cubicBezTo>
                    <a:cubicBezTo>
                      <a:pt x="0" y="1"/>
                      <a:pt x="0" y="1"/>
                      <a:pt x="0" y="1"/>
                    </a:cubicBezTo>
                    <a:cubicBezTo>
                      <a:pt x="1" y="1"/>
                      <a:pt x="1" y="1"/>
                      <a:pt x="1"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9" name="Freeform 390"/>
              <p:cNvSpPr/>
              <p:nvPr/>
            </p:nvSpPr>
            <p:spPr bwMode="auto">
              <a:xfrm>
                <a:off x="5091" y="3222"/>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0 w 2"/>
                  <a:gd name="T13" fmla="*/ 2 h 2"/>
                  <a:gd name="T14" fmla="*/ 0 w 2"/>
                  <a:gd name="T15" fmla="*/ 2 h 2"/>
                  <a:gd name="T16" fmla="*/ 0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2"/>
                    </a:moveTo>
                    <a:cubicBezTo>
                      <a:pt x="0" y="2"/>
                      <a:pt x="0" y="2"/>
                      <a:pt x="0" y="2"/>
                    </a:cubicBezTo>
                    <a:cubicBezTo>
                      <a:pt x="0" y="2"/>
                      <a:pt x="0" y="2"/>
                      <a:pt x="0" y="2"/>
                    </a:cubicBezTo>
                    <a:cubicBezTo>
                      <a:pt x="0" y="1"/>
                      <a:pt x="1" y="1"/>
                      <a:pt x="1" y="0"/>
                    </a:cubicBezTo>
                    <a:cubicBezTo>
                      <a:pt x="2" y="0"/>
                      <a:pt x="2" y="0"/>
                      <a:pt x="2" y="0"/>
                    </a:cubicBezTo>
                    <a:cubicBezTo>
                      <a:pt x="2" y="1"/>
                      <a:pt x="2" y="1"/>
                      <a:pt x="2" y="1"/>
                    </a:cubicBezTo>
                    <a:cubicBezTo>
                      <a:pt x="1" y="1"/>
                      <a:pt x="1" y="1"/>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Freeform 391"/>
              <p:cNvSpPr/>
              <p:nvPr/>
            </p:nvSpPr>
            <p:spPr bwMode="auto">
              <a:xfrm>
                <a:off x="5093" y="3224"/>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0 h 1"/>
                  <a:gd name="T14" fmla="*/ 1 w 1"/>
                  <a:gd name="T15" fmla="*/ 0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Freeform 392"/>
              <p:cNvSpPr/>
              <p:nvPr/>
            </p:nvSpPr>
            <p:spPr bwMode="auto">
              <a:xfrm>
                <a:off x="5093" y="3224"/>
                <a:ext cx="5" cy="5"/>
              </a:xfrm>
              <a:custGeom>
                <a:avLst/>
                <a:gdLst>
                  <a:gd name="T0" fmla="*/ 0 w 2"/>
                  <a:gd name="T1" fmla="*/ 2 h 2"/>
                  <a:gd name="T2" fmla="*/ 0 w 2"/>
                  <a:gd name="T3" fmla="*/ 1 h 2"/>
                  <a:gd name="T4" fmla="*/ 0 w 2"/>
                  <a:gd name="T5" fmla="*/ 1 h 2"/>
                  <a:gd name="T6" fmla="*/ 2 w 2"/>
                  <a:gd name="T7" fmla="*/ 0 h 2"/>
                  <a:gd name="T8" fmla="*/ 2 w 2"/>
                  <a:gd name="T9" fmla="*/ 0 h 2"/>
                  <a:gd name="T10" fmla="*/ 2 w 2"/>
                  <a:gd name="T11" fmla="*/ 1 h 2"/>
                  <a:gd name="T12" fmla="*/ 0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1"/>
                      <a:pt x="0" y="1"/>
                    </a:cubicBezTo>
                    <a:cubicBezTo>
                      <a:pt x="0" y="1"/>
                      <a:pt x="0" y="1"/>
                      <a:pt x="0" y="1"/>
                    </a:cubicBezTo>
                    <a:cubicBezTo>
                      <a:pt x="2" y="0"/>
                      <a:pt x="2" y="0"/>
                      <a:pt x="2" y="0"/>
                    </a:cubicBezTo>
                    <a:cubicBezTo>
                      <a:pt x="2" y="0"/>
                      <a:pt x="2" y="0"/>
                      <a:pt x="2" y="0"/>
                    </a:cubicBezTo>
                    <a:cubicBezTo>
                      <a:pt x="2" y="0"/>
                      <a:pt x="2" y="1"/>
                      <a:pt x="2"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Freeform 393"/>
              <p:cNvSpPr/>
              <p:nvPr/>
            </p:nvSpPr>
            <p:spPr bwMode="auto">
              <a:xfrm>
                <a:off x="5096" y="3227"/>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0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3" name="Freeform 394"/>
              <p:cNvSpPr/>
              <p:nvPr/>
            </p:nvSpPr>
            <p:spPr bwMode="auto">
              <a:xfrm>
                <a:off x="5096" y="3229"/>
                <a:ext cx="5" cy="3"/>
              </a:xfrm>
              <a:custGeom>
                <a:avLst/>
                <a:gdLst>
                  <a:gd name="T0" fmla="*/ 0 w 2"/>
                  <a:gd name="T1" fmla="*/ 1 h 1"/>
                  <a:gd name="T2" fmla="*/ 0 w 2"/>
                  <a:gd name="T3" fmla="*/ 0 h 1"/>
                  <a:gd name="T4" fmla="*/ 0 w 2"/>
                  <a:gd name="T5" fmla="*/ 0 h 1"/>
                  <a:gd name="T6" fmla="*/ 2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0"/>
                    </a:cubicBezTo>
                    <a:cubicBezTo>
                      <a:pt x="0" y="0"/>
                      <a:pt x="0" y="0"/>
                      <a:pt x="0" y="0"/>
                    </a:cubicBezTo>
                    <a:cubicBezTo>
                      <a:pt x="2" y="0"/>
                      <a:pt x="2" y="0"/>
                      <a:pt x="2" y="0"/>
                    </a:cubicBezTo>
                    <a:cubicBezTo>
                      <a:pt x="2" y="0"/>
                      <a:pt x="2" y="0"/>
                      <a:pt x="2" y="0"/>
                    </a:cubicBezTo>
                    <a:cubicBezTo>
                      <a:pt x="2" y="0"/>
                      <a:pt x="2" y="0"/>
                      <a:pt x="2" y="0"/>
                    </a:cubicBezTo>
                    <a:cubicBezTo>
                      <a:pt x="1" y="1"/>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4" name="Freeform 395"/>
              <p:cNvSpPr/>
              <p:nvPr/>
            </p:nvSpPr>
            <p:spPr bwMode="auto">
              <a:xfrm>
                <a:off x="5098" y="3229"/>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5" name="Freeform 396"/>
              <p:cNvSpPr/>
              <p:nvPr/>
            </p:nvSpPr>
            <p:spPr bwMode="auto">
              <a:xfrm>
                <a:off x="5098" y="3229"/>
                <a:ext cx="3" cy="3"/>
              </a:xfrm>
              <a:custGeom>
                <a:avLst/>
                <a:gdLst>
                  <a:gd name="T0" fmla="*/ 0 w 1"/>
                  <a:gd name="T1" fmla="*/ 1 h 1"/>
                  <a:gd name="T2" fmla="*/ 0 w 1"/>
                  <a:gd name="T3" fmla="*/ 1 h 1"/>
                  <a:gd name="T4" fmla="*/ 0 w 1"/>
                  <a:gd name="T5" fmla="*/ 1 h 1"/>
                  <a:gd name="T6" fmla="*/ 1 w 1"/>
                  <a:gd name="T7" fmla="*/ 0 h 1"/>
                  <a:gd name="T8" fmla="*/ 1 w 1"/>
                  <a:gd name="T9" fmla="*/ 1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1"/>
                      <a:pt x="1" y="0"/>
                    </a:cubicBezTo>
                    <a:cubicBezTo>
                      <a:pt x="1" y="0"/>
                      <a:pt x="1" y="0"/>
                      <a:pt x="1" y="1"/>
                    </a:cubicBezTo>
                    <a:cubicBezTo>
                      <a:pt x="1"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6" name="Freeform 397"/>
              <p:cNvSpPr/>
              <p:nvPr/>
            </p:nvSpPr>
            <p:spPr bwMode="auto">
              <a:xfrm>
                <a:off x="5098" y="3232"/>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1" y="0"/>
                    </a:cubicBezTo>
                    <a:cubicBezTo>
                      <a:pt x="1" y="1"/>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Freeform 398"/>
              <p:cNvSpPr/>
              <p:nvPr/>
            </p:nvSpPr>
            <p:spPr bwMode="auto">
              <a:xfrm>
                <a:off x="5098" y="3234"/>
                <a:ext cx="5" cy="3"/>
              </a:xfrm>
              <a:custGeom>
                <a:avLst/>
                <a:gdLst>
                  <a:gd name="T0" fmla="*/ 1 w 2"/>
                  <a:gd name="T1" fmla="*/ 1 h 1"/>
                  <a:gd name="T2" fmla="*/ 0 w 2"/>
                  <a:gd name="T3" fmla="*/ 0 h 1"/>
                  <a:gd name="T4" fmla="*/ 1 w 2"/>
                  <a:gd name="T5" fmla="*/ 0 h 1"/>
                  <a:gd name="T6" fmla="*/ 1 w 2"/>
                  <a:gd name="T7" fmla="*/ 0 h 1"/>
                  <a:gd name="T8" fmla="*/ 2 w 2"/>
                  <a:gd name="T9" fmla="*/ 0 h 1"/>
                  <a:gd name="T10" fmla="*/ 2 w 2"/>
                  <a:gd name="T11" fmla="*/ 0 h 1"/>
                  <a:gd name="T12" fmla="*/ 1 w 2"/>
                  <a:gd name="T13" fmla="*/ 0 h 1"/>
                  <a:gd name="T14" fmla="*/ 1 w 2"/>
                  <a:gd name="T15" fmla="*/ 0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0" y="1"/>
                      <a:pt x="0" y="0"/>
                    </a:cubicBezTo>
                    <a:cubicBezTo>
                      <a:pt x="0" y="0"/>
                      <a:pt x="0" y="0"/>
                      <a:pt x="1" y="0"/>
                    </a:cubicBezTo>
                    <a:cubicBezTo>
                      <a:pt x="1" y="0"/>
                      <a:pt x="1" y="0"/>
                      <a:pt x="1" y="0"/>
                    </a:cubicBezTo>
                    <a:cubicBezTo>
                      <a:pt x="1" y="0"/>
                      <a:pt x="2" y="0"/>
                      <a:pt x="2" y="0"/>
                    </a:cubicBezTo>
                    <a:cubicBezTo>
                      <a:pt x="2" y="0"/>
                      <a:pt x="2" y="0"/>
                      <a:pt x="2" y="0"/>
                    </a:cubicBezTo>
                    <a:cubicBezTo>
                      <a:pt x="1" y="0"/>
                      <a:pt x="1" y="0"/>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Freeform 399"/>
              <p:cNvSpPr/>
              <p:nvPr/>
            </p:nvSpPr>
            <p:spPr bwMode="auto">
              <a:xfrm>
                <a:off x="5101" y="3234"/>
                <a:ext cx="2" cy="3"/>
              </a:xfrm>
              <a:custGeom>
                <a:avLst/>
                <a:gdLst>
                  <a:gd name="T0" fmla="*/ 0 w 1"/>
                  <a:gd name="T1" fmla="*/ 1 h 1"/>
                  <a:gd name="T2" fmla="*/ 0 w 1"/>
                  <a:gd name="T3" fmla="*/ 1 h 1"/>
                  <a:gd name="T4" fmla="*/ 0 w 1"/>
                  <a:gd name="T5" fmla="*/ 1 h 1"/>
                  <a:gd name="T6" fmla="*/ 0 w 1"/>
                  <a:gd name="T7" fmla="*/ 1 h 1"/>
                  <a:gd name="T8" fmla="*/ 0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0"/>
                      <a:pt x="0" y="0"/>
                      <a:pt x="0" y="0"/>
                    </a:cubicBezTo>
                    <a:cubicBezTo>
                      <a:pt x="0" y="0"/>
                      <a:pt x="1" y="0"/>
                      <a:pt x="1" y="0"/>
                    </a:cubicBezTo>
                    <a:cubicBezTo>
                      <a:pt x="1" y="1"/>
                      <a:pt x="1"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9" name="Freeform 400"/>
              <p:cNvSpPr/>
              <p:nvPr/>
            </p:nvSpPr>
            <p:spPr bwMode="auto">
              <a:xfrm>
                <a:off x="5106" y="3244"/>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Freeform 401"/>
              <p:cNvSpPr/>
              <p:nvPr/>
            </p:nvSpPr>
            <p:spPr bwMode="auto">
              <a:xfrm>
                <a:off x="5106" y="3244"/>
                <a:ext cx="5" cy="3"/>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1" name="Freeform 402"/>
              <p:cNvSpPr/>
              <p:nvPr/>
            </p:nvSpPr>
            <p:spPr bwMode="auto">
              <a:xfrm>
                <a:off x="5096" y="3257"/>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2" name="Freeform 403"/>
              <p:cNvSpPr/>
              <p:nvPr/>
            </p:nvSpPr>
            <p:spPr bwMode="auto">
              <a:xfrm>
                <a:off x="5098" y="3257"/>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3" name="Freeform 404"/>
              <p:cNvSpPr/>
              <p:nvPr/>
            </p:nvSpPr>
            <p:spPr bwMode="auto">
              <a:xfrm>
                <a:off x="5101" y="3255"/>
                <a:ext cx="2" cy="7"/>
              </a:xfrm>
              <a:custGeom>
                <a:avLst/>
                <a:gdLst>
                  <a:gd name="T0" fmla="*/ 0 w 1"/>
                  <a:gd name="T1" fmla="*/ 3 h 3"/>
                  <a:gd name="T2" fmla="*/ 0 w 1"/>
                  <a:gd name="T3" fmla="*/ 3 h 3"/>
                  <a:gd name="T4" fmla="*/ 0 w 1"/>
                  <a:gd name="T5" fmla="*/ 2 h 3"/>
                  <a:gd name="T6" fmla="*/ 0 w 1"/>
                  <a:gd name="T7" fmla="*/ 2 h 3"/>
                  <a:gd name="T8" fmla="*/ 1 w 1"/>
                  <a:gd name="T9" fmla="*/ 0 h 3"/>
                  <a:gd name="T10" fmla="*/ 1 w 1"/>
                  <a:gd name="T11" fmla="*/ 0 h 3"/>
                  <a:gd name="T12" fmla="*/ 1 w 1"/>
                  <a:gd name="T13" fmla="*/ 0 h 3"/>
                  <a:gd name="T14" fmla="*/ 0 w 1"/>
                  <a:gd name="T15" fmla="*/ 2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2"/>
                      <a:pt x="0" y="2"/>
                    </a:cubicBezTo>
                    <a:cubicBezTo>
                      <a:pt x="0" y="2"/>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4" name="Freeform 405"/>
              <p:cNvSpPr/>
              <p:nvPr/>
            </p:nvSpPr>
            <p:spPr bwMode="auto">
              <a:xfrm>
                <a:off x="5065" y="323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0 h 2"/>
                  <a:gd name="T14" fmla="*/ 1 w 1"/>
                  <a:gd name="T15" fmla="*/ 0 h 2"/>
                  <a:gd name="T16" fmla="*/ 0 w 1"/>
                  <a:gd name="T17" fmla="*/ 2 h 2"/>
                  <a:gd name="T18" fmla="*/ 0 w 1"/>
                  <a:gd name="T19" fmla="*/ 2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0" y="2"/>
                      <a:pt x="0" y="2"/>
                      <a:pt x="0" y="2"/>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5" name="Freeform 406"/>
              <p:cNvSpPr/>
              <p:nvPr/>
            </p:nvSpPr>
            <p:spPr bwMode="auto">
              <a:xfrm>
                <a:off x="5065" y="3242"/>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6" name="Freeform 407"/>
              <p:cNvSpPr>
                <a:spLocks noEditPoints="1"/>
              </p:cNvSpPr>
              <p:nvPr/>
            </p:nvSpPr>
            <p:spPr bwMode="auto">
              <a:xfrm>
                <a:off x="5063" y="3211"/>
                <a:ext cx="51" cy="51"/>
              </a:xfrm>
              <a:custGeom>
                <a:avLst/>
                <a:gdLst>
                  <a:gd name="T0" fmla="*/ 6 w 20"/>
                  <a:gd name="T1" fmla="*/ 19 h 20"/>
                  <a:gd name="T2" fmla="*/ 6 w 20"/>
                  <a:gd name="T3" fmla="*/ 17 h 20"/>
                  <a:gd name="T4" fmla="*/ 3 w 20"/>
                  <a:gd name="T5" fmla="*/ 17 h 20"/>
                  <a:gd name="T6" fmla="*/ 1 w 20"/>
                  <a:gd name="T7" fmla="*/ 14 h 20"/>
                  <a:gd name="T8" fmla="*/ 2 w 20"/>
                  <a:gd name="T9" fmla="*/ 13 h 20"/>
                  <a:gd name="T10" fmla="*/ 0 w 20"/>
                  <a:gd name="T11" fmla="*/ 10 h 20"/>
                  <a:gd name="T12" fmla="*/ 0 w 20"/>
                  <a:gd name="T13" fmla="*/ 6 h 20"/>
                  <a:gd name="T14" fmla="*/ 2 w 20"/>
                  <a:gd name="T15" fmla="*/ 6 h 20"/>
                  <a:gd name="T16" fmla="*/ 3 w 20"/>
                  <a:gd name="T17" fmla="*/ 3 h 20"/>
                  <a:gd name="T18" fmla="*/ 5 w 20"/>
                  <a:gd name="T19" fmla="*/ 1 h 20"/>
                  <a:gd name="T20" fmla="*/ 7 w 20"/>
                  <a:gd name="T21" fmla="*/ 2 h 20"/>
                  <a:gd name="T22" fmla="*/ 9 w 20"/>
                  <a:gd name="T23" fmla="*/ 0 h 20"/>
                  <a:gd name="T24" fmla="*/ 13 w 20"/>
                  <a:gd name="T25" fmla="*/ 0 h 20"/>
                  <a:gd name="T26" fmla="*/ 13 w 20"/>
                  <a:gd name="T27" fmla="*/ 2 h 20"/>
                  <a:gd name="T28" fmla="*/ 16 w 20"/>
                  <a:gd name="T29" fmla="*/ 3 h 20"/>
                  <a:gd name="T30" fmla="*/ 18 w 20"/>
                  <a:gd name="T31" fmla="*/ 4 h 20"/>
                  <a:gd name="T32" fmla="*/ 19 w 20"/>
                  <a:gd name="T33" fmla="*/ 5 h 20"/>
                  <a:gd name="T34" fmla="*/ 19 w 20"/>
                  <a:gd name="T35" fmla="*/ 6 h 20"/>
                  <a:gd name="T36" fmla="*/ 18 w 20"/>
                  <a:gd name="T37" fmla="*/ 7 h 20"/>
                  <a:gd name="T38" fmla="*/ 18 w 20"/>
                  <a:gd name="T39" fmla="*/ 6 h 20"/>
                  <a:gd name="T40" fmla="*/ 18 w 20"/>
                  <a:gd name="T41" fmla="*/ 9 h 20"/>
                  <a:gd name="T42" fmla="*/ 20 w 20"/>
                  <a:gd name="T43" fmla="*/ 10 h 20"/>
                  <a:gd name="T44" fmla="*/ 19 w 20"/>
                  <a:gd name="T45" fmla="*/ 13 h 20"/>
                  <a:gd name="T46" fmla="*/ 16 w 20"/>
                  <a:gd name="T47" fmla="*/ 15 h 20"/>
                  <a:gd name="T48" fmla="*/ 17 w 20"/>
                  <a:gd name="T49" fmla="*/ 17 h 20"/>
                  <a:gd name="T50" fmla="*/ 14 w 20"/>
                  <a:gd name="T51" fmla="*/ 19 h 20"/>
                  <a:gd name="T52" fmla="*/ 10 w 20"/>
                  <a:gd name="T53" fmla="*/ 18 h 20"/>
                  <a:gd name="T54" fmla="*/ 10 w 20"/>
                  <a:gd name="T55" fmla="*/ 20 h 20"/>
                  <a:gd name="T56" fmla="*/ 9 w 20"/>
                  <a:gd name="T57" fmla="*/ 19 h 20"/>
                  <a:gd name="T58" fmla="*/ 10 w 20"/>
                  <a:gd name="T59" fmla="*/ 17 h 20"/>
                  <a:gd name="T60" fmla="*/ 13 w 20"/>
                  <a:gd name="T61" fmla="*/ 17 h 20"/>
                  <a:gd name="T62" fmla="*/ 16 w 20"/>
                  <a:gd name="T63" fmla="*/ 16 h 20"/>
                  <a:gd name="T64" fmla="*/ 15 w 20"/>
                  <a:gd name="T65" fmla="*/ 15 h 20"/>
                  <a:gd name="T66" fmla="*/ 19 w 20"/>
                  <a:gd name="T67" fmla="*/ 12 h 20"/>
                  <a:gd name="T68" fmla="*/ 18 w 20"/>
                  <a:gd name="T69" fmla="*/ 10 h 20"/>
                  <a:gd name="T70" fmla="*/ 17 w 20"/>
                  <a:gd name="T71" fmla="*/ 6 h 20"/>
                  <a:gd name="T72" fmla="*/ 18 w 20"/>
                  <a:gd name="T73" fmla="*/ 5 h 20"/>
                  <a:gd name="T74" fmla="*/ 17 w 20"/>
                  <a:gd name="T75" fmla="*/ 3 h 20"/>
                  <a:gd name="T76" fmla="*/ 15 w 20"/>
                  <a:gd name="T77" fmla="*/ 4 h 20"/>
                  <a:gd name="T78" fmla="*/ 12 w 20"/>
                  <a:gd name="T79" fmla="*/ 2 h 20"/>
                  <a:gd name="T80" fmla="*/ 10 w 20"/>
                  <a:gd name="T81" fmla="*/ 0 h 20"/>
                  <a:gd name="T82" fmla="*/ 9 w 20"/>
                  <a:gd name="T83" fmla="*/ 2 h 20"/>
                  <a:gd name="T84" fmla="*/ 6 w 20"/>
                  <a:gd name="T85" fmla="*/ 2 h 20"/>
                  <a:gd name="T86" fmla="*/ 3 w 20"/>
                  <a:gd name="T87" fmla="*/ 3 h 20"/>
                  <a:gd name="T88" fmla="*/ 4 w 20"/>
                  <a:gd name="T89" fmla="*/ 4 h 20"/>
                  <a:gd name="T90" fmla="*/ 2 w 20"/>
                  <a:gd name="T91" fmla="*/ 7 h 20"/>
                  <a:gd name="T92" fmla="*/ 0 w 20"/>
                  <a:gd name="T93" fmla="*/ 9 h 20"/>
                  <a:gd name="T94" fmla="*/ 2 w 20"/>
                  <a:gd name="T95" fmla="*/ 10 h 20"/>
                  <a:gd name="T96" fmla="*/ 2 w 20"/>
                  <a:gd name="T97" fmla="*/ 13 h 20"/>
                  <a:gd name="T98" fmla="*/ 3 w 20"/>
                  <a:gd name="T99" fmla="*/ 16 h 20"/>
                  <a:gd name="T100" fmla="*/ 4 w 20"/>
                  <a:gd name="T101" fmla="*/ 15 h 20"/>
                  <a:gd name="T102" fmla="*/ 7 w 20"/>
                  <a:gd name="T103" fmla="*/ 17 h 20"/>
                  <a:gd name="T104" fmla="*/ 10 w 20"/>
                  <a:gd name="T105" fmla="*/ 16 h 20"/>
                  <a:gd name="T106" fmla="*/ 6 w 20"/>
                  <a:gd name="T107" fmla="*/ 5 h 20"/>
                  <a:gd name="T108" fmla="*/ 14 w 20"/>
                  <a:gd name="T109" fmla="*/ 14 h 20"/>
                  <a:gd name="T110" fmla="*/ 14 w 20"/>
                  <a:gd name="T111" fmla="*/ 15 h 20"/>
                  <a:gd name="T112" fmla="*/ 13 w 20"/>
                  <a:gd name="T113" fmla="*/ 15 h 20"/>
                  <a:gd name="T114" fmla="*/ 13 w 20"/>
                  <a:gd name="T115" fmla="*/ 15 h 20"/>
                  <a:gd name="T116" fmla="*/ 10 w 20"/>
                  <a:gd name="T117" fmla="*/ 4 h 20"/>
                  <a:gd name="T118" fmla="*/ 5 w 20"/>
                  <a:gd name="T119" fmla="*/ 13 h 20"/>
                  <a:gd name="T120" fmla="*/ 13 w 20"/>
                  <a:gd name="T121" fmla="*/ 14 h 20"/>
                  <a:gd name="T122" fmla="*/ 14 w 20"/>
                  <a:gd name="T12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 h="20">
                    <a:moveTo>
                      <a:pt x="10" y="20"/>
                    </a:moveTo>
                    <a:cubicBezTo>
                      <a:pt x="9" y="20"/>
                      <a:pt x="7" y="19"/>
                      <a:pt x="6" y="19"/>
                    </a:cubicBezTo>
                    <a:cubicBezTo>
                      <a:pt x="6" y="19"/>
                      <a:pt x="6" y="19"/>
                      <a:pt x="6" y="19"/>
                    </a:cubicBezTo>
                    <a:cubicBezTo>
                      <a:pt x="6" y="17"/>
                      <a:pt x="6" y="17"/>
                      <a:pt x="6" y="17"/>
                    </a:cubicBezTo>
                    <a:cubicBezTo>
                      <a:pt x="6" y="17"/>
                      <a:pt x="5" y="17"/>
                      <a:pt x="4" y="16"/>
                    </a:cubicBezTo>
                    <a:cubicBezTo>
                      <a:pt x="3" y="17"/>
                      <a:pt x="3" y="17"/>
                      <a:pt x="3" y="17"/>
                    </a:cubicBezTo>
                    <a:cubicBezTo>
                      <a:pt x="3" y="17"/>
                      <a:pt x="3" y="17"/>
                      <a:pt x="3" y="17"/>
                    </a:cubicBezTo>
                    <a:cubicBezTo>
                      <a:pt x="2" y="16"/>
                      <a:pt x="1" y="15"/>
                      <a:pt x="1" y="14"/>
                    </a:cubicBezTo>
                    <a:cubicBezTo>
                      <a:pt x="1" y="14"/>
                      <a:pt x="1" y="14"/>
                      <a:pt x="1" y="14"/>
                    </a:cubicBezTo>
                    <a:cubicBezTo>
                      <a:pt x="2" y="13"/>
                      <a:pt x="2" y="13"/>
                      <a:pt x="2" y="13"/>
                    </a:cubicBezTo>
                    <a:cubicBezTo>
                      <a:pt x="2" y="12"/>
                      <a:pt x="1" y="11"/>
                      <a:pt x="1" y="10"/>
                    </a:cubicBezTo>
                    <a:cubicBezTo>
                      <a:pt x="0" y="10"/>
                      <a:pt x="0" y="10"/>
                      <a:pt x="0" y="10"/>
                    </a:cubicBezTo>
                    <a:cubicBezTo>
                      <a:pt x="0" y="10"/>
                      <a:pt x="0" y="10"/>
                      <a:pt x="0" y="10"/>
                    </a:cubicBezTo>
                    <a:cubicBezTo>
                      <a:pt x="0" y="8"/>
                      <a:pt x="0" y="7"/>
                      <a:pt x="0" y="6"/>
                    </a:cubicBezTo>
                    <a:cubicBezTo>
                      <a:pt x="0" y="6"/>
                      <a:pt x="0" y="6"/>
                      <a:pt x="1" y="6"/>
                    </a:cubicBezTo>
                    <a:cubicBezTo>
                      <a:pt x="2" y="6"/>
                      <a:pt x="2" y="6"/>
                      <a:pt x="2" y="6"/>
                    </a:cubicBezTo>
                    <a:cubicBezTo>
                      <a:pt x="2" y="6"/>
                      <a:pt x="3" y="5"/>
                      <a:pt x="3" y="4"/>
                    </a:cubicBezTo>
                    <a:cubicBezTo>
                      <a:pt x="3" y="3"/>
                      <a:pt x="3" y="3"/>
                      <a:pt x="3" y="3"/>
                    </a:cubicBezTo>
                    <a:cubicBezTo>
                      <a:pt x="3" y="3"/>
                      <a:pt x="3" y="3"/>
                      <a:pt x="3" y="3"/>
                    </a:cubicBezTo>
                    <a:cubicBezTo>
                      <a:pt x="3" y="2"/>
                      <a:pt x="4" y="1"/>
                      <a:pt x="5" y="1"/>
                    </a:cubicBezTo>
                    <a:cubicBezTo>
                      <a:pt x="5" y="1"/>
                      <a:pt x="6" y="1"/>
                      <a:pt x="6" y="1"/>
                    </a:cubicBezTo>
                    <a:cubicBezTo>
                      <a:pt x="7" y="2"/>
                      <a:pt x="7" y="2"/>
                      <a:pt x="7" y="2"/>
                    </a:cubicBezTo>
                    <a:cubicBezTo>
                      <a:pt x="7" y="1"/>
                      <a:pt x="8" y="1"/>
                      <a:pt x="9" y="1"/>
                    </a:cubicBezTo>
                    <a:cubicBezTo>
                      <a:pt x="9" y="0"/>
                      <a:pt x="9" y="0"/>
                      <a:pt x="9" y="0"/>
                    </a:cubicBezTo>
                    <a:cubicBezTo>
                      <a:pt x="9" y="0"/>
                      <a:pt x="10" y="0"/>
                      <a:pt x="10" y="0"/>
                    </a:cubicBezTo>
                    <a:cubicBezTo>
                      <a:pt x="11" y="0"/>
                      <a:pt x="12" y="0"/>
                      <a:pt x="13" y="0"/>
                    </a:cubicBezTo>
                    <a:cubicBezTo>
                      <a:pt x="13" y="0"/>
                      <a:pt x="13" y="0"/>
                      <a:pt x="13" y="1"/>
                    </a:cubicBezTo>
                    <a:cubicBezTo>
                      <a:pt x="13" y="2"/>
                      <a:pt x="13" y="2"/>
                      <a:pt x="13" y="2"/>
                    </a:cubicBezTo>
                    <a:cubicBezTo>
                      <a:pt x="14" y="2"/>
                      <a:pt x="15" y="3"/>
                      <a:pt x="15" y="3"/>
                    </a:cubicBezTo>
                    <a:cubicBezTo>
                      <a:pt x="16" y="3"/>
                      <a:pt x="16" y="3"/>
                      <a:pt x="16" y="3"/>
                    </a:cubicBezTo>
                    <a:cubicBezTo>
                      <a:pt x="16" y="2"/>
                      <a:pt x="17" y="2"/>
                      <a:pt x="17" y="2"/>
                    </a:cubicBezTo>
                    <a:cubicBezTo>
                      <a:pt x="17" y="3"/>
                      <a:pt x="18" y="4"/>
                      <a:pt x="18" y="4"/>
                    </a:cubicBezTo>
                    <a:cubicBezTo>
                      <a:pt x="18" y="5"/>
                      <a:pt x="18" y="5"/>
                      <a:pt x="19" y="5"/>
                    </a:cubicBezTo>
                    <a:cubicBezTo>
                      <a:pt x="19" y="5"/>
                      <a:pt x="19" y="5"/>
                      <a:pt x="19" y="5"/>
                    </a:cubicBezTo>
                    <a:cubicBezTo>
                      <a:pt x="19" y="5"/>
                      <a:pt x="19" y="5"/>
                      <a:pt x="19" y="6"/>
                    </a:cubicBezTo>
                    <a:cubicBezTo>
                      <a:pt x="19" y="6"/>
                      <a:pt x="19" y="6"/>
                      <a:pt x="19" y="6"/>
                    </a:cubicBezTo>
                    <a:cubicBezTo>
                      <a:pt x="19" y="6"/>
                      <a:pt x="18" y="7"/>
                      <a:pt x="18" y="7"/>
                    </a:cubicBezTo>
                    <a:cubicBezTo>
                      <a:pt x="18" y="7"/>
                      <a:pt x="18" y="7"/>
                      <a:pt x="18" y="7"/>
                    </a:cubicBezTo>
                    <a:cubicBezTo>
                      <a:pt x="18" y="7"/>
                      <a:pt x="18" y="7"/>
                      <a:pt x="18" y="7"/>
                    </a:cubicBezTo>
                    <a:cubicBezTo>
                      <a:pt x="18" y="7"/>
                      <a:pt x="18" y="6"/>
                      <a:pt x="18" y="6"/>
                    </a:cubicBezTo>
                    <a:cubicBezTo>
                      <a:pt x="17" y="6"/>
                      <a:pt x="17" y="6"/>
                      <a:pt x="17" y="6"/>
                    </a:cubicBezTo>
                    <a:cubicBezTo>
                      <a:pt x="18" y="7"/>
                      <a:pt x="18" y="8"/>
                      <a:pt x="18" y="9"/>
                    </a:cubicBezTo>
                    <a:cubicBezTo>
                      <a:pt x="19" y="9"/>
                      <a:pt x="19" y="9"/>
                      <a:pt x="19" y="9"/>
                    </a:cubicBezTo>
                    <a:cubicBezTo>
                      <a:pt x="20" y="9"/>
                      <a:pt x="20" y="9"/>
                      <a:pt x="20" y="10"/>
                    </a:cubicBezTo>
                    <a:cubicBezTo>
                      <a:pt x="20" y="11"/>
                      <a:pt x="20" y="12"/>
                      <a:pt x="19" y="13"/>
                    </a:cubicBezTo>
                    <a:cubicBezTo>
                      <a:pt x="19" y="13"/>
                      <a:pt x="19" y="13"/>
                      <a:pt x="19" y="13"/>
                    </a:cubicBezTo>
                    <a:cubicBezTo>
                      <a:pt x="17" y="13"/>
                      <a:pt x="17" y="13"/>
                      <a:pt x="17" y="14"/>
                    </a:cubicBezTo>
                    <a:cubicBezTo>
                      <a:pt x="17" y="14"/>
                      <a:pt x="16" y="15"/>
                      <a:pt x="16" y="15"/>
                    </a:cubicBezTo>
                    <a:cubicBezTo>
                      <a:pt x="17" y="16"/>
                      <a:pt x="17" y="16"/>
                      <a:pt x="17" y="16"/>
                    </a:cubicBezTo>
                    <a:cubicBezTo>
                      <a:pt x="17" y="16"/>
                      <a:pt x="17" y="17"/>
                      <a:pt x="17" y="17"/>
                    </a:cubicBezTo>
                    <a:cubicBezTo>
                      <a:pt x="16" y="18"/>
                      <a:pt x="15" y="18"/>
                      <a:pt x="14" y="19"/>
                    </a:cubicBezTo>
                    <a:cubicBezTo>
                      <a:pt x="14" y="19"/>
                      <a:pt x="14" y="19"/>
                      <a:pt x="14" y="19"/>
                    </a:cubicBezTo>
                    <a:cubicBezTo>
                      <a:pt x="13" y="17"/>
                      <a:pt x="13" y="17"/>
                      <a:pt x="13" y="17"/>
                    </a:cubicBezTo>
                    <a:cubicBezTo>
                      <a:pt x="12" y="18"/>
                      <a:pt x="11" y="18"/>
                      <a:pt x="10" y="18"/>
                    </a:cubicBezTo>
                    <a:cubicBezTo>
                      <a:pt x="10" y="19"/>
                      <a:pt x="10" y="19"/>
                      <a:pt x="10" y="19"/>
                    </a:cubicBezTo>
                    <a:cubicBezTo>
                      <a:pt x="10" y="20"/>
                      <a:pt x="10" y="20"/>
                      <a:pt x="10" y="20"/>
                    </a:cubicBezTo>
                    <a:close/>
                    <a:moveTo>
                      <a:pt x="7" y="19"/>
                    </a:moveTo>
                    <a:cubicBezTo>
                      <a:pt x="8" y="19"/>
                      <a:pt x="9" y="19"/>
                      <a:pt x="9" y="19"/>
                    </a:cubicBezTo>
                    <a:cubicBezTo>
                      <a:pt x="10" y="18"/>
                      <a:pt x="10" y="18"/>
                      <a:pt x="10" y="18"/>
                    </a:cubicBezTo>
                    <a:cubicBezTo>
                      <a:pt x="10" y="18"/>
                      <a:pt x="10" y="17"/>
                      <a:pt x="10" y="17"/>
                    </a:cubicBezTo>
                    <a:cubicBezTo>
                      <a:pt x="11" y="17"/>
                      <a:pt x="12" y="17"/>
                      <a:pt x="13" y="17"/>
                    </a:cubicBezTo>
                    <a:cubicBezTo>
                      <a:pt x="13" y="17"/>
                      <a:pt x="13" y="17"/>
                      <a:pt x="13" y="17"/>
                    </a:cubicBezTo>
                    <a:cubicBezTo>
                      <a:pt x="14" y="18"/>
                      <a:pt x="14" y="18"/>
                      <a:pt x="14" y="18"/>
                    </a:cubicBezTo>
                    <a:cubicBezTo>
                      <a:pt x="15" y="18"/>
                      <a:pt x="16" y="17"/>
                      <a:pt x="16" y="16"/>
                    </a:cubicBezTo>
                    <a:cubicBezTo>
                      <a:pt x="15" y="15"/>
                      <a:pt x="15" y="15"/>
                      <a:pt x="15" y="15"/>
                    </a:cubicBezTo>
                    <a:cubicBezTo>
                      <a:pt x="15" y="15"/>
                      <a:pt x="15" y="15"/>
                      <a:pt x="15" y="15"/>
                    </a:cubicBezTo>
                    <a:cubicBezTo>
                      <a:pt x="16" y="15"/>
                      <a:pt x="16" y="14"/>
                      <a:pt x="16" y="14"/>
                    </a:cubicBezTo>
                    <a:cubicBezTo>
                      <a:pt x="17" y="13"/>
                      <a:pt x="17" y="12"/>
                      <a:pt x="19" y="12"/>
                    </a:cubicBezTo>
                    <a:cubicBezTo>
                      <a:pt x="19" y="12"/>
                      <a:pt x="19" y="11"/>
                      <a:pt x="19" y="10"/>
                    </a:cubicBezTo>
                    <a:cubicBezTo>
                      <a:pt x="18" y="10"/>
                      <a:pt x="18" y="10"/>
                      <a:pt x="18" y="10"/>
                    </a:cubicBezTo>
                    <a:cubicBezTo>
                      <a:pt x="18" y="10"/>
                      <a:pt x="17" y="10"/>
                      <a:pt x="17" y="9"/>
                    </a:cubicBezTo>
                    <a:cubicBezTo>
                      <a:pt x="17" y="8"/>
                      <a:pt x="17" y="7"/>
                      <a:pt x="17" y="6"/>
                    </a:cubicBezTo>
                    <a:cubicBezTo>
                      <a:pt x="17" y="6"/>
                      <a:pt x="17" y="6"/>
                      <a:pt x="17" y="6"/>
                    </a:cubicBezTo>
                    <a:cubicBezTo>
                      <a:pt x="18" y="5"/>
                      <a:pt x="18" y="5"/>
                      <a:pt x="18" y="5"/>
                    </a:cubicBezTo>
                    <a:cubicBezTo>
                      <a:pt x="18" y="5"/>
                      <a:pt x="18" y="5"/>
                      <a:pt x="18" y="5"/>
                    </a:cubicBezTo>
                    <a:cubicBezTo>
                      <a:pt x="18" y="5"/>
                      <a:pt x="17" y="4"/>
                      <a:pt x="17" y="3"/>
                    </a:cubicBezTo>
                    <a:cubicBezTo>
                      <a:pt x="15" y="4"/>
                      <a:pt x="15" y="4"/>
                      <a:pt x="15" y="4"/>
                    </a:cubicBezTo>
                    <a:cubicBezTo>
                      <a:pt x="15" y="4"/>
                      <a:pt x="15" y="4"/>
                      <a:pt x="15" y="4"/>
                    </a:cubicBezTo>
                    <a:cubicBezTo>
                      <a:pt x="14" y="3"/>
                      <a:pt x="13" y="3"/>
                      <a:pt x="12" y="2"/>
                    </a:cubicBezTo>
                    <a:cubicBezTo>
                      <a:pt x="12" y="2"/>
                      <a:pt x="12" y="2"/>
                      <a:pt x="12" y="2"/>
                    </a:cubicBezTo>
                    <a:cubicBezTo>
                      <a:pt x="13" y="1"/>
                      <a:pt x="13" y="1"/>
                      <a:pt x="13" y="1"/>
                    </a:cubicBezTo>
                    <a:cubicBezTo>
                      <a:pt x="12" y="0"/>
                      <a:pt x="11" y="0"/>
                      <a:pt x="10" y="0"/>
                    </a:cubicBezTo>
                    <a:cubicBezTo>
                      <a:pt x="10" y="2"/>
                      <a:pt x="10" y="2"/>
                      <a:pt x="10" y="2"/>
                    </a:cubicBezTo>
                    <a:cubicBezTo>
                      <a:pt x="10" y="2"/>
                      <a:pt x="10" y="2"/>
                      <a:pt x="9" y="2"/>
                    </a:cubicBezTo>
                    <a:cubicBezTo>
                      <a:pt x="8" y="2"/>
                      <a:pt x="7" y="2"/>
                      <a:pt x="7" y="3"/>
                    </a:cubicBezTo>
                    <a:cubicBezTo>
                      <a:pt x="6" y="3"/>
                      <a:pt x="6" y="3"/>
                      <a:pt x="6" y="2"/>
                    </a:cubicBezTo>
                    <a:cubicBezTo>
                      <a:pt x="5" y="1"/>
                      <a:pt x="5" y="1"/>
                      <a:pt x="5" y="1"/>
                    </a:cubicBezTo>
                    <a:cubicBezTo>
                      <a:pt x="5" y="2"/>
                      <a:pt x="4" y="2"/>
                      <a:pt x="3" y="3"/>
                    </a:cubicBezTo>
                    <a:cubicBezTo>
                      <a:pt x="4" y="4"/>
                      <a:pt x="4" y="4"/>
                      <a:pt x="4" y="4"/>
                    </a:cubicBezTo>
                    <a:cubicBezTo>
                      <a:pt x="4" y="4"/>
                      <a:pt x="4" y="4"/>
                      <a:pt x="4" y="4"/>
                    </a:cubicBezTo>
                    <a:cubicBezTo>
                      <a:pt x="3" y="5"/>
                      <a:pt x="3" y="6"/>
                      <a:pt x="2" y="7"/>
                    </a:cubicBezTo>
                    <a:cubicBezTo>
                      <a:pt x="2" y="7"/>
                      <a:pt x="2" y="7"/>
                      <a:pt x="2" y="7"/>
                    </a:cubicBezTo>
                    <a:cubicBezTo>
                      <a:pt x="1" y="7"/>
                      <a:pt x="1" y="7"/>
                      <a:pt x="1" y="7"/>
                    </a:cubicBezTo>
                    <a:cubicBezTo>
                      <a:pt x="0" y="8"/>
                      <a:pt x="0" y="8"/>
                      <a:pt x="0" y="9"/>
                    </a:cubicBezTo>
                    <a:cubicBezTo>
                      <a:pt x="2" y="10"/>
                      <a:pt x="2" y="10"/>
                      <a:pt x="2" y="10"/>
                    </a:cubicBezTo>
                    <a:cubicBezTo>
                      <a:pt x="2" y="10"/>
                      <a:pt x="2" y="10"/>
                      <a:pt x="2" y="10"/>
                    </a:cubicBezTo>
                    <a:cubicBezTo>
                      <a:pt x="2" y="11"/>
                      <a:pt x="2" y="12"/>
                      <a:pt x="3" y="13"/>
                    </a:cubicBezTo>
                    <a:cubicBezTo>
                      <a:pt x="3" y="13"/>
                      <a:pt x="3" y="13"/>
                      <a:pt x="2" y="13"/>
                    </a:cubicBezTo>
                    <a:cubicBezTo>
                      <a:pt x="1" y="14"/>
                      <a:pt x="1" y="14"/>
                      <a:pt x="1" y="14"/>
                    </a:cubicBezTo>
                    <a:cubicBezTo>
                      <a:pt x="2" y="15"/>
                      <a:pt x="2" y="15"/>
                      <a:pt x="3" y="16"/>
                    </a:cubicBezTo>
                    <a:cubicBezTo>
                      <a:pt x="4" y="15"/>
                      <a:pt x="4" y="15"/>
                      <a:pt x="4" y="15"/>
                    </a:cubicBezTo>
                    <a:cubicBezTo>
                      <a:pt x="4" y="15"/>
                      <a:pt x="4" y="15"/>
                      <a:pt x="4" y="15"/>
                    </a:cubicBezTo>
                    <a:cubicBezTo>
                      <a:pt x="5" y="16"/>
                      <a:pt x="6" y="17"/>
                      <a:pt x="7" y="17"/>
                    </a:cubicBezTo>
                    <a:cubicBezTo>
                      <a:pt x="7" y="17"/>
                      <a:pt x="7" y="17"/>
                      <a:pt x="7" y="17"/>
                    </a:cubicBezTo>
                    <a:lnTo>
                      <a:pt x="7" y="19"/>
                    </a:lnTo>
                    <a:close/>
                    <a:moveTo>
                      <a:pt x="10" y="16"/>
                    </a:moveTo>
                    <a:cubicBezTo>
                      <a:pt x="8" y="16"/>
                      <a:pt x="6" y="15"/>
                      <a:pt x="5" y="13"/>
                    </a:cubicBezTo>
                    <a:cubicBezTo>
                      <a:pt x="3" y="11"/>
                      <a:pt x="3" y="7"/>
                      <a:pt x="6" y="5"/>
                    </a:cubicBezTo>
                    <a:cubicBezTo>
                      <a:pt x="9" y="2"/>
                      <a:pt x="13" y="4"/>
                      <a:pt x="15" y="6"/>
                    </a:cubicBezTo>
                    <a:cubicBezTo>
                      <a:pt x="16" y="8"/>
                      <a:pt x="17" y="12"/>
                      <a:pt x="14" y="14"/>
                    </a:cubicBezTo>
                    <a:cubicBezTo>
                      <a:pt x="14" y="15"/>
                      <a:pt x="14" y="15"/>
                      <a:pt x="14" y="15"/>
                    </a:cubicBezTo>
                    <a:cubicBezTo>
                      <a:pt x="14" y="15"/>
                      <a:pt x="14" y="15"/>
                      <a:pt x="14" y="15"/>
                    </a:cubicBezTo>
                    <a:cubicBezTo>
                      <a:pt x="13" y="15"/>
                      <a:pt x="13" y="15"/>
                      <a:pt x="13" y="15"/>
                    </a:cubicBezTo>
                    <a:cubicBezTo>
                      <a:pt x="13" y="15"/>
                      <a:pt x="13" y="15"/>
                      <a:pt x="13" y="15"/>
                    </a:cubicBezTo>
                    <a:cubicBezTo>
                      <a:pt x="13" y="15"/>
                      <a:pt x="13" y="15"/>
                      <a:pt x="13" y="15"/>
                    </a:cubicBezTo>
                    <a:cubicBezTo>
                      <a:pt x="13" y="15"/>
                      <a:pt x="13" y="15"/>
                      <a:pt x="13" y="15"/>
                    </a:cubicBezTo>
                    <a:cubicBezTo>
                      <a:pt x="12" y="16"/>
                      <a:pt x="11" y="16"/>
                      <a:pt x="10" y="16"/>
                    </a:cubicBezTo>
                    <a:close/>
                    <a:moveTo>
                      <a:pt x="10" y="4"/>
                    </a:moveTo>
                    <a:cubicBezTo>
                      <a:pt x="9" y="4"/>
                      <a:pt x="7" y="4"/>
                      <a:pt x="6" y="5"/>
                    </a:cubicBezTo>
                    <a:cubicBezTo>
                      <a:pt x="3" y="7"/>
                      <a:pt x="4" y="11"/>
                      <a:pt x="5" y="13"/>
                    </a:cubicBezTo>
                    <a:cubicBezTo>
                      <a:pt x="7" y="15"/>
                      <a:pt x="10" y="16"/>
                      <a:pt x="13" y="14"/>
                    </a:cubicBezTo>
                    <a:cubicBezTo>
                      <a:pt x="13" y="14"/>
                      <a:pt x="13" y="14"/>
                      <a:pt x="13" y="14"/>
                    </a:cubicBezTo>
                    <a:cubicBezTo>
                      <a:pt x="13" y="14"/>
                      <a:pt x="13" y="14"/>
                      <a:pt x="13" y="14"/>
                    </a:cubicBezTo>
                    <a:cubicBezTo>
                      <a:pt x="16" y="12"/>
                      <a:pt x="16" y="9"/>
                      <a:pt x="14" y="6"/>
                    </a:cubicBezTo>
                    <a:cubicBezTo>
                      <a:pt x="13" y="5"/>
                      <a:pt x="11"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7" name="Freeform 408"/>
              <p:cNvSpPr>
                <a:spLocks noEditPoints="1"/>
              </p:cNvSpPr>
              <p:nvPr/>
            </p:nvSpPr>
            <p:spPr bwMode="auto">
              <a:xfrm>
                <a:off x="5060" y="3219"/>
                <a:ext cx="51" cy="46"/>
              </a:xfrm>
              <a:custGeom>
                <a:avLst/>
                <a:gdLst>
                  <a:gd name="T0" fmla="*/ 7 w 20"/>
                  <a:gd name="T1" fmla="*/ 18 h 18"/>
                  <a:gd name="T2" fmla="*/ 7 w 20"/>
                  <a:gd name="T3" fmla="*/ 16 h 18"/>
                  <a:gd name="T4" fmla="*/ 5 w 20"/>
                  <a:gd name="T5" fmla="*/ 15 h 18"/>
                  <a:gd name="T6" fmla="*/ 3 w 20"/>
                  <a:gd name="T7" fmla="*/ 15 h 18"/>
                  <a:gd name="T8" fmla="*/ 1 w 20"/>
                  <a:gd name="T9" fmla="*/ 12 h 18"/>
                  <a:gd name="T10" fmla="*/ 3 w 20"/>
                  <a:gd name="T11" fmla="*/ 15 h 18"/>
                  <a:gd name="T12" fmla="*/ 5 w 20"/>
                  <a:gd name="T13" fmla="*/ 14 h 18"/>
                  <a:gd name="T14" fmla="*/ 7 w 20"/>
                  <a:gd name="T15" fmla="*/ 16 h 18"/>
                  <a:gd name="T16" fmla="*/ 7 w 20"/>
                  <a:gd name="T17" fmla="*/ 17 h 18"/>
                  <a:gd name="T18" fmla="*/ 10 w 20"/>
                  <a:gd name="T19" fmla="*/ 17 h 18"/>
                  <a:gd name="T20" fmla="*/ 11 w 20"/>
                  <a:gd name="T21" fmla="*/ 16 h 18"/>
                  <a:gd name="T22" fmla="*/ 14 w 20"/>
                  <a:gd name="T23" fmla="*/ 16 h 18"/>
                  <a:gd name="T24" fmla="*/ 17 w 20"/>
                  <a:gd name="T25" fmla="*/ 15 h 18"/>
                  <a:gd name="T26" fmla="*/ 17 w 20"/>
                  <a:gd name="T27" fmla="*/ 13 h 18"/>
                  <a:gd name="T28" fmla="*/ 18 w 20"/>
                  <a:gd name="T29" fmla="*/ 14 h 18"/>
                  <a:gd name="T30" fmla="*/ 17 w 20"/>
                  <a:gd name="T31" fmla="*/ 15 h 18"/>
                  <a:gd name="T32" fmla="*/ 15 w 20"/>
                  <a:gd name="T33" fmla="*/ 17 h 18"/>
                  <a:gd name="T34" fmla="*/ 13 w 20"/>
                  <a:gd name="T35" fmla="*/ 16 h 18"/>
                  <a:gd name="T36" fmla="*/ 11 w 20"/>
                  <a:gd name="T37" fmla="*/ 17 h 18"/>
                  <a:gd name="T38" fmla="*/ 10 w 20"/>
                  <a:gd name="T39" fmla="*/ 18 h 18"/>
                  <a:gd name="T40" fmla="*/ 17 w 20"/>
                  <a:gd name="T41" fmla="*/ 13 h 18"/>
                  <a:gd name="T42" fmla="*/ 17 w 20"/>
                  <a:gd name="T43" fmla="*/ 12 h 18"/>
                  <a:gd name="T44" fmla="*/ 20 w 20"/>
                  <a:gd name="T45" fmla="*/ 10 h 18"/>
                  <a:gd name="T46" fmla="*/ 20 w 20"/>
                  <a:gd name="T47" fmla="*/ 10 h 18"/>
                  <a:gd name="T48" fmla="*/ 19 w 20"/>
                  <a:gd name="T49" fmla="*/ 12 h 18"/>
                  <a:gd name="T50" fmla="*/ 17 w 20"/>
                  <a:gd name="T51" fmla="*/ 13 h 18"/>
                  <a:gd name="T52" fmla="*/ 2 w 20"/>
                  <a:gd name="T53" fmla="*/ 11 h 18"/>
                  <a:gd name="T54" fmla="*/ 2 w 20"/>
                  <a:gd name="T55" fmla="*/ 9 h 18"/>
                  <a:gd name="T56" fmla="*/ 0 w 20"/>
                  <a:gd name="T57" fmla="*/ 8 h 18"/>
                  <a:gd name="T58" fmla="*/ 1 w 20"/>
                  <a:gd name="T59" fmla="*/ 4 h 18"/>
                  <a:gd name="T60" fmla="*/ 1 w 20"/>
                  <a:gd name="T61" fmla="*/ 8 h 18"/>
                  <a:gd name="T62" fmla="*/ 2 w 20"/>
                  <a:gd name="T63" fmla="*/ 9 h 18"/>
                  <a:gd name="T64" fmla="*/ 2 w 20"/>
                  <a:gd name="T65" fmla="*/ 11 h 18"/>
                  <a:gd name="T66" fmla="*/ 16 w 20"/>
                  <a:gd name="T67" fmla="*/ 9 h 18"/>
                  <a:gd name="T68" fmla="*/ 13 w 20"/>
                  <a:gd name="T69" fmla="*/ 3 h 18"/>
                  <a:gd name="T70" fmla="*/ 5 w 20"/>
                  <a:gd name="T71" fmla="*/ 6 h 18"/>
                  <a:gd name="T72" fmla="*/ 5 w 20"/>
                  <a:gd name="T73" fmla="*/ 5 h 18"/>
                  <a:gd name="T74" fmla="*/ 13 w 20"/>
                  <a:gd name="T75" fmla="*/ 3 h 18"/>
                  <a:gd name="T76" fmla="*/ 16 w 20"/>
                  <a:gd name="T77" fmla="*/ 9 h 18"/>
                  <a:gd name="T78" fmla="*/ 4 w 20"/>
                  <a:gd name="T79" fmla="*/ 2 h 18"/>
                  <a:gd name="T80" fmla="*/ 3 w 20"/>
                  <a:gd name="T81" fmla="*/ 1 h 18"/>
                  <a:gd name="T82" fmla="*/ 4 w 20"/>
                  <a:gd name="T83" fmla="*/ 0 h 18"/>
                  <a:gd name="T84" fmla="*/ 4 w 20"/>
                  <a:gd name="T85" fmla="*/ 0 h 18"/>
                  <a:gd name="T86" fmla="*/ 4 w 20"/>
                  <a:gd name="T87" fmla="*/ 1 h 18"/>
                  <a:gd name="T88" fmla="*/ 4 w 20"/>
                  <a:gd name="T8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18">
                    <a:moveTo>
                      <a:pt x="10" y="18"/>
                    </a:moveTo>
                    <a:cubicBezTo>
                      <a:pt x="9" y="18"/>
                      <a:pt x="8" y="18"/>
                      <a:pt x="7" y="18"/>
                    </a:cubicBezTo>
                    <a:cubicBezTo>
                      <a:pt x="7" y="18"/>
                      <a:pt x="7" y="18"/>
                      <a:pt x="7" y="18"/>
                    </a:cubicBezTo>
                    <a:cubicBezTo>
                      <a:pt x="7" y="17"/>
                      <a:pt x="7" y="17"/>
                      <a:pt x="7" y="16"/>
                    </a:cubicBezTo>
                    <a:cubicBezTo>
                      <a:pt x="7" y="16"/>
                      <a:pt x="7" y="16"/>
                      <a:pt x="7" y="16"/>
                    </a:cubicBezTo>
                    <a:cubicBezTo>
                      <a:pt x="6" y="16"/>
                      <a:pt x="5" y="15"/>
                      <a:pt x="5" y="15"/>
                    </a:cubicBezTo>
                    <a:cubicBezTo>
                      <a:pt x="3" y="15"/>
                      <a:pt x="3" y="15"/>
                      <a:pt x="3" y="15"/>
                    </a:cubicBezTo>
                    <a:cubicBezTo>
                      <a:pt x="3" y="16"/>
                      <a:pt x="3" y="16"/>
                      <a:pt x="3" y="15"/>
                    </a:cubicBezTo>
                    <a:cubicBezTo>
                      <a:pt x="2" y="15"/>
                      <a:pt x="2" y="14"/>
                      <a:pt x="1" y="13"/>
                    </a:cubicBezTo>
                    <a:cubicBezTo>
                      <a:pt x="1" y="13"/>
                      <a:pt x="1" y="12"/>
                      <a:pt x="1" y="12"/>
                    </a:cubicBezTo>
                    <a:cubicBezTo>
                      <a:pt x="1" y="12"/>
                      <a:pt x="2" y="12"/>
                      <a:pt x="2" y="12"/>
                    </a:cubicBezTo>
                    <a:cubicBezTo>
                      <a:pt x="2" y="13"/>
                      <a:pt x="3" y="14"/>
                      <a:pt x="3" y="15"/>
                    </a:cubicBezTo>
                    <a:cubicBezTo>
                      <a:pt x="4" y="14"/>
                      <a:pt x="4" y="14"/>
                      <a:pt x="4" y="14"/>
                    </a:cubicBezTo>
                    <a:cubicBezTo>
                      <a:pt x="5" y="14"/>
                      <a:pt x="5" y="14"/>
                      <a:pt x="5" y="14"/>
                    </a:cubicBezTo>
                    <a:cubicBezTo>
                      <a:pt x="6" y="15"/>
                      <a:pt x="6" y="15"/>
                      <a:pt x="7" y="16"/>
                    </a:cubicBezTo>
                    <a:cubicBezTo>
                      <a:pt x="7" y="16"/>
                      <a:pt x="7" y="16"/>
                      <a:pt x="7" y="16"/>
                    </a:cubicBezTo>
                    <a:cubicBezTo>
                      <a:pt x="7" y="16"/>
                      <a:pt x="7" y="16"/>
                      <a:pt x="7" y="16"/>
                    </a:cubicBezTo>
                    <a:cubicBezTo>
                      <a:pt x="7" y="17"/>
                      <a:pt x="7" y="17"/>
                      <a:pt x="7" y="17"/>
                    </a:cubicBezTo>
                    <a:cubicBezTo>
                      <a:pt x="8" y="18"/>
                      <a:pt x="9" y="18"/>
                      <a:pt x="10" y="18"/>
                    </a:cubicBezTo>
                    <a:cubicBezTo>
                      <a:pt x="10" y="18"/>
                      <a:pt x="10" y="17"/>
                      <a:pt x="10" y="17"/>
                    </a:cubicBezTo>
                    <a:cubicBezTo>
                      <a:pt x="10" y="17"/>
                      <a:pt x="10" y="17"/>
                      <a:pt x="10" y="16"/>
                    </a:cubicBezTo>
                    <a:cubicBezTo>
                      <a:pt x="10" y="16"/>
                      <a:pt x="10" y="16"/>
                      <a:pt x="11" y="16"/>
                    </a:cubicBezTo>
                    <a:cubicBezTo>
                      <a:pt x="12" y="16"/>
                      <a:pt x="12" y="16"/>
                      <a:pt x="13" y="16"/>
                    </a:cubicBezTo>
                    <a:cubicBezTo>
                      <a:pt x="14" y="15"/>
                      <a:pt x="14" y="15"/>
                      <a:pt x="14" y="16"/>
                    </a:cubicBezTo>
                    <a:cubicBezTo>
                      <a:pt x="15" y="17"/>
                      <a:pt x="15" y="17"/>
                      <a:pt x="15" y="17"/>
                    </a:cubicBezTo>
                    <a:cubicBezTo>
                      <a:pt x="15" y="16"/>
                      <a:pt x="16" y="16"/>
                      <a:pt x="17" y="15"/>
                    </a:cubicBezTo>
                    <a:cubicBezTo>
                      <a:pt x="17" y="15"/>
                      <a:pt x="17" y="14"/>
                      <a:pt x="17" y="14"/>
                    </a:cubicBezTo>
                    <a:cubicBezTo>
                      <a:pt x="17" y="14"/>
                      <a:pt x="17" y="14"/>
                      <a:pt x="17" y="13"/>
                    </a:cubicBezTo>
                    <a:cubicBezTo>
                      <a:pt x="17" y="13"/>
                      <a:pt x="17" y="13"/>
                      <a:pt x="18" y="13"/>
                    </a:cubicBezTo>
                    <a:cubicBezTo>
                      <a:pt x="18" y="13"/>
                      <a:pt x="18" y="13"/>
                      <a:pt x="18" y="14"/>
                    </a:cubicBezTo>
                    <a:cubicBezTo>
                      <a:pt x="18" y="14"/>
                      <a:pt x="18" y="14"/>
                      <a:pt x="18" y="14"/>
                    </a:cubicBezTo>
                    <a:cubicBezTo>
                      <a:pt x="18" y="15"/>
                      <a:pt x="18" y="15"/>
                      <a:pt x="17" y="15"/>
                    </a:cubicBezTo>
                    <a:cubicBezTo>
                      <a:pt x="17" y="15"/>
                      <a:pt x="17" y="15"/>
                      <a:pt x="17" y="15"/>
                    </a:cubicBezTo>
                    <a:cubicBezTo>
                      <a:pt x="16" y="16"/>
                      <a:pt x="16" y="17"/>
                      <a:pt x="15" y="17"/>
                    </a:cubicBezTo>
                    <a:cubicBezTo>
                      <a:pt x="14" y="17"/>
                      <a:pt x="14" y="17"/>
                      <a:pt x="14" y="17"/>
                    </a:cubicBezTo>
                    <a:cubicBezTo>
                      <a:pt x="13" y="16"/>
                      <a:pt x="13" y="16"/>
                      <a:pt x="13" y="16"/>
                    </a:cubicBezTo>
                    <a:cubicBezTo>
                      <a:pt x="13" y="17"/>
                      <a:pt x="12" y="17"/>
                      <a:pt x="11" y="17"/>
                    </a:cubicBezTo>
                    <a:cubicBezTo>
                      <a:pt x="11" y="17"/>
                      <a:pt x="11" y="17"/>
                      <a:pt x="11" y="17"/>
                    </a:cubicBezTo>
                    <a:cubicBezTo>
                      <a:pt x="11" y="18"/>
                      <a:pt x="11" y="18"/>
                      <a:pt x="10" y="18"/>
                    </a:cubicBezTo>
                    <a:cubicBezTo>
                      <a:pt x="10" y="18"/>
                      <a:pt x="10" y="18"/>
                      <a:pt x="10" y="18"/>
                    </a:cubicBezTo>
                    <a:close/>
                    <a:moveTo>
                      <a:pt x="17" y="13"/>
                    </a:moveTo>
                    <a:cubicBezTo>
                      <a:pt x="17" y="13"/>
                      <a:pt x="17" y="13"/>
                      <a:pt x="17" y="13"/>
                    </a:cubicBezTo>
                    <a:cubicBezTo>
                      <a:pt x="17" y="13"/>
                      <a:pt x="17" y="13"/>
                      <a:pt x="17" y="12"/>
                    </a:cubicBezTo>
                    <a:cubicBezTo>
                      <a:pt x="17" y="12"/>
                      <a:pt x="17" y="12"/>
                      <a:pt x="17" y="12"/>
                    </a:cubicBezTo>
                    <a:cubicBezTo>
                      <a:pt x="18" y="11"/>
                      <a:pt x="18" y="11"/>
                      <a:pt x="19" y="11"/>
                    </a:cubicBezTo>
                    <a:cubicBezTo>
                      <a:pt x="19" y="11"/>
                      <a:pt x="19" y="10"/>
                      <a:pt x="20" y="10"/>
                    </a:cubicBezTo>
                    <a:cubicBezTo>
                      <a:pt x="20" y="10"/>
                      <a:pt x="20" y="9"/>
                      <a:pt x="20" y="9"/>
                    </a:cubicBezTo>
                    <a:cubicBezTo>
                      <a:pt x="20" y="10"/>
                      <a:pt x="20" y="10"/>
                      <a:pt x="20" y="10"/>
                    </a:cubicBezTo>
                    <a:cubicBezTo>
                      <a:pt x="20" y="11"/>
                      <a:pt x="20" y="11"/>
                      <a:pt x="20" y="12"/>
                    </a:cubicBezTo>
                    <a:cubicBezTo>
                      <a:pt x="20" y="12"/>
                      <a:pt x="19" y="12"/>
                      <a:pt x="19" y="12"/>
                    </a:cubicBezTo>
                    <a:cubicBezTo>
                      <a:pt x="18" y="12"/>
                      <a:pt x="18" y="12"/>
                      <a:pt x="18" y="12"/>
                    </a:cubicBezTo>
                    <a:cubicBezTo>
                      <a:pt x="18" y="12"/>
                      <a:pt x="18" y="13"/>
                      <a:pt x="17" y="13"/>
                    </a:cubicBezTo>
                    <a:cubicBezTo>
                      <a:pt x="17" y="13"/>
                      <a:pt x="17" y="13"/>
                      <a:pt x="17" y="13"/>
                    </a:cubicBezTo>
                    <a:close/>
                    <a:moveTo>
                      <a:pt x="2" y="11"/>
                    </a:moveTo>
                    <a:cubicBezTo>
                      <a:pt x="2" y="11"/>
                      <a:pt x="2" y="11"/>
                      <a:pt x="2" y="11"/>
                    </a:cubicBezTo>
                    <a:cubicBezTo>
                      <a:pt x="2" y="10"/>
                      <a:pt x="2" y="9"/>
                      <a:pt x="2" y="9"/>
                    </a:cubicBezTo>
                    <a:cubicBezTo>
                      <a:pt x="0" y="9"/>
                      <a:pt x="0" y="9"/>
                      <a:pt x="0" y="9"/>
                    </a:cubicBezTo>
                    <a:cubicBezTo>
                      <a:pt x="0" y="9"/>
                      <a:pt x="0" y="8"/>
                      <a:pt x="0" y="8"/>
                    </a:cubicBezTo>
                    <a:cubicBezTo>
                      <a:pt x="0" y="7"/>
                      <a:pt x="1" y="5"/>
                      <a:pt x="1" y="4"/>
                    </a:cubicBezTo>
                    <a:cubicBezTo>
                      <a:pt x="1" y="4"/>
                      <a:pt x="1" y="3"/>
                      <a:pt x="1" y="4"/>
                    </a:cubicBezTo>
                    <a:cubicBezTo>
                      <a:pt x="2" y="4"/>
                      <a:pt x="2" y="4"/>
                      <a:pt x="2" y="4"/>
                    </a:cubicBezTo>
                    <a:cubicBezTo>
                      <a:pt x="1" y="5"/>
                      <a:pt x="1" y="7"/>
                      <a:pt x="1" y="8"/>
                    </a:cubicBezTo>
                    <a:cubicBezTo>
                      <a:pt x="2" y="8"/>
                      <a:pt x="2" y="8"/>
                      <a:pt x="2" y="8"/>
                    </a:cubicBezTo>
                    <a:cubicBezTo>
                      <a:pt x="2" y="8"/>
                      <a:pt x="2" y="8"/>
                      <a:pt x="2" y="9"/>
                    </a:cubicBezTo>
                    <a:cubicBezTo>
                      <a:pt x="2" y="9"/>
                      <a:pt x="3" y="10"/>
                      <a:pt x="3" y="10"/>
                    </a:cubicBezTo>
                    <a:cubicBezTo>
                      <a:pt x="3" y="11"/>
                      <a:pt x="3" y="11"/>
                      <a:pt x="2" y="11"/>
                    </a:cubicBezTo>
                    <a:cubicBezTo>
                      <a:pt x="2" y="11"/>
                      <a:pt x="2" y="11"/>
                      <a:pt x="2" y="11"/>
                    </a:cubicBezTo>
                    <a:close/>
                    <a:moveTo>
                      <a:pt x="16" y="9"/>
                    </a:moveTo>
                    <a:cubicBezTo>
                      <a:pt x="16" y="9"/>
                      <a:pt x="16" y="9"/>
                      <a:pt x="16" y="9"/>
                    </a:cubicBezTo>
                    <a:cubicBezTo>
                      <a:pt x="16" y="7"/>
                      <a:pt x="15" y="5"/>
                      <a:pt x="13" y="3"/>
                    </a:cubicBezTo>
                    <a:cubicBezTo>
                      <a:pt x="12" y="3"/>
                      <a:pt x="9" y="2"/>
                      <a:pt x="7" y="4"/>
                    </a:cubicBezTo>
                    <a:cubicBezTo>
                      <a:pt x="6" y="4"/>
                      <a:pt x="6" y="5"/>
                      <a:pt x="5" y="6"/>
                    </a:cubicBezTo>
                    <a:cubicBezTo>
                      <a:pt x="5" y="6"/>
                      <a:pt x="5" y="6"/>
                      <a:pt x="5" y="6"/>
                    </a:cubicBezTo>
                    <a:cubicBezTo>
                      <a:pt x="5" y="6"/>
                      <a:pt x="5" y="5"/>
                      <a:pt x="5" y="5"/>
                    </a:cubicBezTo>
                    <a:cubicBezTo>
                      <a:pt x="5" y="5"/>
                      <a:pt x="6" y="4"/>
                      <a:pt x="7" y="3"/>
                    </a:cubicBezTo>
                    <a:cubicBezTo>
                      <a:pt x="9" y="2"/>
                      <a:pt x="11" y="2"/>
                      <a:pt x="13" y="3"/>
                    </a:cubicBezTo>
                    <a:cubicBezTo>
                      <a:pt x="15" y="4"/>
                      <a:pt x="17" y="7"/>
                      <a:pt x="16" y="9"/>
                    </a:cubicBezTo>
                    <a:cubicBezTo>
                      <a:pt x="16" y="9"/>
                      <a:pt x="16" y="9"/>
                      <a:pt x="16" y="9"/>
                    </a:cubicBezTo>
                    <a:close/>
                    <a:moveTo>
                      <a:pt x="4" y="3"/>
                    </a:moveTo>
                    <a:cubicBezTo>
                      <a:pt x="4" y="3"/>
                      <a:pt x="4" y="3"/>
                      <a:pt x="4" y="2"/>
                    </a:cubicBezTo>
                    <a:cubicBezTo>
                      <a:pt x="3" y="2"/>
                      <a:pt x="3" y="2"/>
                      <a:pt x="3" y="2"/>
                    </a:cubicBezTo>
                    <a:cubicBezTo>
                      <a:pt x="3" y="2"/>
                      <a:pt x="3" y="1"/>
                      <a:pt x="3" y="1"/>
                    </a:cubicBezTo>
                    <a:cubicBezTo>
                      <a:pt x="3" y="1"/>
                      <a:pt x="3" y="1"/>
                      <a:pt x="3"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2"/>
                      <a:pt x="4" y="2"/>
                      <a:pt x="4" y="2"/>
                    </a:cubicBezTo>
                    <a:cubicBezTo>
                      <a:pt x="4" y="2"/>
                      <a:pt x="4" y="2"/>
                      <a:pt x="4" y="2"/>
                    </a:cubicBezTo>
                    <a:cubicBezTo>
                      <a:pt x="4" y="3"/>
                      <a:pt x="4"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8" name="Freeform 409"/>
              <p:cNvSpPr/>
              <p:nvPr/>
            </p:nvSpPr>
            <p:spPr bwMode="auto">
              <a:xfrm>
                <a:off x="5063" y="3247"/>
                <a:ext cx="2"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0"/>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410"/>
              <p:cNvSpPr/>
              <p:nvPr/>
            </p:nvSpPr>
            <p:spPr bwMode="auto">
              <a:xfrm>
                <a:off x="5063" y="3288"/>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0" name="Freeform 411"/>
              <p:cNvSpPr/>
              <p:nvPr/>
            </p:nvSpPr>
            <p:spPr bwMode="auto">
              <a:xfrm>
                <a:off x="5076" y="3308"/>
                <a:ext cx="2" cy="5"/>
              </a:xfrm>
              <a:custGeom>
                <a:avLst/>
                <a:gdLst>
                  <a:gd name="T0" fmla="*/ 0 w 1"/>
                  <a:gd name="T1" fmla="*/ 2 h 2"/>
                  <a:gd name="T2" fmla="*/ 0 w 1"/>
                  <a:gd name="T3" fmla="*/ 1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1"/>
                    </a:cubicBezTo>
                    <a:cubicBezTo>
                      <a:pt x="0" y="1"/>
                      <a:pt x="0" y="1"/>
                      <a:pt x="0" y="1"/>
                    </a:cubicBezTo>
                    <a:cubicBezTo>
                      <a:pt x="0" y="1"/>
                      <a:pt x="1"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1" name="Freeform 412"/>
              <p:cNvSpPr/>
              <p:nvPr/>
            </p:nvSpPr>
            <p:spPr bwMode="auto">
              <a:xfrm>
                <a:off x="5078" y="330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2" name="Freeform 413"/>
              <p:cNvSpPr/>
              <p:nvPr/>
            </p:nvSpPr>
            <p:spPr bwMode="auto">
              <a:xfrm>
                <a:off x="5078" y="330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1" y="1"/>
                      <a:pt x="1" y="1"/>
                      <a:pt x="1" y="0"/>
                    </a:cubicBezTo>
                    <a:cubicBezTo>
                      <a:pt x="1" y="0"/>
                      <a:pt x="1" y="0"/>
                      <a:pt x="1" y="0"/>
                    </a:cubicBezTo>
                    <a:cubicBezTo>
                      <a:pt x="1" y="0"/>
                      <a:pt x="1" y="0"/>
                      <a:pt x="1" y="1"/>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3" name="Freeform 414"/>
              <p:cNvSpPr/>
              <p:nvPr/>
            </p:nvSpPr>
            <p:spPr bwMode="auto">
              <a:xfrm>
                <a:off x="5081" y="3310"/>
                <a:ext cx="2"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1"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415"/>
              <p:cNvSpPr/>
              <p:nvPr/>
            </p:nvSpPr>
            <p:spPr bwMode="auto">
              <a:xfrm>
                <a:off x="5068" y="3300"/>
                <a:ext cx="2" cy="5"/>
              </a:xfrm>
              <a:custGeom>
                <a:avLst/>
                <a:gdLst>
                  <a:gd name="T0" fmla="*/ 0 w 1"/>
                  <a:gd name="T1" fmla="*/ 2 h 2"/>
                  <a:gd name="T2" fmla="*/ 0 w 1"/>
                  <a:gd name="T3" fmla="*/ 2 h 2"/>
                  <a:gd name="T4" fmla="*/ 0 w 1"/>
                  <a:gd name="T5" fmla="*/ 1 h 2"/>
                  <a:gd name="T6" fmla="*/ 0 w 1"/>
                  <a:gd name="T7" fmla="*/ 1 h 2"/>
                  <a:gd name="T8" fmla="*/ 1 w 1"/>
                  <a:gd name="T9" fmla="*/ 0 h 2"/>
                  <a:gd name="T10" fmla="*/ 1 w 1"/>
                  <a:gd name="T11" fmla="*/ 1 h 2"/>
                  <a:gd name="T12" fmla="*/ 1 w 1"/>
                  <a:gd name="T13" fmla="*/ 1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1"/>
                      <a:pt x="0" y="1"/>
                    </a:cubicBezTo>
                    <a:cubicBezTo>
                      <a:pt x="0" y="1"/>
                      <a:pt x="0" y="1"/>
                      <a:pt x="0" y="1"/>
                    </a:cubicBezTo>
                    <a:cubicBezTo>
                      <a:pt x="0" y="0"/>
                      <a:pt x="0" y="0"/>
                      <a:pt x="1" y="0"/>
                    </a:cubicBezTo>
                    <a:cubicBezTo>
                      <a:pt x="1" y="0"/>
                      <a:pt x="1" y="1"/>
                      <a:pt x="1" y="1"/>
                    </a:cubicBezTo>
                    <a:cubicBezTo>
                      <a:pt x="1" y="1"/>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5" name="Freeform 416"/>
              <p:cNvSpPr/>
              <p:nvPr/>
            </p:nvSpPr>
            <p:spPr bwMode="auto">
              <a:xfrm>
                <a:off x="5076" y="3308"/>
                <a:ext cx="2" cy="5"/>
              </a:xfrm>
              <a:custGeom>
                <a:avLst/>
                <a:gdLst>
                  <a:gd name="T0" fmla="*/ 0 w 1"/>
                  <a:gd name="T1" fmla="*/ 2 h 2"/>
                  <a:gd name="T2" fmla="*/ 0 w 1"/>
                  <a:gd name="T3" fmla="*/ 1 h 2"/>
                  <a:gd name="T4" fmla="*/ 0 w 1"/>
                  <a:gd name="T5" fmla="*/ 1 h 2"/>
                  <a:gd name="T6" fmla="*/ 0 w 1"/>
                  <a:gd name="T7" fmla="*/ 0 h 2"/>
                  <a:gd name="T8" fmla="*/ 0 w 1"/>
                  <a:gd name="T9" fmla="*/ 0 h 2"/>
                  <a:gd name="T10" fmla="*/ 1 w 1"/>
                  <a:gd name="T11" fmla="*/ 0 h 2"/>
                  <a:gd name="T12" fmla="*/ 1 w 1"/>
                  <a:gd name="T13" fmla="*/ 0 h 2"/>
                  <a:gd name="T14" fmla="*/ 1 w 1"/>
                  <a:gd name="T15" fmla="*/ 1 h 2"/>
                  <a:gd name="T16" fmla="*/ 0 w 1"/>
                  <a:gd name="T17" fmla="*/ 1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1"/>
                    </a:cubicBezTo>
                    <a:cubicBezTo>
                      <a:pt x="0" y="1"/>
                      <a:pt x="0" y="1"/>
                      <a:pt x="0" y="1"/>
                    </a:cubicBezTo>
                    <a:cubicBezTo>
                      <a:pt x="0" y="1"/>
                      <a:pt x="0" y="1"/>
                      <a:pt x="0" y="0"/>
                    </a:cubicBezTo>
                    <a:cubicBezTo>
                      <a:pt x="0" y="0"/>
                      <a:pt x="0" y="0"/>
                      <a:pt x="0" y="0"/>
                    </a:cubicBezTo>
                    <a:cubicBezTo>
                      <a:pt x="0" y="0"/>
                      <a:pt x="0" y="0"/>
                      <a:pt x="1" y="0"/>
                    </a:cubicBezTo>
                    <a:cubicBezTo>
                      <a:pt x="1" y="0"/>
                      <a:pt x="1" y="0"/>
                      <a:pt x="1" y="0"/>
                    </a:cubicBezTo>
                    <a:cubicBezTo>
                      <a:pt x="1" y="0"/>
                      <a:pt x="1" y="0"/>
                      <a:pt x="1" y="1"/>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6" name="Freeform 417"/>
              <p:cNvSpPr/>
              <p:nvPr/>
            </p:nvSpPr>
            <p:spPr bwMode="auto">
              <a:xfrm>
                <a:off x="5101" y="3282"/>
                <a:ext cx="2" cy="3"/>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1" y="1"/>
                    </a:cubicBezTo>
                    <a:cubicBezTo>
                      <a:pt x="1" y="1"/>
                      <a:pt x="1" y="1"/>
                      <a:pt x="1" y="1"/>
                    </a:cubicBezTo>
                    <a:cubicBezTo>
                      <a:pt x="1" y="0"/>
                      <a:pt x="1" y="1"/>
                      <a:pt x="1" y="1"/>
                    </a:cubicBezTo>
                    <a:cubicBezTo>
                      <a:pt x="1" y="1"/>
                      <a:pt x="1" y="1"/>
                      <a:pt x="1" y="1"/>
                    </a:cubicBezTo>
                    <a:cubicBezTo>
                      <a:pt x="1"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7" name="Freeform 418"/>
              <p:cNvSpPr/>
              <p:nvPr/>
            </p:nvSpPr>
            <p:spPr bwMode="auto">
              <a:xfrm>
                <a:off x="5091" y="3308"/>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0" y="0"/>
                      <a:pt x="1" y="0"/>
                      <a:pt x="1" y="0"/>
                    </a:cubicBezTo>
                    <a:cubicBezTo>
                      <a:pt x="1" y="0"/>
                      <a:pt x="1" y="0"/>
                      <a:pt x="1" y="0"/>
                    </a:cubicBezTo>
                    <a:cubicBezTo>
                      <a:pt x="1" y="0"/>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8" name="Freeform 419"/>
              <p:cNvSpPr/>
              <p:nvPr/>
            </p:nvSpPr>
            <p:spPr bwMode="auto">
              <a:xfrm>
                <a:off x="5088" y="3305"/>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0"/>
                      <a:pt x="1" y="1"/>
                      <a:pt x="1"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9" name="Freeform 420"/>
              <p:cNvSpPr/>
              <p:nvPr/>
            </p:nvSpPr>
            <p:spPr bwMode="auto">
              <a:xfrm>
                <a:off x="5070" y="3300"/>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0" y="0"/>
                    </a:cubicBezTo>
                    <a:cubicBezTo>
                      <a:pt x="0" y="0"/>
                      <a:pt x="1" y="0"/>
                      <a:pt x="1" y="0"/>
                    </a:cubicBezTo>
                    <a:cubicBezTo>
                      <a:pt x="1" y="0"/>
                      <a:pt x="1"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0" name="Freeform 421"/>
              <p:cNvSpPr/>
              <p:nvPr/>
            </p:nvSpPr>
            <p:spPr bwMode="auto">
              <a:xfrm>
                <a:off x="5065" y="3288"/>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1" name="Freeform 422"/>
              <p:cNvSpPr/>
              <p:nvPr/>
            </p:nvSpPr>
            <p:spPr bwMode="auto">
              <a:xfrm>
                <a:off x="5065" y="3288"/>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2" name="Freeform 423"/>
              <p:cNvSpPr/>
              <p:nvPr/>
            </p:nvSpPr>
            <p:spPr bwMode="auto">
              <a:xfrm>
                <a:off x="5065" y="3288"/>
                <a:ext cx="3" cy="5"/>
              </a:xfrm>
              <a:custGeom>
                <a:avLst/>
                <a:gdLst>
                  <a:gd name="T0" fmla="*/ 0 w 1"/>
                  <a:gd name="T1" fmla="*/ 2 h 2"/>
                  <a:gd name="T2" fmla="*/ 0 w 1"/>
                  <a:gd name="T3" fmla="*/ 2 h 2"/>
                  <a:gd name="T4" fmla="*/ 0 w 1"/>
                  <a:gd name="T5" fmla="*/ 2 h 2"/>
                  <a:gd name="T6" fmla="*/ 0 w 1"/>
                  <a:gd name="T7" fmla="*/ 1 h 2"/>
                  <a:gd name="T8" fmla="*/ 1 w 1"/>
                  <a:gd name="T9" fmla="*/ 1 h 2"/>
                  <a:gd name="T10" fmla="*/ 1 w 1"/>
                  <a:gd name="T11" fmla="*/ 1 h 2"/>
                  <a:gd name="T12" fmla="*/ 1 w 1"/>
                  <a:gd name="T13" fmla="*/ 1 h 2"/>
                  <a:gd name="T14" fmla="*/ 0 w 1"/>
                  <a:gd name="T15" fmla="*/ 2 h 2"/>
                  <a:gd name="T16" fmla="*/ 0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2"/>
                      <a:pt x="0" y="2"/>
                    </a:cubicBezTo>
                    <a:cubicBezTo>
                      <a:pt x="0" y="1"/>
                      <a:pt x="0" y="1"/>
                      <a:pt x="0" y="1"/>
                    </a:cubicBezTo>
                    <a:cubicBezTo>
                      <a:pt x="1" y="1"/>
                      <a:pt x="1" y="1"/>
                      <a:pt x="1" y="1"/>
                    </a:cubicBezTo>
                    <a:cubicBezTo>
                      <a:pt x="1" y="0"/>
                      <a:pt x="1" y="0"/>
                      <a:pt x="1" y="1"/>
                    </a:cubicBezTo>
                    <a:cubicBezTo>
                      <a:pt x="1" y="1"/>
                      <a:pt x="1" y="1"/>
                      <a:pt x="1" y="1"/>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3" name="Freeform 424"/>
              <p:cNvSpPr/>
              <p:nvPr/>
            </p:nvSpPr>
            <p:spPr bwMode="auto">
              <a:xfrm>
                <a:off x="5065" y="3298"/>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1"/>
                      <a:pt x="1" y="1"/>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4" name="Freeform 425"/>
              <p:cNvSpPr/>
              <p:nvPr/>
            </p:nvSpPr>
            <p:spPr bwMode="auto">
              <a:xfrm>
                <a:off x="5065" y="3300"/>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1"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5" name="Freeform 426"/>
              <p:cNvSpPr/>
              <p:nvPr/>
            </p:nvSpPr>
            <p:spPr bwMode="auto">
              <a:xfrm>
                <a:off x="5070" y="3300"/>
                <a:ext cx="3" cy="3"/>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1"/>
                      <a:pt x="1" y="1"/>
                      <a:pt x="1" y="0"/>
                    </a:cubicBezTo>
                    <a:cubicBezTo>
                      <a:pt x="1" y="0"/>
                      <a:pt x="1" y="0"/>
                      <a:pt x="1" y="0"/>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6" name="Freeform 427"/>
              <p:cNvSpPr/>
              <p:nvPr/>
            </p:nvSpPr>
            <p:spPr bwMode="auto">
              <a:xfrm>
                <a:off x="5070" y="3303"/>
                <a:ext cx="6" cy="2"/>
              </a:xfrm>
              <a:custGeom>
                <a:avLst/>
                <a:gdLst>
                  <a:gd name="T0" fmla="*/ 1 w 2"/>
                  <a:gd name="T1" fmla="*/ 1 h 1"/>
                  <a:gd name="T2" fmla="*/ 1 w 2"/>
                  <a:gd name="T3" fmla="*/ 1 h 1"/>
                  <a:gd name="T4" fmla="*/ 1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1"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7" name="Freeform 428"/>
              <p:cNvSpPr/>
              <p:nvPr/>
            </p:nvSpPr>
            <p:spPr bwMode="auto">
              <a:xfrm>
                <a:off x="5073" y="3303"/>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8" name="Freeform 429"/>
              <p:cNvSpPr/>
              <p:nvPr/>
            </p:nvSpPr>
            <p:spPr bwMode="auto">
              <a:xfrm>
                <a:off x="5083" y="3305"/>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0" y="2"/>
                      <a:pt x="0" y="2"/>
                      <a:pt x="0" y="2"/>
                    </a:cubicBezTo>
                    <a:cubicBezTo>
                      <a:pt x="0" y="2"/>
                      <a:pt x="0" y="1"/>
                      <a:pt x="0" y="1"/>
                    </a:cubicBezTo>
                    <a:cubicBezTo>
                      <a:pt x="1" y="1"/>
                      <a:pt x="1" y="1"/>
                      <a:pt x="1" y="0"/>
                    </a:cubicBezTo>
                    <a:cubicBezTo>
                      <a:pt x="2"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9" name="Freeform 430"/>
              <p:cNvSpPr/>
              <p:nvPr/>
            </p:nvSpPr>
            <p:spPr bwMode="auto">
              <a:xfrm>
                <a:off x="5086" y="3305"/>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0" name="Freeform 431"/>
              <p:cNvSpPr/>
              <p:nvPr/>
            </p:nvSpPr>
            <p:spPr bwMode="auto">
              <a:xfrm>
                <a:off x="5076" y="3275"/>
                <a:ext cx="7" cy="7"/>
              </a:xfrm>
              <a:custGeom>
                <a:avLst/>
                <a:gdLst>
                  <a:gd name="T0" fmla="*/ 0 w 3"/>
                  <a:gd name="T1" fmla="*/ 3 h 3"/>
                  <a:gd name="T2" fmla="*/ 0 w 3"/>
                  <a:gd name="T3" fmla="*/ 3 h 3"/>
                  <a:gd name="T4" fmla="*/ 0 w 3"/>
                  <a:gd name="T5" fmla="*/ 3 h 3"/>
                  <a:gd name="T6" fmla="*/ 2 w 3"/>
                  <a:gd name="T7" fmla="*/ 1 h 3"/>
                  <a:gd name="T8" fmla="*/ 3 w 3"/>
                  <a:gd name="T9" fmla="*/ 1 h 3"/>
                  <a:gd name="T10" fmla="*/ 3 w 3"/>
                  <a:gd name="T11" fmla="*/ 1 h 3"/>
                  <a:gd name="T12" fmla="*/ 0 w 3"/>
                  <a:gd name="T13" fmla="*/ 3 h 3"/>
                  <a:gd name="T14" fmla="*/ 0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3"/>
                    </a:moveTo>
                    <a:cubicBezTo>
                      <a:pt x="0" y="3"/>
                      <a:pt x="0" y="3"/>
                      <a:pt x="0" y="3"/>
                    </a:cubicBezTo>
                    <a:cubicBezTo>
                      <a:pt x="0" y="3"/>
                      <a:pt x="0" y="3"/>
                      <a:pt x="0" y="3"/>
                    </a:cubicBezTo>
                    <a:cubicBezTo>
                      <a:pt x="1" y="2"/>
                      <a:pt x="1" y="1"/>
                      <a:pt x="2" y="1"/>
                    </a:cubicBezTo>
                    <a:cubicBezTo>
                      <a:pt x="2" y="0"/>
                      <a:pt x="2" y="0"/>
                      <a:pt x="3" y="1"/>
                    </a:cubicBezTo>
                    <a:cubicBezTo>
                      <a:pt x="3" y="1"/>
                      <a:pt x="3" y="1"/>
                      <a:pt x="3" y="1"/>
                    </a:cubicBezTo>
                    <a:cubicBezTo>
                      <a:pt x="2" y="1"/>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1" name="Freeform 432"/>
              <p:cNvSpPr/>
              <p:nvPr/>
            </p:nvSpPr>
            <p:spPr bwMode="auto">
              <a:xfrm>
                <a:off x="5078" y="3275"/>
                <a:ext cx="8" cy="5"/>
              </a:xfrm>
              <a:custGeom>
                <a:avLst/>
                <a:gdLst>
                  <a:gd name="T0" fmla="*/ 0 w 3"/>
                  <a:gd name="T1" fmla="*/ 2 h 2"/>
                  <a:gd name="T2" fmla="*/ 0 w 3"/>
                  <a:gd name="T3" fmla="*/ 2 h 2"/>
                  <a:gd name="T4" fmla="*/ 0 w 3"/>
                  <a:gd name="T5" fmla="*/ 2 h 2"/>
                  <a:gd name="T6" fmla="*/ 2 w 3"/>
                  <a:gd name="T7" fmla="*/ 0 h 2"/>
                  <a:gd name="T8" fmla="*/ 2 w 3"/>
                  <a:gd name="T9" fmla="*/ 0 h 2"/>
                  <a:gd name="T10" fmla="*/ 2 w 3"/>
                  <a:gd name="T11" fmla="*/ 1 h 2"/>
                  <a:gd name="T12" fmla="*/ 1 w 3"/>
                  <a:gd name="T13" fmla="*/ 2 h 2"/>
                  <a:gd name="T14" fmla="*/ 0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2"/>
                    </a:moveTo>
                    <a:cubicBezTo>
                      <a:pt x="0" y="2"/>
                      <a:pt x="0" y="2"/>
                      <a:pt x="0" y="2"/>
                    </a:cubicBezTo>
                    <a:cubicBezTo>
                      <a:pt x="0" y="2"/>
                      <a:pt x="0" y="2"/>
                      <a:pt x="0" y="2"/>
                    </a:cubicBezTo>
                    <a:cubicBezTo>
                      <a:pt x="2" y="0"/>
                      <a:pt x="2" y="0"/>
                      <a:pt x="2" y="0"/>
                    </a:cubicBezTo>
                    <a:cubicBezTo>
                      <a:pt x="2" y="0"/>
                      <a:pt x="2" y="0"/>
                      <a:pt x="2" y="0"/>
                    </a:cubicBezTo>
                    <a:cubicBezTo>
                      <a:pt x="3" y="1"/>
                      <a:pt x="3" y="1"/>
                      <a:pt x="2"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2" name="Freeform 433"/>
              <p:cNvSpPr/>
              <p:nvPr/>
            </p:nvSpPr>
            <p:spPr bwMode="auto">
              <a:xfrm>
                <a:off x="5083" y="3275"/>
                <a:ext cx="5" cy="5"/>
              </a:xfrm>
              <a:custGeom>
                <a:avLst/>
                <a:gdLst>
                  <a:gd name="T0" fmla="*/ 0 w 2"/>
                  <a:gd name="T1" fmla="*/ 2 h 2"/>
                  <a:gd name="T2" fmla="*/ 0 w 2"/>
                  <a:gd name="T3" fmla="*/ 2 h 2"/>
                  <a:gd name="T4" fmla="*/ 0 w 2"/>
                  <a:gd name="T5" fmla="*/ 2 h 2"/>
                  <a:gd name="T6" fmla="*/ 2 w 2"/>
                  <a:gd name="T7" fmla="*/ 0 h 2"/>
                  <a:gd name="T8" fmla="*/ 2 w 2"/>
                  <a:gd name="T9" fmla="*/ 0 h 2"/>
                  <a:gd name="T10" fmla="*/ 2 w 2"/>
                  <a:gd name="T11" fmla="*/ 1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2" y="0"/>
                    </a:cubicBezTo>
                    <a:cubicBezTo>
                      <a:pt x="2" y="0"/>
                      <a:pt x="2" y="0"/>
                      <a:pt x="2" y="0"/>
                    </a:cubicBezTo>
                    <a:cubicBezTo>
                      <a:pt x="2" y="1"/>
                      <a:pt x="2" y="1"/>
                      <a:pt x="2" y="1"/>
                    </a:cubicBezTo>
                    <a:cubicBezTo>
                      <a:pt x="1" y="1"/>
                      <a:pt x="1"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3" name="Freeform 434"/>
              <p:cNvSpPr/>
              <p:nvPr/>
            </p:nvSpPr>
            <p:spPr bwMode="auto">
              <a:xfrm>
                <a:off x="5086" y="3277"/>
                <a:ext cx="5" cy="3"/>
              </a:xfrm>
              <a:custGeom>
                <a:avLst/>
                <a:gdLst>
                  <a:gd name="T0" fmla="*/ 1 w 2"/>
                  <a:gd name="T1" fmla="*/ 1 h 1"/>
                  <a:gd name="T2" fmla="*/ 0 w 2"/>
                  <a:gd name="T3" fmla="*/ 1 h 1"/>
                  <a:gd name="T4" fmla="*/ 0 w 2"/>
                  <a:gd name="T5" fmla="*/ 1 h 1"/>
                  <a:gd name="T6" fmla="*/ 1 w 2"/>
                  <a:gd name="T7" fmla="*/ 0 h 1"/>
                  <a:gd name="T8" fmla="*/ 2 w 2"/>
                  <a:gd name="T9" fmla="*/ 0 h 1"/>
                  <a:gd name="T10" fmla="*/ 2 w 2"/>
                  <a:gd name="T11" fmla="*/ 0 h 1"/>
                  <a:gd name="T12" fmla="*/ 2 w 2"/>
                  <a:gd name="T13" fmla="*/ 0 h 1"/>
                  <a:gd name="T14" fmla="*/ 1 w 2"/>
                  <a:gd name="T15" fmla="*/ 1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1" y="1"/>
                      <a:pt x="1" y="1"/>
                      <a:pt x="0" y="1"/>
                    </a:cubicBezTo>
                    <a:cubicBezTo>
                      <a:pt x="0" y="1"/>
                      <a:pt x="0" y="1"/>
                      <a:pt x="0" y="1"/>
                    </a:cubicBezTo>
                    <a:cubicBezTo>
                      <a:pt x="1" y="1"/>
                      <a:pt x="1" y="0"/>
                      <a:pt x="1"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4" name="Freeform 435"/>
              <p:cNvSpPr/>
              <p:nvPr/>
            </p:nvSpPr>
            <p:spPr bwMode="auto">
              <a:xfrm>
                <a:off x="5088" y="3280"/>
                <a:ext cx="5" cy="2"/>
              </a:xfrm>
              <a:custGeom>
                <a:avLst/>
                <a:gdLst>
                  <a:gd name="T0" fmla="*/ 1 w 2"/>
                  <a:gd name="T1" fmla="*/ 1 h 1"/>
                  <a:gd name="T2" fmla="*/ 0 w 2"/>
                  <a:gd name="T3" fmla="*/ 1 h 1"/>
                  <a:gd name="T4" fmla="*/ 0 w 2"/>
                  <a:gd name="T5" fmla="*/ 0 h 1"/>
                  <a:gd name="T6" fmla="*/ 1 w 2"/>
                  <a:gd name="T7" fmla="*/ 0 h 1"/>
                  <a:gd name="T8" fmla="*/ 2 w 2"/>
                  <a:gd name="T9" fmla="*/ 0 h 1"/>
                  <a:gd name="T10" fmla="*/ 2 w 2"/>
                  <a:gd name="T11" fmla="*/ 0 h 1"/>
                  <a:gd name="T12" fmla="*/ 2 w 2"/>
                  <a:gd name="T13" fmla="*/ 0 h 1"/>
                  <a:gd name="T14" fmla="*/ 2 w 2"/>
                  <a:gd name="T15" fmla="*/ 0 h 1"/>
                  <a:gd name="T16" fmla="*/ 1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0" y="1"/>
                      <a:pt x="0" y="1"/>
                      <a:pt x="0" y="1"/>
                    </a:cubicBezTo>
                    <a:cubicBezTo>
                      <a:pt x="0" y="1"/>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5" name="Freeform 436"/>
              <p:cNvSpPr/>
              <p:nvPr/>
            </p:nvSpPr>
            <p:spPr bwMode="auto">
              <a:xfrm>
                <a:off x="5091" y="3282"/>
                <a:ext cx="5" cy="3"/>
              </a:xfrm>
              <a:custGeom>
                <a:avLst/>
                <a:gdLst>
                  <a:gd name="T0" fmla="*/ 0 w 2"/>
                  <a:gd name="T1" fmla="*/ 1 h 1"/>
                  <a:gd name="T2" fmla="*/ 0 w 2"/>
                  <a:gd name="T3" fmla="*/ 0 h 1"/>
                  <a:gd name="T4" fmla="*/ 0 w 2"/>
                  <a:gd name="T5" fmla="*/ 0 h 1"/>
                  <a:gd name="T6" fmla="*/ 2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0"/>
                    </a:cubicBezTo>
                    <a:cubicBezTo>
                      <a:pt x="0" y="0"/>
                      <a:pt x="0" y="0"/>
                      <a:pt x="0" y="0"/>
                    </a:cubicBezTo>
                    <a:cubicBezTo>
                      <a:pt x="1" y="0"/>
                      <a:pt x="1" y="0"/>
                      <a:pt x="2" y="0"/>
                    </a:cubicBezTo>
                    <a:cubicBezTo>
                      <a:pt x="2" y="0"/>
                      <a:pt x="2" y="0"/>
                      <a:pt x="2" y="0"/>
                    </a:cubicBezTo>
                    <a:cubicBezTo>
                      <a:pt x="2" y="0"/>
                      <a:pt x="2" y="0"/>
                      <a:pt x="2" y="0"/>
                    </a:cubicBezTo>
                    <a:cubicBezTo>
                      <a:pt x="1"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6" name="Freeform 437"/>
              <p:cNvSpPr/>
              <p:nvPr/>
            </p:nvSpPr>
            <p:spPr bwMode="auto">
              <a:xfrm>
                <a:off x="5093" y="3285"/>
                <a:ext cx="3"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7" name="Freeform 438"/>
              <p:cNvSpPr/>
              <p:nvPr/>
            </p:nvSpPr>
            <p:spPr bwMode="auto">
              <a:xfrm>
                <a:off x="5093" y="3288"/>
                <a:ext cx="5" cy="0"/>
              </a:xfrm>
              <a:custGeom>
                <a:avLst/>
                <a:gdLst>
                  <a:gd name="T0" fmla="*/ 1 w 2"/>
                  <a:gd name="T1" fmla="*/ 0 w 2"/>
                  <a:gd name="T2" fmla="*/ 1 w 2"/>
                  <a:gd name="T3" fmla="*/ 1 w 2"/>
                  <a:gd name="T4" fmla="*/ 2 w 2"/>
                  <a:gd name="T5" fmla="*/ 2 w 2"/>
                  <a:gd name="T6" fmla="*/ 1 w 2"/>
                  <a:gd name="T7" fmla="*/ 1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1" y="0"/>
                    </a:moveTo>
                    <a:cubicBezTo>
                      <a:pt x="1" y="0"/>
                      <a:pt x="1" y="0"/>
                      <a:pt x="0" y="0"/>
                    </a:cubicBezTo>
                    <a:cubicBezTo>
                      <a:pt x="0" y="0"/>
                      <a:pt x="0" y="0"/>
                      <a:pt x="1" y="0"/>
                    </a:cubicBezTo>
                    <a:cubicBezTo>
                      <a:pt x="1" y="0"/>
                      <a:pt x="1" y="0"/>
                      <a:pt x="1" y="0"/>
                    </a:cubicBezTo>
                    <a:cubicBezTo>
                      <a:pt x="1"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8" name="Freeform 439"/>
              <p:cNvSpPr/>
              <p:nvPr/>
            </p:nvSpPr>
            <p:spPr bwMode="auto">
              <a:xfrm>
                <a:off x="5096" y="3288"/>
                <a:ext cx="2" cy="2"/>
              </a:xfrm>
              <a:custGeom>
                <a:avLst/>
                <a:gdLst>
                  <a:gd name="T0" fmla="*/ 0 w 1"/>
                  <a:gd name="T1" fmla="*/ 1 h 1"/>
                  <a:gd name="T2" fmla="*/ 0 w 1"/>
                  <a:gd name="T3" fmla="*/ 1 h 1"/>
                  <a:gd name="T4" fmla="*/ 0 w 1"/>
                  <a:gd name="T5" fmla="*/ 0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9" name="Freeform 440"/>
              <p:cNvSpPr/>
              <p:nvPr/>
            </p:nvSpPr>
            <p:spPr bwMode="auto">
              <a:xfrm>
                <a:off x="5096" y="3290"/>
                <a:ext cx="2"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0" name="Freeform 441"/>
              <p:cNvSpPr/>
              <p:nvPr/>
            </p:nvSpPr>
            <p:spPr bwMode="auto">
              <a:xfrm>
                <a:off x="5101" y="3295"/>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0" y="1"/>
                      <a:pt x="1" y="1"/>
                    </a:cubicBezTo>
                    <a:cubicBezTo>
                      <a:pt x="1" y="1"/>
                      <a:pt x="1" y="0"/>
                      <a:pt x="1" y="1"/>
                    </a:cubicBezTo>
                    <a:cubicBezTo>
                      <a:pt x="1" y="1"/>
                      <a:pt x="1" y="1"/>
                      <a:pt x="1" y="1"/>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1" name="Freeform 442"/>
              <p:cNvSpPr/>
              <p:nvPr/>
            </p:nvSpPr>
            <p:spPr bwMode="auto">
              <a:xfrm>
                <a:off x="5093" y="3305"/>
                <a:ext cx="3" cy="5"/>
              </a:xfrm>
              <a:custGeom>
                <a:avLst/>
                <a:gdLst>
                  <a:gd name="T0" fmla="*/ 0 w 1"/>
                  <a:gd name="T1" fmla="*/ 2 h 2"/>
                  <a:gd name="T2" fmla="*/ 0 w 1"/>
                  <a:gd name="T3" fmla="*/ 2 h 2"/>
                  <a:gd name="T4" fmla="*/ 0 w 1"/>
                  <a:gd name="T5" fmla="*/ 2 h 2"/>
                  <a:gd name="T6" fmla="*/ 0 w 1"/>
                  <a:gd name="T7" fmla="*/ 2 h 2"/>
                  <a:gd name="T8" fmla="*/ 1 w 1"/>
                  <a:gd name="T9" fmla="*/ 0 h 2"/>
                  <a:gd name="T10" fmla="*/ 1 w 1"/>
                  <a:gd name="T11" fmla="*/ 0 h 2"/>
                  <a:gd name="T12" fmla="*/ 1 w 1"/>
                  <a:gd name="T13" fmla="*/ 0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2" name="Freeform 443"/>
              <p:cNvSpPr/>
              <p:nvPr/>
            </p:nvSpPr>
            <p:spPr bwMode="auto">
              <a:xfrm>
                <a:off x="5065" y="3290"/>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1 h 2"/>
                  <a:gd name="T14" fmla="*/ 1 w 1"/>
                  <a:gd name="T15" fmla="*/ 2 h 2"/>
                  <a:gd name="T16" fmla="*/ 1 w 1"/>
                  <a:gd name="T17" fmla="*/ 2 h 2"/>
                  <a:gd name="T18" fmla="*/ 0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1" y="0"/>
                      <a:pt x="1" y="1"/>
                      <a:pt x="1" y="1"/>
                    </a:cubicBezTo>
                    <a:cubicBezTo>
                      <a:pt x="1" y="1"/>
                      <a:pt x="1" y="2"/>
                      <a:pt x="1" y="2"/>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3" name="Freeform 444"/>
              <p:cNvSpPr/>
              <p:nvPr/>
            </p:nvSpPr>
            <p:spPr bwMode="auto">
              <a:xfrm>
                <a:off x="5065" y="3293"/>
                <a:ext cx="3" cy="2"/>
              </a:xfrm>
              <a:custGeom>
                <a:avLst/>
                <a:gdLst>
                  <a:gd name="T0" fmla="*/ 1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0" y="1"/>
                    </a:cubicBezTo>
                    <a:cubicBezTo>
                      <a:pt x="0" y="1"/>
                      <a:pt x="0" y="1"/>
                      <a:pt x="0" y="1"/>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4" name="Freeform 445"/>
              <p:cNvSpPr>
                <a:spLocks noEditPoints="1"/>
              </p:cNvSpPr>
              <p:nvPr/>
            </p:nvSpPr>
            <p:spPr bwMode="auto">
              <a:xfrm>
                <a:off x="5063" y="3267"/>
                <a:ext cx="43" cy="43"/>
              </a:xfrm>
              <a:custGeom>
                <a:avLst/>
                <a:gdLst>
                  <a:gd name="T0" fmla="*/ 5 w 17"/>
                  <a:gd name="T1" fmla="*/ 16 h 17"/>
                  <a:gd name="T2" fmla="*/ 5 w 17"/>
                  <a:gd name="T3" fmla="*/ 15 h 17"/>
                  <a:gd name="T4" fmla="*/ 3 w 17"/>
                  <a:gd name="T5" fmla="*/ 14 h 17"/>
                  <a:gd name="T6" fmla="*/ 1 w 17"/>
                  <a:gd name="T7" fmla="*/ 12 h 17"/>
                  <a:gd name="T8" fmla="*/ 2 w 17"/>
                  <a:gd name="T9" fmla="*/ 11 h 17"/>
                  <a:gd name="T10" fmla="*/ 1 w 17"/>
                  <a:gd name="T11" fmla="*/ 8 h 17"/>
                  <a:gd name="T12" fmla="*/ 1 w 17"/>
                  <a:gd name="T13" fmla="*/ 5 h 17"/>
                  <a:gd name="T14" fmla="*/ 2 w 17"/>
                  <a:gd name="T15" fmla="*/ 5 h 17"/>
                  <a:gd name="T16" fmla="*/ 3 w 17"/>
                  <a:gd name="T17" fmla="*/ 3 h 17"/>
                  <a:gd name="T18" fmla="*/ 6 w 17"/>
                  <a:gd name="T19" fmla="*/ 1 h 17"/>
                  <a:gd name="T20" fmla="*/ 7 w 17"/>
                  <a:gd name="T21" fmla="*/ 2 h 17"/>
                  <a:gd name="T22" fmla="*/ 9 w 17"/>
                  <a:gd name="T23" fmla="*/ 0 h 17"/>
                  <a:gd name="T24" fmla="*/ 12 w 17"/>
                  <a:gd name="T25" fmla="*/ 1 h 17"/>
                  <a:gd name="T26" fmla="*/ 12 w 17"/>
                  <a:gd name="T27" fmla="*/ 2 h 17"/>
                  <a:gd name="T28" fmla="*/ 15 w 17"/>
                  <a:gd name="T29" fmla="*/ 3 h 17"/>
                  <a:gd name="T30" fmla="*/ 16 w 17"/>
                  <a:gd name="T31" fmla="*/ 5 h 17"/>
                  <a:gd name="T32" fmla="*/ 16 w 17"/>
                  <a:gd name="T33" fmla="*/ 5 h 17"/>
                  <a:gd name="T34" fmla="*/ 16 w 17"/>
                  <a:gd name="T35" fmla="*/ 6 h 17"/>
                  <a:gd name="T36" fmla="*/ 16 w 17"/>
                  <a:gd name="T37" fmla="*/ 7 h 17"/>
                  <a:gd name="T38" fmla="*/ 16 w 17"/>
                  <a:gd name="T39" fmla="*/ 9 h 17"/>
                  <a:gd name="T40" fmla="*/ 17 w 17"/>
                  <a:gd name="T41" fmla="*/ 9 h 17"/>
                  <a:gd name="T42" fmla="*/ 16 w 17"/>
                  <a:gd name="T43" fmla="*/ 12 h 17"/>
                  <a:gd name="T44" fmla="*/ 14 w 17"/>
                  <a:gd name="T45" fmla="*/ 13 h 17"/>
                  <a:gd name="T46" fmla="*/ 14 w 17"/>
                  <a:gd name="T47" fmla="*/ 15 h 17"/>
                  <a:gd name="T48" fmla="*/ 11 w 17"/>
                  <a:gd name="T49" fmla="*/ 16 h 17"/>
                  <a:gd name="T50" fmla="*/ 9 w 17"/>
                  <a:gd name="T51" fmla="*/ 16 h 17"/>
                  <a:gd name="T52" fmla="*/ 8 w 17"/>
                  <a:gd name="T53" fmla="*/ 17 h 17"/>
                  <a:gd name="T54" fmla="*/ 8 w 17"/>
                  <a:gd name="T55" fmla="*/ 16 h 17"/>
                  <a:gd name="T56" fmla="*/ 8 w 17"/>
                  <a:gd name="T57" fmla="*/ 15 h 17"/>
                  <a:gd name="T58" fmla="*/ 11 w 17"/>
                  <a:gd name="T59" fmla="*/ 15 h 17"/>
                  <a:gd name="T60" fmla="*/ 14 w 17"/>
                  <a:gd name="T61" fmla="*/ 15 h 17"/>
                  <a:gd name="T62" fmla="*/ 13 w 17"/>
                  <a:gd name="T63" fmla="*/ 13 h 17"/>
                  <a:gd name="T64" fmla="*/ 16 w 17"/>
                  <a:gd name="T65" fmla="*/ 11 h 17"/>
                  <a:gd name="T66" fmla="*/ 15 w 17"/>
                  <a:gd name="T67" fmla="*/ 9 h 17"/>
                  <a:gd name="T68" fmla="*/ 15 w 17"/>
                  <a:gd name="T69" fmla="*/ 6 h 17"/>
                  <a:gd name="T70" fmla="*/ 16 w 17"/>
                  <a:gd name="T71" fmla="*/ 5 h 17"/>
                  <a:gd name="T72" fmla="*/ 15 w 17"/>
                  <a:gd name="T73" fmla="*/ 4 h 17"/>
                  <a:gd name="T74" fmla="*/ 13 w 17"/>
                  <a:gd name="T75" fmla="*/ 4 h 17"/>
                  <a:gd name="T76" fmla="*/ 11 w 17"/>
                  <a:gd name="T77" fmla="*/ 2 h 17"/>
                  <a:gd name="T78" fmla="*/ 9 w 17"/>
                  <a:gd name="T79" fmla="*/ 1 h 17"/>
                  <a:gd name="T80" fmla="*/ 9 w 17"/>
                  <a:gd name="T81" fmla="*/ 2 h 17"/>
                  <a:gd name="T82" fmla="*/ 6 w 17"/>
                  <a:gd name="T83" fmla="*/ 2 h 17"/>
                  <a:gd name="T84" fmla="*/ 4 w 17"/>
                  <a:gd name="T85" fmla="*/ 2 h 17"/>
                  <a:gd name="T86" fmla="*/ 4 w 17"/>
                  <a:gd name="T87" fmla="*/ 4 h 17"/>
                  <a:gd name="T88" fmla="*/ 2 w 17"/>
                  <a:gd name="T89" fmla="*/ 6 h 17"/>
                  <a:gd name="T90" fmla="*/ 1 w 17"/>
                  <a:gd name="T91" fmla="*/ 8 h 17"/>
                  <a:gd name="T92" fmla="*/ 2 w 17"/>
                  <a:gd name="T93" fmla="*/ 8 h 17"/>
                  <a:gd name="T94" fmla="*/ 2 w 17"/>
                  <a:gd name="T95" fmla="*/ 11 h 17"/>
                  <a:gd name="T96" fmla="*/ 3 w 17"/>
                  <a:gd name="T97" fmla="*/ 13 h 17"/>
                  <a:gd name="T98" fmla="*/ 4 w 17"/>
                  <a:gd name="T99" fmla="*/ 13 h 17"/>
                  <a:gd name="T100" fmla="*/ 6 w 17"/>
                  <a:gd name="T101" fmla="*/ 15 h 17"/>
                  <a:gd name="T102" fmla="*/ 15 w 17"/>
                  <a:gd name="T103" fmla="*/ 6 h 17"/>
                  <a:gd name="T104" fmla="*/ 16 w 17"/>
                  <a:gd name="T105" fmla="*/ 6 h 17"/>
                  <a:gd name="T106" fmla="*/ 9 w 17"/>
                  <a:gd name="T107" fmla="*/ 14 h 17"/>
                  <a:gd name="T108" fmla="*/ 6 w 17"/>
                  <a:gd name="T109" fmla="*/ 4 h 17"/>
                  <a:gd name="T110" fmla="*/ 12 w 17"/>
                  <a:gd name="T111" fmla="*/ 13 h 17"/>
                  <a:gd name="T112" fmla="*/ 11 w 17"/>
                  <a:gd name="T113" fmla="*/ 13 h 17"/>
                  <a:gd name="T114" fmla="*/ 11 w 17"/>
                  <a:gd name="T115" fmla="*/ 13 h 17"/>
                  <a:gd name="T116" fmla="*/ 9 w 17"/>
                  <a:gd name="T117" fmla="*/ 4 h 17"/>
                  <a:gd name="T118" fmla="*/ 5 w 17"/>
                  <a:gd name="T119" fmla="*/ 11 h 17"/>
                  <a:gd name="T120" fmla="*/ 11 w 17"/>
                  <a:gd name="T121" fmla="*/ 12 h 17"/>
                  <a:gd name="T122" fmla="*/ 12 w 17"/>
                  <a:gd name="T12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 h="17">
                    <a:moveTo>
                      <a:pt x="8" y="17"/>
                    </a:moveTo>
                    <a:cubicBezTo>
                      <a:pt x="7" y="17"/>
                      <a:pt x="6" y="17"/>
                      <a:pt x="5" y="16"/>
                    </a:cubicBezTo>
                    <a:cubicBezTo>
                      <a:pt x="5" y="16"/>
                      <a:pt x="5" y="16"/>
                      <a:pt x="5" y="16"/>
                    </a:cubicBezTo>
                    <a:cubicBezTo>
                      <a:pt x="5" y="15"/>
                      <a:pt x="5" y="15"/>
                      <a:pt x="5" y="15"/>
                    </a:cubicBezTo>
                    <a:cubicBezTo>
                      <a:pt x="5" y="14"/>
                      <a:pt x="4" y="14"/>
                      <a:pt x="4" y="13"/>
                    </a:cubicBezTo>
                    <a:cubicBezTo>
                      <a:pt x="3" y="14"/>
                      <a:pt x="3" y="14"/>
                      <a:pt x="3" y="14"/>
                    </a:cubicBezTo>
                    <a:cubicBezTo>
                      <a:pt x="3" y="14"/>
                      <a:pt x="2" y="14"/>
                      <a:pt x="2" y="14"/>
                    </a:cubicBezTo>
                    <a:cubicBezTo>
                      <a:pt x="2" y="13"/>
                      <a:pt x="1" y="12"/>
                      <a:pt x="1" y="12"/>
                    </a:cubicBezTo>
                    <a:cubicBezTo>
                      <a:pt x="1" y="11"/>
                      <a:pt x="1" y="11"/>
                      <a:pt x="1" y="11"/>
                    </a:cubicBezTo>
                    <a:cubicBezTo>
                      <a:pt x="2" y="11"/>
                      <a:pt x="2" y="11"/>
                      <a:pt x="2" y="11"/>
                    </a:cubicBezTo>
                    <a:cubicBezTo>
                      <a:pt x="2" y="10"/>
                      <a:pt x="2" y="9"/>
                      <a:pt x="2" y="8"/>
                    </a:cubicBezTo>
                    <a:cubicBezTo>
                      <a:pt x="1" y="8"/>
                      <a:pt x="1" y="8"/>
                      <a:pt x="1" y="8"/>
                    </a:cubicBezTo>
                    <a:cubicBezTo>
                      <a:pt x="0" y="8"/>
                      <a:pt x="0" y="8"/>
                      <a:pt x="0" y="8"/>
                    </a:cubicBezTo>
                    <a:cubicBezTo>
                      <a:pt x="0" y="7"/>
                      <a:pt x="1" y="6"/>
                      <a:pt x="1" y="5"/>
                    </a:cubicBezTo>
                    <a:cubicBezTo>
                      <a:pt x="1" y="5"/>
                      <a:pt x="1" y="5"/>
                      <a:pt x="1" y="5"/>
                    </a:cubicBezTo>
                    <a:cubicBezTo>
                      <a:pt x="2" y="5"/>
                      <a:pt x="2" y="5"/>
                      <a:pt x="2" y="5"/>
                    </a:cubicBezTo>
                    <a:cubicBezTo>
                      <a:pt x="3" y="5"/>
                      <a:pt x="3" y="4"/>
                      <a:pt x="4" y="3"/>
                    </a:cubicBezTo>
                    <a:cubicBezTo>
                      <a:pt x="3" y="3"/>
                      <a:pt x="3" y="3"/>
                      <a:pt x="3" y="3"/>
                    </a:cubicBezTo>
                    <a:cubicBezTo>
                      <a:pt x="3" y="2"/>
                      <a:pt x="3" y="2"/>
                      <a:pt x="3" y="2"/>
                    </a:cubicBezTo>
                    <a:cubicBezTo>
                      <a:pt x="4" y="2"/>
                      <a:pt x="5" y="1"/>
                      <a:pt x="6" y="1"/>
                    </a:cubicBezTo>
                    <a:cubicBezTo>
                      <a:pt x="6" y="1"/>
                      <a:pt x="6" y="1"/>
                      <a:pt x="6" y="1"/>
                    </a:cubicBezTo>
                    <a:cubicBezTo>
                      <a:pt x="7" y="2"/>
                      <a:pt x="7" y="2"/>
                      <a:pt x="7" y="2"/>
                    </a:cubicBezTo>
                    <a:cubicBezTo>
                      <a:pt x="7" y="2"/>
                      <a:pt x="8" y="1"/>
                      <a:pt x="9" y="1"/>
                    </a:cubicBezTo>
                    <a:cubicBezTo>
                      <a:pt x="9" y="0"/>
                      <a:pt x="9" y="0"/>
                      <a:pt x="9" y="0"/>
                    </a:cubicBezTo>
                    <a:cubicBezTo>
                      <a:pt x="9" y="0"/>
                      <a:pt x="9" y="0"/>
                      <a:pt x="9" y="0"/>
                    </a:cubicBezTo>
                    <a:cubicBezTo>
                      <a:pt x="10" y="0"/>
                      <a:pt x="11" y="0"/>
                      <a:pt x="12" y="1"/>
                    </a:cubicBezTo>
                    <a:cubicBezTo>
                      <a:pt x="12" y="1"/>
                      <a:pt x="12" y="1"/>
                      <a:pt x="12" y="1"/>
                    </a:cubicBezTo>
                    <a:cubicBezTo>
                      <a:pt x="12" y="2"/>
                      <a:pt x="12" y="2"/>
                      <a:pt x="12" y="2"/>
                    </a:cubicBezTo>
                    <a:cubicBezTo>
                      <a:pt x="13" y="3"/>
                      <a:pt x="13" y="3"/>
                      <a:pt x="14" y="4"/>
                    </a:cubicBezTo>
                    <a:cubicBezTo>
                      <a:pt x="15" y="3"/>
                      <a:pt x="15" y="3"/>
                      <a:pt x="15" y="3"/>
                    </a:cubicBezTo>
                    <a:cubicBezTo>
                      <a:pt x="15" y="3"/>
                      <a:pt x="15" y="3"/>
                      <a:pt x="15" y="3"/>
                    </a:cubicBezTo>
                    <a:cubicBezTo>
                      <a:pt x="15" y="3"/>
                      <a:pt x="16" y="5"/>
                      <a:pt x="16" y="5"/>
                    </a:cubicBezTo>
                    <a:cubicBezTo>
                      <a:pt x="16" y="5"/>
                      <a:pt x="16" y="5"/>
                      <a:pt x="16" y="5"/>
                    </a:cubicBezTo>
                    <a:cubicBezTo>
                      <a:pt x="16" y="5"/>
                      <a:pt x="16" y="5"/>
                      <a:pt x="16" y="5"/>
                    </a:cubicBezTo>
                    <a:cubicBezTo>
                      <a:pt x="16" y="5"/>
                      <a:pt x="16" y="6"/>
                      <a:pt x="16" y="6"/>
                    </a:cubicBezTo>
                    <a:cubicBezTo>
                      <a:pt x="16" y="6"/>
                      <a:pt x="16" y="6"/>
                      <a:pt x="16" y="6"/>
                    </a:cubicBezTo>
                    <a:cubicBezTo>
                      <a:pt x="16" y="6"/>
                      <a:pt x="16" y="7"/>
                      <a:pt x="16" y="7"/>
                    </a:cubicBezTo>
                    <a:cubicBezTo>
                      <a:pt x="16" y="7"/>
                      <a:pt x="16" y="7"/>
                      <a:pt x="16" y="7"/>
                    </a:cubicBezTo>
                    <a:cubicBezTo>
                      <a:pt x="16" y="7"/>
                      <a:pt x="16" y="7"/>
                      <a:pt x="16" y="7"/>
                    </a:cubicBezTo>
                    <a:cubicBezTo>
                      <a:pt x="16" y="8"/>
                      <a:pt x="16" y="8"/>
                      <a:pt x="16" y="9"/>
                    </a:cubicBezTo>
                    <a:cubicBezTo>
                      <a:pt x="17" y="9"/>
                      <a:pt x="17" y="9"/>
                      <a:pt x="17" y="9"/>
                    </a:cubicBezTo>
                    <a:cubicBezTo>
                      <a:pt x="17" y="9"/>
                      <a:pt x="17" y="9"/>
                      <a:pt x="17" y="9"/>
                    </a:cubicBezTo>
                    <a:cubicBezTo>
                      <a:pt x="17" y="10"/>
                      <a:pt x="17" y="11"/>
                      <a:pt x="16" y="12"/>
                    </a:cubicBezTo>
                    <a:cubicBezTo>
                      <a:pt x="16" y="12"/>
                      <a:pt x="16" y="12"/>
                      <a:pt x="16" y="12"/>
                    </a:cubicBezTo>
                    <a:cubicBezTo>
                      <a:pt x="15" y="12"/>
                      <a:pt x="15" y="12"/>
                      <a:pt x="14" y="13"/>
                    </a:cubicBezTo>
                    <a:cubicBezTo>
                      <a:pt x="14" y="13"/>
                      <a:pt x="14" y="13"/>
                      <a:pt x="14" y="13"/>
                    </a:cubicBezTo>
                    <a:cubicBezTo>
                      <a:pt x="14" y="14"/>
                      <a:pt x="14" y="14"/>
                      <a:pt x="14" y="14"/>
                    </a:cubicBezTo>
                    <a:cubicBezTo>
                      <a:pt x="14" y="15"/>
                      <a:pt x="14" y="15"/>
                      <a:pt x="14" y="15"/>
                    </a:cubicBezTo>
                    <a:cubicBezTo>
                      <a:pt x="13" y="15"/>
                      <a:pt x="13" y="16"/>
                      <a:pt x="12" y="16"/>
                    </a:cubicBezTo>
                    <a:cubicBezTo>
                      <a:pt x="12" y="16"/>
                      <a:pt x="11" y="16"/>
                      <a:pt x="11" y="16"/>
                    </a:cubicBezTo>
                    <a:cubicBezTo>
                      <a:pt x="11" y="15"/>
                      <a:pt x="11" y="15"/>
                      <a:pt x="11" y="15"/>
                    </a:cubicBezTo>
                    <a:cubicBezTo>
                      <a:pt x="10" y="15"/>
                      <a:pt x="9" y="16"/>
                      <a:pt x="9" y="16"/>
                    </a:cubicBezTo>
                    <a:cubicBezTo>
                      <a:pt x="8" y="17"/>
                      <a:pt x="8" y="17"/>
                      <a:pt x="8" y="17"/>
                    </a:cubicBezTo>
                    <a:cubicBezTo>
                      <a:pt x="8" y="17"/>
                      <a:pt x="8" y="17"/>
                      <a:pt x="8" y="17"/>
                    </a:cubicBezTo>
                    <a:close/>
                    <a:moveTo>
                      <a:pt x="6" y="16"/>
                    </a:moveTo>
                    <a:cubicBezTo>
                      <a:pt x="6" y="16"/>
                      <a:pt x="7" y="16"/>
                      <a:pt x="8" y="16"/>
                    </a:cubicBezTo>
                    <a:cubicBezTo>
                      <a:pt x="8" y="15"/>
                      <a:pt x="8" y="15"/>
                      <a:pt x="8" y="15"/>
                    </a:cubicBezTo>
                    <a:cubicBezTo>
                      <a:pt x="8" y="15"/>
                      <a:pt x="8" y="15"/>
                      <a:pt x="8" y="15"/>
                    </a:cubicBezTo>
                    <a:cubicBezTo>
                      <a:pt x="9" y="15"/>
                      <a:pt x="10" y="15"/>
                      <a:pt x="11" y="15"/>
                    </a:cubicBezTo>
                    <a:cubicBezTo>
                      <a:pt x="11" y="14"/>
                      <a:pt x="11" y="15"/>
                      <a:pt x="11" y="15"/>
                    </a:cubicBezTo>
                    <a:cubicBezTo>
                      <a:pt x="12" y="16"/>
                      <a:pt x="12" y="16"/>
                      <a:pt x="12" y="16"/>
                    </a:cubicBezTo>
                    <a:cubicBezTo>
                      <a:pt x="12" y="15"/>
                      <a:pt x="13" y="15"/>
                      <a:pt x="14" y="15"/>
                    </a:cubicBezTo>
                    <a:cubicBezTo>
                      <a:pt x="13" y="14"/>
                      <a:pt x="13" y="14"/>
                      <a:pt x="13" y="14"/>
                    </a:cubicBezTo>
                    <a:cubicBezTo>
                      <a:pt x="13" y="13"/>
                      <a:pt x="13" y="13"/>
                      <a:pt x="13" y="13"/>
                    </a:cubicBezTo>
                    <a:cubicBezTo>
                      <a:pt x="13" y="13"/>
                      <a:pt x="14" y="12"/>
                      <a:pt x="14" y="12"/>
                    </a:cubicBezTo>
                    <a:cubicBezTo>
                      <a:pt x="14" y="12"/>
                      <a:pt x="15" y="11"/>
                      <a:pt x="16" y="11"/>
                    </a:cubicBezTo>
                    <a:cubicBezTo>
                      <a:pt x="16" y="11"/>
                      <a:pt x="16" y="10"/>
                      <a:pt x="16" y="9"/>
                    </a:cubicBezTo>
                    <a:cubicBezTo>
                      <a:pt x="15" y="9"/>
                      <a:pt x="15" y="9"/>
                      <a:pt x="15" y="9"/>
                    </a:cubicBezTo>
                    <a:cubicBezTo>
                      <a:pt x="15" y="9"/>
                      <a:pt x="15" y="9"/>
                      <a:pt x="15" y="9"/>
                    </a:cubicBezTo>
                    <a:cubicBezTo>
                      <a:pt x="15" y="8"/>
                      <a:pt x="15" y="7"/>
                      <a:pt x="15" y="6"/>
                    </a:cubicBezTo>
                    <a:cubicBezTo>
                      <a:pt x="15" y="6"/>
                      <a:pt x="15" y="6"/>
                      <a:pt x="15" y="6"/>
                    </a:cubicBezTo>
                    <a:cubicBezTo>
                      <a:pt x="16" y="5"/>
                      <a:pt x="16" y="5"/>
                      <a:pt x="16" y="5"/>
                    </a:cubicBezTo>
                    <a:cubicBezTo>
                      <a:pt x="16" y="5"/>
                      <a:pt x="16" y="5"/>
                      <a:pt x="16" y="5"/>
                    </a:cubicBezTo>
                    <a:cubicBezTo>
                      <a:pt x="15" y="5"/>
                      <a:pt x="15" y="4"/>
                      <a:pt x="15" y="4"/>
                    </a:cubicBezTo>
                    <a:cubicBezTo>
                      <a:pt x="14" y="4"/>
                      <a:pt x="14" y="4"/>
                      <a:pt x="14" y="4"/>
                    </a:cubicBezTo>
                    <a:cubicBezTo>
                      <a:pt x="14" y="4"/>
                      <a:pt x="13" y="4"/>
                      <a:pt x="13" y="4"/>
                    </a:cubicBezTo>
                    <a:cubicBezTo>
                      <a:pt x="13" y="4"/>
                      <a:pt x="12" y="3"/>
                      <a:pt x="11" y="3"/>
                    </a:cubicBezTo>
                    <a:cubicBezTo>
                      <a:pt x="11" y="3"/>
                      <a:pt x="11" y="2"/>
                      <a:pt x="11" y="2"/>
                    </a:cubicBezTo>
                    <a:cubicBezTo>
                      <a:pt x="11" y="1"/>
                      <a:pt x="11" y="1"/>
                      <a:pt x="11" y="1"/>
                    </a:cubicBezTo>
                    <a:cubicBezTo>
                      <a:pt x="11" y="1"/>
                      <a:pt x="10" y="1"/>
                      <a:pt x="9" y="1"/>
                    </a:cubicBezTo>
                    <a:cubicBezTo>
                      <a:pt x="9" y="2"/>
                      <a:pt x="9" y="2"/>
                      <a:pt x="9" y="2"/>
                    </a:cubicBezTo>
                    <a:cubicBezTo>
                      <a:pt x="9" y="2"/>
                      <a:pt x="9" y="2"/>
                      <a:pt x="9" y="2"/>
                    </a:cubicBezTo>
                    <a:cubicBezTo>
                      <a:pt x="8" y="2"/>
                      <a:pt x="7" y="2"/>
                      <a:pt x="6" y="2"/>
                    </a:cubicBezTo>
                    <a:cubicBezTo>
                      <a:pt x="6" y="3"/>
                      <a:pt x="6" y="2"/>
                      <a:pt x="6" y="2"/>
                    </a:cubicBezTo>
                    <a:cubicBezTo>
                      <a:pt x="6" y="1"/>
                      <a:pt x="6" y="1"/>
                      <a:pt x="6" y="1"/>
                    </a:cubicBezTo>
                    <a:cubicBezTo>
                      <a:pt x="5" y="2"/>
                      <a:pt x="4" y="2"/>
                      <a:pt x="4" y="2"/>
                    </a:cubicBezTo>
                    <a:cubicBezTo>
                      <a:pt x="4" y="3"/>
                      <a:pt x="4" y="3"/>
                      <a:pt x="4" y="3"/>
                    </a:cubicBezTo>
                    <a:cubicBezTo>
                      <a:pt x="4" y="4"/>
                      <a:pt x="4" y="4"/>
                      <a:pt x="4" y="4"/>
                    </a:cubicBezTo>
                    <a:cubicBezTo>
                      <a:pt x="4" y="4"/>
                      <a:pt x="3" y="5"/>
                      <a:pt x="3" y="6"/>
                    </a:cubicBezTo>
                    <a:cubicBezTo>
                      <a:pt x="3" y="6"/>
                      <a:pt x="3" y="6"/>
                      <a:pt x="2" y="6"/>
                    </a:cubicBezTo>
                    <a:cubicBezTo>
                      <a:pt x="1" y="6"/>
                      <a:pt x="1" y="6"/>
                      <a:pt x="1" y="6"/>
                    </a:cubicBezTo>
                    <a:cubicBezTo>
                      <a:pt x="1" y="6"/>
                      <a:pt x="1" y="7"/>
                      <a:pt x="1" y="8"/>
                    </a:cubicBezTo>
                    <a:cubicBezTo>
                      <a:pt x="2" y="8"/>
                      <a:pt x="2" y="8"/>
                      <a:pt x="2" y="8"/>
                    </a:cubicBezTo>
                    <a:cubicBezTo>
                      <a:pt x="2" y="8"/>
                      <a:pt x="2" y="8"/>
                      <a:pt x="2" y="8"/>
                    </a:cubicBezTo>
                    <a:cubicBezTo>
                      <a:pt x="2" y="9"/>
                      <a:pt x="2" y="10"/>
                      <a:pt x="3" y="11"/>
                    </a:cubicBezTo>
                    <a:cubicBezTo>
                      <a:pt x="3" y="11"/>
                      <a:pt x="3" y="11"/>
                      <a:pt x="2" y="11"/>
                    </a:cubicBezTo>
                    <a:cubicBezTo>
                      <a:pt x="2" y="12"/>
                      <a:pt x="2" y="12"/>
                      <a:pt x="2" y="12"/>
                    </a:cubicBezTo>
                    <a:cubicBezTo>
                      <a:pt x="2" y="12"/>
                      <a:pt x="2" y="13"/>
                      <a:pt x="3" y="13"/>
                    </a:cubicBezTo>
                    <a:cubicBezTo>
                      <a:pt x="4" y="13"/>
                      <a:pt x="4" y="13"/>
                      <a:pt x="4" y="13"/>
                    </a:cubicBezTo>
                    <a:cubicBezTo>
                      <a:pt x="4" y="13"/>
                      <a:pt x="4" y="13"/>
                      <a:pt x="4" y="13"/>
                    </a:cubicBezTo>
                    <a:cubicBezTo>
                      <a:pt x="4" y="13"/>
                      <a:pt x="5" y="14"/>
                      <a:pt x="6" y="14"/>
                    </a:cubicBezTo>
                    <a:cubicBezTo>
                      <a:pt x="6" y="14"/>
                      <a:pt x="6" y="15"/>
                      <a:pt x="6" y="15"/>
                    </a:cubicBezTo>
                    <a:lnTo>
                      <a:pt x="6" y="16"/>
                    </a:lnTo>
                    <a:close/>
                    <a:moveTo>
                      <a:pt x="15" y="6"/>
                    </a:moveTo>
                    <a:cubicBezTo>
                      <a:pt x="15" y="6"/>
                      <a:pt x="15" y="7"/>
                      <a:pt x="15" y="7"/>
                    </a:cubicBezTo>
                    <a:cubicBezTo>
                      <a:pt x="15" y="7"/>
                      <a:pt x="16" y="6"/>
                      <a:pt x="16" y="6"/>
                    </a:cubicBezTo>
                    <a:lnTo>
                      <a:pt x="15" y="6"/>
                    </a:lnTo>
                    <a:close/>
                    <a:moveTo>
                      <a:pt x="9" y="14"/>
                    </a:moveTo>
                    <a:cubicBezTo>
                      <a:pt x="7" y="14"/>
                      <a:pt x="5" y="13"/>
                      <a:pt x="4" y="11"/>
                    </a:cubicBezTo>
                    <a:cubicBezTo>
                      <a:pt x="3" y="9"/>
                      <a:pt x="3" y="6"/>
                      <a:pt x="6" y="4"/>
                    </a:cubicBezTo>
                    <a:cubicBezTo>
                      <a:pt x="9" y="2"/>
                      <a:pt x="12" y="4"/>
                      <a:pt x="13" y="6"/>
                    </a:cubicBezTo>
                    <a:cubicBezTo>
                      <a:pt x="14" y="8"/>
                      <a:pt x="14" y="11"/>
                      <a:pt x="12" y="13"/>
                    </a:cubicBezTo>
                    <a:cubicBezTo>
                      <a:pt x="12" y="13"/>
                      <a:pt x="12" y="13"/>
                      <a:pt x="12" y="13"/>
                    </a:cubicBezTo>
                    <a:cubicBezTo>
                      <a:pt x="11" y="13"/>
                      <a:pt x="11" y="13"/>
                      <a:pt x="11" y="13"/>
                    </a:cubicBezTo>
                    <a:cubicBezTo>
                      <a:pt x="11" y="13"/>
                      <a:pt x="11" y="13"/>
                      <a:pt x="11" y="13"/>
                    </a:cubicBezTo>
                    <a:cubicBezTo>
                      <a:pt x="11" y="13"/>
                      <a:pt x="11" y="13"/>
                      <a:pt x="11" y="13"/>
                    </a:cubicBezTo>
                    <a:cubicBezTo>
                      <a:pt x="10" y="14"/>
                      <a:pt x="9" y="14"/>
                      <a:pt x="9" y="14"/>
                    </a:cubicBezTo>
                    <a:close/>
                    <a:moveTo>
                      <a:pt x="9" y="4"/>
                    </a:moveTo>
                    <a:cubicBezTo>
                      <a:pt x="8" y="4"/>
                      <a:pt x="7" y="4"/>
                      <a:pt x="6" y="5"/>
                    </a:cubicBezTo>
                    <a:cubicBezTo>
                      <a:pt x="4" y="6"/>
                      <a:pt x="4" y="9"/>
                      <a:pt x="5" y="11"/>
                    </a:cubicBezTo>
                    <a:cubicBezTo>
                      <a:pt x="6" y="13"/>
                      <a:pt x="8" y="14"/>
                      <a:pt x="11" y="13"/>
                    </a:cubicBezTo>
                    <a:cubicBezTo>
                      <a:pt x="11" y="13"/>
                      <a:pt x="11" y="12"/>
                      <a:pt x="11" y="12"/>
                    </a:cubicBezTo>
                    <a:cubicBezTo>
                      <a:pt x="11" y="12"/>
                      <a:pt x="11" y="12"/>
                      <a:pt x="11" y="12"/>
                    </a:cubicBezTo>
                    <a:cubicBezTo>
                      <a:pt x="14" y="11"/>
                      <a:pt x="14" y="8"/>
                      <a:pt x="12" y="6"/>
                    </a:cubicBezTo>
                    <a:cubicBezTo>
                      <a:pt x="12" y="5"/>
                      <a:pt x="10" y="4"/>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5" name="Freeform 446"/>
              <p:cNvSpPr>
                <a:spLocks noEditPoints="1"/>
              </p:cNvSpPr>
              <p:nvPr/>
            </p:nvSpPr>
            <p:spPr bwMode="auto">
              <a:xfrm>
                <a:off x="5063" y="3272"/>
                <a:ext cx="40" cy="41"/>
              </a:xfrm>
              <a:custGeom>
                <a:avLst/>
                <a:gdLst>
                  <a:gd name="T0" fmla="*/ 5 w 16"/>
                  <a:gd name="T1" fmla="*/ 16 h 16"/>
                  <a:gd name="T2" fmla="*/ 5 w 16"/>
                  <a:gd name="T3" fmla="*/ 14 h 16"/>
                  <a:gd name="T4" fmla="*/ 2 w 16"/>
                  <a:gd name="T5" fmla="*/ 13 h 16"/>
                  <a:gd name="T6" fmla="*/ 0 w 16"/>
                  <a:gd name="T7" fmla="*/ 11 h 16"/>
                  <a:gd name="T8" fmla="*/ 1 w 16"/>
                  <a:gd name="T9" fmla="*/ 11 h 16"/>
                  <a:gd name="T10" fmla="*/ 3 w 16"/>
                  <a:gd name="T11" fmla="*/ 12 h 16"/>
                  <a:gd name="T12" fmla="*/ 5 w 16"/>
                  <a:gd name="T13" fmla="*/ 14 h 16"/>
                  <a:gd name="T14" fmla="*/ 5 w 16"/>
                  <a:gd name="T15" fmla="*/ 14 h 16"/>
                  <a:gd name="T16" fmla="*/ 7 w 16"/>
                  <a:gd name="T17" fmla="*/ 16 h 16"/>
                  <a:gd name="T18" fmla="*/ 8 w 16"/>
                  <a:gd name="T19" fmla="*/ 15 h 16"/>
                  <a:gd name="T20" fmla="*/ 10 w 16"/>
                  <a:gd name="T21" fmla="*/ 14 h 16"/>
                  <a:gd name="T22" fmla="*/ 11 w 16"/>
                  <a:gd name="T23" fmla="*/ 15 h 16"/>
                  <a:gd name="T24" fmla="*/ 13 w 16"/>
                  <a:gd name="T25" fmla="*/ 13 h 16"/>
                  <a:gd name="T26" fmla="*/ 14 w 16"/>
                  <a:gd name="T27" fmla="*/ 12 h 16"/>
                  <a:gd name="T28" fmla="*/ 14 w 16"/>
                  <a:gd name="T29" fmla="*/ 13 h 16"/>
                  <a:gd name="T30" fmla="*/ 14 w 16"/>
                  <a:gd name="T31" fmla="*/ 14 h 16"/>
                  <a:gd name="T32" fmla="*/ 11 w 16"/>
                  <a:gd name="T33" fmla="*/ 16 h 16"/>
                  <a:gd name="T34" fmla="*/ 8 w 16"/>
                  <a:gd name="T35" fmla="*/ 15 h 16"/>
                  <a:gd name="T36" fmla="*/ 8 w 16"/>
                  <a:gd name="T37" fmla="*/ 16 h 16"/>
                  <a:gd name="T38" fmla="*/ 14 w 16"/>
                  <a:gd name="T39" fmla="*/ 12 h 16"/>
                  <a:gd name="T40" fmla="*/ 13 w 16"/>
                  <a:gd name="T41" fmla="*/ 12 h 16"/>
                  <a:gd name="T42" fmla="*/ 15 w 16"/>
                  <a:gd name="T43" fmla="*/ 11 h 16"/>
                  <a:gd name="T44" fmla="*/ 16 w 16"/>
                  <a:gd name="T45" fmla="*/ 9 h 16"/>
                  <a:gd name="T46" fmla="*/ 16 w 16"/>
                  <a:gd name="T47" fmla="*/ 11 h 16"/>
                  <a:gd name="T48" fmla="*/ 14 w 16"/>
                  <a:gd name="T49" fmla="*/ 12 h 16"/>
                  <a:gd name="T50" fmla="*/ 14 w 16"/>
                  <a:gd name="T51" fmla="*/ 12 h 16"/>
                  <a:gd name="T52" fmla="*/ 1 w 16"/>
                  <a:gd name="T53" fmla="*/ 9 h 16"/>
                  <a:gd name="T54" fmla="*/ 0 w 16"/>
                  <a:gd name="T55" fmla="*/ 8 h 16"/>
                  <a:gd name="T56" fmla="*/ 1 w 16"/>
                  <a:gd name="T57" fmla="*/ 3 h 16"/>
                  <a:gd name="T58" fmla="*/ 1 w 16"/>
                  <a:gd name="T59" fmla="*/ 4 h 16"/>
                  <a:gd name="T60" fmla="*/ 2 w 16"/>
                  <a:gd name="T61" fmla="*/ 7 h 16"/>
                  <a:gd name="T62" fmla="*/ 2 w 16"/>
                  <a:gd name="T63" fmla="*/ 9 h 16"/>
                  <a:gd name="T64" fmla="*/ 2 w 16"/>
                  <a:gd name="T65" fmla="*/ 10 h 16"/>
                  <a:gd name="T66" fmla="*/ 13 w 16"/>
                  <a:gd name="T67" fmla="*/ 9 h 16"/>
                  <a:gd name="T68" fmla="*/ 10 w 16"/>
                  <a:gd name="T69" fmla="*/ 4 h 16"/>
                  <a:gd name="T70" fmla="*/ 4 w 16"/>
                  <a:gd name="T71" fmla="*/ 5 h 16"/>
                  <a:gd name="T72" fmla="*/ 4 w 16"/>
                  <a:gd name="T73" fmla="*/ 5 h 16"/>
                  <a:gd name="T74" fmla="*/ 11 w 16"/>
                  <a:gd name="T75" fmla="*/ 3 h 16"/>
                  <a:gd name="T76" fmla="*/ 13 w 16"/>
                  <a:gd name="T77" fmla="*/ 9 h 16"/>
                  <a:gd name="T78" fmla="*/ 3 w 16"/>
                  <a:gd name="T79" fmla="*/ 3 h 16"/>
                  <a:gd name="T80" fmla="*/ 3 w 16"/>
                  <a:gd name="T81" fmla="*/ 2 h 16"/>
                  <a:gd name="T82" fmla="*/ 3 w 16"/>
                  <a:gd name="T83" fmla="*/ 0 h 16"/>
                  <a:gd name="T84" fmla="*/ 4 w 16"/>
                  <a:gd name="T85" fmla="*/ 1 h 16"/>
                  <a:gd name="T86" fmla="*/ 3 w 16"/>
                  <a:gd name="T87" fmla="*/ 2 h 16"/>
                  <a:gd name="T88" fmla="*/ 3 w 16"/>
                  <a:gd name="T8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 h="16">
                    <a:moveTo>
                      <a:pt x="8" y="16"/>
                    </a:moveTo>
                    <a:cubicBezTo>
                      <a:pt x="7" y="16"/>
                      <a:pt x="6" y="16"/>
                      <a:pt x="5" y="16"/>
                    </a:cubicBezTo>
                    <a:cubicBezTo>
                      <a:pt x="5" y="16"/>
                      <a:pt x="5" y="15"/>
                      <a:pt x="5" y="15"/>
                    </a:cubicBezTo>
                    <a:cubicBezTo>
                      <a:pt x="5" y="15"/>
                      <a:pt x="5" y="15"/>
                      <a:pt x="5" y="14"/>
                    </a:cubicBezTo>
                    <a:cubicBezTo>
                      <a:pt x="4" y="14"/>
                      <a:pt x="4" y="13"/>
                      <a:pt x="3" y="13"/>
                    </a:cubicBezTo>
                    <a:cubicBezTo>
                      <a:pt x="2" y="13"/>
                      <a:pt x="2" y="13"/>
                      <a:pt x="2" y="13"/>
                    </a:cubicBezTo>
                    <a:cubicBezTo>
                      <a:pt x="2" y="14"/>
                      <a:pt x="2" y="13"/>
                      <a:pt x="2" y="13"/>
                    </a:cubicBezTo>
                    <a:cubicBezTo>
                      <a:pt x="1" y="13"/>
                      <a:pt x="1" y="12"/>
                      <a:pt x="0" y="11"/>
                    </a:cubicBezTo>
                    <a:cubicBezTo>
                      <a:pt x="0" y="11"/>
                      <a:pt x="0" y="11"/>
                      <a:pt x="1" y="11"/>
                    </a:cubicBezTo>
                    <a:cubicBezTo>
                      <a:pt x="1" y="11"/>
                      <a:pt x="1" y="11"/>
                      <a:pt x="1" y="11"/>
                    </a:cubicBezTo>
                    <a:cubicBezTo>
                      <a:pt x="1" y="11"/>
                      <a:pt x="2" y="12"/>
                      <a:pt x="2" y="13"/>
                    </a:cubicBezTo>
                    <a:cubicBezTo>
                      <a:pt x="3" y="12"/>
                      <a:pt x="3" y="12"/>
                      <a:pt x="3" y="12"/>
                    </a:cubicBezTo>
                    <a:cubicBezTo>
                      <a:pt x="3" y="12"/>
                      <a:pt x="3" y="12"/>
                      <a:pt x="3" y="12"/>
                    </a:cubicBezTo>
                    <a:cubicBezTo>
                      <a:pt x="4" y="13"/>
                      <a:pt x="4" y="13"/>
                      <a:pt x="5" y="14"/>
                    </a:cubicBezTo>
                    <a:cubicBezTo>
                      <a:pt x="5" y="14"/>
                      <a:pt x="5" y="14"/>
                      <a:pt x="5" y="14"/>
                    </a:cubicBezTo>
                    <a:cubicBezTo>
                      <a:pt x="5" y="14"/>
                      <a:pt x="5" y="14"/>
                      <a:pt x="5" y="14"/>
                    </a:cubicBezTo>
                    <a:cubicBezTo>
                      <a:pt x="5" y="15"/>
                      <a:pt x="5" y="15"/>
                      <a:pt x="5" y="15"/>
                    </a:cubicBezTo>
                    <a:cubicBezTo>
                      <a:pt x="6" y="15"/>
                      <a:pt x="7" y="16"/>
                      <a:pt x="7" y="16"/>
                    </a:cubicBezTo>
                    <a:cubicBezTo>
                      <a:pt x="7" y="15"/>
                      <a:pt x="7" y="15"/>
                      <a:pt x="7" y="15"/>
                    </a:cubicBezTo>
                    <a:cubicBezTo>
                      <a:pt x="8" y="15"/>
                      <a:pt x="8" y="15"/>
                      <a:pt x="8" y="15"/>
                    </a:cubicBezTo>
                    <a:cubicBezTo>
                      <a:pt x="8" y="14"/>
                      <a:pt x="8" y="14"/>
                      <a:pt x="8" y="14"/>
                    </a:cubicBezTo>
                    <a:cubicBezTo>
                      <a:pt x="9" y="14"/>
                      <a:pt x="10" y="14"/>
                      <a:pt x="10" y="14"/>
                    </a:cubicBezTo>
                    <a:cubicBezTo>
                      <a:pt x="10" y="14"/>
                      <a:pt x="11" y="14"/>
                      <a:pt x="11" y="14"/>
                    </a:cubicBezTo>
                    <a:cubicBezTo>
                      <a:pt x="11" y="15"/>
                      <a:pt x="11" y="15"/>
                      <a:pt x="11" y="15"/>
                    </a:cubicBezTo>
                    <a:cubicBezTo>
                      <a:pt x="12" y="15"/>
                      <a:pt x="13" y="14"/>
                      <a:pt x="13" y="14"/>
                    </a:cubicBezTo>
                    <a:cubicBezTo>
                      <a:pt x="13" y="14"/>
                      <a:pt x="13" y="13"/>
                      <a:pt x="13" y="13"/>
                    </a:cubicBezTo>
                    <a:cubicBezTo>
                      <a:pt x="13" y="13"/>
                      <a:pt x="14" y="13"/>
                      <a:pt x="14" y="12"/>
                    </a:cubicBezTo>
                    <a:cubicBezTo>
                      <a:pt x="14" y="12"/>
                      <a:pt x="14" y="12"/>
                      <a:pt x="14" y="12"/>
                    </a:cubicBezTo>
                    <a:cubicBezTo>
                      <a:pt x="14" y="12"/>
                      <a:pt x="14" y="13"/>
                      <a:pt x="14" y="13"/>
                    </a:cubicBezTo>
                    <a:cubicBezTo>
                      <a:pt x="14" y="13"/>
                      <a:pt x="14" y="13"/>
                      <a:pt x="14" y="13"/>
                    </a:cubicBezTo>
                    <a:cubicBezTo>
                      <a:pt x="14" y="14"/>
                      <a:pt x="14" y="14"/>
                      <a:pt x="14" y="14"/>
                    </a:cubicBezTo>
                    <a:cubicBezTo>
                      <a:pt x="14" y="14"/>
                      <a:pt x="14" y="14"/>
                      <a:pt x="14" y="14"/>
                    </a:cubicBezTo>
                    <a:cubicBezTo>
                      <a:pt x="13" y="15"/>
                      <a:pt x="12" y="15"/>
                      <a:pt x="11" y="16"/>
                    </a:cubicBezTo>
                    <a:cubicBezTo>
                      <a:pt x="11" y="16"/>
                      <a:pt x="11" y="16"/>
                      <a:pt x="11" y="16"/>
                    </a:cubicBezTo>
                    <a:cubicBezTo>
                      <a:pt x="10" y="15"/>
                      <a:pt x="10" y="15"/>
                      <a:pt x="10" y="15"/>
                    </a:cubicBezTo>
                    <a:cubicBezTo>
                      <a:pt x="10" y="15"/>
                      <a:pt x="9" y="15"/>
                      <a:pt x="8" y="15"/>
                    </a:cubicBezTo>
                    <a:cubicBezTo>
                      <a:pt x="8" y="15"/>
                      <a:pt x="8" y="15"/>
                      <a:pt x="8" y="15"/>
                    </a:cubicBezTo>
                    <a:cubicBezTo>
                      <a:pt x="8" y="16"/>
                      <a:pt x="8" y="16"/>
                      <a:pt x="8" y="16"/>
                    </a:cubicBezTo>
                    <a:cubicBezTo>
                      <a:pt x="8" y="16"/>
                      <a:pt x="8" y="16"/>
                      <a:pt x="8" y="16"/>
                    </a:cubicBezTo>
                    <a:close/>
                    <a:moveTo>
                      <a:pt x="14" y="12"/>
                    </a:moveTo>
                    <a:cubicBezTo>
                      <a:pt x="13" y="12"/>
                      <a:pt x="13" y="12"/>
                      <a:pt x="13" y="12"/>
                    </a:cubicBezTo>
                    <a:cubicBezTo>
                      <a:pt x="13" y="12"/>
                      <a:pt x="13" y="12"/>
                      <a:pt x="13" y="12"/>
                    </a:cubicBezTo>
                    <a:cubicBezTo>
                      <a:pt x="14" y="11"/>
                      <a:pt x="14" y="11"/>
                      <a:pt x="14" y="11"/>
                    </a:cubicBezTo>
                    <a:cubicBezTo>
                      <a:pt x="14" y="11"/>
                      <a:pt x="15" y="10"/>
                      <a:pt x="15" y="11"/>
                    </a:cubicBezTo>
                    <a:cubicBezTo>
                      <a:pt x="16" y="10"/>
                      <a:pt x="16" y="10"/>
                      <a:pt x="16" y="10"/>
                    </a:cubicBezTo>
                    <a:cubicBezTo>
                      <a:pt x="16" y="9"/>
                      <a:pt x="16" y="9"/>
                      <a:pt x="16" y="9"/>
                    </a:cubicBezTo>
                    <a:cubicBezTo>
                      <a:pt x="16" y="9"/>
                      <a:pt x="16" y="10"/>
                      <a:pt x="16" y="10"/>
                    </a:cubicBezTo>
                    <a:cubicBezTo>
                      <a:pt x="16" y="10"/>
                      <a:pt x="16" y="11"/>
                      <a:pt x="16" y="11"/>
                    </a:cubicBezTo>
                    <a:cubicBezTo>
                      <a:pt x="16" y="11"/>
                      <a:pt x="16" y="11"/>
                      <a:pt x="15" y="11"/>
                    </a:cubicBezTo>
                    <a:cubicBezTo>
                      <a:pt x="15" y="11"/>
                      <a:pt x="15" y="11"/>
                      <a:pt x="14" y="12"/>
                    </a:cubicBezTo>
                    <a:cubicBezTo>
                      <a:pt x="14" y="12"/>
                      <a:pt x="14" y="12"/>
                      <a:pt x="14" y="12"/>
                    </a:cubicBezTo>
                    <a:cubicBezTo>
                      <a:pt x="14" y="12"/>
                      <a:pt x="14" y="12"/>
                      <a:pt x="14" y="12"/>
                    </a:cubicBezTo>
                    <a:close/>
                    <a:moveTo>
                      <a:pt x="2" y="10"/>
                    </a:moveTo>
                    <a:cubicBezTo>
                      <a:pt x="1" y="10"/>
                      <a:pt x="1" y="9"/>
                      <a:pt x="1" y="9"/>
                    </a:cubicBezTo>
                    <a:cubicBezTo>
                      <a:pt x="1" y="9"/>
                      <a:pt x="1" y="8"/>
                      <a:pt x="1" y="8"/>
                    </a:cubicBezTo>
                    <a:cubicBezTo>
                      <a:pt x="0" y="8"/>
                      <a:pt x="0" y="8"/>
                      <a:pt x="0" y="8"/>
                    </a:cubicBezTo>
                    <a:cubicBezTo>
                      <a:pt x="0" y="8"/>
                      <a:pt x="0" y="7"/>
                      <a:pt x="0" y="7"/>
                    </a:cubicBezTo>
                    <a:cubicBezTo>
                      <a:pt x="0" y="6"/>
                      <a:pt x="0" y="4"/>
                      <a:pt x="1" y="3"/>
                    </a:cubicBezTo>
                    <a:cubicBezTo>
                      <a:pt x="1" y="3"/>
                      <a:pt x="1" y="3"/>
                      <a:pt x="1" y="3"/>
                    </a:cubicBezTo>
                    <a:cubicBezTo>
                      <a:pt x="1" y="3"/>
                      <a:pt x="1" y="4"/>
                      <a:pt x="1" y="4"/>
                    </a:cubicBezTo>
                    <a:cubicBezTo>
                      <a:pt x="1" y="4"/>
                      <a:pt x="1" y="6"/>
                      <a:pt x="0" y="7"/>
                    </a:cubicBezTo>
                    <a:cubicBezTo>
                      <a:pt x="2" y="7"/>
                      <a:pt x="2" y="7"/>
                      <a:pt x="2" y="7"/>
                    </a:cubicBezTo>
                    <a:cubicBezTo>
                      <a:pt x="2" y="7"/>
                      <a:pt x="2" y="7"/>
                      <a:pt x="2" y="8"/>
                    </a:cubicBezTo>
                    <a:cubicBezTo>
                      <a:pt x="2" y="8"/>
                      <a:pt x="2" y="9"/>
                      <a:pt x="2" y="9"/>
                    </a:cubicBezTo>
                    <a:cubicBezTo>
                      <a:pt x="2" y="9"/>
                      <a:pt x="2" y="9"/>
                      <a:pt x="2" y="10"/>
                    </a:cubicBezTo>
                    <a:cubicBezTo>
                      <a:pt x="2" y="10"/>
                      <a:pt x="2" y="10"/>
                      <a:pt x="2" y="10"/>
                    </a:cubicBezTo>
                    <a:close/>
                    <a:moveTo>
                      <a:pt x="13" y="9"/>
                    </a:moveTo>
                    <a:cubicBezTo>
                      <a:pt x="13" y="9"/>
                      <a:pt x="13" y="9"/>
                      <a:pt x="13" y="9"/>
                    </a:cubicBezTo>
                    <a:cubicBezTo>
                      <a:pt x="13" y="9"/>
                      <a:pt x="13" y="9"/>
                      <a:pt x="13" y="9"/>
                    </a:cubicBezTo>
                    <a:cubicBezTo>
                      <a:pt x="13" y="7"/>
                      <a:pt x="12" y="5"/>
                      <a:pt x="10" y="4"/>
                    </a:cubicBezTo>
                    <a:cubicBezTo>
                      <a:pt x="10" y="3"/>
                      <a:pt x="8" y="3"/>
                      <a:pt x="6" y="4"/>
                    </a:cubicBezTo>
                    <a:cubicBezTo>
                      <a:pt x="5" y="4"/>
                      <a:pt x="5" y="5"/>
                      <a:pt x="4" y="5"/>
                    </a:cubicBezTo>
                    <a:cubicBezTo>
                      <a:pt x="4" y="5"/>
                      <a:pt x="4" y="6"/>
                      <a:pt x="4" y="5"/>
                    </a:cubicBezTo>
                    <a:cubicBezTo>
                      <a:pt x="4" y="5"/>
                      <a:pt x="4" y="5"/>
                      <a:pt x="4" y="5"/>
                    </a:cubicBezTo>
                    <a:cubicBezTo>
                      <a:pt x="4" y="4"/>
                      <a:pt x="5" y="4"/>
                      <a:pt x="5" y="3"/>
                    </a:cubicBezTo>
                    <a:cubicBezTo>
                      <a:pt x="7" y="2"/>
                      <a:pt x="9" y="2"/>
                      <a:pt x="11" y="3"/>
                    </a:cubicBezTo>
                    <a:cubicBezTo>
                      <a:pt x="13" y="5"/>
                      <a:pt x="14" y="7"/>
                      <a:pt x="13" y="9"/>
                    </a:cubicBezTo>
                    <a:cubicBezTo>
                      <a:pt x="13" y="9"/>
                      <a:pt x="13" y="9"/>
                      <a:pt x="13" y="9"/>
                    </a:cubicBezTo>
                    <a:close/>
                    <a:moveTo>
                      <a:pt x="3" y="3"/>
                    </a:moveTo>
                    <a:cubicBezTo>
                      <a:pt x="3" y="3"/>
                      <a:pt x="3" y="3"/>
                      <a:pt x="3" y="3"/>
                    </a:cubicBezTo>
                    <a:cubicBezTo>
                      <a:pt x="3" y="2"/>
                      <a:pt x="3" y="2"/>
                      <a:pt x="3" y="2"/>
                    </a:cubicBezTo>
                    <a:cubicBezTo>
                      <a:pt x="3" y="2"/>
                      <a:pt x="3" y="2"/>
                      <a:pt x="3" y="2"/>
                    </a:cubicBezTo>
                    <a:cubicBezTo>
                      <a:pt x="3" y="1"/>
                      <a:pt x="3" y="1"/>
                      <a:pt x="3" y="1"/>
                    </a:cubicBezTo>
                    <a:cubicBezTo>
                      <a:pt x="3" y="0"/>
                      <a:pt x="3" y="0"/>
                      <a:pt x="3" y="0"/>
                    </a:cubicBezTo>
                    <a:cubicBezTo>
                      <a:pt x="3" y="0"/>
                      <a:pt x="3" y="0"/>
                      <a:pt x="4" y="0"/>
                    </a:cubicBezTo>
                    <a:cubicBezTo>
                      <a:pt x="4" y="0"/>
                      <a:pt x="4" y="0"/>
                      <a:pt x="4" y="1"/>
                    </a:cubicBezTo>
                    <a:cubicBezTo>
                      <a:pt x="4" y="1"/>
                      <a:pt x="4" y="1"/>
                      <a:pt x="4" y="1"/>
                    </a:cubicBezTo>
                    <a:cubicBezTo>
                      <a:pt x="3" y="1"/>
                      <a:pt x="3" y="1"/>
                      <a:pt x="3" y="2"/>
                    </a:cubicBezTo>
                    <a:cubicBezTo>
                      <a:pt x="4" y="2"/>
                      <a:pt x="4" y="2"/>
                      <a:pt x="4" y="2"/>
                    </a:cubicBezTo>
                    <a:cubicBezTo>
                      <a:pt x="4" y="2"/>
                      <a:pt x="4" y="3"/>
                      <a:pt x="3" y="3"/>
                    </a:cubicBezTo>
                    <a:cubicBezTo>
                      <a:pt x="3" y="3"/>
                      <a:pt x="3"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6" name="Freeform 447"/>
              <p:cNvSpPr/>
              <p:nvPr/>
            </p:nvSpPr>
            <p:spPr bwMode="auto">
              <a:xfrm>
                <a:off x="5063" y="3295"/>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1" y="2"/>
                      <a:pt x="1" y="2"/>
                      <a:pt x="0" y="2"/>
                    </a:cubicBezTo>
                    <a:cubicBezTo>
                      <a:pt x="0" y="2"/>
                      <a:pt x="0" y="2"/>
                      <a:pt x="0" y="2"/>
                    </a:cubicBezTo>
                    <a:cubicBezTo>
                      <a:pt x="1" y="1"/>
                      <a:pt x="1" y="1"/>
                      <a:pt x="1" y="0"/>
                    </a:cubicBezTo>
                    <a:cubicBezTo>
                      <a:pt x="1" y="0"/>
                      <a:pt x="1" y="0"/>
                      <a:pt x="1" y="0"/>
                    </a:cubicBezTo>
                    <a:cubicBezTo>
                      <a:pt x="1" y="0"/>
                      <a:pt x="1" y="0"/>
                      <a:pt x="1" y="1"/>
                    </a:cubicBezTo>
                    <a:cubicBezTo>
                      <a:pt x="1"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7" name="Group 450"/>
            <p:cNvGrpSpPr>
              <a:grpSpLocks noChangeAspect="1"/>
            </p:cNvGrpSpPr>
            <p:nvPr/>
          </p:nvGrpSpPr>
          <p:grpSpPr bwMode="auto">
            <a:xfrm>
              <a:off x="6453432" y="3087777"/>
              <a:ext cx="403075" cy="384917"/>
              <a:chOff x="3782" y="2107"/>
              <a:chExt cx="111" cy="106"/>
            </a:xfrm>
            <a:solidFill>
              <a:schemeClr val="bg1"/>
            </a:solidFill>
          </p:grpSpPr>
          <p:sp>
            <p:nvSpPr>
              <p:cNvPr id="338" name="Freeform 451"/>
              <p:cNvSpPr/>
              <p:nvPr/>
            </p:nvSpPr>
            <p:spPr bwMode="auto">
              <a:xfrm>
                <a:off x="3848" y="2107"/>
                <a:ext cx="42" cy="23"/>
              </a:xfrm>
              <a:custGeom>
                <a:avLst/>
                <a:gdLst>
                  <a:gd name="T0" fmla="*/ 16 w 17"/>
                  <a:gd name="T1" fmla="*/ 9 h 9"/>
                  <a:gd name="T2" fmla="*/ 16 w 17"/>
                  <a:gd name="T3" fmla="*/ 8 h 9"/>
                  <a:gd name="T4" fmla="*/ 14 w 17"/>
                  <a:gd name="T5" fmla="*/ 6 h 9"/>
                  <a:gd name="T6" fmla="*/ 3 w 17"/>
                  <a:gd name="T7" fmla="*/ 1 h 9"/>
                  <a:gd name="T8" fmla="*/ 0 w 17"/>
                  <a:gd name="T9" fmla="*/ 1 h 9"/>
                  <a:gd name="T10" fmla="*/ 0 w 17"/>
                  <a:gd name="T11" fmla="*/ 0 h 9"/>
                  <a:gd name="T12" fmla="*/ 0 w 17"/>
                  <a:gd name="T13" fmla="*/ 0 h 9"/>
                  <a:gd name="T14" fmla="*/ 3 w 17"/>
                  <a:gd name="T15" fmla="*/ 0 h 9"/>
                  <a:gd name="T16" fmla="*/ 15 w 17"/>
                  <a:gd name="T17" fmla="*/ 6 h 9"/>
                  <a:gd name="T18" fmla="*/ 16 w 17"/>
                  <a:gd name="T19" fmla="*/ 8 h 9"/>
                  <a:gd name="T20" fmla="*/ 16 w 17"/>
                  <a:gd name="T21" fmla="*/ 9 h 9"/>
                  <a:gd name="T22" fmla="*/ 16 w 1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9">
                    <a:moveTo>
                      <a:pt x="16" y="9"/>
                    </a:moveTo>
                    <a:cubicBezTo>
                      <a:pt x="16" y="9"/>
                      <a:pt x="16" y="8"/>
                      <a:pt x="16" y="8"/>
                    </a:cubicBezTo>
                    <a:cubicBezTo>
                      <a:pt x="15" y="8"/>
                      <a:pt x="15" y="7"/>
                      <a:pt x="14" y="6"/>
                    </a:cubicBezTo>
                    <a:cubicBezTo>
                      <a:pt x="12" y="3"/>
                      <a:pt x="8" y="1"/>
                      <a:pt x="3" y="1"/>
                    </a:cubicBezTo>
                    <a:cubicBezTo>
                      <a:pt x="2" y="1"/>
                      <a:pt x="1" y="1"/>
                      <a:pt x="0" y="1"/>
                    </a:cubicBezTo>
                    <a:cubicBezTo>
                      <a:pt x="0" y="1"/>
                      <a:pt x="0" y="0"/>
                      <a:pt x="0" y="0"/>
                    </a:cubicBezTo>
                    <a:cubicBezTo>
                      <a:pt x="0" y="0"/>
                      <a:pt x="0" y="0"/>
                      <a:pt x="0" y="0"/>
                    </a:cubicBezTo>
                    <a:cubicBezTo>
                      <a:pt x="1" y="0"/>
                      <a:pt x="2" y="0"/>
                      <a:pt x="3" y="0"/>
                    </a:cubicBezTo>
                    <a:cubicBezTo>
                      <a:pt x="8" y="0"/>
                      <a:pt x="13" y="3"/>
                      <a:pt x="15" y="6"/>
                    </a:cubicBezTo>
                    <a:cubicBezTo>
                      <a:pt x="16" y="6"/>
                      <a:pt x="16" y="7"/>
                      <a:pt x="16" y="8"/>
                    </a:cubicBezTo>
                    <a:cubicBezTo>
                      <a:pt x="17" y="8"/>
                      <a:pt x="16" y="8"/>
                      <a:pt x="16" y="9"/>
                    </a:cubicBezTo>
                    <a:cubicBezTo>
                      <a:pt x="16" y="9"/>
                      <a:pt x="16"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9" name="Freeform 452"/>
              <p:cNvSpPr/>
              <p:nvPr/>
            </p:nvSpPr>
            <p:spPr bwMode="auto">
              <a:xfrm>
                <a:off x="3885" y="2140"/>
                <a:ext cx="8" cy="35"/>
              </a:xfrm>
              <a:custGeom>
                <a:avLst/>
                <a:gdLst>
                  <a:gd name="T0" fmla="*/ 1 w 3"/>
                  <a:gd name="T1" fmla="*/ 14 h 14"/>
                  <a:gd name="T2" fmla="*/ 1 w 3"/>
                  <a:gd name="T3" fmla="*/ 14 h 14"/>
                  <a:gd name="T4" fmla="*/ 0 w 3"/>
                  <a:gd name="T5" fmla="*/ 13 h 14"/>
                  <a:gd name="T6" fmla="*/ 1 w 3"/>
                  <a:gd name="T7" fmla="*/ 1 h 14"/>
                  <a:gd name="T8" fmla="*/ 1 w 3"/>
                  <a:gd name="T9" fmla="*/ 0 h 14"/>
                  <a:gd name="T10" fmla="*/ 2 w 3"/>
                  <a:gd name="T11" fmla="*/ 1 h 14"/>
                  <a:gd name="T12" fmla="*/ 1 w 3"/>
                  <a:gd name="T13" fmla="*/ 13 h 14"/>
                  <a:gd name="T14" fmla="*/ 1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1" y="14"/>
                    </a:moveTo>
                    <a:cubicBezTo>
                      <a:pt x="1" y="14"/>
                      <a:pt x="1" y="14"/>
                      <a:pt x="1" y="14"/>
                    </a:cubicBezTo>
                    <a:cubicBezTo>
                      <a:pt x="1" y="14"/>
                      <a:pt x="0" y="13"/>
                      <a:pt x="0" y="13"/>
                    </a:cubicBezTo>
                    <a:cubicBezTo>
                      <a:pt x="2" y="10"/>
                      <a:pt x="2" y="5"/>
                      <a:pt x="1" y="1"/>
                    </a:cubicBezTo>
                    <a:cubicBezTo>
                      <a:pt x="1" y="1"/>
                      <a:pt x="1" y="0"/>
                      <a:pt x="1" y="0"/>
                    </a:cubicBezTo>
                    <a:cubicBezTo>
                      <a:pt x="2" y="0"/>
                      <a:pt x="2" y="1"/>
                      <a:pt x="2" y="1"/>
                    </a:cubicBezTo>
                    <a:cubicBezTo>
                      <a:pt x="3" y="5"/>
                      <a:pt x="3" y="10"/>
                      <a:pt x="1" y="13"/>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0" name="Freeform 453"/>
              <p:cNvSpPr/>
              <p:nvPr/>
            </p:nvSpPr>
            <p:spPr bwMode="auto">
              <a:xfrm>
                <a:off x="3858" y="2178"/>
                <a:ext cx="27" cy="20"/>
              </a:xfrm>
              <a:custGeom>
                <a:avLst/>
                <a:gdLst>
                  <a:gd name="T0" fmla="*/ 1 w 11"/>
                  <a:gd name="T1" fmla="*/ 8 h 8"/>
                  <a:gd name="T2" fmla="*/ 0 w 11"/>
                  <a:gd name="T3" fmla="*/ 8 h 8"/>
                  <a:gd name="T4" fmla="*/ 1 w 11"/>
                  <a:gd name="T5" fmla="*/ 7 h 8"/>
                  <a:gd name="T6" fmla="*/ 11 w 11"/>
                  <a:gd name="T7" fmla="*/ 0 h 8"/>
                  <a:gd name="T8" fmla="*/ 11 w 11"/>
                  <a:gd name="T9" fmla="*/ 0 h 8"/>
                  <a:gd name="T10" fmla="*/ 11 w 11"/>
                  <a:gd name="T11" fmla="*/ 1 h 8"/>
                  <a:gd name="T12" fmla="*/ 1 w 11"/>
                  <a:gd name="T13" fmla="*/ 8 h 8"/>
                  <a:gd name="T14" fmla="*/ 1 w 11"/>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8">
                    <a:moveTo>
                      <a:pt x="1" y="8"/>
                    </a:moveTo>
                    <a:cubicBezTo>
                      <a:pt x="1" y="8"/>
                      <a:pt x="1" y="8"/>
                      <a:pt x="0" y="8"/>
                    </a:cubicBezTo>
                    <a:cubicBezTo>
                      <a:pt x="0" y="7"/>
                      <a:pt x="0" y="7"/>
                      <a:pt x="1" y="7"/>
                    </a:cubicBezTo>
                    <a:cubicBezTo>
                      <a:pt x="6" y="5"/>
                      <a:pt x="9" y="2"/>
                      <a:pt x="11" y="0"/>
                    </a:cubicBezTo>
                    <a:cubicBezTo>
                      <a:pt x="11" y="0"/>
                      <a:pt x="11" y="0"/>
                      <a:pt x="11" y="0"/>
                    </a:cubicBezTo>
                    <a:cubicBezTo>
                      <a:pt x="11" y="0"/>
                      <a:pt x="11" y="0"/>
                      <a:pt x="11" y="1"/>
                    </a:cubicBezTo>
                    <a:cubicBezTo>
                      <a:pt x="10" y="3"/>
                      <a:pt x="6" y="6"/>
                      <a:pt x="1" y="8"/>
                    </a:cubicBezTo>
                    <a:cubicBezTo>
                      <a:pt x="1" y="8"/>
                      <a:pt x="1"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1" name="Freeform 454"/>
              <p:cNvSpPr/>
              <p:nvPr/>
            </p:nvSpPr>
            <p:spPr bwMode="auto">
              <a:xfrm>
                <a:off x="3782" y="2110"/>
                <a:ext cx="71" cy="90"/>
              </a:xfrm>
              <a:custGeom>
                <a:avLst/>
                <a:gdLst>
                  <a:gd name="T0" fmla="*/ 23 w 28"/>
                  <a:gd name="T1" fmla="*/ 36 h 36"/>
                  <a:gd name="T2" fmla="*/ 8 w 28"/>
                  <a:gd name="T3" fmla="*/ 31 h 36"/>
                  <a:gd name="T4" fmla="*/ 6 w 28"/>
                  <a:gd name="T5" fmla="*/ 9 h 36"/>
                  <a:gd name="T6" fmla="*/ 23 w 28"/>
                  <a:gd name="T7" fmla="*/ 0 h 36"/>
                  <a:gd name="T8" fmla="*/ 23 w 28"/>
                  <a:gd name="T9" fmla="*/ 1 h 36"/>
                  <a:gd name="T10" fmla="*/ 23 w 28"/>
                  <a:gd name="T11" fmla="*/ 1 h 36"/>
                  <a:gd name="T12" fmla="*/ 6 w 28"/>
                  <a:gd name="T13" fmla="*/ 10 h 36"/>
                  <a:gd name="T14" fmla="*/ 9 w 28"/>
                  <a:gd name="T15" fmla="*/ 30 h 36"/>
                  <a:gd name="T16" fmla="*/ 28 w 28"/>
                  <a:gd name="T17" fmla="*/ 35 h 36"/>
                  <a:gd name="T18" fmla="*/ 28 w 28"/>
                  <a:gd name="T19" fmla="*/ 35 h 36"/>
                  <a:gd name="T20" fmla="*/ 28 w 28"/>
                  <a:gd name="T21" fmla="*/ 36 h 36"/>
                  <a:gd name="T22" fmla="*/ 23 w 2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36">
                    <a:moveTo>
                      <a:pt x="23" y="36"/>
                    </a:moveTo>
                    <a:cubicBezTo>
                      <a:pt x="19" y="36"/>
                      <a:pt x="13" y="35"/>
                      <a:pt x="8" y="31"/>
                    </a:cubicBezTo>
                    <a:cubicBezTo>
                      <a:pt x="3" y="27"/>
                      <a:pt x="0" y="17"/>
                      <a:pt x="6" y="9"/>
                    </a:cubicBezTo>
                    <a:cubicBezTo>
                      <a:pt x="9" y="4"/>
                      <a:pt x="15" y="1"/>
                      <a:pt x="23" y="0"/>
                    </a:cubicBezTo>
                    <a:cubicBezTo>
                      <a:pt x="23" y="0"/>
                      <a:pt x="23" y="0"/>
                      <a:pt x="23" y="1"/>
                    </a:cubicBezTo>
                    <a:cubicBezTo>
                      <a:pt x="23" y="1"/>
                      <a:pt x="23" y="1"/>
                      <a:pt x="23" y="1"/>
                    </a:cubicBezTo>
                    <a:cubicBezTo>
                      <a:pt x="16" y="2"/>
                      <a:pt x="10" y="5"/>
                      <a:pt x="6" y="10"/>
                    </a:cubicBezTo>
                    <a:cubicBezTo>
                      <a:pt x="1" y="17"/>
                      <a:pt x="4" y="26"/>
                      <a:pt x="9" y="30"/>
                    </a:cubicBezTo>
                    <a:cubicBezTo>
                      <a:pt x="16" y="36"/>
                      <a:pt x="23" y="36"/>
                      <a:pt x="28" y="35"/>
                    </a:cubicBezTo>
                    <a:cubicBezTo>
                      <a:pt x="28" y="35"/>
                      <a:pt x="28" y="35"/>
                      <a:pt x="28" y="35"/>
                    </a:cubicBezTo>
                    <a:cubicBezTo>
                      <a:pt x="28" y="35"/>
                      <a:pt x="28" y="36"/>
                      <a:pt x="28" y="36"/>
                    </a:cubicBezTo>
                    <a:cubicBezTo>
                      <a:pt x="27" y="36"/>
                      <a:pt x="25" y="36"/>
                      <a:pt x="2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2" name="Freeform 455"/>
              <p:cNvSpPr/>
              <p:nvPr/>
            </p:nvSpPr>
            <p:spPr bwMode="auto">
              <a:xfrm>
                <a:off x="3858" y="2188"/>
                <a:ext cx="27" cy="22"/>
              </a:xfrm>
              <a:custGeom>
                <a:avLst/>
                <a:gdLst>
                  <a:gd name="T0" fmla="*/ 0 w 11"/>
                  <a:gd name="T1" fmla="*/ 9 h 9"/>
                  <a:gd name="T2" fmla="*/ 0 w 11"/>
                  <a:gd name="T3" fmla="*/ 9 h 9"/>
                  <a:gd name="T4" fmla="*/ 0 w 11"/>
                  <a:gd name="T5" fmla="*/ 8 h 9"/>
                  <a:gd name="T6" fmla="*/ 10 w 11"/>
                  <a:gd name="T7" fmla="*/ 1 h 9"/>
                  <a:gd name="T8" fmla="*/ 10 w 11"/>
                  <a:gd name="T9" fmla="*/ 0 h 9"/>
                  <a:gd name="T10" fmla="*/ 11 w 11"/>
                  <a:gd name="T11" fmla="*/ 1 h 9"/>
                  <a:gd name="T12" fmla="*/ 1 w 11"/>
                  <a:gd name="T13" fmla="*/ 9 h 9"/>
                  <a:gd name="T14" fmla="*/ 0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0" y="9"/>
                    </a:moveTo>
                    <a:cubicBezTo>
                      <a:pt x="0" y="9"/>
                      <a:pt x="0" y="9"/>
                      <a:pt x="0" y="9"/>
                    </a:cubicBezTo>
                    <a:cubicBezTo>
                      <a:pt x="0" y="9"/>
                      <a:pt x="0" y="8"/>
                      <a:pt x="0" y="8"/>
                    </a:cubicBezTo>
                    <a:cubicBezTo>
                      <a:pt x="5" y="7"/>
                      <a:pt x="8" y="4"/>
                      <a:pt x="10" y="1"/>
                    </a:cubicBezTo>
                    <a:cubicBezTo>
                      <a:pt x="10" y="0"/>
                      <a:pt x="10" y="0"/>
                      <a:pt x="10" y="0"/>
                    </a:cubicBezTo>
                    <a:cubicBezTo>
                      <a:pt x="11" y="0"/>
                      <a:pt x="11" y="1"/>
                      <a:pt x="11" y="1"/>
                    </a:cubicBezTo>
                    <a:cubicBezTo>
                      <a:pt x="9" y="4"/>
                      <a:pt x="5" y="7"/>
                      <a:pt x="1" y="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3" name="Freeform 456"/>
              <p:cNvSpPr/>
              <p:nvPr/>
            </p:nvSpPr>
            <p:spPr bwMode="auto">
              <a:xfrm>
                <a:off x="3785" y="2155"/>
                <a:ext cx="70" cy="58"/>
              </a:xfrm>
              <a:custGeom>
                <a:avLst/>
                <a:gdLst>
                  <a:gd name="T0" fmla="*/ 21 w 28"/>
                  <a:gd name="T1" fmla="*/ 23 h 23"/>
                  <a:gd name="T2" fmla="*/ 7 w 28"/>
                  <a:gd name="T3" fmla="*/ 17 h 23"/>
                  <a:gd name="T4" fmla="*/ 2 w 28"/>
                  <a:gd name="T5" fmla="*/ 0 h 23"/>
                  <a:gd name="T6" fmla="*/ 2 w 28"/>
                  <a:gd name="T7" fmla="*/ 0 h 23"/>
                  <a:gd name="T8" fmla="*/ 3 w 28"/>
                  <a:gd name="T9" fmla="*/ 1 h 23"/>
                  <a:gd name="T10" fmla="*/ 7 w 28"/>
                  <a:gd name="T11" fmla="*/ 17 h 23"/>
                  <a:gd name="T12" fmla="*/ 27 w 28"/>
                  <a:gd name="T13" fmla="*/ 22 h 23"/>
                  <a:gd name="T14" fmla="*/ 27 w 28"/>
                  <a:gd name="T15" fmla="*/ 22 h 23"/>
                  <a:gd name="T16" fmla="*/ 27 w 28"/>
                  <a:gd name="T17" fmla="*/ 23 h 23"/>
                  <a:gd name="T18" fmla="*/ 21 w 28"/>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3">
                    <a:moveTo>
                      <a:pt x="21" y="23"/>
                    </a:moveTo>
                    <a:cubicBezTo>
                      <a:pt x="15" y="23"/>
                      <a:pt x="11" y="21"/>
                      <a:pt x="7" y="17"/>
                    </a:cubicBezTo>
                    <a:cubicBezTo>
                      <a:pt x="2" y="13"/>
                      <a:pt x="0" y="6"/>
                      <a:pt x="2" y="0"/>
                    </a:cubicBezTo>
                    <a:cubicBezTo>
                      <a:pt x="2" y="0"/>
                      <a:pt x="2" y="0"/>
                      <a:pt x="2" y="0"/>
                    </a:cubicBezTo>
                    <a:cubicBezTo>
                      <a:pt x="3" y="0"/>
                      <a:pt x="3" y="0"/>
                      <a:pt x="3" y="1"/>
                    </a:cubicBezTo>
                    <a:cubicBezTo>
                      <a:pt x="1" y="6"/>
                      <a:pt x="3" y="12"/>
                      <a:pt x="7" y="17"/>
                    </a:cubicBezTo>
                    <a:cubicBezTo>
                      <a:pt x="12" y="22"/>
                      <a:pt x="19" y="23"/>
                      <a:pt x="27" y="22"/>
                    </a:cubicBezTo>
                    <a:cubicBezTo>
                      <a:pt x="27" y="22"/>
                      <a:pt x="27" y="22"/>
                      <a:pt x="27" y="22"/>
                    </a:cubicBezTo>
                    <a:cubicBezTo>
                      <a:pt x="28" y="22"/>
                      <a:pt x="27" y="23"/>
                      <a:pt x="27" y="23"/>
                    </a:cubicBezTo>
                    <a:cubicBezTo>
                      <a:pt x="25" y="23"/>
                      <a:pt x="23" y="23"/>
                      <a:pt x="2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4" name="Freeform 457"/>
              <p:cNvSpPr/>
              <p:nvPr/>
            </p:nvSpPr>
            <p:spPr bwMode="auto">
              <a:xfrm>
                <a:off x="3842" y="2140"/>
                <a:ext cx="48" cy="17"/>
              </a:xfrm>
              <a:custGeom>
                <a:avLst/>
                <a:gdLst>
                  <a:gd name="T0" fmla="*/ 0 w 19"/>
                  <a:gd name="T1" fmla="*/ 7 h 7"/>
                  <a:gd name="T2" fmla="*/ 0 w 19"/>
                  <a:gd name="T3" fmla="*/ 7 h 7"/>
                  <a:gd name="T4" fmla="*/ 0 w 19"/>
                  <a:gd name="T5" fmla="*/ 7 h 7"/>
                  <a:gd name="T6" fmla="*/ 0 w 19"/>
                  <a:gd name="T7" fmla="*/ 7 h 7"/>
                  <a:gd name="T8" fmla="*/ 8 w 19"/>
                  <a:gd name="T9" fmla="*/ 4 h 7"/>
                  <a:gd name="T10" fmla="*/ 18 w 19"/>
                  <a:gd name="T11" fmla="*/ 0 h 7"/>
                  <a:gd name="T12" fmla="*/ 19 w 19"/>
                  <a:gd name="T13" fmla="*/ 1 h 7"/>
                  <a:gd name="T14" fmla="*/ 19 w 19"/>
                  <a:gd name="T15" fmla="*/ 1 h 7"/>
                  <a:gd name="T16" fmla="*/ 8 w 19"/>
                  <a:gd name="T17" fmla="*/ 5 h 7"/>
                  <a:gd name="T18" fmla="*/ 0 w 19"/>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
                    <a:moveTo>
                      <a:pt x="0" y="7"/>
                    </a:moveTo>
                    <a:cubicBezTo>
                      <a:pt x="0" y="7"/>
                      <a:pt x="0" y="7"/>
                      <a:pt x="0" y="7"/>
                    </a:cubicBezTo>
                    <a:cubicBezTo>
                      <a:pt x="0" y="7"/>
                      <a:pt x="0" y="7"/>
                      <a:pt x="0" y="7"/>
                    </a:cubicBezTo>
                    <a:cubicBezTo>
                      <a:pt x="0" y="7"/>
                      <a:pt x="0" y="7"/>
                      <a:pt x="0" y="7"/>
                    </a:cubicBezTo>
                    <a:cubicBezTo>
                      <a:pt x="1" y="7"/>
                      <a:pt x="5" y="5"/>
                      <a:pt x="8" y="4"/>
                    </a:cubicBezTo>
                    <a:cubicBezTo>
                      <a:pt x="11" y="3"/>
                      <a:pt x="16" y="1"/>
                      <a:pt x="18" y="0"/>
                    </a:cubicBezTo>
                    <a:cubicBezTo>
                      <a:pt x="19" y="0"/>
                      <a:pt x="19" y="1"/>
                      <a:pt x="19" y="1"/>
                    </a:cubicBezTo>
                    <a:cubicBezTo>
                      <a:pt x="19" y="1"/>
                      <a:pt x="19" y="1"/>
                      <a:pt x="19" y="1"/>
                    </a:cubicBezTo>
                    <a:cubicBezTo>
                      <a:pt x="16" y="2"/>
                      <a:pt x="12" y="4"/>
                      <a:pt x="8" y="5"/>
                    </a:cubicBezTo>
                    <a:cubicBezTo>
                      <a:pt x="4" y="7"/>
                      <a:pt x="1"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5" name="Freeform 458"/>
              <p:cNvSpPr/>
              <p:nvPr/>
            </p:nvSpPr>
            <p:spPr bwMode="auto">
              <a:xfrm>
                <a:off x="3840" y="2107"/>
                <a:ext cx="8" cy="45"/>
              </a:xfrm>
              <a:custGeom>
                <a:avLst/>
                <a:gdLst>
                  <a:gd name="T0" fmla="*/ 1 w 3"/>
                  <a:gd name="T1" fmla="*/ 18 h 18"/>
                  <a:gd name="T2" fmla="*/ 0 w 3"/>
                  <a:gd name="T3" fmla="*/ 18 h 18"/>
                  <a:gd name="T4" fmla="*/ 2 w 3"/>
                  <a:gd name="T5" fmla="*/ 6 h 18"/>
                  <a:gd name="T6" fmla="*/ 3 w 3"/>
                  <a:gd name="T7" fmla="*/ 0 h 18"/>
                  <a:gd name="T8" fmla="*/ 3 w 3"/>
                  <a:gd name="T9" fmla="*/ 0 h 18"/>
                  <a:gd name="T10" fmla="*/ 3 w 3"/>
                  <a:gd name="T11" fmla="*/ 0 h 18"/>
                  <a:gd name="T12" fmla="*/ 3 w 3"/>
                  <a:gd name="T13" fmla="*/ 6 h 18"/>
                  <a:gd name="T14" fmla="*/ 1 w 3"/>
                  <a:gd name="T15" fmla="*/ 18 h 18"/>
                  <a:gd name="T16" fmla="*/ 1 w 3"/>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8">
                    <a:moveTo>
                      <a:pt x="1" y="18"/>
                    </a:moveTo>
                    <a:cubicBezTo>
                      <a:pt x="1" y="18"/>
                      <a:pt x="0" y="18"/>
                      <a:pt x="0" y="18"/>
                    </a:cubicBezTo>
                    <a:cubicBezTo>
                      <a:pt x="1" y="13"/>
                      <a:pt x="1" y="10"/>
                      <a:pt x="2" y="6"/>
                    </a:cubicBezTo>
                    <a:cubicBezTo>
                      <a:pt x="2" y="4"/>
                      <a:pt x="2" y="3"/>
                      <a:pt x="3" y="0"/>
                    </a:cubicBezTo>
                    <a:cubicBezTo>
                      <a:pt x="3" y="0"/>
                      <a:pt x="3" y="0"/>
                      <a:pt x="3" y="0"/>
                    </a:cubicBezTo>
                    <a:cubicBezTo>
                      <a:pt x="3" y="0"/>
                      <a:pt x="3" y="0"/>
                      <a:pt x="3" y="0"/>
                    </a:cubicBezTo>
                    <a:cubicBezTo>
                      <a:pt x="3" y="3"/>
                      <a:pt x="3" y="5"/>
                      <a:pt x="3" y="6"/>
                    </a:cubicBezTo>
                    <a:cubicBezTo>
                      <a:pt x="2" y="10"/>
                      <a:pt x="2" y="14"/>
                      <a:pt x="1" y="18"/>
                    </a:cubicBezTo>
                    <a:cubicBezTo>
                      <a:pt x="1" y="18"/>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6" name="Freeform 459"/>
              <p:cNvSpPr/>
              <p:nvPr/>
            </p:nvSpPr>
            <p:spPr bwMode="auto">
              <a:xfrm>
                <a:off x="3837" y="2157"/>
                <a:ext cx="48" cy="23"/>
              </a:xfrm>
              <a:custGeom>
                <a:avLst/>
                <a:gdLst>
                  <a:gd name="T0" fmla="*/ 19 w 19"/>
                  <a:gd name="T1" fmla="*/ 9 h 9"/>
                  <a:gd name="T2" fmla="*/ 19 w 19"/>
                  <a:gd name="T3" fmla="*/ 9 h 9"/>
                  <a:gd name="T4" fmla="*/ 16 w 19"/>
                  <a:gd name="T5" fmla="*/ 7 h 9"/>
                  <a:gd name="T6" fmla="*/ 1 w 19"/>
                  <a:gd name="T7" fmla="*/ 1 h 9"/>
                  <a:gd name="T8" fmla="*/ 0 w 19"/>
                  <a:gd name="T9" fmla="*/ 0 h 9"/>
                  <a:gd name="T10" fmla="*/ 1 w 19"/>
                  <a:gd name="T11" fmla="*/ 0 h 9"/>
                  <a:gd name="T12" fmla="*/ 16 w 19"/>
                  <a:gd name="T13" fmla="*/ 7 h 9"/>
                  <a:gd name="T14" fmla="*/ 19 w 19"/>
                  <a:gd name="T15" fmla="*/ 8 h 9"/>
                  <a:gd name="T16" fmla="*/ 19 w 19"/>
                  <a:gd name="T17" fmla="*/ 8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cubicBezTo>
                      <a:pt x="19" y="9"/>
                      <a:pt x="19" y="9"/>
                      <a:pt x="19" y="9"/>
                    </a:cubicBezTo>
                    <a:cubicBezTo>
                      <a:pt x="18" y="9"/>
                      <a:pt x="17" y="8"/>
                      <a:pt x="16" y="7"/>
                    </a:cubicBezTo>
                    <a:cubicBezTo>
                      <a:pt x="11" y="5"/>
                      <a:pt x="2" y="2"/>
                      <a:pt x="1" y="1"/>
                    </a:cubicBezTo>
                    <a:cubicBezTo>
                      <a:pt x="0" y="1"/>
                      <a:pt x="0" y="0"/>
                      <a:pt x="0" y="0"/>
                    </a:cubicBezTo>
                    <a:cubicBezTo>
                      <a:pt x="0" y="0"/>
                      <a:pt x="1" y="0"/>
                      <a:pt x="1" y="0"/>
                    </a:cubicBezTo>
                    <a:cubicBezTo>
                      <a:pt x="3" y="1"/>
                      <a:pt x="11" y="5"/>
                      <a:pt x="16" y="7"/>
                    </a:cubicBezTo>
                    <a:cubicBezTo>
                      <a:pt x="17" y="7"/>
                      <a:pt x="19" y="8"/>
                      <a:pt x="19" y="8"/>
                    </a:cubicBezTo>
                    <a:cubicBezTo>
                      <a:pt x="19" y="8"/>
                      <a:pt x="19" y="8"/>
                      <a:pt x="19" y="8"/>
                    </a:cubicBezTo>
                    <a:cubicBezTo>
                      <a:pt x="19" y="9"/>
                      <a:pt x="19"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7" name="Freeform 460"/>
              <p:cNvSpPr/>
              <p:nvPr/>
            </p:nvSpPr>
            <p:spPr bwMode="auto">
              <a:xfrm>
                <a:off x="3837" y="2157"/>
                <a:ext cx="18" cy="43"/>
              </a:xfrm>
              <a:custGeom>
                <a:avLst/>
                <a:gdLst>
                  <a:gd name="T0" fmla="*/ 6 w 7"/>
                  <a:gd name="T1" fmla="*/ 17 h 17"/>
                  <a:gd name="T2" fmla="*/ 6 w 7"/>
                  <a:gd name="T3" fmla="*/ 16 h 17"/>
                  <a:gd name="T4" fmla="*/ 0 w 7"/>
                  <a:gd name="T5" fmla="*/ 1 h 17"/>
                  <a:gd name="T6" fmla="*/ 0 w 7"/>
                  <a:gd name="T7" fmla="*/ 0 h 17"/>
                  <a:gd name="T8" fmla="*/ 1 w 7"/>
                  <a:gd name="T9" fmla="*/ 0 h 17"/>
                  <a:gd name="T10" fmla="*/ 6 w 7"/>
                  <a:gd name="T11" fmla="*/ 16 h 17"/>
                  <a:gd name="T12" fmla="*/ 6 w 7"/>
                  <a:gd name="T13" fmla="*/ 16 h 17"/>
                  <a:gd name="T14" fmla="*/ 6 w 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7">
                    <a:moveTo>
                      <a:pt x="6" y="17"/>
                    </a:moveTo>
                    <a:cubicBezTo>
                      <a:pt x="6" y="17"/>
                      <a:pt x="6" y="16"/>
                      <a:pt x="6" y="16"/>
                    </a:cubicBezTo>
                    <a:cubicBezTo>
                      <a:pt x="4" y="13"/>
                      <a:pt x="1" y="2"/>
                      <a:pt x="0" y="1"/>
                    </a:cubicBezTo>
                    <a:cubicBezTo>
                      <a:pt x="0" y="0"/>
                      <a:pt x="0" y="0"/>
                      <a:pt x="0" y="0"/>
                    </a:cubicBezTo>
                    <a:cubicBezTo>
                      <a:pt x="1" y="0"/>
                      <a:pt x="1" y="0"/>
                      <a:pt x="1" y="0"/>
                    </a:cubicBezTo>
                    <a:cubicBezTo>
                      <a:pt x="1" y="2"/>
                      <a:pt x="5" y="12"/>
                      <a:pt x="6" y="16"/>
                    </a:cubicBezTo>
                    <a:cubicBezTo>
                      <a:pt x="7" y="16"/>
                      <a:pt x="6" y="16"/>
                      <a:pt x="6" y="16"/>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8" name="Freeform 461"/>
              <p:cNvSpPr/>
              <p:nvPr/>
            </p:nvSpPr>
            <p:spPr bwMode="auto">
              <a:xfrm>
                <a:off x="3837" y="2110"/>
                <a:ext cx="3" cy="50"/>
              </a:xfrm>
              <a:custGeom>
                <a:avLst/>
                <a:gdLst>
                  <a:gd name="T0" fmla="*/ 1 w 1"/>
                  <a:gd name="T1" fmla="*/ 20 h 20"/>
                  <a:gd name="T2" fmla="*/ 0 w 1"/>
                  <a:gd name="T3" fmla="*/ 19 h 20"/>
                  <a:gd name="T4" fmla="*/ 0 w 1"/>
                  <a:gd name="T5" fmla="*/ 1 h 20"/>
                  <a:gd name="T6" fmla="*/ 1 w 1"/>
                  <a:gd name="T7" fmla="*/ 0 h 20"/>
                  <a:gd name="T8" fmla="*/ 1 w 1"/>
                  <a:gd name="T9" fmla="*/ 1 h 20"/>
                  <a:gd name="T10" fmla="*/ 1 w 1"/>
                  <a:gd name="T11" fmla="*/ 19 h 20"/>
                  <a:gd name="T12" fmla="*/ 1 w 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 h="20">
                    <a:moveTo>
                      <a:pt x="1" y="20"/>
                    </a:moveTo>
                    <a:cubicBezTo>
                      <a:pt x="0" y="20"/>
                      <a:pt x="0" y="19"/>
                      <a:pt x="0" y="19"/>
                    </a:cubicBezTo>
                    <a:cubicBezTo>
                      <a:pt x="0" y="17"/>
                      <a:pt x="0" y="2"/>
                      <a:pt x="0" y="1"/>
                    </a:cubicBezTo>
                    <a:cubicBezTo>
                      <a:pt x="0" y="0"/>
                      <a:pt x="1" y="0"/>
                      <a:pt x="1" y="0"/>
                    </a:cubicBezTo>
                    <a:cubicBezTo>
                      <a:pt x="1" y="0"/>
                      <a:pt x="1" y="0"/>
                      <a:pt x="1" y="1"/>
                    </a:cubicBezTo>
                    <a:cubicBezTo>
                      <a:pt x="1" y="2"/>
                      <a:pt x="1" y="17"/>
                      <a:pt x="1" y="19"/>
                    </a:cubicBezTo>
                    <a:cubicBezTo>
                      <a:pt x="1" y="19"/>
                      <a:pt x="1" y="20"/>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9" name="Freeform 462"/>
              <p:cNvSpPr/>
              <p:nvPr/>
            </p:nvSpPr>
            <p:spPr bwMode="auto">
              <a:xfrm>
                <a:off x="3840" y="2127"/>
                <a:ext cx="48" cy="30"/>
              </a:xfrm>
              <a:custGeom>
                <a:avLst/>
                <a:gdLst>
                  <a:gd name="T0" fmla="*/ 4 w 19"/>
                  <a:gd name="T1" fmla="*/ 12 h 12"/>
                  <a:gd name="T2" fmla="*/ 4 w 19"/>
                  <a:gd name="T3" fmla="*/ 11 h 12"/>
                  <a:gd name="T4" fmla="*/ 4 w 19"/>
                  <a:gd name="T5" fmla="*/ 11 h 12"/>
                  <a:gd name="T6" fmla="*/ 15 w 19"/>
                  <a:gd name="T7" fmla="*/ 6 h 12"/>
                  <a:gd name="T8" fmla="*/ 17 w 19"/>
                  <a:gd name="T9" fmla="*/ 4 h 12"/>
                  <a:gd name="T10" fmla="*/ 18 w 19"/>
                  <a:gd name="T11" fmla="*/ 1 h 12"/>
                  <a:gd name="T12" fmla="*/ 18 w 19"/>
                  <a:gd name="T13" fmla="*/ 1 h 12"/>
                  <a:gd name="T14" fmla="*/ 3 w 19"/>
                  <a:gd name="T15" fmla="*/ 9 h 12"/>
                  <a:gd name="T16" fmla="*/ 1 w 19"/>
                  <a:gd name="T17" fmla="*/ 10 h 12"/>
                  <a:gd name="T18" fmla="*/ 1 w 19"/>
                  <a:gd name="T19" fmla="*/ 10 h 12"/>
                  <a:gd name="T20" fmla="*/ 1 w 19"/>
                  <a:gd name="T21" fmla="*/ 10 h 12"/>
                  <a:gd name="T22" fmla="*/ 3 w 19"/>
                  <a:gd name="T23" fmla="*/ 8 h 12"/>
                  <a:gd name="T24" fmla="*/ 19 w 19"/>
                  <a:gd name="T25" fmla="*/ 0 h 12"/>
                  <a:gd name="T26" fmla="*/ 19 w 19"/>
                  <a:gd name="T27" fmla="*/ 0 h 12"/>
                  <a:gd name="T28" fmla="*/ 19 w 19"/>
                  <a:gd name="T29" fmla="*/ 0 h 12"/>
                  <a:gd name="T30" fmla="*/ 19 w 19"/>
                  <a:gd name="T31" fmla="*/ 2 h 12"/>
                  <a:gd name="T32" fmla="*/ 18 w 19"/>
                  <a:gd name="T33" fmla="*/ 5 h 12"/>
                  <a:gd name="T34" fmla="*/ 18 w 19"/>
                  <a:gd name="T35" fmla="*/ 5 h 12"/>
                  <a:gd name="T36" fmla="*/ 16 w 19"/>
                  <a:gd name="T37" fmla="*/ 6 h 12"/>
                  <a:gd name="T38" fmla="*/ 4 w 19"/>
                  <a:gd name="T39" fmla="*/ 11 h 12"/>
                  <a:gd name="T40" fmla="*/ 4 w 19"/>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2">
                    <a:moveTo>
                      <a:pt x="4" y="12"/>
                    </a:moveTo>
                    <a:cubicBezTo>
                      <a:pt x="4" y="12"/>
                      <a:pt x="4" y="11"/>
                      <a:pt x="4" y="11"/>
                    </a:cubicBezTo>
                    <a:cubicBezTo>
                      <a:pt x="4" y="11"/>
                      <a:pt x="4" y="11"/>
                      <a:pt x="4" y="11"/>
                    </a:cubicBezTo>
                    <a:cubicBezTo>
                      <a:pt x="7" y="9"/>
                      <a:pt x="12" y="7"/>
                      <a:pt x="15" y="6"/>
                    </a:cubicBezTo>
                    <a:cubicBezTo>
                      <a:pt x="17" y="4"/>
                      <a:pt x="17" y="4"/>
                      <a:pt x="17" y="4"/>
                    </a:cubicBezTo>
                    <a:cubicBezTo>
                      <a:pt x="18" y="3"/>
                      <a:pt x="18" y="2"/>
                      <a:pt x="18" y="1"/>
                    </a:cubicBezTo>
                    <a:cubicBezTo>
                      <a:pt x="18" y="1"/>
                      <a:pt x="18" y="1"/>
                      <a:pt x="18" y="1"/>
                    </a:cubicBezTo>
                    <a:cubicBezTo>
                      <a:pt x="14" y="3"/>
                      <a:pt x="7" y="7"/>
                      <a:pt x="3" y="9"/>
                    </a:cubicBezTo>
                    <a:cubicBezTo>
                      <a:pt x="1" y="11"/>
                      <a:pt x="1" y="11"/>
                      <a:pt x="1" y="10"/>
                    </a:cubicBezTo>
                    <a:cubicBezTo>
                      <a:pt x="1" y="10"/>
                      <a:pt x="0" y="10"/>
                      <a:pt x="1" y="10"/>
                    </a:cubicBezTo>
                    <a:cubicBezTo>
                      <a:pt x="1" y="10"/>
                      <a:pt x="1" y="10"/>
                      <a:pt x="1" y="10"/>
                    </a:cubicBezTo>
                    <a:cubicBezTo>
                      <a:pt x="1" y="9"/>
                      <a:pt x="2" y="9"/>
                      <a:pt x="3" y="8"/>
                    </a:cubicBezTo>
                    <a:cubicBezTo>
                      <a:pt x="7" y="6"/>
                      <a:pt x="14" y="2"/>
                      <a:pt x="19" y="0"/>
                    </a:cubicBezTo>
                    <a:cubicBezTo>
                      <a:pt x="19" y="0"/>
                      <a:pt x="19" y="0"/>
                      <a:pt x="19" y="0"/>
                    </a:cubicBezTo>
                    <a:cubicBezTo>
                      <a:pt x="19" y="0"/>
                      <a:pt x="19" y="0"/>
                      <a:pt x="19" y="0"/>
                    </a:cubicBezTo>
                    <a:cubicBezTo>
                      <a:pt x="19" y="1"/>
                      <a:pt x="19" y="1"/>
                      <a:pt x="19" y="2"/>
                    </a:cubicBezTo>
                    <a:cubicBezTo>
                      <a:pt x="19" y="3"/>
                      <a:pt x="19" y="4"/>
                      <a:pt x="18" y="5"/>
                    </a:cubicBezTo>
                    <a:cubicBezTo>
                      <a:pt x="18" y="5"/>
                      <a:pt x="18" y="5"/>
                      <a:pt x="18" y="5"/>
                    </a:cubicBezTo>
                    <a:cubicBezTo>
                      <a:pt x="16" y="6"/>
                      <a:pt x="16" y="6"/>
                      <a:pt x="16" y="6"/>
                    </a:cubicBezTo>
                    <a:cubicBezTo>
                      <a:pt x="12" y="8"/>
                      <a:pt x="8" y="10"/>
                      <a:pt x="4" y="11"/>
                    </a:cubicBezTo>
                    <a:cubicBezTo>
                      <a:pt x="4" y="11"/>
                      <a:pt x="4"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0" name="Freeform 463"/>
              <p:cNvSpPr/>
              <p:nvPr/>
            </p:nvSpPr>
            <p:spPr bwMode="auto">
              <a:xfrm>
                <a:off x="3850" y="2198"/>
                <a:ext cx="5" cy="12"/>
              </a:xfrm>
              <a:custGeom>
                <a:avLst/>
                <a:gdLst>
                  <a:gd name="T0" fmla="*/ 1 w 2"/>
                  <a:gd name="T1" fmla="*/ 5 h 5"/>
                  <a:gd name="T2" fmla="*/ 1 w 2"/>
                  <a:gd name="T3" fmla="*/ 5 h 5"/>
                  <a:gd name="T4" fmla="*/ 0 w 2"/>
                  <a:gd name="T5" fmla="*/ 5 h 5"/>
                  <a:gd name="T6" fmla="*/ 1 w 2"/>
                  <a:gd name="T7" fmla="*/ 0 h 5"/>
                  <a:gd name="T8" fmla="*/ 1 w 2"/>
                  <a:gd name="T9" fmla="*/ 0 h 5"/>
                  <a:gd name="T10" fmla="*/ 2 w 2"/>
                  <a:gd name="T11" fmla="*/ 0 h 5"/>
                  <a:gd name="T12" fmla="*/ 1 w 2"/>
                  <a:gd name="T13" fmla="*/ 5 h 5"/>
                  <a:gd name="T14" fmla="*/ 1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5"/>
                    </a:moveTo>
                    <a:cubicBezTo>
                      <a:pt x="1" y="5"/>
                      <a:pt x="1" y="5"/>
                      <a:pt x="1" y="5"/>
                    </a:cubicBezTo>
                    <a:cubicBezTo>
                      <a:pt x="1" y="5"/>
                      <a:pt x="0" y="5"/>
                      <a:pt x="0" y="5"/>
                    </a:cubicBezTo>
                    <a:cubicBezTo>
                      <a:pt x="1" y="3"/>
                      <a:pt x="1" y="2"/>
                      <a:pt x="1" y="0"/>
                    </a:cubicBezTo>
                    <a:cubicBezTo>
                      <a:pt x="1" y="0"/>
                      <a:pt x="1" y="0"/>
                      <a:pt x="1" y="0"/>
                    </a:cubicBezTo>
                    <a:cubicBezTo>
                      <a:pt x="1" y="0"/>
                      <a:pt x="2" y="0"/>
                      <a:pt x="2" y="0"/>
                    </a:cubicBezTo>
                    <a:cubicBezTo>
                      <a:pt x="2" y="2"/>
                      <a:pt x="2" y="3"/>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 name="Freeform 464"/>
              <p:cNvSpPr/>
              <p:nvPr/>
            </p:nvSpPr>
            <p:spPr bwMode="auto">
              <a:xfrm>
                <a:off x="3840" y="2157"/>
                <a:ext cx="20" cy="53"/>
              </a:xfrm>
              <a:custGeom>
                <a:avLst/>
                <a:gdLst>
                  <a:gd name="T0" fmla="*/ 7 w 8"/>
                  <a:gd name="T1" fmla="*/ 21 h 21"/>
                  <a:gd name="T2" fmla="*/ 7 w 8"/>
                  <a:gd name="T3" fmla="*/ 21 h 21"/>
                  <a:gd name="T4" fmla="*/ 6 w 8"/>
                  <a:gd name="T5" fmla="*/ 20 h 21"/>
                  <a:gd name="T6" fmla="*/ 5 w 8"/>
                  <a:gd name="T7" fmla="*/ 18 h 21"/>
                  <a:gd name="T8" fmla="*/ 5 w 8"/>
                  <a:gd name="T9" fmla="*/ 18 h 21"/>
                  <a:gd name="T10" fmla="*/ 6 w 8"/>
                  <a:gd name="T11" fmla="*/ 18 h 21"/>
                  <a:gd name="T12" fmla="*/ 7 w 8"/>
                  <a:gd name="T13" fmla="*/ 19 h 21"/>
                  <a:gd name="T14" fmla="*/ 7 w 8"/>
                  <a:gd name="T15" fmla="*/ 20 h 21"/>
                  <a:gd name="T16" fmla="*/ 7 w 8"/>
                  <a:gd name="T17" fmla="*/ 18 h 21"/>
                  <a:gd name="T18" fmla="*/ 7 w 8"/>
                  <a:gd name="T19" fmla="*/ 15 h 21"/>
                  <a:gd name="T20" fmla="*/ 4 w 8"/>
                  <a:gd name="T21" fmla="*/ 9 h 21"/>
                  <a:gd name="T22" fmla="*/ 0 w 8"/>
                  <a:gd name="T23" fmla="*/ 1 h 21"/>
                  <a:gd name="T24" fmla="*/ 0 w 8"/>
                  <a:gd name="T25" fmla="*/ 0 h 21"/>
                  <a:gd name="T26" fmla="*/ 1 w 8"/>
                  <a:gd name="T27" fmla="*/ 0 h 21"/>
                  <a:gd name="T28" fmla="*/ 5 w 8"/>
                  <a:gd name="T29" fmla="*/ 9 h 21"/>
                  <a:gd name="T30" fmla="*/ 8 w 8"/>
                  <a:gd name="T31" fmla="*/ 15 h 21"/>
                  <a:gd name="T32" fmla="*/ 8 w 8"/>
                  <a:gd name="T33" fmla="*/ 19 h 21"/>
                  <a:gd name="T34" fmla="*/ 8 w 8"/>
                  <a:gd name="T35" fmla="*/ 21 h 21"/>
                  <a:gd name="T36" fmla="*/ 8 w 8"/>
                  <a:gd name="T37" fmla="*/ 21 h 21"/>
                  <a:gd name="T38" fmla="*/ 7 w 8"/>
                  <a:gd name="T3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21">
                    <a:moveTo>
                      <a:pt x="7" y="21"/>
                    </a:moveTo>
                    <a:cubicBezTo>
                      <a:pt x="7" y="21"/>
                      <a:pt x="7" y="21"/>
                      <a:pt x="7" y="21"/>
                    </a:cubicBezTo>
                    <a:cubicBezTo>
                      <a:pt x="7" y="21"/>
                      <a:pt x="6" y="20"/>
                      <a:pt x="6" y="20"/>
                    </a:cubicBezTo>
                    <a:cubicBezTo>
                      <a:pt x="6" y="19"/>
                      <a:pt x="5" y="19"/>
                      <a:pt x="5" y="18"/>
                    </a:cubicBezTo>
                    <a:cubicBezTo>
                      <a:pt x="5" y="18"/>
                      <a:pt x="5" y="18"/>
                      <a:pt x="5" y="18"/>
                    </a:cubicBezTo>
                    <a:cubicBezTo>
                      <a:pt x="5" y="17"/>
                      <a:pt x="5" y="17"/>
                      <a:pt x="6" y="18"/>
                    </a:cubicBezTo>
                    <a:cubicBezTo>
                      <a:pt x="6" y="18"/>
                      <a:pt x="6" y="19"/>
                      <a:pt x="7" y="19"/>
                    </a:cubicBezTo>
                    <a:cubicBezTo>
                      <a:pt x="7" y="19"/>
                      <a:pt x="7" y="19"/>
                      <a:pt x="7" y="20"/>
                    </a:cubicBezTo>
                    <a:cubicBezTo>
                      <a:pt x="7" y="19"/>
                      <a:pt x="7" y="19"/>
                      <a:pt x="7" y="18"/>
                    </a:cubicBezTo>
                    <a:cubicBezTo>
                      <a:pt x="7" y="17"/>
                      <a:pt x="7" y="16"/>
                      <a:pt x="7" y="15"/>
                    </a:cubicBezTo>
                    <a:cubicBezTo>
                      <a:pt x="7" y="15"/>
                      <a:pt x="6" y="12"/>
                      <a:pt x="4" y="9"/>
                    </a:cubicBezTo>
                    <a:cubicBezTo>
                      <a:pt x="3" y="6"/>
                      <a:pt x="1" y="3"/>
                      <a:pt x="0" y="1"/>
                    </a:cubicBezTo>
                    <a:cubicBezTo>
                      <a:pt x="0" y="1"/>
                      <a:pt x="0" y="0"/>
                      <a:pt x="0" y="0"/>
                    </a:cubicBezTo>
                    <a:cubicBezTo>
                      <a:pt x="0" y="0"/>
                      <a:pt x="1" y="0"/>
                      <a:pt x="1" y="0"/>
                    </a:cubicBezTo>
                    <a:cubicBezTo>
                      <a:pt x="2" y="2"/>
                      <a:pt x="3" y="6"/>
                      <a:pt x="5" y="9"/>
                    </a:cubicBezTo>
                    <a:cubicBezTo>
                      <a:pt x="7" y="13"/>
                      <a:pt x="8" y="15"/>
                      <a:pt x="8" y="15"/>
                    </a:cubicBezTo>
                    <a:cubicBezTo>
                      <a:pt x="8" y="15"/>
                      <a:pt x="8" y="17"/>
                      <a:pt x="8" y="19"/>
                    </a:cubicBezTo>
                    <a:cubicBezTo>
                      <a:pt x="8" y="19"/>
                      <a:pt x="8" y="20"/>
                      <a:pt x="8" y="21"/>
                    </a:cubicBezTo>
                    <a:cubicBezTo>
                      <a:pt x="8" y="21"/>
                      <a:pt x="8" y="21"/>
                      <a:pt x="8"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 name="Freeform 465"/>
              <p:cNvSpPr/>
              <p:nvPr/>
            </p:nvSpPr>
            <p:spPr bwMode="auto">
              <a:xfrm>
                <a:off x="3842" y="2157"/>
                <a:ext cx="46" cy="18"/>
              </a:xfrm>
              <a:custGeom>
                <a:avLst/>
                <a:gdLst>
                  <a:gd name="T0" fmla="*/ 18 w 18"/>
                  <a:gd name="T1" fmla="*/ 7 h 7"/>
                  <a:gd name="T2" fmla="*/ 18 w 18"/>
                  <a:gd name="T3" fmla="*/ 7 h 7"/>
                  <a:gd name="T4" fmla="*/ 13 w 18"/>
                  <a:gd name="T5" fmla="*/ 5 h 7"/>
                  <a:gd name="T6" fmla="*/ 0 w 18"/>
                  <a:gd name="T7" fmla="*/ 0 h 7"/>
                  <a:gd name="T8" fmla="*/ 0 w 18"/>
                  <a:gd name="T9" fmla="*/ 0 h 7"/>
                  <a:gd name="T10" fmla="*/ 0 w 18"/>
                  <a:gd name="T11" fmla="*/ 0 h 7"/>
                  <a:gd name="T12" fmla="*/ 13 w 18"/>
                  <a:gd name="T13" fmla="*/ 4 h 7"/>
                  <a:gd name="T14" fmla="*/ 18 w 18"/>
                  <a:gd name="T15" fmla="*/ 6 h 7"/>
                  <a:gd name="T16" fmla="*/ 18 w 18"/>
                  <a:gd name="T17" fmla="*/ 6 h 7"/>
                  <a:gd name="T18" fmla="*/ 18 w 18"/>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18" y="7"/>
                    </a:moveTo>
                    <a:cubicBezTo>
                      <a:pt x="18" y="7"/>
                      <a:pt x="18" y="7"/>
                      <a:pt x="18" y="7"/>
                    </a:cubicBezTo>
                    <a:cubicBezTo>
                      <a:pt x="16" y="6"/>
                      <a:pt x="15" y="6"/>
                      <a:pt x="13" y="5"/>
                    </a:cubicBezTo>
                    <a:cubicBezTo>
                      <a:pt x="8" y="3"/>
                      <a:pt x="2" y="1"/>
                      <a:pt x="0" y="0"/>
                    </a:cubicBezTo>
                    <a:cubicBezTo>
                      <a:pt x="0" y="0"/>
                      <a:pt x="0" y="0"/>
                      <a:pt x="0" y="0"/>
                    </a:cubicBezTo>
                    <a:cubicBezTo>
                      <a:pt x="0" y="0"/>
                      <a:pt x="0" y="0"/>
                      <a:pt x="0" y="0"/>
                    </a:cubicBezTo>
                    <a:cubicBezTo>
                      <a:pt x="2" y="0"/>
                      <a:pt x="9" y="3"/>
                      <a:pt x="13" y="4"/>
                    </a:cubicBezTo>
                    <a:cubicBezTo>
                      <a:pt x="15" y="5"/>
                      <a:pt x="17" y="5"/>
                      <a:pt x="18" y="6"/>
                    </a:cubicBezTo>
                    <a:cubicBezTo>
                      <a:pt x="18" y="6"/>
                      <a:pt x="18" y="6"/>
                      <a:pt x="18" y="6"/>
                    </a:cubicBezTo>
                    <a:cubicBezTo>
                      <a:pt x="18" y="6"/>
                      <a:pt x="18" y="7"/>
                      <a:pt x="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 name="Freeform 466"/>
              <p:cNvSpPr/>
              <p:nvPr/>
            </p:nvSpPr>
            <p:spPr bwMode="auto">
              <a:xfrm>
                <a:off x="3883" y="2178"/>
                <a:ext cx="2" cy="12"/>
              </a:xfrm>
              <a:custGeom>
                <a:avLst/>
                <a:gdLst>
                  <a:gd name="T0" fmla="*/ 0 w 1"/>
                  <a:gd name="T1" fmla="*/ 5 h 5"/>
                  <a:gd name="T2" fmla="*/ 0 w 1"/>
                  <a:gd name="T3" fmla="*/ 5 h 5"/>
                  <a:gd name="T4" fmla="*/ 0 w 1"/>
                  <a:gd name="T5" fmla="*/ 5 h 5"/>
                  <a:gd name="T6" fmla="*/ 0 w 1"/>
                  <a:gd name="T7" fmla="*/ 2 h 5"/>
                  <a:gd name="T8" fmla="*/ 0 w 1"/>
                  <a:gd name="T9" fmla="*/ 0 h 5"/>
                  <a:gd name="T10" fmla="*/ 1 w 1"/>
                  <a:gd name="T11" fmla="*/ 0 h 5"/>
                  <a:gd name="T12" fmla="*/ 1 w 1"/>
                  <a:gd name="T13" fmla="*/ 0 h 5"/>
                  <a:gd name="T14" fmla="*/ 1 w 1"/>
                  <a:gd name="T15" fmla="*/ 2 h 5"/>
                  <a:gd name="T16" fmla="*/ 0 w 1"/>
                  <a:gd name="T17" fmla="*/ 5 h 5"/>
                  <a:gd name="T18" fmla="*/ 0 w 1"/>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5"/>
                    </a:moveTo>
                    <a:cubicBezTo>
                      <a:pt x="0" y="5"/>
                      <a:pt x="0" y="5"/>
                      <a:pt x="0" y="5"/>
                    </a:cubicBezTo>
                    <a:cubicBezTo>
                      <a:pt x="0" y="5"/>
                      <a:pt x="0" y="5"/>
                      <a:pt x="0" y="5"/>
                    </a:cubicBezTo>
                    <a:cubicBezTo>
                      <a:pt x="0" y="4"/>
                      <a:pt x="0" y="3"/>
                      <a:pt x="0" y="2"/>
                    </a:cubicBezTo>
                    <a:cubicBezTo>
                      <a:pt x="0" y="1"/>
                      <a:pt x="0" y="1"/>
                      <a:pt x="0" y="0"/>
                    </a:cubicBezTo>
                    <a:cubicBezTo>
                      <a:pt x="0" y="0"/>
                      <a:pt x="1" y="0"/>
                      <a:pt x="1" y="0"/>
                    </a:cubicBezTo>
                    <a:cubicBezTo>
                      <a:pt x="1" y="0"/>
                      <a:pt x="1" y="0"/>
                      <a:pt x="1" y="0"/>
                    </a:cubicBezTo>
                    <a:cubicBezTo>
                      <a:pt x="1" y="1"/>
                      <a:pt x="1" y="1"/>
                      <a:pt x="1" y="2"/>
                    </a:cubicBezTo>
                    <a:cubicBezTo>
                      <a:pt x="1" y="5"/>
                      <a:pt x="1"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 name="Freeform 467"/>
              <p:cNvSpPr/>
              <p:nvPr/>
            </p:nvSpPr>
            <p:spPr bwMode="auto">
              <a:xfrm>
                <a:off x="3883" y="2170"/>
                <a:ext cx="5" cy="15"/>
              </a:xfrm>
              <a:custGeom>
                <a:avLst/>
                <a:gdLst>
                  <a:gd name="T0" fmla="*/ 1 w 2"/>
                  <a:gd name="T1" fmla="*/ 6 h 6"/>
                  <a:gd name="T2" fmla="*/ 1 w 2"/>
                  <a:gd name="T3" fmla="*/ 6 h 6"/>
                  <a:gd name="T4" fmla="*/ 1 w 2"/>
                  <a:gd name="T5" fmla="*/ 6 h 6"/>
                  <a:gd name="T6" fmla="*/ 1 w 2"/>
                  <a:gd name="T7" fmla="*/ 5 h 6"/>
                  <a:gd name="T8" fmla="*/ 1 w 2"/>
                  <a:gd name="T9" fmla="*/ 5 h 6"/>
                  <a:gd name="T10" fmla="*/ 1 w 2"/>
                  <a:gd name="T11" fmla="*/ 1 h 6"/>
                  <a:gd name="T12" fmla="*/ 2 w 2"/>
                  <a:gd name="T13" fmla="*/ 0 h 6"/>
                  <a:gd name="T14" fmla="*/ 2 w 2"/>
                  <a:gd name="T15" fmla="*/ 1 h 6"/>
                  <a:gd name="T16" fmla="*/ 2 w 2"/>
                  <a:gd name="T17" fmla="*/ 6 h 6"/>
                  <a:gd name="T18" fmla="*/ 2 w 2"/>
                  <a:gd name="T19" fmla="*/ 6 h 6"/>
                  <a:gd name="T20" fmla="*/ 1 w 2"/>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6">
                    <a:moveTo>
                      <a:pt x="1" y="6"/>
                    </a:moveTo>
                    <a:cubicBezTo>
                      <a:pt x="1" y="6"/>
                      <a:pt x="1" y="6"/>
                      <a:pt x="1" y="6"/>
                    </a:cubicBezTo>
                    <a:cubicBezTo>
                      <a:pt x="1" y="6"/>
                      <a:pt x="1" y="6"/>
                      <a:pt x="1" y="6"/>
                    </a:cubicBezTo>
                    <a:cubicBezTo>
                      <a:pt x="1" y="6"/>
                      <a:pt x="0" y="5"/>
                      <a:pt x="1" y="5"/>
                    </a:cubicBezTo>
                    <a:cubicBezTo>
                      <a:pt x="1" y="5"/>
                      <a:pt x="1" y="5"/>
                      <a:pt x="1" y="5"/>
                    </a:cubicBezTo>
                    <a:cubicBezTo>
                      <a:pt x="1" y="1"/>
                      <a:pt x="1" y="1"/>
                      <a:pt x="1" y="1"/>
                    </a:cubicBezTo>
                    <a:cubicBezTo>
                      <a:pt x="1" y="1"/>
                      <a:pt x="2" y="0"/>
                      <a:pt x="2" y="0"/>
                    </a:cubicBezTo>
                    <a:cubicBezTo>
                      <a:pt x="2" y="0"/>
                      <a:pt x="2" y="1"/>
                      <a:pt x="2" y="1"/>
                    </a:cubicBezTo>
                    <a:cubicBezTo>
                      <a:pt x="2" y="6"/>
                      <a:pt x="2" y="6"/>
                      <a:pt x="2" y="6"/>
                    </a:cubicBezTo>
                    <a:cubicBezTo>
                      <a:pt x="2" y="6"/>
                      <a:pt x="2" y="6"/>
                      <a:pt x="2"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 name="Freeform 468"/>
              <p:cNvSpPr/>
              <p:nvPr/>
            </p:nvSpPr>
            <p:spPr bwMode="auto">
              <a:xfrm>
                <a:off x="3885" y="2140"/>
                <a:ext cx="8" cy="48"/>
              </a:xfrm>
              <a:custGeom>
                <a:avLst/>
                <a:gdLst>
                  <a:gd name="T0" fmla="*/ 1 w 3"/>
                  <a:gd name="T1" fmla="*/ 19 h 19"/>
                  <a:gd name="T2" fmla="*/ 0 w 3"/>
                  <a:gd name="T3" fmla="*/ 19 h 19"/>
                  <a:gd name="T4" fmla="*/ 0 w 3"/>
                  <a:gd name="T5" fmla="*/ 18 h 19"/>
                  <a:gd name="T6" fmla="*/ 1 w 3"/>
                  <a:gd name="T7" fmla="*/ 17 h 19"/>
                  <a:gd name="T8" fmla="*/ 1 w 3"/>
                  <a:gd name="T9" fmla="*/ 17 h 19"/>
                  <a:gd name="T10" fmla="*/ 2 w 3"/>
                  <a:gd name="T11" fmla="*/ 10 h 19"/>
                  <a:gd name="T12" fmla="*/ 1 w 3"/>
                  <a:gd name="T13" fmla="*/ 1 h 19"/>
                  <a:gd name="T14" fmla="*/ 1 w 3"/>
                  <a:gd name="T15" fmla="*/ 1 h 19"/>
                  <a:gd name="T16" fmla="*/ 2 w 3"/>
                  <a:gd name="T17" fmla="*/ 1 h 19"/>
                  <a:gd name="T18" fmla="*/ 3 w 3"/>
                  <a:gd name="T19" fmla="*/ 10 h 19"/>
                  <a:gd name="T20" fmla="*/ 1 w 3"/>
                  <a:gd name="T21" fmla="*/ 18 h 19"/>
                  <a:gd name="T22" fmla="*/ 1 w 3"/>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9">
                    <a:moveTo>
                      <a:pt x="1" y="19"/>
                    </a:moveTo>
                    <a:cubicBezTo>
                      <a:pt x="1" y="19"/>
                      <a:pt x="1" y="19"/>
                      <a:pt x="0" y="19"/>
                    </a:cubicBezTo>
                    <a:cubicBezTo>
                      <a:pt x="0" y="18"/>
                      <a:pt x="0" y="18"/>
                      <a:pt x="0" y="18"/>
                    </a:cubicBezTo>
                    <a:cubicBezTo>
                      <a:pt x="0" y="17"/>
                      <a:pt x="0" y="17"/>
                      <a:pt x="1" y="17"/>
                    </a:cubicBezTo>
                    <a:cubicBezTo>
                      <a:pt x="1" y="17"/>
                      <a:pt x="1" y="17"/>
                      <a:pt x="1" y="17"/>
                    </a:cubicBezTo>
                    <a:cubicBezTo>
                      <a:pt x="2" y="15"/>
                      <a:pt x="2" y="13"/>
                      <a:pt x="2" y="10"/>
                    </a:cubicBezTo>
                    <a:cubicBezTo>
                      <a:pt x="2" y="7"/>
                      <a:pt x="2" y="4"/>
                      <a:pt x="1" y="1"/>
                    </a:cubicBezTo>
                    <a:cubicBezTo>
                      <a:pt x="1" y="1"/>
                      <a:pt x="1" y="1"/>
                      <a:pt x="1" y="1"/>
                    </a:cubicBezTo>
                    <a:cubicBezTo>
                      <a:pt x="2" y="0"/>
                      <a:pt x="2" y="1"/>
                      <a:pt x="2" y="1"/>
                    </a:cubicBezTo>
                    <a:cubicBezTo>
                      <a:pt x="2" y="4"/>
                      <a:pt x="3" y="7"/>
                      <a:pt x="3" y="10"/>
                    </a:cubicBezTo>
                    <a:cubicBezTo>
                      <a:pt x="3" y="13"/>
                      <a:pt x="2" y="16"/>
                      <a:pt x="1" y="18"/>
                    </a:cubicBezTo>
                    <a:cubicBezTo>
                      <a:pt x="1" y="18"/>
                      <a:pt x="1" y="19"/>
                      <a:pt x="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 name="Freeform 469"/>
              <p:cNvSpPr/>
              <p:nvPr/>
            </p:nvSpPr>
            <p:spPr bwMode="auto">
              <a:xfrm>
                <a:off x="3840" y="2150"/>
                <a:ext cx="2" cy="10"/>
              </a:xfrm>
              <a:custGeom>
                <a:avLst/>
                <a:gdLst>
                  <a:gd name="T0" fmla="*/ 1 w 1"/>
                  <a:gd name="T1" fmla="*/ 4 h 4"/>
                  <a:gd name="T2" fmla="*/ 1 w 1"/>
                  <a:gd name="T3" fmla="*/ 4 h 4"/>
                  <a:gd name="T4" fmla="*/ 0 w 1"/>
                  <a:gd name="T5" fmla="*/ 4 h 4"/>
                  <a:gd name="T6" fmla="*/ 0 w 1"/>
                  <a:gd name="T7" fmla="*/ 2 h 4"/>
                  <a:gd name="T8" fmla="*/ 0 w 1"/>
                  <a:gd name="T9" fmla="*/ 1 h 4"/>
                  <a:gd name="T10" fmla="*/ 1 w 1"/>
                  <a:gd name="T11" fmla="*/ 0 h 4"/>
                  <a:gd name="T12" fmla="*/ 1 w 1"/>
                  <a:gd name="T13" fmla="*/ 1 h 4"/>
                  <a:gd name="T14" fmla="*/ 1 w 1"/>
                  <a:gd name="T15" fmla="*/ 2 h 4"/>
                  <a:gd name="T16" fmla="*/ 1 w 1"/>
                  <a:gd name="T17" fmla="*/ 4 h 4"/>
                  <a:gd name="T18" fmla="*/ 1 w 1"/>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4">
                    <a:moveTo>
                      <a:pt x="1" y="4"/>
                    </a:moveTo>
                    <a:cubicBezTo>
                      <a:pt x="1" y="4"/>
                      <a:pt x="1" y="4"/>
                      <a:pt x="1" y="4"/>
                    </a:cubicBezTo>
                    <a:cubicBezTo>
                      <a:pt x="0" y="4"/>
                      <a:pt x="0" y="4"/>
                      <a:pt x="0" y="4"/>
                    </a:cubicBezTo>
                    <a:cubicBezTo>
                      <a:pt x="0" y="3"/>
                      <a:pt x="0" y="3"/>
                      <a:pt x="0" y="2"/>
                    </a:cubicBezTo>
                    <a:cubicBezTo>
                      <a:pt x="0" y="2"/>
                      <a:pt x="0" y="1"/>
                      <a:pt x="0" y="1"/>
                    </a:cubicBezTo>
                    <a:cubicBezTo>
                      <a:pt x="0" y="0"/>
                      <a:pt x="1" y="0"/>
                      <a:pt x="1" y="0"/>
                    </a:cubicBezTo>
                    <a:cubicBezTo>
                      <a:pt x="1" y="0"/>
                      <a:pt x="1" y="1"/>
                      <a:pt x="1" y="1"/>
                    </a:cubicBezTo>
                    <a:cubicBezTo>
                      <a:pt x="1" y="1"/>
                      <a:pt x="1" y="2"/>
                      <a:pt x="1" y="2"/>
                    </a:cubicBezTo>
                    <a:cubicBezTo>
                      <a:pt x="1"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 name="Freeform 470"/>
              <p:cNvSpPr/>
              <p:nvPr/>
            </p:nvSpPr>
            <p:spPr bwMode="auto">
              <a:xfrm>
                <a:off x="3790" y="2170"/>
                <a:ext cx="5" cy="8"/>
              </a:xfrm>
              <a:custGeom>
                <a:avLst/>
                <a:gdLst>
                  <a:gd name="T0" fmla="*/ 0 w 2"/>
                  <a:gd name="T1" fmla="*/ 3 h 3"/>
                  <a:gd name="T2" fmla="*/ 0 w 2"/>
                  <a:gd name="T3" fmla="*/ 3 h 3"/>
                  <a:gd name="T4" fmla="*/ 0 w 2"/>
                  <a:gd name="T5" fmla="*/ 2 h 3"/>
                  <a:gd name="T6" fmla="*/ 1 w 2"/>
                  <a:gd name="T7" fmla="*/ 0 h 3"/>
                  <a:gd name="T8" fmla="*/ 1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0"/>
                      <a:pt x="1" y="0"/>
                      <a:pt x="1" y="0"/>
                    </a:cubicBezTo>
                    <a:cubicBezTo>
                      <a:pt x="1" y="0"/>
                      <a:pt x="1" y="0"/>
                      <a:pt x="1" y="0"/>
                    </a:cubicBezTo>
                    <a:cubicBezTo>
                      <a:pt x="2" y="0"/>
                      <a:pt x="2" y="1"/>
                      <a:pt x="2" y="1"/>
                    </a:cubicBezTo>
                    <a:cubicBezTo>
                      <a:pt x="1" y="3"/>
                      <a:pt x="1" y="3"/>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 name="Freeform 471"/>
              <p:cNvSpPr/>
              <p:nvPr/>
            </p:nvSpPr>
            <p:spPr bwMode="auto">
              <a:xfrm>
                <a:off x="3792" y="2175"/>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1 w 2"/>
                  <a:gd name="T11" fmla="*/ 1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0" y="1"/>
                      <a:pt x="1" y="1"/>
                    </a:cubicBezTo>
                    <a:cubicBezTo>
                      <a:pt x="1" y="1"/>
                      <a:pt x="1" y="0"/>
                      <a:pt x="1" y="1"/>
                    </a:cubicBezTo>
                    <a:cubicBezTo>
                      <a:pt x="1" y="1"/>
                      <a:pt x="2" y="1"/>
                      <a:pt x="1" y="1"/>
                    </a:cubicBezTo>
                    <a:cubicBezTo>
                      <a:pt x="1" y="2"/>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 name="Freeform 472"/>
              <p:cNvSpPr/>
              <p:nvPr/>
            </p:nvSpPr>
            <p:spPr bwMode="auto">
              <a:xfrm>
                <a:off x="3792" y="2180"/>
                <a:ext cx="8" cy="8"/>
              </a:xfrm>
              <a:custGeom>
                <a:avLst/>
                <a:gdLst>
                  <a:gd name="T0" fmla="*/ 1 w 3"/>
                  <a:gd name="T1" fmla="*/ 3 h 3"/>
                  <a:gd name="T2" fmla="*/ 1 w 3"/>
                  <a:gd name="T3" fmla="*/ 3 h 3"/>
                  <a:gd name="T4" fmla="*/ 1 w 3"/>
                  <a:gd name="T5" fmla="*/ 3 h 3"/>
                  <a:gd name="T6" fmla="*/ 2 w 3"/>
                  <a:gd name="T7" fmla="*/ 0 h 3"/>
                  <a:gd name="T8" fmla="*/ 2 w 3"/>
                  <a:gd name="T9" fmla="*/ 0 h 3"/>
                  <a:gd name="T10" fmla="*/ 2 w 3"/>
                  <a:gd name="T11" fmla="*/ 1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1" y="3"/>
                    </a:cubicBezTo>
                    <a:cubicBezTo>
                      <a:pt x="0" y="3"/>
                      <a:pt x="0" y="3"/>
                      <a:pt x="1" y="3"/>
                    </a:cubicBezTo>
                    <a:cubicBezTo>
                      <a:pt x="2" y="0"/>
                      <a:pt x="2" y="0"/>
                      <a:pt x="2" y="0"/>
                    </a:cubicBezTo>
                    <a:cubicBezTo>
                      <a:pt x="2" y="0"/>
                      <a:pt x="2" y="0"/>
                      <a:pt x="2" y="0"/>
                    </a:cubicBezTo>
                    <a:cubicBezTo>
                      <a:pt x="3" y="0"/>
                      <a:pt x="3"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 name="Freeform 473"/>
              <p:cNvSpPr/>
              <p:nvPr/>
            </p:nvSpPr>
            <p:spPr bwMode="auto">
              <a:xfrm>
                <a:off x="3795" y="2183"/>
                <a:ext cx="7" cy="10"/>
              </a:xfrm>
              <a:custGeom>
                <a:avLst/>
                <a:gdLst>
                  <a:gd name="T0" fmla="*/ 1 w 3"/>
                  <a:gd name="T1" fmla="*/ 4 h 4"/>
                  <a:gd name="T2" fmla="*/ 1 w 3"/>
                  <a:gd name="T3" fmla="*/ 4 h 4"/>
                  <a:gd name="T4" fmla="*/ 0 w 3"/>
                  <a:gd name="T5" fmla="*/ 3 h 4"/>
                  <a:gd name="T6" fmla="*/ 2 w 3"/>
                  <a:gd name="T7" fmla="*/ 1 h 4"/>
                  <a:gd name="T8" fmla="*/ 2 w 3"/>
                  <a:gd name="T9" fmla="*/ 0 h 4"/>
                  <a:gd name="T10" fmla="*/ 3 w 3"/>
                  <a:gd name="T11" fmla="*/ 1 h 4"/>
                  <a:gd name="T12" fmla="*/ 1 w 3"/>
                  <a:gd name="T13" fmla="*/ 3 h 4"/>
                  <a:gd name="T14" fmla="*/ 1 w 3"/>
                  <a:gd name="T15" fmla="*/ 4 h 4"/>
                  <a:gd name="T16" fmla="*/ 1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4"/>
                    </a:moveTo>
                    <a:cubicBezTo>
                      <a:pt x="1" y="4"/>
                      <a:pt x="1" y="4"/>
                      <a:pt x="1" y="4"/>
                    </a:cubicBezTo>
                    <a:cubicBezTo>
                      <a:pt x="0" y="4"/>
                      <a:pt x="0" y="3"/>
                      <a:pt x="0" y="3"/>
                    </a:cubicBezTo>
                    <a:cubicBezTo>
                      <a:pt x="1" y="2"/>
                      <a:pt x="1" y="1"/>
                      <a:pt x="2" y="1"/>
                    </a:cubicBezTo>
                    <a:cubicBezTo>
                      <a:pt x="2" y="0"/>
                      <a:pt x="2" y="0"/>
                      <a:pt x="2" y="0"/>
                    </a:cubicBezTo>
                    <a:cubicBezTo>
                      <a:pt x="3" y="1"/>
                      <a:pt x="3" y="1"/>
                      <a:pt x="3" y="1"/>
                    </a:cubicBezTo>
                    <a:cubicBezTo>
                      <a:pt x="2" y="2"/>
                      <a:pt x="2" y="2"/>
                      <a:pt x="1" y="3"/>
                    </a:cubicBezTo>
                    <a:cubicBezTo>
                      <a:pt x="1" y="3"/>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 name="Freeform 474"/>
              <p:cNvSpPr/>
              <p:nvPr/>
            </p:nvSpPr>
            <p:spPr bwMode="auto">
              <a:xfrm>
                <a:off x="3800" y="2188"/>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3"/>
                      <a:pt x="0" y="3"/>
                    </a:cubicBezTo>
                    <a:cubicBezTo>
                      <a:pt x="1" y="0"/>
                      <a:pt x="1" y="0"/>
                      <a:pt x="1" y="0"/>
                    </a:cubicBezTo>
                    <a:cubicBezTo>
                      <a:pt x="1" y="0"/>
                      <a:pt x="2" y="0"/>
                      <a:pt x="2" y="0"/>
                    </a:cubicBezTo>
                    <a:cubicBezTo>
                      <a:pt x="2" y="0"/>
                      <a:pt x="2" y="0"/>
                      <a:pt x="2" y="0"/>
                    </a:cubicBezTo>
                    <a:cubicBezTo>
                      <a:pt x="1" y="3"/>
                      <a:pt x="1" y="3"/>
                      <a:pt x="1" y="3"/>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 name="Freeform 475"/>
              <p:cNvSpPr/>
              <p:nvPr/>
            </p:nvSpPr>
            <p:spPr bwMode="auto">
              <a:xfrm>
                <a:off x="3802" y="2190"/>
                <a:ext cx="8" cy="10"/>
              </a:xfrm>
              <a:custGeom>
                <a:avLst/>
                <a:gdLst>
                  <a:gd name="T0" fmla="*/ 1 w 3"/>
                  <a:gd name="T1" fmla="*/ 4 h 4"/>
                  <a:gd name="T2" fmla="*/ 1 w 3"/>
                  <a:gd name="T3" fmla="*/ 4 h 4"/>
                  <a:gd name="T4" fmla="*/ 0 w 3"/>
                  <a:gd name="T5" fmla="*/ 3 h 4"/>
                  <a:gd name="T6" fmla="*/ 2 w 3"/>
                  <a:gd name="T7" fmla="*/ 0 h 4"/>
                  <a:gd name="T8" fmla="*/ 3 w 3"/>
                  <a:gd name="T9" fmla="*/ 0 h 4"/>
                  <a:gd name="T10" fmla="*/ 3 w 3"/>
                  <a:gd name="T11" fmla="*/ 0 h 4"/>
                  <a:gd name="T12" fmla="*/ 1 w 3"/>
                  <a:gd name="T13" fmla="*/ 4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0" y="4"/>
                      <a:pt x="0" y="4"/>
                      <a:pt x="0" y="3"/>
                    </a:cubicBezTo>
                    <a:cubicBezTo>
                      <a:pt x="1" y="2"/>
                      <a:pt x="1" y="1"/>
                      <a:pt x="2" y="0"/>
                    </a:cubicBezTo>
                    <a:cubicBezTo>
                      <a:pt x="2" y="0"/>
                      <a:pt x="2" y="0"/>
                      <a:pt x="3" y="0"/>
                    </a:cubicBezTo>
                    <a:cubicBezTo>
                      <a:pt x="3" y="0"/>
                      <a:pt x="3" y="0"/>
                      <a:pt x="3" y="0"/>
                    </a:cubicBezTo>
                    <a:cubicBezTo>
                      <a:pt x="2" y="1"/>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 name="Freeform 476"/>
              <p:cNvSpPr/>
              <p:nvPr/>
            </p:nvSpPr>
            <p:spPr bwMode="auto">
              <a:xfrm>
                <a:off x="3807" y="2193"/>
                <a:ext cx="8" cy="12"/>
              </a:xfrm>
              <a:custGeom>
                <a:avLst/>
                <a:gdLst>
                  <a:gd name="T0" fmla="*/ 1 w 3"/>
                  <a:gd name="T1" fmla="*/ 5 h 5"/>
                  <a:gd name="T2" fmla="*/ 0 w 3"/>
                  <a:gd name="T3" fmla="*/ 5 h 5"/>
                  <a:gd name="T4" fmla="*/ 0 w 3"/>
                  <a:gd name="T5" fmla="*/ 4 h 5"/>
                  <a:gd name="T6" fmla="*/ 2 w 3"/>
                  <a:gd name="T7" fmla="*/ 0 h 5"/>
                  <a:gd name="T8" fmla="*/ 2 w 3"/>
                  <a:gd name="T9" fmla="*/ 0 h 5"/>
                  <a:gd name="T10" fmla="*/ 3 w 3"/>
                  <a:gd name="T11" fmla="*/ 0 h 5"/>
                  <a:gd name="T12" fmla="*/ 3 w 3"/>
                  <a:gd name="T13" fmla="*/ 0 h 5"/>
                  <a:gd name="T14" fmla="*/ 3 w 3"/>
                  <a:gd name="T15" fmla="*/ 1 h 5"/>
                  <a:gd name="T16" fmla="*/ 1 w 3"/>
                  <a:gd name="T17" fmla="*/ 4 h 5"/>
                  <a:gd name="T18" fmla="*/ 1 w 3"/>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5"/>
                    </a:moveTo>
                    <a:cubicBezTo>
                      <a:pt x="1" y="5"/>
                      <a:pt x="1" y="5"/>
                      <a:pt x="0" y="5"/>
                    </a:cubicBezTo>
                    <a:cubicBezTo>
                      <a:pt x="0" y="5"/>
                      <a:pt x="0" y="4"/>
                      <a:pt x="0" y="4"/>
                    </a:cubicBezTo>
                    <a:cubicBezTo>
                      <a:pt x="1" y="3"/>
                      <a:pt x="1" y="1"/>
                      <a:pt x="2" y="0"/>
                    </a:cubicBezTo>
                    <a:cubicBezTo>
                      <a:pt x="2" y="0"/>
                      <a:pt x="2" y="0"/>
                      <a:pt x="2" y="0"/>
                    </a:cubicBezTo>
                    <a:cubicBezTo>
                      <a:pt x="3" y="0"/>
                      <a:pt x="3" y="0"/>
                      <a:pt x="3" y="0"/>
                    </a:cubicBezTo>
                    <a:cubicBezTo>
                      <a:pt x="3" y="0"/>
                      <a:pt x="3" y="0"/>
                      <a:pt x="3" y="0"/>
                    </a:cubicBezTo>
                    <a:cubicBezTo>
                      <a:pt x="3" y="1"/>
                      <a:pt x="3" y="1"/>
                      <a:pt x="3" y="1"/>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 name="Freeform 477"/>
              <p:cNvSpPr/>
              <p:nvPr/>
            </p:nvSpPr>
            <p:spPr bwMode="auto">
              <a:xfrm>
                <a:off x="3812" y="2195"/>
                <a:ext cx="10" cy="13"/>
              </a:xfrm>
              <a:custGeom>
                <a:avLst/>
                <a:gdLst>
                  <a:gd name="T0" fmla="*/ 1 w 4"/>
                  <a:gd name="T1" fmla="*/ 5 h 5"/>
                  <a:gd name="T2" fmla="*/ 1 w 4"/>
                  <a:gd name="T3" fmla="*/ 5 h 5"/>
                  <a:gd name="T4" fmla="*/ 1 w 4"/>
                  <a:gd name="T5" fmla="*/ 4 h 5"/>
                  <a:gd name="T6" fmla="*/ 3 w 4"/>
                  <a:gd name="T7" fmla="*/ 0 h 5"/>
                  <a:gd name="T8" fmla="*/ 3 w 4"/>
                  <a:gd name="T9" fmla="*/ 0 h 5"/>
                  <a:gd name="T10" fmla="*/ 3 w 4"/>
                  <a:gd name="T11" fmla="*/ 1 h 5"/>
                  <a:gd name="T12" fmla="*/ 1 w 4"/>
                  <a:gd name="T13" fmla="*/ 4 h 5"/>
                  <a:gd name="T14" fmla="*/ 1 w 4"/>
                  <a:gd name="T15" fmla="*/ 5 h 5"/>
                  <a:gd name="T16" fmla="*/ 1 w 4"/>
                  <a:gd name="T17" fmla="*/ 5 h 5"/>
                  <a:gd name="T18" fmla="*/ 1 w 4"/>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1" y="5"/>
                    </a:moveTo>
                    <a:cubicBezTo>
                      <a:pt x="1" y="5"/>
                      <a:pt x="1" y="5"/>
                      <a:pt x="1" y="5"/>
                    </a:cubicBezTo>
                    <a:cubicBezTo>
                      <a:pt x="0" y="5"/>
                      <a:pt x="1" y="4"/>
                      <a:pt x="1" y="4"/>
                    </a:cubicBezTo>
                    <a:cubicBezTo>
                      <a:pt x="3" y="0"/>
                      <a:pt x="3" y="0"/>
                      <a:pt x="3" y="0"/>
                    </a:cubicBezTo>
                    <a:cubicBezTo>
                      <a:pt x="3" y="0"/>
                      <a:pt x="3" y="0"/>
                      <a:pt x="3" y="0"/>
                    </a:cubicBezTo>
                    <a:cubicBezTo>
                      <a:pt x="3" y="0"/>
                      <a:pt x="4" y="0"/>
                      <a:pt x="3" y="1"/>
                    </a:cubicBezTo>
                    <a:cubicBezTo>
                      <a:pt x="1" y="4"/>
                      <a:pt x="1" y="4"/>
                      <a:pt x="1" y="4"/>
                    </a:cubicBezTo>
                    <a:cubicBezTo>
                      <a:pt x="1" y="4"/>
                      <a:pt x="1" y="5"/>
                      <a:pt x="1" y="5"/>
                    </a:cubicBezTo>
                    <a:cubicBezTo>
                      <a:pt x="1" y="5"/>
                      <a:pt x="1" y="5"/>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 name="Freeform 478"/>
              <p:cNvSpPr/>
              <p:nvPr/>
            </p:nvSpPr>
            <p:spPr bwMode="auto">
              <a:xfrm>
                <a:off x="3820" y="2198"/>
                <a:ext cx="7" cy="15"/>
              </a:xfrm>
              <a:custGeom>
                <a:avLst/>
                <a:gdLst>
                  <a:gd name="T0" fmla="*/ 1 w 3"/>
                  <a:gd name="T1" fmla="*/ 6 h 6"/>
                  <a:gd name="T2" fmla="*/ 0 w 3"/>
                  <a:gd name="T3" fmla="*/ 5 h 6"/>
                  <a:gd name="T4" fmla="*/ 0 w 3"/>
                  <a:gd name="T5" fmla="*/ 5 h 6"/>
                  <a:gd name="T6" fmla="*/ 2 w 3"/>
                  <a:gd name="T7" fmla="*/ 0 h 6"/>
                  <a:gd name="T8" fmla="*/ 3 w 3"/>
                  <a:gd name="T9" fmla="*/ 0 h 6"/>
                  <a:gd name="T10" fmla="*/ 3 w 3"/>
                  <a:gd name="T11" fmla="*/ 0 h 6"/>
                  <a:gd name="T12" fmla="*/ 1 w 3"/>
                  <a:gd name="T13" fmla="*/ 5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0" y="6"/>
                      <a:pt x="0" y="5"/>
                    </a:cubicBezTo>
                    <a:cubicBezTo>
                      <a:pt x="0" y="5"/>
                      <a:pt x="0" y="5"/>
                      <a:pt x="0" y="5"/>
                    </a:cubicBezTo>
                    <a:cubicBezTo>
                      <a:pt x="1" y="3"/>
                      <a:pt x="2" y="1"/>
                      <a:pt x="2" y="0"/>
                    </a:cubicBezTo>
                    <a:cubicBezTo>
                      <a:pt x="3" y="0"/>
                      <a:pt x="3" y="0"/>
                      <a:pt x="3" y="0"/>
                    </a:cubicBezTo>
                    <a:cubicBezTo>
                      <a:pt x="3" y="0"/>
                      <a:pt x="3" y="0"/>
                      <a:pt x="3" y="0"/>
                    </a:cubicBezTo>
                    <a:cubicBezTo>
                      <a:pt x="2" y="2"/>
                      <a:pt x="2" y="4"/>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 name="Freeform 479"/>
              <p:cNvSpPr/>
              <p:nvPr/>
            </p:nvSpPr>
            <p:spPr bwMode="auto">
              <a:xfrm>
                <a:off x="3825" y="2198"/>
                <a:ext cx="7" cy="15"/>
              </a:xfrm>
              <a:custGeom>
                <a:avLst/>
                <a:gdLst>
                  <a:gd name="T0" fmla="*/ 1 w 3"/>
                  <a:gd name="T1" fmla="*/ 6 h 6"/>
                  <a:gd name="T2" fmla="*/ 1 w 3"/>
                  <a:gd name="T3" fmla="*/ 6 h 6"/>
                  <a:gd name="T4" fmla="*/ 0 w 3"/>
                  <a:gd name="T5" fmla="*/ 6 h 6"/>
                  <a:gd name="T6" fmla="*/ 2 w 3"/>
                  <a:gd name="T7" fmla="*/ 1 h 6"/>
                  <a:gd name="T8" fmla="*/ 3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1" y="6"/>
                      <a:pt x="0" y="6"/>
                      <a:pt x="0" y="6"/>
                    </a:cubicBezTo>
                    <a:cubicBezTo>
                      <a:pt x="1" y="4"/>
                      <a:pt x="2" y="2"/>
                      <a:pt x="2" y="1"/>
                    </a:cubicBezTo>
                    <a:cubicBezTo>
                      <a:pt x="2" y="0"/>
                      <a:pt x="3" y="0"/>
                      <a:pt x="3" y="0"/>
                    </a:cubicBezTo>
                    <a:cubicBezTo>
                      <a:pt x="3" y="0"/>
                      <a:pt x="3" y="1"/>
                      <a:pt x="3" y="1"/>
                    </a:cubicBezTo>
                    <a:cubicBezTo>
                      <a:pt x="2" y="3"/>
                      <a:pt x="2" y="4"/>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 name="Freeform 480"/>
              <p:cNvSpPr/>
              <p:nvPr/>
            </p:nvSpPr>
            <p:spPr bwMode="auto">
              <a:xfrm>
                <a:off x="3832"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1 h 6"/>
                  <a:gd name="T12" fmla="*/ 1 w 3"/>
                  <a:gd name="T13" fmla="*/ 6 h 6"/>
                  <a:gd name="T14" fmla="*/ 0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6"/>
                    </a:moveTo>
                    <a:cubicBezTo>
                      <a:pt x="0" y="6"/>
                      <a:pt x="0" y="6"/>
                      <a:pt x="0" y="6"/>
                    </a:cubicBezTo>
                    <a:cubicBezTo>
                      <a:pt x="0" y="6"/>
                      <a:pt x="0" y="6"/>
                      <a:pt x="0" y="6"/>
                    </a:cubicBezTo>
                    <a:cubicBezTo>
                      <a:pt x="2" y="0"/>
                      <a:pt x="2" y="0"/>
                      <a:pt x="2" y="0"/>
                    </a:cubicBezTo>
                    <a:cubicBezTo>
                      <a:pt x="2" y="0"/>
                      <a:pt x="2" y="0"/>
                      <a:pt x="2" y="0"/>
                    </a:cubicBezTo>
                    <a:cubicBezTo>
                      <a:pt x="3" y="0"/>
                      <a:pt x="3" y="0"/>
                      <a:pt x="3" y="1"/>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 name="Freeform 481"/>
              <p:cNvSpPr/>
              <p:nvPr/>
            </p:nvSpPr>
            <p:spPr bwMode="auto">
              <a:xfrm>
                <a:off x="3837" y="2198"/>
                <a:ext cx="8" cy="15"/>
              </a:xfrm>
              <a:custGeom>
                <a:avLst/>
                <a:gdLst>
                  <a:gd name="T0" fmla="*/ 1 w 3"/>
                  <a:gd name="T1" fmla="*/ 6 h 6"/>
                  <a:gd name="T2" fmla="*/ 0 w 3"/>
                  <a:gd name="T3" fmla="*/ 6 h 6"/>
                  <a:gd name="T4" fmla="*/ 0 w 3"/>
                  <a:gd name="T5" fmla="*/ 6 h 6"/>
                  <a:gd name="T6" fmla="*/ 2 w 3"/>
                  <a:gd name="T7" fmla="*/ 1 h 6"/>
                  <a:gd name="T8" fmla="*/ 3 w 3"/>
                  <a:gd name="T9" fmla="*/ 0 h 6"/>
                  <a:gd name="T10" fmla="*/ 3 w 3"/>
                  <a:gd name="T11" fmla="*/ 1 h 6"/>
                  <a:gd name="T12" fmla="*/ 1 w 3"/>
                  <a:gd name="T13" fmla="*/ 5 h 6"/>
                  <a:gd name="T14" fmla="*/ 1 w 3"/>
                  <a:gd name="T15" fmla="*/ 6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1" y="6"/>
                      <a:pt x="0" y="6"/>
                      <a:pt x="0" y="6"/>
                    </a:cubicBezTo>
                    <a:cubicBezTo>
                      <a:pt x="0" y="6"/>
                      <a:pt x="0" y="6"/>
                      <a:pt x="0" y="6"/>
                    </a:cubicBezTo>
                    <a:cubicBezTo>
                      <a:pt x="2" y="1"/>
                      <a:pt x="2" y="1"/>
                      <a:pt x="2" y="1"/>
                    </a:cubicBezTo>
                    <a:cubicBezTo>
                      <a:pt x="3" y="0"/>
                      <a:pt x="3" y="0"/>
                      <a:pt x="3" y="0"/>
                    </a:cubicBezTo>
                    <a:cubicBezTo>
                      <a:pt x="3" y="0"/>
                      <a:pt x="3" y="1"/>
                      <a:pt x="3" y="1"/>
                    </a:cubicBezTo>
                    <a:cubicBezTo>
                      <a:pt x="1" y="5"/>
                      <a:pt x="1" y="5"/>
                      <a:pt x="1" y="5"/>
                    </a:cubicBezTo>
                    <a:cubicBezTo>
                      <a:pt x="1" y="6"/>
                      <a:pt x="1" y="6"/>
                      <a:pt x="1" y="6"/>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 name="Freeform 482"/>
              <p:cNvSpPr/>
              <p:nvPr/>
            </p:nvSpPr>
            <p:spPr bwMode="auto">
              <a:xfrm>
                <a:off x="3845"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0 h 6"/>
                  <a:gd name="T12" fmla="*/ 1 w 3"/>
                  <a:gd name="T13" fmla="*/ 6 h 6"/>
                  <a:gd name="T14" fmla="*/ 0 w 3"/>
                  <a:gd name="T15" fmla="*/ 6 h 6"/>
                  <a:gd name="T16" fmla="*/ 0 w 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0" y="6"/>
                    </a:moveTo>
                    <a:cubicBezTo>
                      <a:pt x="0" y="6"/>
                      <a:pt x="0" y="6"/>
                      <a:pt x="0" y="6"/>
                    </a:cubicBezTo>
                    <a:cubicBezTo>
                      <a:pt x="0" y="6"/>
                      <a:pt x="0" y="6"/>
                      <a:pt x="0" y="6"/>
                    </a:cubicBezTo>
                    <a:cubicBezTo>
                      <a:pt x="0" y="4"/>
                      <a:pt x="1" y="2"/>
                      <a:pt x="2" y="0"/>
                    </a:cubicBezTo>
                    <a:cubicBezTo>
                      <a:pt x="2" y="0"/>
                      <a:pt x="2" y="0"/>
                      <a:pt x="2" y="0"/>
                    </a:cubicBezTo>
                    <a:cubicBezTo>
                      <a:pt x="3" y="0"/>
                      <a:pt x="3" y="0"/>
                      <a:pt x="3" y="0"/>
                    </a:cubicBezTo>
                    <a:cubicBezTo>
                      <a:pt x="2" y="2"/>
                      <a:pt x="1" y="4"/>
                      <a:pt x="1" y="6"/>
                    </a:cubicBezTo>
                    <a:cubicBezTo>
                      <a:pt x="1" y="6"/>
                      <a:pt x="1" y="6"/>
                      <a:pt x="0" y="6"/>
                    </a:cubicBezTo>
                    <a:cubicBezTo>
                      <a:pt x="0"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 name="Freeform 483"/>
              <p:cNvSpPr/>
              <p:nvPr/>
            </p:nvSpPr>
            <p:spPr bwMode="auto">
              <a:xfrm>
                <a:off x="3848" y="2203"/>
                <a:ext cx="5" cy="10"/>
              </a:xfrm>
              <a:custGeom>
                <a:avLst/>
                <a:gdLst>
                  <a:gd name="T0" fmla="*/ 1 w 2"/>
                  <a:gd name="T1" fmla="*/ 4 h 4"/>
                  <a:gd name="T2" fmla="*/ 0 w 2"/>
                  <a:gd name="T3" fmla="*/ 4 h 4"/>
                  <a:gd name="T4" fmla="*/ 0 w 2"/>
                  <a:gd name="T5" fmla="*/ 3 h 4"/>
                  <a:gd name="T6" fmla="*/ 2 w 2"/>
                  <a:gd name="T7" fmla="*/ 0 h 4"/>
                  <a:gd name="T8" fmla="*/ 2 w 2"/>
                  <a:gd name="T9" fmla="*/ 0 h 4"/>
                  <a:gd name="T10" fmla="*/ 2 w 2"/>
                  <a:gd name="T11" fmla="*/ 0 h 4"/>
                  <a:gd name="T12" fmla="*/ 1 w 2"/>
                  <a:gd name="T13" fmla="*/ 3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0" y="4"/>
                    </a:cubicBezTo>
                    <a:cubicBezTo>
                      <a:pt x="0" y="4"/>
                      <a:pt x="0" y="3"/>
                      <a:pt x="0" y="3"/>
                    </a:cubicBezTo>
                    <a:cubicBezTo>
                      <a:pt x="2" y="0"/>
                      <a:pt x="2" y="0"/>
                      <a:pt x="2" y="0"/>
                    </a:cubicBezTo>
                    <a:cubicBezTo>
                      <a:pt x="2" y="0"/>
                      <a:pt x="2" y="0"/>
                      <a:pt x="2" y="0"/>
                    </a:cubicBezTo>
                    <a:cubicBezTo>
                      <a:pt x="2" y="0"/>
                      <a:pt x="2" y="0"/>
                      <a:pt x="2" y="0"/>
                    </a:cubicBezTo>
                    <a:cubicBezTo>
                      <a:pt x="1" y="3"/>
                      <a:pt x="1" y="3"/>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 name="Freeform 484"/>
              <p:cNvSpPr/>
              <p:nvPr/>
            </p:nvSpPr>
            <p:spPr bwMode="auto">
              <a:xfrm>
                <a:off x="3842"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 name="Freeform 485"/>
              <p:cNvSpPr/>
              <p:nvPr/>
            </p:nvSpPr>
            <p:spPr bwMode="auto">
              <a:xfrm>
                <a:off x="3842" y="2168"/>
                <a:ext cx="6" cy="7"/>
              </a:xfrm>
              <a:custGeom>
                <a:avLst/>
                <a:gdLst>
                  <a:gd name="T0" fmla="*/ 1 w 2"/>
                  <a:gd name="T1" fmla="*/ 3 h 3"/>
                  <a:gd name="T2" fmla="*/ 1 w 2"/>
                  <a:gd name="T3" fmla="*/ 3 h 3"/>
                  <a:gd name="T4" fmla="*/ 1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0" y="3"/>
                      <a:pt x="0" y="3"/>
                      <a:pt x="1" y="2"/>
                    </a:cubicBezTo>
                    <a:cubicBezTo>
                      <a:pt x="1" y="2"/>
                      <a:pt x="1" y="1"/>
                      <a:pt x="1" y="1"/>
                    </a:cubicBezTo>
                    <a:cubicBezTo>
                      <a:pt x="1" y="1"/>
                      <a:pt x="1" y="0"/>
                      <a:pt x="2" y="0"/>
                    </a:cubicBezTo>
                    <a:cubicBezTo>
                      <a:pt x="2" y="1"/>
                      <a:pt x="2" y="1"/>
                      <a:pt x="2" y="1"/>
                    </a:cubicBezTo>
                    <a:cubicBezTo>
                      <a:pt x="2" y="2"/>
                      <a:pt x="2"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 name="Freeform 486"/>
              <p:cNvSpPr/>
              <p:nvPr/>
            </p:nvSpPr>
            <p:spPr bwMode="auto">
              <a:xfrm>
                <a:off x="3845" y="2173"/>
                <a:ext cx="5" cy="7"/>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1"/>
                      <a:pt x="1" y="1"/>
                      <a:pt x="1" y="1"/>
                    </a:cubicBezTo>
                    <a:cubicBezTo>
                      <a:pt x="1" y="0"/>
                      <a:pt x="1" y="0"/>
                      <a:pt x="2" y="0"/>
                    </a:cubicBezTo>
                    <a:cubicBezTo>
                      <a:pt x="2" y="0"/>
                      <a:pt x="2" y="1"/>
                      <a:pt x="2" y="1"/>
                    </a:cubicBezTo>
                    <a:cubicBezTo>
                      <a:pt x="1" y="3"/>
                      <a:pt x="1" y="3"/>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 name="Freeform 487"/>
              <p:cNvSpPr/>
              <p:nvPr/>
            </p:nvSpPr>
            <p:spPr bwMode="auto">
              <a:xfrm>
                <a:off x="3848" y="2178"/>
                <a:ext cx="5" cy="10"/>
              </a:xfrm>
              <a:custGeom>
                <a:avLst/>
                <a:gdLst>
                  <a:gd name="T0" fmla="*/ 0 w 2"/>
                  <a:gd name="T1" fmla="*/ 4 h 4"/>
                  <a:gd name="T2" fmla="*/ 0 w 2"/>
                  <a:gd name="T3" fmla="*/ 3 h 4"/>
                  <a:gd name="T4" fmla="*/ 0 w 2"/>
                  <a:gd name="T5" fmla="*/ 3 h 4"/>
                  <a:gd name="T6" fmla="*/ 1 w 2"/>
                  <a:gd name="T7" fmla="*/ 0 h 4"/>
                  <a:gd name="T8" fmla="*/ 1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3"/>
                    </a:cubicBezTo>
                    <a:cubicBezTo>
                      <a:pt x="0" y="3"/>
                      <a:pt x="0" y="3"/>
                      <a:pt x="0" y="3"/>
                    </a:cubicBezTo>
                    <a:cubicBezTo>
                      <a:pt x="1" y="0"/>
                      <a:pt x="1" y="0"/>
                      <a:pt x="1" y="0"/>
                    </a:cubicBezTo>
                    <a:cubicBezTo>
                      <a:pt x="1" y="0"/>
                      <a:pt x="1" y="0"/>
                      <a:pt x="1" y="0"/>
                    </a:cubicBezTo>
                    <a:cubicBezTo>
                      <a:pt x="2" y="0"/>
                      <a:pt x="2" y="1"/>
                      <a:pt x="2" y="1"/>
                    </a:cubicBezTo>
                    <a:cubicBezTo>
                      <a:pt x="1" y="3"/>
                      <a:pt x="1" y="3"/>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 name="Freeform 488"/>
              <p:cNvSpPr/>
              <p:nvPr/>
            </p:nvSpPr>
            <p:spPr bwMode="auto">
              <a:xfrm>
                <a:off x="3850" y="2183"/>
                <a:ext cx="5" cy="10"/>
              </a:xfrm>
              <a:custGeom>
                <a:avLst/>
                <a:gdLst>
                  <a:gd name="T0" fmla="*/ 0 w 2"/>
                  <a:gd name="T1" fmla="*/ 4 h 4"/>
                  <a:gd name="T2" fmla="*/ 0 w 2"/>
                  <a:gd name="T3" fmla="*/ 3 h 4"/>
                  <a:gd name="T4" fmla="*/ 0 w 2"/>
                  <a:gd name="T5" fmla="*/ 3 h 4"/>
                  <a:gd name="T6" fmla="*/ 1 w 2"/>
                  <a:gd name="T7" fmla="*/ 0 h 4"/>
                  <a:gd name="T8" fmla="*/ 2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3"/>
                      <a:pt x="0" y="3"/>
                    </a:cubicBezTo>
                    <a:cubicBezTo>
                      <a:pt x="0" y="3"/>
                      <a:pt x="0" y="3"/>
                      <a:pt x="0" y="3"/>
                    </a:cubicBezTo>
                    <a:cubicBezTo>
                      <a:pt x="0" y="2"/>
                      <a:pt x="1" y="1"/>
                      <a:pt x="1" y="0"/>
                    </a:cubicBezTo>
                    <a:cubicBezTo>
                      <a:pt x="1" y="0"/>
                      <a:pt x="1" y="0"/>
                      <a:pt x="2" y="0"/>
                    </a:cubicBezTo>
                    <a:cubicBezTo>
                      <a:pt x="2" y="0"/>
                      <a:pt x="2" y="1"/>
                      <a:pt x="2" y="1"/>
                    </a:cubicBezTo>
                    <a:cubicBezTo>
                      <a:pt x="1" y="2"/>
                      <a:pt x="1" y="2"/>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 name="Freeform 489"/>
              <p:cNvSpPr/>
              <p:nvPr/>
            </p:nvSpPr>
            <p:spPr bwMode="auto">
              <a:xfrm>
                <a:off x="3850" y="2188"/>
                <a:ext cx="8" cy="10"/>
              </a:xfrm>
              <a:custGeom>
                <a:avLst/>
                <a:gdLst>
                  <a:gd name="T0" fmla="*/ 1 w 3"/>
                  <a:gd name="T1" fmla="*/ 4 h 4"/>
                  <a:gd name="T2" fmla="*/ 1 w 3"/>
                  <a:gd name="T3" fmla="*/ 4 h 4"/>
                  <a:gd name="T4" fmla="*/ 1 w 3"/>
                  <a:gd name="T5" fmla="*/ 3 h 4"/>
                  <a:gd name="T6" fmla="*/ 2 w 3"/>
                  <a:gd name="T7" fmla="*/ 0 h 4"/>
                  <a:gd name="T8" fmla="*/ 3 w 3"/>
                  <a:gd name="T9" fmla="*/ 0 h 4"/>
                  <a:gd name="T10" fmla="*/ 3 w 3"/>
                  <a:gd name="T11" fmla="*/ 1 h 4"/>
                  <a:gd name="T12" fmla="*/ 1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1" y="4"/>
                      <a:pt x="0" y="3"/>
                      <a:pt x="1" y="3"/>
                    </a:cubicBezTo>
                    <a:cubicBezTo>
                      <a:pt x="1" y="2"/>
                      <a:pt x="1" y="1"/>
                      <a:pt x="2" y="0"/>
                    </a:cubicBezTo>
                    <a:cubicBezTo>
                      <a:pt x="2" y="0"/>
                      <a:pt x="2" y="0"/>
                      <a:pt x="3" y="0"/>
                    </a:cubicBezTo>
                    <a:cubicBezTo>
                      <a:pt x="3" y="0"/>
                      <a:pt x="3" y="0"/>
                      <a:pt x="3" y="1"/>
                    </a:cubicBezTo>
                    <a:cubicBezTo>
                      <a:pt x="2" y="2"/>
                      <a:pt x="2" y="2"/>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 name="Freeform 490"/>
              <p:cNvSpPr/>
              <p:nvPr/>
            </p:nvSpPr>
            <p:spPr bwMode="auto">
              <a:xfrm>
                <a:off x="3853" y="2193"/>
                <a:ext cx="7" cy="10"/>
              </a:xfrm>
              <a:custGeom>
                <a:avLst/>
                <a:gdLst>
                  <a:gd name="T0" fmla="*/ 1 w 3"/>
                  <a:gd name="T1" fmla="*/ 4 h 4"/>
                  <a:gd name="T2" fmla="*/ 1 w 3"/>
                  <a:gd name="T3" fmla="*/ 4 h 4"/>
                  <a:gd name="T4" fmla="*/ 0 w 3"/>
                  <a:gd name="T5" fmla="*/ 4 h 4"/>
                  <a:gd name="T6" fmla="*/ 1 w 3"/>
                  <a:gd name="T7" fmla="*/ 2 h 4"/>
                  <a:gd name="T8" fmla="*/ 1 w 3"/>
                  <a:gd name="T9" fmla="*/ 1 h 4"/>
                  <a:gd name="T10" fmla="*/ 2 w 3"/>
                  <a:gd name="T11" fmla="*/ 0 h 4"/>
                  <a:gd name="T12" fmla="*/ 2 w 3"/>
                  <a:gd name="T13" fmla="*/ 0 h 4"/>
                  <a:gd name="T14" fmla="*/ 3 w 3"/>
                  <a:gd name="T15" fmla="*/ 0 h 4"/>
                  <a:gd name="T16" fmla="*/ 2 w 3"/>
                  <a:gd name="T17" fmla="*/ 2 h 4"/>
                  <a:gd name="T18" fmla="*/ 2 w 3"/>
                  <a:gd name="T19" fmla="*/ 2 h 4"/>
                  <a:gd name="T20" fmla="*/ 1 w 3"/>
                  <a:gd name="T21" fmla="*/ 4 h 4"/>
                  <a:gd name="T22" fmla="*/ 1 w 3"/>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4"/>
                    </a:moveTo>
                    <a:cubicBezTo>
                      <a:pt x="1" y="4"/>
                      <a:pt x="1" y="4"/>
                      <a:pt x="1" y="4"/>
                    </a:cubicBezTo>
                    <a:cubicBezTo>
                      <a:pt x="0" y="4"/>
                      <a:pt x="0" y="4"/>
                      <a:pt x="0" y="4"/>
                    </a:cubicBezTo>
                    <a:cubicBezTo>
                      <a:pt x="0" y="3"/>
                      <a:pt x="1" y="2"/>
                      <a:pt x="1" y="2"/>
                    </a:cubicBezTo>
                    <a:cubicBezTo>
                      <a:pt x="1" y="1"/>
                      <a:pt x="1" y="1"/>
                      <a:pt x="1" y="1"/>
                    </a:cubicBezTo>
                    <a:cubicBezTo>
                      <a:pt x="2" y="1"/>
                      <a:pt x="2" y="1"/>
                      <a:pt x="2" y="0"/>
                    </a:cubicBezTo>
                    <a:cubicBezTo>
                      <a:pt x="2" y="0"/>
                      <a:pt x="2" y="0"/>
                      <a:pt x="2" y="0"/>
                    </a:cubicBezTo>
                    <a:cubicBezTo>
                      <a:pt x="2" y="0"/>
                      <a:pt x="3" y="0"/>
                      <a:pt x="3" y="0"/>
                    </a:cubicBezTo>
                    <a:cubicBezTo>
                      <a:pt x="3" y="1"/>
                      <a:pt x="2" y="1"/>
                      <a:pt x="2" y="2"/>
                    </a:cubicBezTo>
                    <a:cubicBezTo>
                      <a:pt x="2" y="2"/>
                      <a:pt x="2" y="2"/>
                      <a:pt x="2" y="2"/>
                    </a:cubicBezTo>
                    <a:cubicBezTo>
                      <a:pt x="2"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 name="Freeform 491"/>
              <p:cNvSpPr/>
              <p:nvPr/>
            </p:nvSpPr>
            <p:spPr bwMode="auto">
              <a:xfrm>
                <a:off x="3855" y="2200"/>
                <a:ext cx="5" cy="8"/>
              </a:xfrm>
              <a:custGeom>
                <a:avLst/>
                <a:gdLst>
                  <a:gd name="T0" fmla="*/ 0 w 2"/>
                  <a:gd name="T1" fmla="*/ 3 h 3"/>
                  <a:gd name="T2" fmla="*/ 0 w 2"/>
                  <a:gd name="T3" fmla="*/ 2 h 3"/>
                  <a:gd name="T4" fmla="*/ 0 w 2"/>
                  <a:gd name="T5" fmla="*/ 2 h 3"/>
                  <a:gd name="T6" fmla="*/ 1 w 2"/>
                  <a:gd name="T7" fmla="*/ 0 h 3"/>
                  <a:gd name="T8" fmla="*/ 2 w 2"/>
                  <a:gd name="T9" fmla="*/ 0 h 3"/>
                  <a:gd name="T10" fmla="*/ 2 w 2"/>
                  <a:gd name="T11" fmla="*/ 0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1" y="0"/>
                      <a:pt x="1" y="0"/>
                      <a:pt x="1" y="0"/>
                    </a:cubicBezTo>
                    <a:cubicBezTo>
                      <a:pt x="1" y="0"/>
                      <a:pt x="1" y="0"/>
                      <a:pt x="2" y="0"/>
                    </a:cubicBezTo>
                    <a:cubicBezTo>
                      <a:pt x="2" y="0"/>
                      <a:pt x="2" y="0"/>
                      <a:pt x="2" y="0"/>
                    </a:cubicBezTo>
                    <a:cubicBezTo>
                      <a:pt x="1" y="2"/>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 name="Freeform 492"/>
              <p:cNvSpPr/>
              <p:nvPr/>
            </p:nvSpPr>
            <p:spPr bwMode="auto">
              <a:xfrm>
                <a:off x="3848" y="2157"/>
                <a:ext cx="2" cy="5"/>
              </a:xfrm>
              <a:custGeom>
                <a:avLst/>
                <a:gdLst>
                  <a:gd name="T0" fmla="*/ 0 w 1"/>
                  <a:gd name="T1" fmla="*/ 2 h 2"/>
                  <a:gd name="T2" fmla="*/ 0 w 1"/>
                  <a:gd name="T3" fmla="*/ 2 h 2"/>
                  <a:gd name="T4" fmla="*/ 1 w 1"/>
                  <a:gd name="T5" fmla="*/ 1 h 2"/>
                  <a:gd name="T6" fmla="*/ 1 w 1"/>
                  <a:gd name="T7" fmla="*/ 1 h 2"/>
                  <a:gd name="T8" fmla="*/ 1 w 1"/>
                  <a:gd name="T9" fmla="*/ 1 h 2"/>
                  <a:gd name="T10" fmla="*/ 1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1" y="1"/>
                    </a:cubicBezTo>
                    <a:cubicBezTo>
                      <a:pt x="1" y="0"/>
                      <a:pt x="1" y="0"/>
                      <a:pt x="1" y="1"/>
                    </a:cubicBezTo>
                    <a:cubicBezTo>
                      <a:pt x="1" y="1"/>
                      <a:pt x="1"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 name="Freeform 493"/>
              <p:cNvSpPr/>
              <p:nvPr/>
            </p:nvSpPr>
            <p:spPr bwMode="auto">
              <a:xfrm>
                <a:off x="3850" y="2160"/>
                <a:ext cx="5" cy="5"/>
              </a:xfrm>
              <a:custGeom>
                <a:avLst/>
                <a:gdLst>
                  <a:gd name="T0" fmla="*/ 1 w 2"/>
                  <a:gd name="T1" fmla="*/ 2 h 2"/>
                  <a:gd name="T2" fmla="*/ 1 w 2"/>
                  <a:gd name="T3" fmla="*/ 2 h 2"/>
                  <a:gd name="T4" fmla="*/ 0 w 2"/>
                  <a:gd name="T5" fmla="*/ 1 h 2"/>
                  <a:gd name="T6" fmla="*/ 1 w 2"/>
                  <a:gd name="T7" fmla="*/ 0 h 2"/>
                  <a:gd name="T8" fmla="*/ 1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1"/>
                      <a:pt x="1" y="1"/>
                      <a:pt x="1" y="0"/>
                    </a:cubicBezTo>
                    <a:cubicBezTo>
                      <a:pt x="1" y="0"/>
                      <a:pt x="1" y="0"/>
                      <a:pt x="1"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1" name="Freeform 494"/>
              <p:cNvSpPr/>
              <p:nvPr/>
            </p:nvSpPr>
            <p:spPr bwMode="auto">
              <a:xfrm>
                <a:off x="3855" y="2162"/>
                <a:ext cx="5" cy="6"/>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1"/>
                      <a:pt x="1" y="0"/>
                    </a:cubicBezTo>
                    <a:cubicBezTo>
                      <a:pt x="1" y="0"/>
                      <a:pt x="1"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2" name="Freeform 495"/>
              <p:cNvSpPr/>
              <p:nvPr/>
            </p:nvSpPr>
            <p:spPr bwMode="auto">
              <a:xfrm>
                <a:off x="3860" y="2162"/>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2"/>
                      <a:pt x="0" y="2"/>
                    </a:cubicBezTo>
                    <a:cubicBezTo>
                      <a:pt x="1" y="1"/>
                      <a:pt x="1" y="1"/>
                      <a:pt x="1" y="1"/>
                    </a:cubicBezTo>
                    <a:cubicBezTo>
                      <a:pt x="1" y="0"/>
                      <a:pt x="1" y="0"/>
                      <a:pt x="1" y="0"/>
                    </a:cubicBezTo>
                    <a:cubicBezTo>
                      <a:pt x="2" y="1"/>
                      <a:pt x="2" y="1"/>
                      <a:pt x="2" y="1"/>
                    </a:cubicBezTo>
                    <a:cubicBezTo>
                      <a:pt x="1" y="2"/>
                      <a:pt x="1" y="2"/>
                      <a:pt x="1" y="2"/>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3" name="Freeform 496"/>
              <p:cNvSpPr/>
              <p:nvPr/>
            </p:nvSpPr>
            <p:spPr bwMode="auto">
              <a:xfrm>
                <a:off x="3865" y="2165"/>
                <a:ext cx="5" cy="8"/>
              </a:xfrm>
              <a:custGeom>
                <a:avLst/>
                <a:gdLst>
                  <a:gd name="T0" fmla="*/ 1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2"/>
                      <a:pt x="0" y="2"/>
                    </a:cubicBezTo>
                    <a:cubicBezTo>
                      <a:pt x="1" y="1"/>
                      <a:pt x="1" y="1"/>
                      <a:pt x="1" y="1"/>
                    </a:cubicBezTo>
                    <a:cubicBezTo>
                      <a:pt x="1" y="0"/>
                      <a:pt x="1" y="0"/>
                      <a:pt x="2" y="0"/>
                    </a:cubicBezTo>
                    <a:cubicBezTo>
                      <a:pt x="2" y="0"/>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4" name="Freeform 497"/>
              <p:cNvSpPr/>
              <p:nvPr/>
            </p:nvSpPr>
            <p:spPr bwMode="auto">
              <a:xfrm>
                <a:off x="3870"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5" name="Freeform 498"/>
              <p:cNvSpPr/>
              <p:nvPr/>
            </p:nvSpPr>
            <p:spPr bwMode="auto">
              <a:xfrm>
                <a:off x="3875" y="2170"/>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6" name="Freeform 499"/>
              <p:cNvSpPr/>
              <p:nvPr/>
            </p:nvSpPr>
            <p:spPr bwMode="auto">
              <a:xfrm>
                <a:off x="3880" y="2170"/>
                <a:ext cx="5" cy="8"/>
              </a:xfrm>
              <a:custGeom>
                <a:avLst/>
                <a:gdLst>
                  <a:gd name="T0" fmla="*/ 0 w 2"/>
                  <a:gd name="T1" fmla="*/ 3 h 3"/>
                  <a:gd name="T2" fmla="*/ 0 w 2"/>
                  <a:gd name="T3" fmla="*/ 3 h 3"/>
                  <a:gd name="T4" fmla="*/ 0 w 2"/>
                  <a:gd name="T5" fmla="*/ 3 h 3"/>
                  <a:gd name="T6" fmla="*/ 1 w 2"/>
                  <a:gd name="T7" fmla="*/ 0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0" y="2"/>
                      <a:pt x="1" y="1"/>
                      <a:pt x="1" y="0"/>
                    </a:cubicBezTo>
                    <a:cubicBezTo>
                      <a:pt x="1" y="0"/>
                      <a:pt x="2" y="0"/>
                      <a:pt x="2" y="0"/>
                    </a:cubicBezTo>
                    <a:cubicBezTo>
                      <a:pt x="2" y="1"/>
                      <a:pt x="2" y="1"/>
                      <a:pt x="2" y="1"/>
                    </a:cubicBezTo>
                    <a:cubicBezTo>
                      <a:pt x="1" y="2"/>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7" name="Freeform 500"/>
              <p:cNvSpPr/>
              <p:nvPr/>
            </p:nvSpPr>
            <p:spPr bwMode="auto">
              <a:xfrm>
                <a:off x="3883" y="2175"/>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8" name="Freeform 501"/>
              <p:cNvSpPr/>
              <p:nvPr/>
            </p:nvSpPr>
            <p:spPr bwMode="auto">
              <a:xfrm>
                <a:off x="3860" y="2193"/>
                <a:ext cx="8" cy="15"/>
              </a:xfrm>
              <a:custGeom>
                <a:avLst/>
                <a:gdLst>
                  <a:gd name="T0" fmla="*/ 1 w 3"/>
                  <a:gd name="T1" fmla="*/ 6 h 6"/>
                  <a:gd name="T2" fmla="*/ 1 w 3"/>
                  <a:gd name="T3" fmla="*/ 6 h 6"/>
                  <a:gd name="T4" fmla="*/ 0 w 3"/>
                  <a:gd name="T5" fmla="*/ 6 h 6"/>
                  <a:gd name="T6" fmla="*/ 2 w 3"/>
                  <a:gd name="T7" fmla="*/ 1 h 6"/>
                  <a:gd name="T8" fmla="*/ 2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0" y="6"/>
                      <a:pt x="0" y="6"/>
                      <a:pt x="0" y="6"/>
                    </a:cubicBezTo>
                    <a:cubicBezTo>
                      <a:pt x="2" y="1"/>
                      <a:pt x="2" y="1"/>
                      <a:pt x="2" y="1"/>
                    </a:cubicBezTo>
                    <a:cubicBezTo>
                      <a:pt x="2" y="0"/>
                      <a:pt x="2" y="0"/>
                      <a:pt x="2" y="0"/>
                    </a:cubicBezTo>
                    <a:cubicBezTo>
                      <a:pt x="3" y="0"/>
                      <a:pt x="3" y="1"/>
                      <a:pt x="3" y="1"/>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9" name="Freeform 502"/>
              <p:cNvSpPr/>
              <p:nvPr/>
            </p:nvSpPr>
            <p:spPr bwMode="auto">
              <a:xfrm>
                <a:off x="3865" y="2190"/>
                <a:ext cx="5" cy="18"/>
              </a:xfrm>
              <a:custGeom>
                <a:avLst/>
                <a:gdLst>
                  <a:gd name="T0" fmla="*/ 0 w 2"/>
                  <a:gd name="T1" fmla="*/ 7 h 7"/>
                  <a:gd name="T2" fmla="*/ 0 w 2"/>
                  <a:gd name="T3" fmla="*/ 7 h 7"/>
                  <a:gd name="T4" fmla="*/ 0 w 2"/>
                  <a:gd name="T5" fmla="*/ 6 h 7"/>
                  <a:gd name="T6" fmla="*/ 2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1" y="4"/>
                      <a:pt x="1" y="3"/>
                      <a:pt x="2" y="1"/>
                    </a:cubicBezTo>
                    <a:cubicBezTo>
                      <a:pt x="2" y="1"/>
                      <a:pt x="2" y="0"/>
                      <a:pt x="2" y="0"/>
                    </a:cubicBezTo>
                    <a:cubicBezTo>
                      <a:pt x="2" y="0"/>
                      <a:pt x="2" y="1"/>
                      <a:pt x="2" y="1"/>
                    </a:cubicBezTo>
                    <a:cubicBezTo>
                      <a:pt x="2" y="3"/>
                      <a:pt x="1" y="4"/>
                      <a:pt x="1" y="6"/>
                    </a:cubicBezTo>
                    <a:cubicBezTo>
                      <a:pt x="1" y="6"/>
                      <a:pt x="1" y="6"/>
                      <a:pt x="1" y="6"/>
                    </a:cubicBezTo>
                    <a:cubicBezTo>
                      <a:pt x="1" y="7"/>
                      <a:pt x="1" y="7"/>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0" name="Freeform 503"/>
              <p:cNvSpPr/>
              <p:nvPr/>
            </p:nvSpPr>
            <p:spPr bwMode="auto">
              <a:xfrm>
                <a:off x="3870" y="2188"/>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0" y="4"/>
                      <a:pt x="1" y="2"/>
                      <a:pt x="1" y="1"/>
                    </a:cubicBezTo>
                    <a:cubicBezTo>
                      <a:pt x="2" y="0"/>
                      <a:pt x="2" y="0"/>
                      <a:pt x="2" y="0"/>
                    </a:cubicBezTo>
                    <a:cubicBezTo>
                      <a:pt x="2" y="0"/>
                      <a:pt x="2" y="1"/>
                      <a:pt x="2" y="1"/>
                    </a:cubicBezTo>
                    <a:cubicBezTo>
                      <a:pt x="2" y="2"/>
                      <a:pt x="1" y="4"/>
                      <a:pt x="1" y="6"/>
                    </a:cubicBezTo>
                    <a:cubicBezTo>
                      <a:pt x="1" y="6"/>
                      <a:pt x="1" y="6"/>
                      <a:pt x="1" y="6"/>
                    </a:cubicBezTo>
                    <a:cubicBezTo>
                      <a:pt x="1" y="7"/>
                      <a:pt x="1" y="7"/>
                      <a:pt x="1"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1" name="Freeform 504"/>
              <p:cNvSpPr/>
              <p:nvPr/>
            </p:nvSpPr>
            <p:spPr bwMode="auto">
              <a:xfrm>
                <a:off x="3875" y="2183"/>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7 h 7"/>
                  <a:gd name="T14" fmla="*/ 0 w 2"/>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7">
                    <a:moveTo>
                      <a:pt x="0" y="7"/>
                    </a:moveTo>
                    <a:cubicBezTo>
                      <a:pt x="0" y="7"/>
                      <a:pt x="0" y="7"/>
                      <a:pt x="0" y="7"/>
                    </a:cubicBezTo>
                    <a:cubicBezTo>
                      <a:pt x="0" y="7"/>
                      <a:pt x="0" y="7"/>
                      <a:pt x="0" y="6"/>
                    </a:cubicBezTo>
                    <a:cubicBezTo>
                      <a:pt x="1" y="4"/>
                      <a:pt x="1" y="3"/>
                      <a:pt x="1" y="1"/>
                    </a:cubicBezTo>
                    <a:cubicBezTo>
                      <a:pt x="2" y="0"/>
                      <a:pt x="2" y="0"/>
                      <a:pt x="2" y="0"/>
                    </a:cubicBezTo>
                    <a:cubicBezTo>
                      <a:pt x="2" y="0"/>
                      <a:pt x="2" y="0"/>
                      <a:pt x="2" y="1"/>
                    </a:cubicBezTo>
                    <a:cubicBezTo>
                      <a:pt x="2" y="3"/>
                      <a:pt x="1" y="5"/>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2" name="Freeform 505"/>
              <p:cNvSpPr/>
              <p:nvPr/>
            </p:nvSpPr>
            <p:spPr bwMode="auto">
              <a:xfrm>
                <a:off x="3845" y="2147"/>
                <a:ext cx="5" cy="10"/>
              </a:xfrm>
              <a:custGeom>
                <a:avLst/>
                <a:gdLst>
                  <a:gd name="T0" fmla="*/ 1 w 2"/>
                  <a:gd name="T1" fmla="*/ 4 h 4"/>
                  <a:gd name="T2" fmla="*/ 1 w 2"/>
                  <a:gd name="T3" fmla="*/ 4 h 4"/>
                  <a:gd name="T4" fmla="*/ 0 w 2"/>
                  <a:gd name="T5" fmla="*/ 4 h 4"/>
                  <a:gd name="T6" fmla="*/ 1 w 2"/>
                  <a:gd name="T7" fmla="*/ 0 h 4"/>
                  <a:gd name="T8" fmla="*/ 2 w 2"/>
                  <a:gd name="T9" fmla="*/ 0 h 4"/>
                  <a:gd name="T10" fmla="*/ 2 w 2"/>
                  <a:gd name="T11" fmla="*/ 1 h 4"/>
                  <a:gd name="T12" fmla="*/ 1 w 2"/>
                  <a:gd name="T13" fmla="*/ 4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1" y="4"/>
                    </a:cubicBezTo>
                    <a:cubicBezTo>
                      <a:pt x="0" y="4"/>
                      <a:pt x="0" y="4"/>
                      <a:pt x="0" y="4"/>
                    </a:cubicBezTo>
                    <a:cubicBezTo>
                      <a:pt x="0" y="3"/>
                      <a:pt x="1" y="1"/>
                      <a:pt x="1" y="0"/>
                    </a:cubicBezTo>
                    <a:cubicBezTo>
                      <a:pt x="1" y="0"/>
                      <a:pt x="2" y="0"/>
                      <a:pt x="2" y="0"/>
                    </a:cubicBezTo>
                    <a:cubicBezTo>
                      <a:pt x="2" y="0"/>
                      <a:pt x="2" y="1"/>
                      <a:pt x="2" y="1"/>
                    </a:cubicBezTo>
                    <a:cubicBezTo>
                      <a:pt x="2" y="2"/>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3" name="Freeform 506"/>
              <p:cNvSpPr/>
              <p:nvPr/>
            </p:nvSpPr>
            <p:spPr bwMode="auto">
              <a:xfrm>
                <a:off x="3853" y="2145"/>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3"/>
                    </a:cubicBezTo>
                    <a:cubicBezTo>
                      <a:pt x="0" y="2"/>
                      <a:pt x="1" y="1"/>
                      <a:pt x="1" y="0"/>
                    </a:cubicBezTo>
                    <a:cubicBezTo>
                      <a:pt x="1" y="0"/>
                      <a:pt x="1" y="0"/>
                      <a:pt x="2" y="0"/>
                    </a:cubicBezTo>
                    <a:cubicBezTo>
                      <a:pt x="2" y="0"/>
                      <a:pt x="2" y="0"/>
                      <a:pt x="2" y="0"/>
                    </a:cubicBezTo>
                    <a:cubicBezTo>
                      <a:pt x="1" y="1"/>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4" name="Freeform 507"/>
              <p:cNvSpPr/>
              <p:nvPr/>
            </p:nvSpPr>
            <p:spPr bwMode="auto">
              <a:xfrm>
                <a:off x="3855" y="2142"/>
                <a:ext cx="8" cy="13"/>
              </a:xfrm>
              <a:custGeom>
                <a:avLst/>
                <a:gdLst>
                  <a:gd name="T0" fmla="*/ 1 w 3"/>
                  <a:gd name="T1" fmla="*/ 5 h 5"/>
                  <a:gd name="T2" fmla="*/ 1 w 3"/>
                  <a:gd name="T3" fmla="*/ 5 h 5"/>
                  <a:gd name="T4" fmla="*/ 0 w 3"/>
                  <a:gd name="T5" fmla="*/ 4 h 5"/>
                  <a:gd name="T6" fmla="*/ 2 w 3"/>
                  <a:gd name="T7" fmla="*/ 0 h 5"/>
                  <a:gd name="T8" fmla="*/ 3 w 3"/>
                  <a:gd name="T9" fmla="*/ 0 h 5"/>
                  <a:gd name="T10" fmla="*/ 3 w 3"/>
                  <a:gd name="T11" fmla="*/ 0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0" y="4"/>
                    </a:cubicBezTo>
                    <a:cubicBezTo>
                      <a:pt x="1" y="3"/>
                      <a:pt x="1" y="1"/>
                      <a:pt x="2" y="0"/>
                    </a:cubicBezTo>
                    <a:cubicBezTo>
                      <a:pt x="2" y="0"/>
                      <a:pt x="3" y="0"/>
                      <a:pt x="3" y="0"/>
                    </a:cubicBezTo>
                    <a:cubicBezTo>
                      <a:pt x="3" y="0"/>
                      <a:pt x="3" y="0"/>
                      <a:pt x="3" y="0"/>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5" name="Freeform 508"/>
              <p:cNvSpPr/>
              <p:nvPr/>
            </p:nvSpPr>
            <p:spPr bwMode="auto">
              <a:xfrm>
                <a:off x="3863" y="2137"/>
                <a:ext cx="5" cy="13"/>
              </a:xfrm>
              <a:custGeom>
                <a:avLst/>
                <a:gdLst>
                  <a:gd name="T0" fmla="*/ 0 w 2"/>
                  <a:gd name="T1" fmla="*/ 5 h 5"/>
                  <a:gd name="T2" fmla="*/ 0 w 2"/>
                  <a:gd name="T3" fmla="*/ 5 h 5"/>
                  <a:gd name="T4" fmla="*/ 0 w 2"/>
                  <a:gd name="T5" fmla="*/ 5 h 5"/>
                  <a:gd name="T6" fmla="*/ 2 w 2"/>
                  <a:gd name="T7" fmla="*/ 0 h 5"/>
                  <a:gd name="T8" fmla="*/ 2 w 2"/>
                  <a:gd name="T9" fmla="*/ 0 h 5"/>
                  <a:gd name="T10" fmla="*/ 2 w 2"/>
                  <a:gd name="T11" fmla="*/ 1 h 5"/>
                  <a:gd name="T12" fmla="*/ 1 w 2"/>
                  <a:gd name="T13" fmla="*/ 5 h 5"/>
                  <a:gd name="T14" fmla="*/ 0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5"/>
                    </a:moveTo>
                    <a:cubicBezTo>
                      <a:pt x="0" y="5"/>
                      <a:pt x="0" y="5"/>
                      <a:pt x="0" y="5"/>
                    </a:cubicBezTo>
                    <a:cubicBezTo>
                      <a:pt x="0" y="5"/>
                      <a:pt x="0" y="5"/>
                      <a:pt x="0" y="5"/>
                    </a:cubicBezTo>
                    <a:cubicBezTo>
                      <a:pt x="2" y="0"/>
                      <a:pt x="2" y="0"/>
                      <a:pt x="2" y="0"/>
                    </a:cubicBezTo>
                    <a:cubicBezTo>
                      <a:pt x="2" y="0"/>
                      <a:pt x="2" y="0"/>
                      <a:pt x="2" y="0"/>
                    </a:cubicBezTo>
                    <a:cubicBezTo>
                      <a:pt x="2" y="0"/>
                      <a:pt x="2" y="0"/>
                      <a:pt x="2" y="1"/>
                    </a:cubicBezTo>
                    <a:cubicBezTo>
                      <a:pt x="1" y="5"/>
                      <a:pt x="1" y="5"/>
                      <a:pt x="1" y="5"/>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6" name="Freeform 509"/>
              <p:cNvSpPr/>
              <p:nvPr/>
            </p:nvSpPr>
            <p:spPr bwMode="auto">
              <a:xfrm>
                <a:off x="3870" y="2132"/>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6 h 6"/>
                  <a:gd name="T14" fmla="*/ 0 w 2"/>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6"/>
                    </a:moveTo>
                    <a:cubicBezTo>
                      <a:pt x="0" y="6"/>
                      <a:pt x="0" y="6"/>
                      <a:pt x="0" y="6"/>
                    </a:cubicBezTo>
                    <a:cubicBezTo>
                      <a:pt x="0" y="6"/>
                      <a:pt x="0" y="6"/>
                      <a:pt x="0" y="5"/>
                    </a:cubicBezTo>
                    <a:cubicBezTo>
                      <a:pt x="0" y="4"/>
                      <a:pt x="1" y="2"/>
                      <a:pt x="1" y="1"/>
                    </a:cubicBezTo>
                    <a:cubicBezTo>
                      <a:pt x="1" y="0"/>
                      <a:pt x="2" y="0"/>
                      <a:pt x="2" y="0"/>
                    </a:cubicBezTo>
                    <a:cubicBezTo>
                      <a:pt x="2" y="0"/>
                      <a:pt x="2" y="1"/>
                      <a:pt x="2" y="1"/>
                    </a:cubicBezTo>
                    <a:cubicBezTo>
                      <a:pt x="2" y="2"/>
                      <a:pt x="1" y="4"/>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7" name="Freeform 510"/>
              <p:cNvSpPr/>
              <p:nvPr/>
            </p:nvSpPr>
            <p:spPr bwMode="auto">
              <a:xfrm>
                <a:off x="3875" y="2130"/>
                <a:ext cx="8" cy="15"/>
              </a:xfrm>
              <a:custGeom>
                <a:avLst/>
                <a:gdLst>
                  <a:gd name="T0" fmla="*/ 1 w 3"/>
                  <a:gd name="T1" fmla="*/ 6 h 6"/>
                  <a:gd name="T2" fmla="*/ 0 w 3"/>
                  <a:gd name="T3" fmla="*/ 5 h 6"/>
                  <a:gd name="T4" fmla="*/ 0 w 3"/>
                  <a:gd name="T5" fmla="*/ 5 h 6"/>
                  <a:gd name="T6" fmla="*/ 2 w 3"/>
                  <a:gd name="T7" fmla="*/ 0 h 6"/>
                  <a:gd name="T8" fmla="*/ 2 w 3"/>
                  <a:gd name="T9" fmla="*/ 0 h 6"/>
                  <a:gd name="T10" fmla="*/ 3 w 3"/>
                  <a:gd name="T11" fmla="*/ 0 h 6"/>
                  <a:gd name="T12" fmla="*/ 1 w 3"/>
                  <a:gd name="T13" fmla="*/ 5 h 6"/>
                  <a:gd name="T14" fmla="*/ 1 w 3"/>
                  <a:gd name="T15" fmla="*/ 5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0" y="6"/>
                      <a:pt x="0" y="6"/>
                      <a:pt x="0" y="5"/>
                    </a:cubicBezTo>
                    <a:cubicBezTo>
                      <a:pt x="0" y="5"/>
                      <a:pt x="0" y="5"/>
                      <a:pt x="0" y="5"/>
                    </a:cubicBezTo>
                    <a:cubicBezTo>
                      <a:pt x="1" y="3"/>
                      <a:pt x="1" y="2"/>
                      <a:pt x="2" y="0"/>
                    </a:cubicBezTo>
                    <a:cubicBezTo>
                      <a:pt x="2" y="0"/>
                      <a:pt x="2" y="0"/>
                      <a:pt x="2" y="0"/>
                    </a:cubicBezTo>
                    <a:cubicBezTo>
                      <a:pt x="3" y="0"/>
                      <a:pt x="3" y="0"/>
                      <a:pt x="3" y="0"/>
                    </a:cubicBezTo>
                    <a:cubicBezTo>
                      <a:pt x="2" y="2"/>
                      <a:pt x="1" y="3"/>
                      <a:pt x="1" y="5"/>
                    </a:cubicBezTo>
                    <a:cubicBezTo>
                      <a:pt x="1" y="5"/>
                      <a:pt x="1" y="5"/>
                      <a:pt x="1" y="5"/>
                    </a:cubicBezTo>
                    <a:cubicBezTo>
                      <a:pt x="1"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8" name="Freeform 511"/>
              <p:cNvSpPr/>
              <p:nvPr/>
            </p:nvSpPr>
            <p:spPr bwMode="auto">
              <a:xfrm>
                <a:off x="3880" y="2127"/>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5 h 6"/>
                  <a:gd name="T14" fmla="*/ 1 w 2"/>
                  <a:gd name="T15" fmla="*/ 5 h 6"/>
                  <a:gd name="T16" fmla="*/ 1 w 2"/>
                  <a:gd name="T17" fmla="*/ 6 h 6"/>
                  <a:gd name="T18" fmla="*/ 0 w 2"/>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0" y="6"/>
                    </a:moveTo>
                    <a:cubicBezTo>
                      <a:pt x="0" y="6"/>
                      <a:pt x="0" y="6"/>
                      <a:pt x="0" y="6"/>
                    </a:cubicBezTo>
                    <a:cubicBezTo>
                      <a:pt x="0" y="6"/>
                      <a:pt x="0" y="6"/>
                      <a:pt x="0" y="5"/>
                    </a:cubicBezTo>
                    <a:cubicBezTo>
                      <a:pt x="0" y="4"/>
                      <a:pt x="1" y="2"/>
                      <a:pt x="1" y="1"/>
                    </a:cubicBezTo>
                    <a:cubicBezTo>
                      <a:pt x="2" y="0"/>
                      <a:pt x="2" y="0"/>
                      <a:pt x="2" y="0"/>
                    </a:cubicBezTo>
                    <a:cubicBezTo>
                      <a:pt x="2" y="0"/>
                      <a:pt x="2" y="1"/>
                      <a:pt x="2" y="1"/>
                    </a:cubicBezTo>
                    <a:cubicBezTo>
                      <a:pt x="2" y="2"/>
                      <a:pt x="1" y="4"/>
                      <a:pt x="1" y="5"/>
                    </a:cubicBezTo>
                    <a:cubicBezTo>
                      <a:pt x="1" y="5"/>
                      <a:pt x="1" y="5"/>
                      <a:pt x="1" y="5"/>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9" name="Freeform 512"/>
              <p:cNvSpPr/>
              <p:nvPr/>
            </p:nvSpPr>
            <p:spPr bwMode="auto">
              <a:xfrm>
                <a:off x="3848" y="2107"/>
                <a:ext cx="42" cy="23"/>
              </a:xfrm>
              <a:custGeom>
                <a:avLst/>
                <a:gdLst>
                  <a:gd name="T0" fmla="*/ 16 w 17"/>
                  <a:gd name="T1" fmla="*/ 9 h 9"/>
                  <a:gd name="T2" fmla="*/ 16 w 17"/>
                  <a:gd name="T3" fmla="*/ 8 h 9"/>
                  <a:gd name="T4" fmla="*/ 14 w 17"/>
                  <a:gd name="T5" fmla="*/ 6 h 9"/>
                  <a:gd name="T6" fmla="*/ 3 w 17"/>
                  <a:gd name="T7" fmla="*/ 1 h 9"/>
                  <a:gd name="T8" fmla="*/ 0 w 17"/>
                  <a:gd name="T9" fmla="*/ 1 h 9"/>
                  <a:gd name="T10" fmla="*/ 0 w 17"/>
                  <a:gd name="T11" fmla="*/ 0 h 9"/>
                  <a:gd name="T12" fmla="*/ 0 w 17"/>
                  <a:gd name="T13" fmla="*/ 0 h 9"/>
                  <a:gd name="T14" fmla="*/ 3 w 17"/>
                  <a:gd name="T15" fmla="*/ 0 h 9"/>
                  <a:gd name="T16" fmla="*/ 15 w 17"/>
                  <a:gd name="T17" fmla="*/ 6 h 9"/>
                  <a:gd name="T18" fmla="*/ 16 w 17"/>
                  <a:gd name="T19" fmla="*/ 8 h 9"/>
                  <a:gd name="T20" fmla="*/ 16 w 17"/>
                  <a:gd name="T21" fmla="*/ 9 h 9"/>
                  <a:gd name="T22" fmla="*/ 16 w 1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9">
                    <a:moveTo>
                      <a:pt x="16" y="9"/>
                    </a:moveTo>
                    <a:cubicBezTo>
                      <a:pt x="16" y="9"/>
                      <a:pt x="16" y="8"/>
                      <a:pt x="16" y="8"/>
                    </a:cubicBezTo>
                    <a:cubicBezTo>
                      <a:pt x="15" y="8"/>
                      <a:pt x="15" y="7"/>
                      <a:pt x="14" y="6"/>
                    </a:cubicBezTo>
                    <a:cubicBezTo>
                      <a:pt x="12" y="3"/>
                      <a:pt x="8" y="1"/>
                      <a:pt x="3" y="1"/>
                    </a:cubicBezTo>
                    <a:cubicBezTo>
                      <a:pt x="2" y="1"/>
                      <a:pt x="1" y="1"/>
                      <a:pt x="0" y="1"/>
                    </a:cubicBezTo>
                    <a:cubicBezTo>
                      <a:pt x="0" y="1"/>
                      <a:pt x="0" y="0"/>
                      <a:pt x="0" y="0"/>
                    </a:cubicBezTo>
                    <a:cubicBezTo>
                      <a:pt x="0" y="0"/>
                      <a:pt x="0" y="0"/>
                      <a:pt x="0" y="0"/>
                    </a:cubicBezTo>
                    <a:cubicBezTo>
                      <a:pt x="1" y="0"/>
                      <a:pt x="2" y="0"/>
                      <a:pt x="3" y="0"/>
                    </a:cubicBezTo>
                    <a:cubicBezTo>
                      <a:pt x="8" y="0"/>
                      <a:pt x="13" y="3"/>
                      <a:pt x="15" y="6"/>
                    </a:cubicBezTo>
                    <a:cubicBezTo>
                      <a:pt x="16" y="6"/>
                      <a:pt x="16" y="7"/>
                      <a:pt x="16" y="8"/>
                    </a:cubicBezTo>
                    <a:cubicBezTo>
                      <a:pt x="17" y="8"/>
                      <a:pt x="16" y="8"/>
                      <a:pt x="16" y="9"/>
                    </a:cubicBezTo>
                    <a:cubicBezTo>
                      <a:pt x="16" y="9"/>
                      <a:pt x="16" y="9"/>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0" name="Freeform 513"/>
              <p:cNvSpPr/>
              <p:nvPr/>
            </p:nvSpPr>
            <p:spPr bwMode="auto">
              <a:xfrm>
                <a:off x="3885" y="2140"/>
                <a:ext cx="8" cy="35"/>
              </a:xfrm>
              <a:custGeom>
                <a:avLst/>
                <a:gdLst>
                  <a:gd name="T0" fmla="*/ 1 w 3"/>
                  <a:gd name="T1" fmla="*/ 14 h 14"/>
                  <a:gd name="T2" fmla="*/ 1 w 3"/>
                  <a:gd name="T3" fmla="*/ 14 h 14"/>
                  <a:gd name="T4" fmla="*/ 0 w 3"/>
                  <a:gd name="T5" fmla="*/ 13 h 14"/>
                  <a:gd name="T6" fmla="*/ 1 w 3"/>
                  <a:gd name="T7" fmla="*/ 1 h 14"/>
                  <a:gd name="T8" fmla="*/ 1 w 3"/>
                  <a:gd name="T9" fmla="*/ 0 h 14"/>
                  <a:gd name="T10" fmla="*/ 2 w 3"/>
                  <a:gd name="T11" fmla="*/ 1 h 14"/>
                  <a:gd name="T12" fmla="*/ 1 w 3"/>
                  <a:gd name="T13" fmla="*/ 13 h 14"/>
                  <a:gd name="T14" fmla="*/ 1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1" y="14"/>
                    </a:moveTo>
                    <a:cubicBezTo>
                      <a:pt x="1" y="14"/>
                      <a:pt x="1" y="14"/>
                      <a:pt x="1" y="14"/>
                    </a:cubicBezTo>
                    <a:cubicBezTo>
                      <a:pt x="1" y="14"/>
                      <a:pt x="0" y="13"/>
                      <a:pt x="0" y="13"/>
                    </a:cubicBezTo>
                    <a:cubicBezTo>
                      <a:pt x="2" y="10"/>
                      <a:pt x="2" y="5"/>
                      <a:pt x="1" y="1"/>
                    </a:cubicBezTo>
                    <a:cubicBezTo>
                      <a:pt x="1" y="1"/>
                      <a:pt x="1" y="0"/>
                      <a:pt x="1" y="0"/>
                    </a:cubicBezTo>
                    <a:cubicBezTo>
                      <a:pt x="2" y="0"/>
                      <a:pt x="2" y="1"/>
                      <a:pt x="2" y="1"/>
                    </a:cubicBezTo>
                    <a:cubicBezTo>
                      <a:pt x="3" y="5"/>
                      <a:pt x="3" y="10"/>
                      <a:pt x="1" y="13"/>
                    </a:cubicBezTo>
                    <a:cubicBezTo>
                      <a:pt x="1" y="14"/>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1" name="Freeform 514"/>
              <p:cNvSpPr/>
              <p:nvPr/>
            </p:nvSpPr>
            <p:spPr bwMode="auto">
              <a:xfrm>
                <a:off x="3858" y="2178"/>
                <a:ext cx="27" cy="20"/>
              </a:xfrm>
              <a:custGeom>
                <a:avLst/>
                <a:gdLst>
                  <a:gd name="T0" fmla="*/ 1 w 11"/>
                  <a:gd name="T1" fmla="*/ 8 h 8"/>
                  <a:gd name="T2" fmla="*/ 0 w 11"/>
                  <a:gd name="T3" fmla="*/ 8 h 8"/>
                  <a:gd name="T4" fmla="*/ 1 w 11"/>
                  <a:gd name="T5" fmla="*/ 7 h 8"/>
                  <a:gd name="T6" fmla="*/ 11 w 11"/>
                  <a:gd name="T7" fmla="*/ 0 h 8"/>
                  <a:gd name="T8" fmla="*/ 11 w 11"/>
                  <a:gd name="T9" fmla="*/ 0 h 8"/>
                  <a:gd name="T10" fmla="*/ 11 w 11"/>
                  <a:gd name="T11" fmla="*/ 1 h 8"/>
                  <a:gd name="T12" fmla="*/ 1 w 11"/>
                  <a:gd name="T13" fmla="*/ 8 h 8"/>
                  <a:gd name="T14" fmla="*/ 1 w 11"/>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8">
                    <a:moveTo>
                      <a:pt x="1" y="8"/>
                    </a:moveTo>
                    <a:cubicBezTo>
                      <a:pt x="1" y="8"/>
                      <a:pt x="1" y="8"/>
                      <a:pt x="0" y="8"/>
                    </a:cubicBezTo>
                    <a:cubicBezTo>
                      <a:pt x="0" y="7"/>
                      <a:pt x="0" y="7"/>
                      <a:pt x="1" y="7"/>
                    </a:cubicBezTo>
                    <a:cubicBezTo>
                      <a:pt x="6" y="5"/>
                      <a:pt x="9" y="2"/>
                      <a:pt x="11" y="0"/>
                    </a:cubicBezTo>
                    <a:cubicBezTo>
                      <a:pt x="11" y="0"/>
                      <a:pt x="11" y="0"/>
                      <a:pt x="11" y="0"/>
                    </a:cubicBezTo>
                    <a:cubicBezTo>
                      <a:pt x="11" y="0"/>
                      <a:pt x="11" y="0"/>
                      <a:pt x="11" y="1"/>
                    </a:cubicBezTo>
                    <a:cubicBezTo>
                      <a:pt x="10" y="3"/>
                      <a:pt x="6" y="6"/>
                      <a:pt x="1" y="8"/>
                    </a:cubicBezTo>
                    <a:cubicBezTo>
                      <a:pt x="1" y="8"/>
                      <a:pt x="1"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2" name="Freeform 515"/>
              <p:cNvSpPr/>
              <p:nvPr/>
            </p:nvSpPr>
            <p:spPr bwMode="auto">
              <a:xfrm>
                <a:off x="3782" y="2110"/>
                <a:ext cx="71" cy="90"/>
              </a:xfrm>
              <a:custGeom>
                <a:avLst/>
                <a:gdLst>
                  <a:gd name="T0" fmla="*/ 23 w 28"/>
                  <a:gd name="T1" fmla="*/ 36 h 36"/>
                  <a:gd name="T2" fmla="*/ 8 w 28"/>
                  <a:gd name="T3" fmla="*/ 31 h 36"/>
                  <a:gd name="T4" fmla="*/ 6 w 28"/>
                  <a:gd name="T5" fmla="*/ 9 h 36"/>
                  <a:gd name="T6" fmla="*/ 23 w 28"/>
                  <a:gd name="T7" fmla="*/ 0 h 36"/>
                  <a:gd name="T8" fmla="*/ 23 w 28"/>
                  <a:gd name="T9" fmla="*/ 1 h 36"/>
                  <a:gd name="T10" fmla="*/ 23 w 28"/>
                  <a:gd name="T11" fmla="*/ 1 h 36"/>
                  <a:gd name="T12" fmla="*/ 6 w 28"/>
                  <a:gd name="T13" fmla="*/ 10 h 36"/>
                  <a:gd name="T14" fmla="*/ 9 w 28"/>
                  <a:gd name="T15" fmla="*/ 30 h 36"/>
                  <a:gd name="T16" fmla="*/ 28 w 28"/>
                  <a:gd name="T17" fmla="*/ 35 h 36"/>
                  <a:gd name="T18" fmla="*/ 28 w 28"/>
                  <a:gd name="T19" fmla="*/ 35 h 36"/>
                  <a:gd name="T20" fmla="*/ 28 w 28"/>
                  <a:gd name="T21" fmla="*/ 36 h 36"/>
                  <a:gd name="T22" fmla="*/ 23 w 2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36">
                    <a:moveTo>
                      <a:pt x="23" y="36"/>
                    </a:moveTo>
                    <a:cubicBezTo>
                      <a:pt x="19" y="36"/>
                      <a:pt x="13" y="35"/>
                      <a:pt x="8" y="31"/>
                    </a:cubicBezTo>
                    <a:cubicBezTo>
                      <a:pt x="3" y="27"/>
                      <a:pt x="0" y="17"/>
                      <a:pt x="6" y="9"/>
                    </a:cubicBezTo>
                    <a:cubicBezTo>
                      <a:pt x="9" y="4"/>
                      <a:pt x="15" y="1"/>
                      <a:pt x="23" y="0"/>
                    </a:cubicBezTo>
                    <a:cubicBezTo>
                      <a:pt x="23" y="0"/>
                      <a:pt x="23" y="0"/>
                      <a:pt x="23" y="1"/>
                    </a:cubicBezTo>
                    <a:cubicBezTo>
                      <a:pt x="23" y="1"/>
                      <a:pt x="23" y="1"/>
                      <a:pt x="23" y="1"/>
                    </a:cubicBezTo>
                    <a:cubicBezTo>
                      <a:pt x="16" y="2"/>
                      <a:pt x="10" y="5"/>
                      <a:pt x="6" y="10"/>
                    </a:cubicBezTo>
                    <a:cubicBezTo>
                      <a:pt x="1" y="17"/>
                      <a:pt x="4" y="26"/>
                      <a:pt x="9" y="30"/>
                    </a:cubicBezTo>
                    <a:cubicBezTo>
                      <a:pt x="16" y="36"/>
                      <a:pt x="23" y="36"/>
                      <a:pt x="28" y="35"/>
                    </a:cubicBezTo>
                    <a:cubicBezTo>
                      <a:pt x="28" y="35"/>
                      <a:pt x="28" y="35"/>
                      <a:pt x="28" y="35"/>
                    </a:cubicBezTo>
                    <a:cubicBezTo>
                      <a:pt x="28" y="35"/>
                      <a:pt x="28" y="36"/>
                      <a:pt x="28" y="36"/>
                    </a:cubicBezTo>
                    <a:cubicBezTo>
                      <a:pt x="27" y="36"/>
                      <a:pt x="25" y="36"/>
                      <a:pt x="2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3" name="Freeform 516"/>
              <p:cNvSpPr/>
              <p:nvPr/>
            </p:nvSpPr>
            <p:spPr bwMode="auto">
              <a:xfrm>
                <a:off x="3858" y="2188"/>
                <a:ext cx="27" cy="22"/>
              </a:xfrm>
              <a:custGeom>
                <a:avLst/>
                <a:gdLst>
                  <a:gd name="T0" fmla="*/ 0 w 11"/>
                  <a:gd name="T1" fmla="*/ 9 h 9"/>
                  <a:gd name="T2" fmla="*/ 0 w 11"/>
                  <a:gd name="T3" fmla="*/ 9 h 9"/>
                  <a:gd name="T4" fmla="*/ 0 w 11"/>
                  <a:gd name="T5" fmla="*/ 8 h 9"/>
                  <a:gd name="T6" fmla="*/ 10 w 11"/>
                  <a:gd name="T7" fmla="*/ 1 h 9"/>
                  <a:gd name="T8" fmla="*/ 10 w 11"/>
                  <a:gd name="T9" fmla="*/ 0 h 9"/>
                  <a:gd name="T10" fmla="*/ 11 w 11"/>
                  <a:gd name="T11" fmla="*/ 1 h 9"/>
                  <a:gd name="T12" fmla="*/ 1 w 11"/>
                  <a:gd name="T13" fmla="*/ 9 h 9"/>
                  <a:gd name="T14" fmla="*/ 0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0" y="9"/>
                    </a:moveTo>
                    <a:cubicBezTo>
                      <a:pt x="0" y="9"/>
                      <a:pt x="0" y="9"/>
                      <a:pt x="0" y="9"/>
                    </a:cubicBezTo>
                    <a:cubicBezTo>
                      <a:pt x="0" y="9"/>
                      <a:pt x="0" y="8"/>
                      <a:pt x="0" y="8"/>
                    </a:cubicBezTo>
                    <a:cubicBezTo>
                      <a:pt x="5" y="7"/>
                      <a:pt x="8" y="4"/>
                      <a:pt x="10" y="1"/>
                    </a:cubicBezTo>
                    <a:cubicBezTo>
                      <a:pt x="10" y="0"/>
                      <a:pt x="10" y="0"/>
                      <a:pt x="10" y="0"/>
                    </a:cubicBezTo>
                    <a:cubicBezTo>
                      <a:pt x="11" y="0"/>
                      <a:pt x="11" y="1"/>
                      <a:pt x="11" y="1"/>
                    </a:cubicBezTo>
                    <a:cubicBezTo>
                      <a:pt x="9" y="4"/>
                      <a:pt x="5" y="7"/>
                      <a:pt x="1" y="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4" name="Freeform 517"/>
              <p:cNvSpPr/>
              <p:nvPr/>
            </p:nvSpPr>
            <p:spPr bwMode="auto">
              <a:xfrm>
                <a:off x="3785" y="2155"/>
                <a:ext cx="70" cy="58"/>
              </a:xfrm>
              <a:custGeom>
                <a:avLst/>
                <a:gdLst>
                  <a:gd name="T0" fmla="*/ 21 w 28"/>
                  <a:gd name="T1" fmla="*/ 23 h 23"/>
                  <a:gd name="T2" fmla="*/ 7 w 28"/>
                  <a:gd name="T3" fmla="*/ 17 h 23"/>
                  <a:gd name="T4" fmla="*/ 2 w 28"/>
                  <a:gd name="T5" fmla="*/ 0 h 23"/>
                  <a:gd name="T6" fmla="*/ 2 w 28"/>
                  <a:gd name="T7" fmla="*/ 0 h 23"/>
                  <a:gd name="T8" fmla="*/ 3 w 28"/>
                  <a:gd name="T9" fmla="*/ 1 h 23"/>
                  <a:gd name="T10" fmla="*/ 7 w 28"/>
                  <a:gd name="T11" fmla="*/ 17 h 23"/>
                  <a:gd name="T12" fmla="*/ 27 w 28"/>
                  <a:gd name="T13" fmla="*/ 22 h 23"/>
                  <a:gd name="T14" fmla="*/ 27 w 28"/>
                  <a:gd name="T15" fmla="*/ 22 h 23"/>
                  <a:gd name="T16" fmla="*/ 27 w 28"/>
                  <a:gd name="T17" fmla="*/ 23 h 23"/>
                  <a:gd name="T18" fmla="*/ 21 w 28"/>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3">
                    <a:moveTo>
                      <a:pt x="21" y="23"/>
                    </a:moveTo>
                    <a:cubicBezTo>
                      <a:pt x="15" y="23"/>
                      <a:pt x="11" y="21"/>
                      <a:pt x="7" y="17"/>
                    </a:cubicBezTo>
                    <a:cubicBezTo>
                      <a:pt x="2" y="13"/>
                      <a:pt x="0" y="6"/>
                      <a:pt x="2" y="0"/>
                    </a:cubicBezTo>
                    <a:cubicBezTo>
                      <a:pt x="2" y="0"/>
                      <a:pt x="2" y="0"/>
                      <a:pt x="2" y="0"/>
                    </a:cubicBezTo>
                    <a:cubicBezTo>
                      <a:pt x="3" y="0"/>
                      <a:pt x="3" y="0"/>
                      <a:pt x="3" y="1"/>
                    </a:cubicBezTo>
                    <a:cubicBezTo>
                      <a:pt x="1" y="6"/>
                      <a:pt x="3" y="12"/>
                      <a:pt x="7" y="17"/>
                    </a:cubicBezTo>
                    <a:cubicBezTo>
                      <a:pt x="12" y="22"/>
                      <a:pt x="19" y="23"/>
                      <a:pt x="27" y="22"/>
                    </a:cubicBezTo>
                    <a:cubicBezTo>
                      <a:pt x="27" y="22"/>
                      <a:pt x="27" y="22"/>
                      <a:pt x="27" y="22"/>
                    </a:cubicBezTo>
                    <a:cubicBezTo>
                      <a:pt x="28" y="22"/>
                      <a:pt x="27" y="23"/>
                      <a:pt x="27" y="23"/>
                    </a:cubicBezTo>
                    <a:cubicBezTo>
                      <a:pt x="25" y="23"/>
                      <a:pt x="23" y="23"/>
                      <a:pt x="2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5" name="Freeform 518"/>
              <p:cNvSpPr/>
              <p:nvPr/>
            </p:nvSpPr>
            <p:spPr bwMode="auto">
              <a:xfrm>
                <a:off x="3842" y="2140"/>
                <a:ext cx="48" cy="17"/>
              </a:xfrm>
              <a:custGeom>
                <a:avLst/>
                <a:gdLst>
                  <a:gd name="T0" fmla="*/ 0 w 19"/>
                  <a:gd name="T1" fmla="*/ 7 h 7"/>
                  <a:gd name="T2" fmla="*/ 0 w 19"/>
                  <a:gd name="T3" fmla="*/ 7 h 7"/>
                  <a:gd name="T4" fmla="*/ 0 w 19"/>
                  <a:gd name="T5" fmla="*/ 7 h 7"/>
                  <a:gd name="T6" fmla="*/ 0 w 19"/>
                  <a:gd name="T7" fmla="*/ 7 h 7"/>
                  <a:gd name="T8" fmla="*/ 8 w 19"/>
                  <a:gd name="T9" fmla="*/ 4 h 7"/>
                  <a:gd name="T10" fmla="*/ 18 w 19"/>
                  <a:gd name="T11" fmla="*/ 0 h 7"/>
                  <a:gd name="T12" fmla="*/ 19 w 19"/>
                  <a:gd name="T13" fmla="*/ 1 h 7"/>
                  <a:gd name="T14" fmla="*/ 19 w 19"/>
                  <a:gd name="T15" fmla="*/ 1 h 7"/>
                  <a:gd name="T16" fmla="*/ 8 w 19"/>
                  <a:gd name="T17" fmla="*/ 5 h 7"/>
                  <a:gd name="T18" fmla="*/ 0 w 19"/>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
                    <a:moveTo>
                      <a:pt x="0" y="7"/>
                    </a:moveTo>
                    <a:cubicBezTo>
                      <a:pt x="0" y="7"/>
                      <a:pt x="0" y="7"/>
                      <a:pt x="0" y="7"/>
                    </a:cubicBezTo>
                    <a:cubicBezTo>
                      <a:pt x="0" y="7"/>
                      <a:pt x="0" y="7"/>
                      <a:pt x="0" y="7"/>
                    </a:cubicBezTo>
                    <a:cubicBezTo>
                      <a:pt x="0" y="7"/>
                      <a:pt x="0" y="7"/>
                      <a:pt x="0" y="7"/>
                    </a:cubicBezTo>
                    <a:cubicBezTo>
                      <a:pt x="1" y="7"/>
                      <a:pt x="5" y="5"/>
                      <a:pt x="8" y="4"/>
                    </a:cubicBezTo>
                    <a:cubicBezTo>
                      <a:pt x="11" y="3"/>
                      <a:pt x="16" y="1"/>
                      <a:pt x="18" y="0"/>
                    </a:cubicBezTo>
                    <a:cubicBezTo>
                      <a:pt x="19" y="0"/>
                      <a:pt x="19" y="1"/>
                      <a:pt x="19" y="1"/>
                    </a:cubicBezTo>
                    <a:cubicBezTo>
                      <a:pt x="19" y="1"/>
                      <a:pt x="19" y="1"/>
                      <a:pt x="19" y="1"/>
                    </a:cubicBezTo>
                    <a:cubicBezTo>
                      <a:pt x="16" y="2"/>
                      <a:pt x="12" y="4"/>
                      <a:pt x="8" y="5"/>
                    </a:cubicBezTo>
                    <a:cubicBezTo>
                      <a:pt x="4" y="7"/>
                      <a:pt x="1"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6" name="Freeform 519"/>
              <p:cNvSpPr/>
              <p:nvPr/>
            </p:nvSpPr>
            <p:spPr bwMode="auto">
              <a:xfrm>
                <a:off x="3840" y="2107"/>
                <a:ext cx="8" cy="45"/>
              </a:xfrm>
              <a:custGeom>
                <a:avLst/>
                <a:gdLst>
                  <a:gd name="T0" fmla="*/ 1 w 3"/>
                  <a:gd name="T1" fmla="*/ 18 h 18"/>
                  <a:gd name="T2" fmla="*/ 0 w 3"/>
                  <a:gd name="T3" fmla="*/ 18 h 18"/>
                  <a:gd name="T4" fmla="*/ 2 w 3"/>
                  <a:gd name="T5" fmla="*/ 6 h 18"/>
                  <a:gd name="T6" fmla="*/ 3 w 3"/>
                  <a:gd name="T7" fmla="*/ 0 h 18"/>
                  <a:gd name="T8" fmla="*/ 3 w 3"/>
                  <a:gd name="T9" fmla="*/ 0 h 18"/>
                  <a:gd name="T10" fmla="*/ 3 w 3"/>
                  <a:gd name="T11" fmla="*/ 0 h 18"/>
                  <a:gd name="T12" fmla="*/ 3 w 3"/>
                  <a:gd name="T13" fmla="*/ 6 h 18"/>
                  <a:gd name="T14" fmla="*/ 1 w 3"/>
                  <a:gd name="T15" fmla="*/ 18 h 18"/>
                  <a:gd name="T16" fmla="*/ 1 w 3"/>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8">
                    <a:moveTo>
                      <a:pt x="1" y="18"/>
                    </a:moveTo>
                    <a:cubicBezTo>
                      <a:pt x="1" y="18"/>
                      <a:pt x="0" y="18"/>
                      <a:pt x="0" y="18"/>
                    </a:cubicBezTo>
                    <a:cubicBezTo>
                      <a:pt x="1" y="13"/>
                      <a:pt x="1" y="10"/>
                      <a:pt x="2" y="6"/>
                    </a:cubicBezTo>
                    <a:cubicBezTo>
                      <a:pt x="2" y="4"/>
                      <a:pt x="2" y="3"/>
                      <a:pt x="3" y="0"/>
                    </a:cubicBezTo>
                    <a:cubicBezTo>
                      <a:pt x="3" y="0"/>
                      <a:pt x="3" y="0"/>
                      <a:pt x="3" y="0"/>
                    </a:cubicBezTo>
                    <a:cubicBezTo>
                      <a:pt x="3" y="0"/>
                      <a:pt x="3" y="0"/>
                      <a:pt x="3" y="0"/>
                    </a:cubicBezTo>
                    <a:cubicBezTo>
                      <a:pt x="3" y="3"/>
                      <a:pt x="3" y="5"/>
                      <a:pt x="3" y="6"/>
                    </a:cubicBezTo>
                    <a:cubicBezTo>
                      <a:pt x="2" y="10"/>
                      <a:pt x="2" y="14"/>
                      <a:pt x="1" y="18"/>
                    </a:cubicBezTo>
                    <a:cubicBezTo>
                      <a:pt x="1" y="18"/>
                      <a:pt x="1" y="18"/>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7" name="Freeform 520"/>
              <p:cNvSpPr/>
              <p:nvPr/>
            </p:nvSpPr>
            <p:spPr bwMode="auto">
              <a:xfrm>
                <a:off x="3837" y="2157"/>
                <a:ext cx="48" cy="23"/>
              </a:xfrm>
              <a:custGeom>
                <a:avLst/>
                <a:gdLst>
                  <a:gd name="T0" fmla="*/ 19 w 19"/>
                  <a:gd name="T1" fmla="*/ 9 h 9"/>
                  <a:gd name="T2" fmla="*/ 19 w 19"/>
                  <a:gd name="T3" fmla="*/ 9 h 9"/>
                  <a:gd name="T4" fmla="*/ 16 w 19"/>
                  <a:gd name="T5" fmla="*/ 7 h 9"/>
                  <a:gd name="T6" fmla="*/ 1 w 19"/>
                  <a:gd name="T7" fmla="*/ 1 h 9"/>
                  <a:gd name="T8" fmla="*/ 0 w 19"/>
                  <a:gd name="T9" fmla="*/ 0 h 9"/>
                  <a:gd name="T10" fmla="*/ 1 w 19"/>
                  <a:gd name="T11" fmla="*/ 0 h 9"/>
                  <a:gd name="T12" fmla="*/ 16 w 19"/>
                  <a:gd name="T13" fmla="*/ 7 h 9"/>
                  <a:gd name="T14" fmla="*/ 19 w 19"/>
                  <a:gd name="T15" fmla="*/ 8 h 9"/>
                  <a:gd name="T16" fmla="*/ 19 w 19"/>
                  <a:gd name="T17" fmla="*/ 8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cubicBezTo>
                      <a:pt x="19" y="9"/>
                      <a:pt x="19" y="9"/>
                      <a:pt x="19" y="9"/>
                    </a:cubicBezTo>
                    <a:cubicBezTo>
                      <a:pt x="18" y="9"/>
                      <a:pt x="17" y="8"/>
                      <a:pt x="16" y="7"/>
                    </a:cubicBezTo>
                    <a:cubicBezTo>
                      <a:pt x="11" y="5"/>
                      <a:pt x="2" y="2"/>
                      <a:pt x="1" y="1"/>
                    </a:cubicBezTo>
                    <a:cubicBezTo>
                      <a:pt x="0" y="1"/>
                      <a:pt x="0" y="0"/>
                      <a:pt x="0" y="0"/>
                    </a:cubicBezTo>
                    <a:cubicBezTo>
                      <a:pt x="0" y="0"/>
                      <a:pt x="1" y="0"/>
                      <a:pt x="1" y="0"/>
                    </a:cubicBezTo>
                    <a:cubicBezTo>
                      <a:pt x="3" y="1"/>
                      <a:pt x="11" y="5"/>
                      <a:pt x="16" y="7"/>
                    </a:cubicBezTo>
                    <a:cubicBezTo>
                      <a:pt x="17" y="7"/>
                      <a:pt x="19" y="8"/>
                      <a:pt x="19" y="8"/>
                    </a:cubicBezTo>
                    <a:cubicBezTo>
                      <a:pt x="19" y="8"/>
                      <a:pt x="19" y="8"/>
                      <a:pt x="19" y="8"/>
                    </a:cubicBezTo>
                    <a:cubicBezTo>
                      <a:pt x="19" y="9"/>
                      <a:pt x="19" y="9"/>
                      <a:pt x="1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8" name="Freeform 521"/>
              <p:cNvSpPr/>
              <p:nvPr/>
            </p:nvSpPr>
            <p:spPr bwMode="auto">
              <a:xfrm>
                <a:off x="3837" y="2157"/>
                <a:ext cx="18" cy="43"/>
              </a:xfrm>
              <a:custGeom>
                <a:avLst/>
                <a:gdLst>
                  <a:gd name="T0" fmla="*/ 6 w 7"/>
                  <a:gd name="T1" fmla="*/ 17 h 17"/>
                  <a:gd name="T2" fmla="*/ 6 w 7"/>
                  <a:gd name="T3" fmla="*/ 16 h 17"/>
                  <a:gd name="T4" fmla="*/ 0 w 7"/>
                  <a:gd name="T5" fmla="*/ 1 h 17"/>
                  <a:gd name="T6" fmla="*/ 0 w 7"/>
                  <a:gd name="T7" fmla="*/ 0 h 17"/>
                  <a:gd name="T8" fmla="*/ 1 w 7"/>
                  <a:gd name="T9" fmla="*/ 0 h 17"/>
                  <a:gd name="T10" fmla="*/ 6 w 7"/>
                  <a:gd name="T11" fmla="*/ 16 h 17"/>
                  <a:gd name="T12" fmla="*/ 6 w 7"/>
                  <a:gd name="T13" fmla="*/ 16 h 17"/>
                  <a:gd name="T14" fmla="*/ 6 w 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7">
                    <a:moveTo>
                      <a:pt x="6" y="17"/>
                    </a:moveTo>
                    <a:cubicBezTo>
                      <a:pt x="6" y="17"/>
                      <a:pt x="6" y="16"/>
                      <a:pt x="6" y="16"/>
                    </a:cubicBezTo>
                    <a:cubicBezTo>
                      <a:pt x="4" y="13"/>
                      <a:pt x="1" y="2"/>
                      <a:pt x="0" y="1"/>
                    </a:cubicBezTo>
                    <a:cubicBezTo>
                      <a:pt x="0" y="0"/>
                      <a:pt x="0" y="0"/>
                      <a:pt x="0" y="0"/>
                    </a:cubicBezTo>
                    <a:cubicBezTo>
                      <a:pt x="1" y="0"/>
                      <a:pt x="1" y="0"/>
                      <a:pt x="1" y="0"/>
                    </a:cubicBezTo>
                    <a:cubicBezTo>
                      <a:pt x="1" y="2"/>
                      <a:pt x="5" y="12"/>
                      <a:pt x="6" y="16"/>
                    </a:cubicBezTo>
                    <a:cubicBezTo>
                      <a:pt x="7" y="16"/>
                      <a:pt x="6" y="16"/>
                      <a:pt x="6" y="16"/>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9" name="Freeform 522"/>
              <p:cNvSpPr/>
              <p:nvPr/>
            </p:nvSpPr>
            <p:spPr bwMode="auto">
              <a:xfrm>
                <a:off x="3837" y="2110"/>
                <a:ext cx="3" cy="50"/>
              </a:xfrm>
              <a:custGeom>
                <a:avLst/>
                <a:gdLst>
                  <a:gd name="T0" fmla="*/ 1 w 1"/>
                  <a:gd name="T1" fmla="*/ 20 h 20"/>
                  <a:gd name="T2" fmla="*/ 0 w 1"/>
                  <a:gd name="T3" fmla="*/ 19 h 20"/>
                  <a:gd name="T4" fmla="*/ 0 w 1"/>
                  <a:gd name="T5" fmla="*/ 1 h 20"/>
                  <a:gd name="T6" fmla="*/ 1 w 1"/>
                  <a:gd name="T7" fmla="*/ 0 h 20"/>
                  <a:gd name="T8" fmla="*/ 1 w 1"/>
                  <a:gd name="T9" fmla="*/ 1 h 20"/>
                  <a:gd name="T10" fmla="*/ 1 w 1"/>
                  <a:gd name="T11" fmla="*/ 19 h 20"/>
                  <a:gd name="T12" fmla="*/ 1 w 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 h="20">
                    <a:moveTo>
                      <a:pt x="1" y="20"/>
                    </a:moveTo>
                    <a:cubicBezTo>
                      <a:pt x="0" y="20"/>
                      <a:pt x="0" y="19"/>
                      <a:pt x="0" y="19"/>
                    </a:cubicBezTo>
                    <a:cubicBezTo>
                      <a:pt x="0" y="17"/>
                      <a:pt x="0" y="2"/>
                      <a:pt x="0" y="1"/>
                    </a:cubicBezTo>
                    <a:cubicBezTo>
                      <a:pt x="0" y="0"/>
                      <a:pt x="1" y="0"/>
                      <a:pt x="1" y="0"/>
                    </a:cubicBezTo>
                    <a:cubicBezTo>
                      <a:pt x="1" y="0"/>
                      <a:pt x="1" y="0"/>
                      <a:pt x="1" y="1"/>
                    </a:cubicBezTo>
                    <a:cubicBezTo>
                      <a:pt x="1" y="2"/>
                      <a:pt x="1" y="17"/>
                      <a:pt x="1" y="19"/>
                    </a:cubicBezTo>
                    <a:cubicBezTo>
                      <a:pt x="1" y="19"/>
                      <a:pt x="1" y="20"/>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0" name="Freeform 523"/>
              <p:cNvSpPr/>
              <p:nvPr/>
            </p:nvSpPr>
            <p:spPr bwMode="auto">
              <a:xfrm>
                <a:off x="3840" y="2127"/>
                <a:ext cx="48" cy="30"/>
              </a:xfrm>
              <a:custGeom>
                <a:avLst/>
                <a:gdLst>
                  <a:gd name="T0" fmla="*/ 4 w 19"/>
                  <a:gd name="T1" fmla="*/ 12 h 12"/>
                  <a:gd name="T2" fmla="*/ 4 w 19"/>
                  <a:gd name="T3" fmla="*/ 11 h 12"/>
                  <a:gd name="T4" fmla="*/ 4 w 19"/>
                  <a:gd name="T5" fmla="*/ 11 h 12"/>
                  <a:gd name="T6" fmla="*/ 15 w 19"/>
                  <a:gd name="T7" fmla="*/ 6 h 12"/>
                  <a:gd name="T8" fmla="*/ 17 w 19"/>
                  <a:gd name="T9" fmla="*/ 4 h 12"/>
                  <a:gd name="T10" fmla="*/ 18 w 19"/>
                  <a:gd name="T11" fmla="*/ 1 h 12"/>
                  <a:gd name="T12" fmla="*/ 18 w 19"/>
                  <a:gd name="T13" fmla="*/ 1 h 12"/>
                  <a:gd name="T14" fmla="*/ 3 w 19"/>
                  <a:gd name="T15" fmla="*/ 9 h 12"/>
                  <a:gd name="T16" fmla="*/ 1 w 19"/>
                  <a:gd name="T17" fmla="*/ 10 h 12"/>
                  <a:gd name="T18" fmla="*/ 1 w 19"/>
                  <a:gd name="T19" fmla="*/ 10 h 12"/>
                  <a:gd name="T20" fmla="*/ 1 w 19"/>
                  <a:gd name="T21" fmla="*/ 10 h 12"/>
                  <a:gd name="T22" fmla="*/ 3 w 19"/>
                  <a:gd name="T23" fmla="*/ 8 h 12"/>
                  <a:gd name="T24" fmla="*/ 19 w 19"/>
                  <a:gd name="T25" fmla="*/ 0 h 12"/>
                  <a:gd name="T26" fmla="*/ 19 w 19"/>
                  <a:gd name="T27" fmla="*/ 0 h 12"/>
                  <a:gd name="T28" fmla="*/ 19 w 19"/>
                  <a:gd name="T29" fmla="*/ 0 h 12"/>
                  <a:gd name="T30" fmla="*/ 19 w 19"/>
                  <a:gd name="T31" fmla="*/ 2 h 12"/>
                  <a:gd name="T32" fmla="*/ 18 w 19"/>
                  <a:gd name="T33" fmla="*/ 5 h 12"/>
                  <a:gd name="T34" fmla="*/ 18 w 19"/>
                  <a:gd name="T35" fmla="*/ 5 h 12"/>
                  <a:gd name="T36" fmla="*/ 16 w 19"/>
                  <a:gd name="T37" fmla="*/ 6 h 12"/>
                  <a:gd name="T38" fmla="*/ 4 w 19"/>
                  <a:gd name="T39" fmla="*/ 11 h 12"/>
                  <a:gd name="T40" fmla="*/ 4 w 19"/>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2">
                    <a:moveTo>
                      <a:pt x="4" y="12"/>
                    </a:moveTo>
                    <a:cubicBezTo>
                      <a:pt x="4" y="12"/>
                      <a:pt x="4" y="11"/>
                      <a:pt x="4" y="11"/>
                    </a:cubicBezTo>
                    <a:cubicBezTo>
                      <a:pt x="4" y="11"/>
                      <a:pt x="4" y="11"/>
                      <a:pt x="4" y="11"/>
                    </a:cubicBezTo>
                    <a:cubicBezTo>
                      <a:pt x="7" y="9"/>
                      <a:pt x="12" y="7"/>
                      <a:pt x="15" y="6"/>
                    </a:cubicBezTo>
                    <a:cubicBezTo>
                      <a:pt x="17" y="4"/>
                      <a:pt x="17" y="4"/>
                      <a:pt x="17" y="4"/>
                    </a:cubicBezTo>
                    <a:cubicBezTo>
                      <a:pt x="18" y="3"/>
                      <a:pt x="18" y="2"/>
                      <a:pt x="18" y="1"/>
                    </a:cubicBezTo>
                    <a:cubicBezTo>
                      <a:pt x="18" y="1"/>
                      <a:pt x="18" y="1"/>
                      <a:pt x="18" y="1"/>
                    </a:cubicBezTo>
                    <a:cubicBezTo>
                      <a:pt x="14" y="3"/>
                      <a:pt x="7" y="7"/>
                      <a:pt x="3" y="9"/>
                    </a:cubicBezTo>
                    <a:cubicBezTo>
                      <a:pt x="1" y="11"/>
                      <a:pt x="1" y="11"/>
                      <a:pt x="1" y="10"/>
                    </a:cubicBezTo>
                    <a:cubicBezTo>
                      <a:pt x="1" y="10"/>
                      <a:pt x="0" y="10"/>
                      <a:pt x="1" y="10"/>
                    </a:cubicBezTo>
                    <a:cubicBezTo>
                      <a:pt x="1" y="10"/>
                      <a:pt x="1" y="10"/>
                      <a:pt x="1" y="10"/>
                    </a:cubicBezTo>
                    <a:cubicBezTo>
                      <a:pt x="1" y="9"/>
                      <a:pt x="2" y="9"/>
                      <a:pt x="3" y="8"/>
                    </a:cubicBezTo>
                    <a:cubicBezTo>
                      <a:pt x="7" y="6"/>
                      <a:pt x="14" y="2"/>
                      <a:pt x="19" y="0"/>
                    </a:cubicBezTo>
                    <a:cubicBezTo>
                      <a:pt x="19" y="0"/>
                      <a:pt x="19" y="0"/>
                      <a:pt x="19" y="0"/>
                    </a:cubicBezTo>
                    <a:cubicBezTo>
                      <a:pt x="19" y="0"/>
                      <a:pt x="19" y="0"/>
                      <a:pt x="19" y="0"/>
                    </a:cubicBezTo>
                    <a:cubicBezTo>
                      <a:pt x="19" y="1"/>
                      <a:pt x="19" y="1"/>
                      <a:pt x="19" y="2"/>
                    </a:cubicBezTo>
                    <a:cubicBezTo>
                      <a:pt x="19" y="3"/>
                      <a:pt x="19" y="4"/>
                      <a:pt x="18" y="5"/>
                    </a:cubicBezTo>
                    <a:cubicBezTo>
                      <a:pt x="18" y="5"/>
                      <a:pt x="18" y="5"/>
                      <a:pt x="18" y="5"/>
                    </a:cubicBezTo>
                    <a:cubicBezTo>
                      <a:pt x="16" y="6"/>
                      <a:pt x="16" y="6"/>
                      <a:pt x="16" y="6"/>
                    </a:cubicBezTo>
                    <a:cubicBezTo>
                      <a:pt x="12" y="8"/>
                      <a:pt x="8" y="10"/>
                      <a:pt x="4" y="11"/>
                    </a:cubicBezTo>
                    <a:cubicBezTo>
                      <a:pt x="4" y="11"/>
                      <a:pt x="4"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1" name="Freeform 524"/>
              <p:cNvSpPr/>
              <p:nvPr/>
            </p:nvSpPr>
            <p:spPr bwMode="auto">
              <a:xfrm>
                <a:off x="3850" y="2198"/>
                <a:ext cx="5" cy="12"/>
              </a:xfrm>
              <a:custGeom>
                <a:avLst/>
                <a:gdLst>
                  <a:gd name="T0" fmla="*/ 1 w 2"/>
                  <a:gd name="T1" fmla="*/ 5 h 5"/>
                  <a:gd name="T2" fmla="*/ 1 w 2"/>
                  <a:gd name="T3" fmla="*/ 5 h 5"/>
                  <a:gd name="T4" fmla="*/ 0 w 2"/>
                  <a:gd name="T5" fmla="*/ 5 h 5"/>
                  <a:gd name="T6" fmla="*/ 1 w 2"/>
                  <a:gd name="T7" fmla="*/ 0 h 5"/>
                  <a:gd name="T8" fmla="*/ 1 w 2"/>
                  <a:gd name="T9" fmla="*/ 0 h 5"/>
                  <a:gd name="T10" fmla="*/ 2 w 2"/>
                  <a:gd name="T11" fmla="*/ 0 h 5"/>
                  <a:gd name="T12" fmla="*/ 1 w 2"/>
                  <a:gd name="T13" fmla="*/ 5 h 5"/>
                  <a:gd name="T14" fmla="*/ 1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5"/>
                    </a:moveTo>
                    <a:cubicBezTo>
                      <a:pt x="1" y="5"/>
                      <a:pt x="1" y="5"/>
                      <a:pt x="1" y="5"/>
                    </a:cubicBezTo>
                    <a:cubicBezTo>
                      <a:pt x="1" y="5"/>
                      <a:pt x="0" y="5"/>
                      <a:pt x="0" y="5"/>
                    </a:cubicBezTo>
                    <a:cubicBezTo>
                      <a:pt x="1" y="3"/>
                      <a:pt x="1" y="2"/>
                      <a:pt x="1" y="0"/>
                    </a:cubicBezTo>
                    <a:cubicBezTo>
                      <a:pt x="1" y="0"/>
                      <a:pt x="1" y="0"/>
                      <a:pt x="1" y="0"/>
                    </a:cubicBezTo>
                    <a:cubicBezTo>
                      <a:pt x="1" y="0"/>
                      <a:pt x="2" y="0"/>
                      <a:pt x="2" y="0"/>
                    </a:cubicBezTo>
                    <a:cubicBezTo>
                      <a:pt x="2" y="2"/>
                      <a:pt x="2" y="3"/>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2" name="Freeform 525"/>
              <p:cNvSpPr/>
              <p:nvPr/>
            </p:nvSpPr>
            <p:spPr bwMode="auto">
              <a:xfrm>
                <a:off x="3840" y="2157"/>
                <a:ext cx="20" cy="53"/>
              </a:xfrm>
              <a:custGeom>
                <a:avLst/>
                <a:gdLst>
                  <a:gd name="T0" fmla="*/ 7 w 8"/>
                  <a:gd name="T1" fmla="*/ 21 h 21"/>
                  <a:gd name="T2" fmla="*/ 7 w 8"/>
                  <a:gd name="T3" fmla="*/ 21 h 21"/>
                  <a:gd name="T4" fmla="*/ 6 w 8"/>
                  <a:gd name="T5" fmla="*/ 20 h 21"/>
                  <a:gd name="T6" fmla="*/ 5 w 8"/>
                  <a:gd name="T7" fmla="*/ 18 h 21"/>
                  <a:gd name="T8" fmla="*/ 5 w 8"/>
                  <a:gd name="T9" fmla="*/ 18 h 21"/>
                  <a:gd name="T10" fmla="*/ 6 w 8"/>
                  <a:gd name="T11" fmla="*/ 18 h 21"/>
                  <a:gd name="T12" fmla="*/ 7 w 8"/>
                  <a:gd name="T13" fmla="*/ 19 h 21"/>
                  <a:gd name="T14" fmla="*/ 7 w 8"/>
                  <a:gd name="T15" fmla="*/ 20 h 21"/>
                  <a:gd name="T16" fmla="*/ 7 w 8"/>
                  <a:gd name="T17" fmla="*/ 18 h 21"/>
                  <a:gd name="T18" fmla="*/ 7 w 8"/>
                  <a:gd name="T19" fmla="*/ 15 h 21"/>
                  <a:gd name="T20" fmla="*/ 4 w 8"/>
                  <a:gd name="T21" fmla="*/ 9 h 21"/>
                  <a:gd name="T22" fmla="*/ 0 w 8"/>
                  <a:gd name="T23" fmla="*/ 1 h 21"/>
                  <a:gd name="T24" fmla="*/ 0 w 8"/>
                  <a:gd name="T25" fmla="*/ 0 h 21"/>
                  <a:gd name="T26" fmla="*/ 1 w 8"/>
                  <a:gd name="T27" fmla="*/ 0 h 21"/>
                  <a:gd name="T28" fmla="*/ 5 w 8"/>
                  <a:gd name="T29" fmla="*/ 9 h 21"/>
                  <a:gd name="T30" fmla="*/ 8 w 8"/>
                  <a:gd name="T31" fmla="*/ 15 h 21"/>
                  <a:gd name="T32" fmla="*/ 8 w 8"/>
                  <a:gd name="T33" fmla="*/ 19 h 21"/>
                  <a:gd name="T34" fmla="*/ 8 w 8"/>
                  <a:gd name="T35" fmla="*/ 21 h 21"/>
                  <a:gd name="T36" fmla="*/ 8 w 8"/>
                  <a:gd name="T37" fmla="*/ 21 h 21"/>
                  <a:gd name="T38" fmla="*/ 7 w 8"/>
                  <a:gd name="T3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21">
                    <a:moveTo>
                      <a:pt x="7" y="21"/>
                    </a:moveTo>
                    <a:cubicBezTo>
                      <a:pt x="7" y="21"/>
                      <a:pt x="7" y="21"/>
                      <a:pt x="7" y="21"/>
                    </a:cubicBezTo>
                    <a:cubicBezTo>
                      <a:pt x="7" y="21"/>
                      <a:pt x="6" y="20"/>
                      <a:pt x="6" y="20"/>
                    </a:cubicBezTo>
                    <a:cubicBezTo>
                      <a:pt x="6" y="19"/>
                      <a:pt x="5" y="19"/>
                      <a:pt x="5" y="18"/>
                    </a:cubicBezTo>
                    <a:cubicBezTo>
                      <a:pt x="5" y="18"/>
                      <a:pt x="5" y="18"/>
                      <a:pt x="5" y="18"/>
                    </a:cubicBezTo>
                    <a:cubicBezTo>
                      <a:pt x="5" y="17"/>
                      <a:pt x="5" y="17"/>
                      <a:pt x="6" y="18"/>
                    </a:cubicBezTo>
                    <a:cubicBezTo>
                      <a:pt x="6" y="18"/>
                      <a:pt x="6" y="19"/>
                      <a:pt x="7" y="19"/>
                    </a:cubicBezTo>
                    <a:cubicBezTo>
                      <a:pt x="7" y="19"/>
                      <a:pt x="7" y="19"/>
                      <a:pt x="7" y="20"/>
                    </a:cubicBezTo>
                    <a:cubicBezTo>
                      <a:pt x="7" y="19"/>
                      <a:pt x="7" y="19"/>
                      <a:pt x="7" y="18"/>
                    </a:cubicBezTo>
                    <a:cubicBezTo>
                      <a:pt x="7" y="17"/>
                      <a:pt x="7" y="16"/>
                      <a:pt x="7" y="15"/>
                    </a:cubicBezTo>
                    <a:cubicBezTo>
                      <a:pt x="7" y="15"/>
                      <a:pt x="6" y="12"/>
                      <a:pt x="4" y="9"/>
                    </a:cubicBezTo>
                    <a:cubicBezTo>
                      <a:pt x="3" y="6"/>
                      <a:pt x="1" y="3"/>
                      <a:pt x="0" y="1"/>
                    </a:cubicBezTo>
                    <a:cubicBezTo>
                      <a:pt x="0" y="1"/>
                      <a:pt x="0" y="0"/>
                      <a:pt x="0" y="0"/>
                    </a:cubicBezTo>
                    <a:cubicBezTo>
                      <a:pt x="0" y="0"/>
                      <a:pt x="1" y="0"/>
                      <a:pt x="1" y="0"/>
                    </a:cubicBezTo>
                    <a:cubicBezTo>
                      <a:pt x="2" y="2"/>
                      <a:pt x="3" y="6"/>
                      <a:pt x="5" y="9"/>
                    </a:cubicBezTo>
                    <a:cubicBezTo>
                      <a:pt x="7" y="13"/>
                      <a:pt x="8" y="15"/>
                      <a:pt x="8" y="15"/>
                    </a:cubicBezTo>
                    <a:cubicBezTo>
                      <a:pt x="8" y="15"/>
                      <a:pt x="8" y="17"/>
                      <a:pt x="8" y="19"/>
                    </a:cubicBezTo>
                    <a:cubicBezTo>
                      <a:pt x="8" y="19"/>
                      <a:pt x="8" y="20"/>
                      <a:pt x="8" y="21"/>
                    </a:cubicBezTo>
                    <a:cubicBezTo>
                      <a:pt x="8" y="21"/>
                      <a:pt x="8" y="21"/>
                      <a:pt x="8"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3" name="Freeform 526"/>
              <p:cNvSpPr/>
              <p:nvPr/>
            </p:nvSpPr>
            <p:spPr bwMode="auto">
              <a:xfrm>
                <a:off x="3842" y="2157"/>
                <a:ext cx="46" cy="18"/>
              </a:xfrm>
              <a:custGeom>
                <a:avLst/>
                <a:gdLst>
                  <a:gd name="T0" fmla="*/ 18 w 18"/>
                  <a:gd name="T1" fmla="*/ 7 h 7"/>
                  <a:gd name="T2" fmla="*/ 18 w 18"/>
                  <a:gd name="T3" fmla="*/ 7 h 7"/>
                  <a:gd name="T4" fmla="*/ 13 w 18"/>
                  <a:gd name="T5" fmla="*/ 5 h 7"/>
                  <a:gd name="T6" fmla="*/ 0 w 18"/>
                  <a:gd name="T7" fmla="*/ 0 h 7"/>
                  <a:gd name="T8" fmla="*/ 0 w 18"/>
                  <a:gd name="T9" fmla="*/ 0 h 7"/>
                  <a:gd name="T10" fmla="*/ 0 w 18"/>
                  <a:gd name="T11" fmla="*/ 0 h 7"/>
                  <a:gd name="T12" fmla="*/ 13 w 18"/>
                  <a:gd name="T13" fmla="*/ 4 h 7"/>
                  <a:gd name="T14" fmla="*/ 18 w 18"/>
                  <a:gd name="T15" fmla="*/ 6 h 7"/>
                  <a:gd name="T16" fmla="*/ 18 w 18"/>
                  <a:gd name="T17" fmla="*/ 6 h 7"/>
                  <a:gd name="T18" fmla="*/ 18 w 18"/>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18" y="7"/>
                    </a:moveTo>
                    <a:cubicBezTo>
                      <a:pt x="18" y="7"/>
                      <a:pt x="18" y="7"/>
                      <a:pt x="18" y="7"/>
                    </a:cubicBezTo>
                    <a:cubicBezTo>
                      <a:pt x="16" y="6"/>
                      <a:pt x="15" y="6"/>
                      <a:pt x="13" y="5"/>
                    </a:cubicBezTo>
                    <a:cubicBezTo>
                      <a:pt x="8" y="3"/>
                      <a:pt x="2" y="1"/>
                      <a:pt x="0" y="0"/>
                    </a:cubicBezTo>
                    <a:cubicBezTo>
                      <a:pt x="0" y="0"/>
                      <a:pt x="0" y="0"/>
                      <a:pt x="0" y="0"/>
                    </a:cubicBezTo>
                    <a:cubicBezTo>
                      <a:pt x="0" y="0"/>
                      <a:pt x="0" y="0"/>
                      <a:pt x="0" y="0"/>
                    </a:cubicBezTo>
                    <a:cubicBezTo>
                      <a:pt x="2" y="0"/>
                      <a:pt x="9" y="3"/>
                      <a:pt x="13" y="4"/>
                    </a:cubicBezTo>
                    <a:cubicBezTo>
                      <a:pt x="15" y="5"/>
                      <a:pt x="17" y="5"/>
                      <a:pt x="18" y="6"/>
                    </a:cubicBezTo>
                    <a:cubicBezTo>
                      <a:pt x="18" y="6"/>
                      <a:pt x="18" y="6"/>
                      <a:pt x="18" y="6"/>
                    </a:cubicBezTo>
                    <a:cubicBezTo>
                      <a:pt x="18" y="6"/>
                      <a:pt x="18" y="7"/>
                      <a:pt x="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4" name="Freeform 527"/>
              <p:cNvSpPr/>
              <p:nvPr/>
            </p:nvSpPr>
            <p:spPr bwMode="auto">
              <a:xfrm>
                <a:off x="3883" y="2178"/>
                <a:ext cx="2" cy="12"/>
              </a:xfrm>
              <a:custGeom>
                <a:avLst/>
                <a:gdLst>
                  <a:gd name="T0" fmla="*/ 0 w 1"/>
                  <a:gd name="T1" fmla="*/ 5 h 5"/>
                  <a:gd name="T2" fmla="*/ 0 w 1"/>
                  <a:gd name="T3" fmla="*/ 5 h 5"/>
                  <a:gd name="T4" fmla="*/ 0 w 1"/>
                  <a:gd name="T5" fmla="*/ 5 h 5"/>
                  <a:gd name="T6" fmla="*/ 0 w 1"/>
                  <a:gd name="T7" fmla="*/ 2 h 5"/>
                  <a:gd name="T8" fmla="*/ 0 w 1"/>
                  <a:gd name="T9" fmla="*/ 0 h 5"/>
                  <a:gd name="T10" fmla="*/ 1 w 1"/>
                  <a:gd name="T11" fmla="*/ 0 h 5"/>
                  <a:gd name="T12" fmla="*/ 1 w 1"/>
                  <a:gd name="T13" fmla="*/ 0 h 5"/>
                  <a:gd name="T14" fmla="*/ 1 w 1"/>
                  <a:gd name="T15" fmla="*/ 2 h 5"/>
                  <a:gd name="T16" fmla="*/ 0 w 1"/>
                  <a:gd name="T17" fmla="*/ 5 h 5"/>
                  <a:gd name="T18" fmla="*/ 0 w 1"/>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5"/>
                    </a:moveTo>
                    <a:cubicBezTo>
                      <a:pt x="0" y="5"/>
                      <a:pt x="0" y="5"/>
                      <a:pt x="0" y="5"/>
                    </a:cubicBezTo>
                    <a:cubicBezTo>
                      <a:pt x="0" y="5"/>
                      <a:pt x="0" y="5"/>
                      <a:pt x="0" y="5"/>
                    </a:cubicBezTo>
                    <a:cubicBezTo>
                      <a:pt x="0" y="4"/>
                      <a:pt x="0" y="3"/>
                      <a:pt x="0" y="2"/>
                    </a:cubicBezTo>
                    <a:cubicBezTo>
                      <a:pt x="0" y="1"/>
                      <a:pt x="0" y="1"/>
                      <a:pt x="0" y="0"/>
                    </a:cubicBezTo>
                    <a:cubicBezTo>
                      <a:pt x="0" y="0"/>
                      <a:pt x="1" y="0"/>
                      <a:pt x="1" y="0"/>
                    </a:cubicBezTo>
                    <a:cubicBezTo>
                      <a:pt x="1" y="0"/>
                      <a:pt x="1" y="0"/>
                      <a:pt x="1" y="0"/>
                    </a:cubicBezTo>
                    <a:cubicBezTo>
                      <a:pt x="1" y="1"/>
                      <a:pt x="1" y="1"/>
                      <a:pt x="1" y="2"/>
                    </a:cubicBezTo>
                    <a:cubicBezTo>
                      <a:pt x="1" y="5"/>
                      <a:pt x="1" y="5"/>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5" name="Freeform 528"/>
              <p:cNvSpPr/>
              <p:nvPr/>
            </p:nvSpPr>
            <p:spPr bwMode="auto">
              <a:xfrm>
                <a:off x="3883" y="2170"/>
                <a:ext cx="5" cy="15"/>
              </a:xfrm>
              <a:custGeom>
                <a:avLst/>
                <a:gdLst>
                  <a:gd name="T0" fmla="*/ 1 w 2"/>
                  <a:gd name="T1" fmla="*/ 6 h 6"/>
                  <a:gd name="T2" fmla="*/ 1 w 2"/>
                  <a:gd name="T3" fmla="*/ 6 h 6"/>
                  <a:gd name="T4" fmla="*/ 1 w 2"/>
                  <a:gd name="T5" fmla="*/ 6 h 6"/>
                  <a:gd name="T6" fmla="*/ 1 w 2"/>
                  <a:gd name="T7" fmla="*/ 5 h 6"/>
                  <a:gd name="T8" fmla="*/ 1 w 2"/>
                  <a:gd name="T9" fmla="*/ 5 h 6"/>
                  <a:gd name="T10" fmla="*/ 1 w 2"/>
                  <a:gd name="T11" fmla="*/ 1 h 6"/>
                  <a:gd name="T12" fmla="*/ 2 w 2"/>
                  <a:gd name="T13" fmla="*/ 0 h 6"/>
                  <a:gd name="T14" fmla="*/ 2 w 2"/>
                  <a:gd name="T15" fmla="*/ 1 h 6"/>
                  <a:gd name="T16" fmla="*/ 2 w 2"/>
                  <a:gd name="T17" fmla="*/ 6 h 6"/>
                  <a:gd name="T18" fmla="*/ 2 w 2"/>
                  <a:gd name="T19" fmla="*/ 6 h 6"/>
                  <a:gd name="T20" fmla="*/ 1 w 2"/>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6">
                    <a:moveTo>
                      <a:pt x="1" y="6"/>
                    </a:moveTo>
                    <a:cubicBezTo>
                      <a:pt x="1" y="6"/>
                      <a:pt x="1" y="6"/>
                      <a:pt x="1" y="6"/>
                    </a:cubicBezTo>
                    <a:cubicBezTo>
                      <a:pt x="1" y="6"/>
                      <a:pt x="1" y="6"/>
                      <a:pt x="1" y="6"/>
                    </a:cubicBezTo>
                    <a:cubicBezTo>
                      <a:pt x="1" y="6"/>
                      <a:pt x="0" y="5"/>
                      <a:pt x="1" y="5"/>
                    </a:cubicBezTo>
                    <a:cubicBezTo>
                      <a:pt x="1" y="5"/>
                      <a:pt x="1" y="5"/>
                      <a:pt x="1" y="5"/>
                    </a:cubicBezTo>
                    <a:cubicBezTo>
                      <a:pt x="1" y="1"/>
                      <a:pt x="1" y="1"/>
                      <a:pt x="1" y="1"/>
                    </a:cubicBezTo>
                    <a:cubicBezTo>
                      <a:pt x="1" y="1"/>
                      <a:pt x="2" y="0"/>
                      <a:pt x="2" y="0"/>
                    </a:cubicBezTo>
                    <a:cubicBezTo>
                      <a:pt x="2" y="0"/>
                      <a:pt x="2" y="1"/>
                      <a:pt x="2" y="1"/>
                    </a:cubicBezTo>
                    <a:cubicBezTo>
                      <a:pt x="2" y="6"/>
                      <a:pt x="2" y="6"/>
                      <a:pt x="2" y="6"/>
                    </a:cubicBezTo>
                    <a:cubicBezTo>
                      <a:pt x="2" y="6"/>
                      <a:pt x="2" y="6"/>
                      <a:pt x="2"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6" name="Freeform 529"/>
              <p:cNvSpPr/>
              <p:nvPr/>
            </p:nvSpPr>
            <p:spPr bwMode="auto">
              <a:xfrm>
                <a:off x="3885" y="2140"/>
                <a:ext cx="8" cy="48"/>
              </a:xfrm>
              <a:custGeom>
                <a:avLst/>
                <a:gdLst>
                  <a:gd name="T0" fmla="*/ 1 w 3"/>
                  <a:gd name="T1" fmla="*/ 19 h 19"/>
                  <a:gd name="T2" fmla="*/ 0 w 3"/>
                  <a:gd name="T3" fmla="*/ 19 h 19"/>
                  <a:gd name="T4" fmla="*/ 0 w 3"/>
                  <a:gd name="T5" fmla="*/ 18 h 19"/>
                  <a:gd name="T6" fmla="*/ 1 w 3"/>
                  <a:gd name="T7" fmla="*/ 17 h 19"/>
                  <a:gd name="T8" fmla="*/ 1 w 3"/>
                  <a:gd name="T9" fmla="*/ 17 h 19"/>
                  <a:gd name="T10" fmla="*/ 2 w 3"/>
                  <a:gd name="T11" fmla="*/ 10 h 19"/>
                  <a:gd name="T12" fmla="*/ 1 w 3"/>
                  <a:gd name="T13" fmla="*/ 1 h 19"/>
                  <a:gd name="T14" fmla="*/ 1 w 3"/>
                  <a:gd name="T15" fmla="*/ 1 h 19"/>
                  <a:gd name="T16" fmla="*/ 2 w 3"/>
                  <a:gd name="T17" fmla="*/ 1 h 19"/>
                  <a:gd name="T18" fmla="*/ 3 w 3"/>
                  <a:gd name="T19" fmla="*/ 10 h 19"/>
                  <a:gd name="T20" fmla="*/ 1 w 3"/>
                  <a:gd name="T21" fmla="*/ 18 h 19"/>
                  <a:gd name="T22" fmla="*/ 1 w 3"/>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9">
                    <a:moveTo>
                      <a:pt x="1" y="19"/>
                    </a:moveTo>
                    <a:cubicBezTo>
                      <a:pt x="1" y="19"/>
                      <a:pt x="1" y="19"/>
                      <a:pt x="0" y="19"/>
                    </a:cubicBezTo>
                    <a:cubicBezTo>
                      <a:pt x="0" y="18"/>
                      <a:pt x="0" y="18"/>
                      <a:pt x="0" y="18"/>
                    </a:cubicBezTo>
                    <a:cubicBezTo>
                      <a:pt x="0" y="17"/>
                      <a:pt x="0" y="17"/>
                      <a:pt x="1" y="17"/>
                    </a:cubicBezTo>
                    <a:cubicBezTo>
                      <a:pt x="1" y="17"/>
                      <a:pt x="1" y="17"/>
                      <a:pt x="1" y="17"/>
                    </a:cubicBezTo>
                    <a:cubicBezTo>
                      <a:pt x="2" y="15"/>
                      <a:pt x="2" y="13"/>
                      <a:pt x="2" y="10"/>
                    </a:cubicBezTo>
                    <a:cubicBezTo>
                      <a:pt x="2" y="7"/>
                      <a:pt x="2" y="4"/>
                      <a:pt x="1" y="1"/>
                    </a:cubicBezTo>
                    <a:cubicBezTo>
                      <a:pt x="1" y="1"/>
                      <a:pt x="1" y="1"/>
                      <a:pt x="1" y="1"/>
                    </a:cubicBezTo>
                    <a:cubicBezTo>
                      <a:pt x="2" y="0"/>
                      <a:pt x="2" y="1"/>
                      <a:pt x="2" y="1"/>
                    </a:cubicBezTo>
                    <a:cubicBezTo>
                      <a:pt x="2" y="4"/>
                      <a:pt x="3" y="7"/>
                      <a:pt x="3" y="10"/>
                    </a:cubicBezTo>
                    <a:cubicBezTo>
                      <a:pt x="3" y="13"/>
                      <a:pt x="2" y="16"/>
                      <a:pt x="1" y="18"/>
                    </a:cubicBezTo>
                    <a:cubicBezTo>
                      <a:pt x="1" y="18"/>
                      <a:pt x="1" y="19"/>
                      <a:pt x="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7" name="Freeform 530"/>
              <p:cNvSpPr/>
              <p:nvPr/>
            </p:nvSpPr>
            <p:spPr bwMode="auto">
              <a:xfrm>
                <a:off x="3840" y="2150"/>
                <a:ext cx="2" cy="10"/>
              </a:xfrm>
              <a:custGeom>
                <a:avLst/>
                <a:gdLst>
                  <a:gd name="T0" fmla="*/ 1 w 1"/>
                  <a:gd name="T1" fmla="*/ 4 h 4"/>
                  <a:gd name="T2" fmla="*/ 1 w 1"/>
                  <a:gd name="T3" fmla="*/ 4 h 4"/>
                  <a:gd name="T4" fmla="*/ 0 w 1"/>
                  <a:gd name="T5" fmla="*/ 4 h 4"/>
                  <a:gd name="T6" fmla="*/ 0 w 1"/>
                  <a:gd name="T7" fmla="*/ 2 h 4"/>
                  <a:gd name="T8" fmla="*/ 0 w 1"/>
                  <a:gd name="T9" fmla="*/ 1 h 4"/>
                  <a:gd name="T10" fmla="*/ 1 w 1"/>
                  <a:gd name="T11" fmla="*/ 0 h 4"/>
                  <a:gd name="T12" fmla="*/ 1 w 1"/>
                  <a:gd name="T13" fmla="*/ 1 h 4"/>
                  <a:gd name="T14" fmla="*/ 1 w 1"/>
                  <a:gd name="T15" fmla="*/ 2 h 4"/>
                  <a:gd name="T16" fmla="*/ 1 w 1"/>
                  <a:gd name="T17" fmla="*/ 4 h 4"/>
                  <a:gd name="T18" fmla="*/ 1 w 1"/>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4">
                    <a:moveTo>
                      <a:pt x="1" y="4"/>
                    </a:moveTo>
                    <a:cubicBezTo>
                      <a:pt x="1" y="4"/>
                      <a:pt x="1" y="4"/>
                      <a:pt x="1" y="4"/>
                    </a:cubicBezTo>
                    <a:cubicBezTo>
                      <a:pt x="0" y="4"/>
                      <a:pt x="0" y="4"/>
                      <a:pt x="0" y="4"/>
                    </a:cubicBezTo>
                    <a:cubicBezTo>
                      <a:pt x="0" y="3"/>
                      <a:pt x="0" y="3"/>
                      <a:pt x="0" y="2"/>
                    </a:cubicBezTo>
                    <a:cubicBezTo>
                      <a:pt x="0" y="2"/>
                      <a:pt x="0" y="1"/>
                      <a:pt x="0" y="1"/>
                    </a:cubicBezTo>
                    <a:cubicBezTo>
                      <a:pt x="0" y="0"/>
                      <a:pt x="1" y="0"/>
                      <a:pt x="1" y="0"/>
                    </a:cubicBezTo>
                    <a:cubicBezTo>
                      <a:pt x="1" y="0"/>
                      <a:pt x="1" y="1"/>
                      <a:pt x="1" y="1"/>
                    </a:cubicBezTo>
                    <a:cubicBezTo>
                      <a:pt x="1" y="1"/>
                      <a:pt x="1" y="2"/>
                      <a:pt x="1" y="2"/>
                    </a:cubicBezTo>
                    <a:cubicBezTo>
                      <a:pt x="1"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8" name="Freeform 531"/>
              <p:cNvSpPr/>
              <p:nvPr/>
            </p:nvSpPr>
            <p:spPr bwMode="auto">
              <a:xfrm>
                <a:off x="3790" y="2170"/>
                <a:ext cx="5" cy="8"/>
              </a:xfrm>
              <a:custGeom>
                <a:avLst/>
                <a:gdLst>
                  <a:gd name="T0" fmla="*/ 0 w 2"/>
                  <a:gd name="T1" fmla="*/ 3 h 3"/>
                  <a:gd name="T2" fmla="*/ 0 w 2"/>
                  <a:gd name="T3" fmla="*/ 3 h 3"/>
                  <a:gd name="T4" fmla="*/ 0 w 2"/>
                  <a:gd name="T5" fmla="*/ 2 h 3"/>
                  <a:gd name="T6" fmla="*/ 1 w 2"/>
                  <a:gd name="T7" fmla="*/ 0 h 3"/>
                  <a:gd name="T8" fmla="*/ 1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0"/>
                      <a:pt x="1" y="0"/>
                      <a:pt x="1" y="0"/>
                    </a:cubicBezTo>
                    <a:cubicBezTo>
                      <a:pt x="1" y="0"/>
                      <a:pt x="1" y="0"/>
                      <a:pt x="1" y="0"/>
                    </a:cubicBezTo>
                    <a:cubicBezTo>
                      <a:pt x="2" y="0"/>
                      <a:pt x="2" y="1"/>
                      <a:pt x="2" y="1"/>
                    </a:cubicBezTo>
                    <a:cubicBezTo>
                      <a:pt x="1" y="3"/>
                      <a:pt x="1" y="3"/>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9" name="Freeform 532"/>
              <p:cNvSpPr/>
              <p:nvPr/>
            </p:nvSpPr>
            <p:spPr bwMode="auto">
              <a:xfrm>
                <a:off x="3792" y="2175"/>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1 w 2"/>
                  <a:gd name="T11" fmla="*/ 1 h 3"/>
                  <a:gd name="T12" fmla="*/ 0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0" y="1"/>
                      <a:pt x="1" y="1"/>
                    </a:cubicBezTo>
                    <a:cubicBezTo>
                      <a:pt x="1" y="1"/>
                      <a:pt x="1" y="0"/>
                      <a:pt x="1" y="1"/>
                    </a:cubicBezTo>
                    <a:cubicBezTo>
                      <a:pt x="1" y="1"/>
                      <a:pt x="2" y="1"/>
                      <a:pt x="1" y="1"/>
                    </a:cubicBezTo>
                    <a:cubicBezTo>
                      <a:pt x="1" y="2"/>
                      <a:pt x="1"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0" name="Freeform 533"/>
              <p:cNvSpPr/>
              <p:nvPr/>
            </p:nvSpPr>
            <p:spPr bwMode="auto">
              <a:xfrm>
                <a:off x="3792" y="2180"/>
                <a:ext cx="8" cy="8"/>
              </a:xfrm>
              <a:custGeom>
                <a:avLst/>
                <a:gdLst>
                  <a:gd name="T0" fmla="*/ 1 w 3"/>
                  <a:gd name="T1" fmla="*/ 3 h 3"/>
                  <a:gd name="T2" fmla="*/ 1 w 3"/>
                  <a:gd name="T3" fmla="*/ 3 h 3"/>
                  <a:gd name="T4" fmla="*/ 1 w 3"/>
                  <a:gd name="T5" fmla="*/ 3 h 3"/>
                  <a:gd name="T6" fmla="*/ 2 w 3"/>
                  <a:gd name="T7" fmla="*/ 0 h 3"/>
                  <a:gd name="T8" fmla="*/ 2 w 3"/>
                  <a:gd name="T9" fmla="*/ 0 h 3"/>
                  <a:gd name="T10" fmla="*/ 2 w 3"/>
                  <a:gd name="T11" fmla="*/ 1 h 3"/>
                  <a:gd name="T12" fmla="*/ 1 w 3"/>
                  <a:gd name="T13" fmla="*/ 3 h 3"/>
                  <a:gd name="T14" fmla="*/ 1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3"/>
                    </a:moveTo>
                    <a:cubicBezTo>
                      <a:pt x="1" y="3"/>
                      <a:pt x="1" y="3"/>
                      <a:pt x="1" y="3"/>
                    </a:cubicBezTo>
                    <a:cubicBezTo>
                      <a:pt x="0" y="3"/>
                      <a:pt x="0" y="3"/>
                      <a:pt x="1" y="3"/>
                    </a:cubicBezTo>
                    <a:cubicBezTo>
                      <a:pt x="2" y="0"/>
                      <a:pt x="2" y="0"/>
                      <a:pt x="2" y="0"/>
                    </a:cubicBezTo>
                    <a:cubicBezTo>
                      <a:pt x="2" y="0"/>
                      <a:pt x="2" y="0"/>
                      <a:pt x="2" y="0"/>
                    </a:cubicBezTo>
                    <a:cubicBezTo>
                      <a:pt x="3" y="0"/>
                      <a:pt x="3"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1" name="Freeform 534"/>
              <p:cNvSpPr/>
              <p:nvPr/>
            </p:nvSpPr>
            <p:spPr bwMode="auto">
              <a:xfrm>
                <a:off x="3795" y="2183"/>
                <a:ext cx="7" cy="10"/>
              </a:xfrm>
              <a:custGeom>
                <a:avLst/>
                <a:gdLst>
                  <a:gd name="T0" fmla="*/ 1 w 3"/>
                  <a:gd name="T1" fmla="*/ 4 h 4"/>
                  <a:gd name="T2" fmla="*/ 1 w 3"/>
                  <a:gd name="T3" fmla="*/ 4 h 4"/>
                  <a:gd name="T4" fmla="*/ 0 w 3"/>
                  <a:gd name="T5" fmla="*/ 3 h 4"/>
                  <a:gd name="T6" fmla="*/ 2 w 3"/>
                  <a:gd name="T7" fmla="*/ 1 h 4"/>
                  <a:gd name="T8" fmla="*/ 2 w 3"/>
                  <a:gd name="T9" fmla="*/ 0 h 4"/>
                  <a:gd name="T10" fmla="*/ 3 w 3"/>
                  <a:gd name="T11" fmla="*/ 1 h 4"/>
                  <a:gd name="T12" fmla="*/ 1 w 3"/>
                  <a:gd name="T13" fmla="*/ 3 h 4"/>
                  <a:gd name="T14" fmla="*/ 1 w 3"/>
                  <a:gd name="T15" fmla="*/ 4 h 4"/>
                  <a:gd name="T16" fmla="*/ 1 w 3"/>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4"/>
                    </a:moveTo>
                    <a:cubicBezTo>
                      <a:pt x="1" y="4"/>
                      <a:pt x="1" y="4"/>
                      <a:pt x="1" y="4"/>
                    </a:cubicBezTo>
                    <a:cubicBezTo>
                      <a:pt x="0" y="4"/>
                      <a:pt x="0" y="3"/>
                      <a:pt x="0" y="3"/>
                    </a:cubicBezTo>
                    <a:cubicBezTo>
                      <a:pt x="1" y="2"/>
                      <a:pt x="1" y="1"/>
                      <a:pt x="2" y="1"/>
                    </a:cubicBezTo>
                    <a:cubicBezTo>
                      <a:pt x="2" y="0"/>
                      <a:pt x="2" y="0"/>
                      <a:pt x="2" y="0"/>
                    </a:cubicBezTo>
                    <a:cubicBezTo>
                      <a:pt x="3" y="1"/>
                      <a:pt x="3" y="1"/>
                      <a:pt x="3" y="1"/>
                    </a:cubicBezTo>
                    <a:cubicBezTo>
                      <a:pt x="2" y="2"/>
                      <a:pt x="2" y="2"/>
                      <a:pt x="1" y="3"/>
                    </a:cubicBezTo>
                    <a:cubicBezTo>
                      <a:pt x="1" y="3"/>
                      <a:pt x="1" y="4"/>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2" name="Freeform 535"/>
              <p:cNvSpPr/>
              <p:nvPr/>
            </p:nvSpPr>
            <p:spPr bwMode="auto">
              <a:xfrm>
                <a:off x="3800" y="2188"/>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3"/>
                      <a:pt x="0" y="3"/>
                    </a:cubicBezTo>
                    <a:cubicBezTo>
                      <a:pt x="1" y="0"/>
                      <a:pt x="1" y="0"/>
                      <a:pt x="1" y="0"/>
                    </a:cubicBezTo>
                    <a:cubicBezTo>
                      <a:pt x="1" y="0"/>
                      <a:pt x="2" y="0"/>
                      <a:pt x="2" y="0"/>
                    </a:cubicBezTo>
                    <a:cubicBezTo>
                      <a:pt x="2" y="0"/>
                      <a:pt x="2" y="0"/>
                      <a:pt x="2" y="0"/>
                    </a:cubicBezTo>
                    <a:cubicBezTo>
                      <a:pt x="1" y="3"/>
                      <a:pt x="1" y="3"/>
                      <a:pt x="1" y="3"/>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3" name="Freeform 536"/>
              <p:cNvSpPr/>
              <p:nvPr/>
            </p:nvSpPr>
            <p:spPr bwMode="auto">
              <a:xfrm>
                <a:off x="3802" y="2190"/>
                <a:ext cx="8" cy="10"/>
              </a:xfrm>
              <a:custGeom>
                <a:avLst/>
                <a:gdLst>
                  <a:gd name="T0" fmla="*/ 1 w 3"/>
                  <a:gd name="T1" fmla="*/ 4 h 4"/>
                  <a:gd name="T2" fmla="*/ 1 w 3"/>
                  <a:gd name="T3" fmla="*/ 4 h 4"/>
                  <a:gd name="T4" fmla="*/ 0 w 3"/>
                  <a:gd name="T5" fmla="*/ 3 h 4"/>
                  <a:gd name="T6" fmla="*/ 2 w 3"/>
                  <a:gd name="T7" fmla="*/ 0 h 4"/>
                  <a:gd name="T8" fmla="*/ 3 w 3"/>
                  <a:gd name="T9" fmla="*/ 0 h 4"/>
                  <a:gd name="T10" fmla="*/ 3 w 3"/>
                  <a:gd name="T11" fmla="*/ 0 h 4"/>
                  <a:gd name="T12" fmla="*/ 1 w 3"/>
                  <a:gd name="T13" fmla="*/ 4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0" y="4"/>
                      <a:pt x="0" y="4"/>
                      <a:pt x="0" y="3"/>
                    </a:cubicBezTo>
                    <a:cubicBezTo>
                      <a:pt x="1" y="2"/>
                      <a:pt x="1" y="1"/>
                      <a:pt x="2" y="0"/>
                    </a:cubicBezTo>
                    <a:cubicBezTo>
                      <a:pt x="2" y="0"/>
                      <a:pt x="2" y="0"/>
                      <a:pt x="3" y="0"/>
                    </a:cubicBezTo>
                    <a:cubicBezTo>
                      <a:pt x="3" y="0"/>
                      <a:pt x="3" y="0"/>
                      <a:pt x="3" y="0"/>
                    </a:cubicBezTo>
                    <a:cubicBezTo>
                      <a:pt x="2" y="1"/>
                      <a:pt x="2"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4" name="Freeform 537"/>
              <p:cNvSpPr/>
              <p:nvPr/>
            </p:nvSpPr>
            <p:spPr bwMode="auto">
              <a:xfrm>
                <a:off x="3807" y="2193"/>
                <a:ext cx="8" cy="12"/>
              </a:xfrm>
              <a:custGeom>
                <a:avLst/>
                <a:gdLst>
                  <a:gd name="T0" fmla="*/ 1 w 3"/>
                  <a:gd name="T1" fmla="*/ 5 h 5"/>
                  <a:gd name="T2" fmla="*/ 0 w 3"/>
                  <a:gd name="T3" fmla="*/ 5 h 5"/>
                  <a:gd name="T4" fmla="*/ 0 w 3"/>
                  <a:gd name="T5" fmla="*/ 4 h 5"/>
                  <a:gd name="T6" fmla="*/ 2 w 3"/>
                  <a:gd name="T7" fmla="*/ 0 h 5"/>
                  <a:gd name="T8" fmla="*/ 2 w 3"/>
                  <a:gd name="T9" fmla="*/ 0 h 5"/>
                  <a:gd name="T10" fmla="*/ 3 w 3"/>
                  <a:gd name="T11" fmla="*/ 0 h 5"/>
                  <a:gd name="T12" fmla="*/ 3 w 3"/>
                  <a:gd name="T13" fmla="*/ 0 h 5"/>
                  <a:gd name="T14" fmla="*/ 3 w 3"/>
                  <a:gd name="T15" fmla="*/ 1 h 5"/>
                  <a:gd name="T16" fmla="*/ 1 w 3"/>
                  <a:gd name="T17" fmla="*/ 4 h 5"/>
                  <a:gd name="T18" fmla="*/ 1 w 3"/>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5"/>
                    </a:moveTo>
                    <a:cubicBezTo>
                      <a:pt x="1" y="5"/>
                      <a:pt x="1" y="5"/>
                      <a:pt x="0" y="5"/>
                    </a:cubicBezTo>
                    <a:cubicBezTo>
                      <a:pt x="0" y="5"/>
                      <a:pt x="0" y="4"/>
                      <a:pt x="0" y="4"/>
                    </a:cubicBezTo>
                    <a:cubicBezTo>
                      <a:pt x="1" y="3"/>
                      <a:pt x="1" y="1"/>
                      <a:pt x="2" y="0"/>
                    </a:cubicBezTo>
                    <a:cubicBezTo>
                      <a:pt x="2" y="0"/>
                      <a:pt x="2" y="0"/>
                      <a:pt x="2" y="0"/>
                    </a:cubicBezTo>
                    <a:cubicBezTo>
                      <a:pt x="3" y="0"/>
                      <a:pt x="3" y="0"/>
                      <a:pt x="3" y="0"/>
                    </a:cubicBezTo>
                    <a:cubicBezTo>
                      <a:pt x="3" y="0"/>
                      <a:pt x="3" y="0"/>
                      <a:pt x="3" y="0"/>
                    </a:cubicBezTo>
                    <a:cubicBezTo>
                      <a:pt x="3" y="1"/>
                      <a:pt x="3" y="1"/>
                      <a:pt x="3" y="1"/>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5" name="Freeform 538"/>
              <p:cNvSpPr/>
              <p:nvPr/>
            </p:nvSpPr>
            <p:spPr bwMode="auto">
              <a:xfrm>
                <a:off x="3812" y="2195"/>
                <a:ext cx="10" cy="13"/>
              </a:xfrm>
              <a:custGeom>
                <a:avLst/>
                <a:gdLst>
                  <a:gd name="T0" fmla="*/ 1 w 4"/>
                  <a:gd name="T1" fmla="*/ 5 h 5"/>
                  <a:gd name="T2" fmla="*/ 1 w 4"/>
                  <a:gd name="T3" fmla="*/ 5 h 5"/>
                  <a:gd name="T4" fmla="*/ 1 w 4"/>
                  <a:gd name="T5" fmla="*/ 4 h 5"/>
                  <a:gd name="T6" fmla="*/ 3 w 4"/>
                  <a:gd name="T7" fmla="*/ 0 h 5"/>
                  <a:gd name="T8" fmla="*/ 3 w 4"/>
                  <a:gd name="T9" fmla="*/ 0 h 5"/>
                  <a:gd name="T10" fmla="*/ 3 w 4"/>
                  <a:gd name="T11" fmla="*/ 1 h 5"/>
                  <a:gd name="T12" fmla="*/ 1 w 4"/>
                  <a:gd name="T13" fmla="*/ 4 h 5"/>
                  <a:gd name="T14" fmla="*/ 1 w 4"/>
                  <a:gd name="T15" fmla="*/ 5 h 5"/>
                  <a:gd name="T16" fmla="*/ 1 w 4"/>
                  <a:gd name="T17" fmla="*/ 5 h 5"/>
                  <a:gd name="T18" fmla="*/ 1 w 4"/>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1" y="5"/>
                    </a:moveTo>
                    <a:cubicBezTo>
                      <a:pt x="1" y="5"/>
                      <a:pt x="1" y="5"/>
                      <a:pt x="1" y="5"/>
                    </a:cubicBezTo>
                    <a:cubicBezTo>
                      <a:pt x="0" y="5"/>
                      <a:pt x="1" y="4"/>
                      <a:pt x="1" y="4"/>
                    </a:cubicBezTo>
                    <a:cubicBezTo>
                      <a:pt x="3" y="0"/>
                      <a:pt x="3" y="0"/>
                      <a:pt x="3" y="0"/>
                    </a:cubicBezTo>
                    <a:cubicBezTo>
                      <a:pt x="3" y="0"/>
                      <a:pt x="3" y="0"/>
                      <a:pt x="3" y="0"/>
                    </a:cubicBezTo>
                    <a:cubicBezTo>
                      <a:pt x="3" y="0"/>
                      <a:pt x="4" y="0"/>
                      <a:pt x="3" y="1"/>
                    </a:cubicBezTo>
                    <a:cubicBezTo>
                      <a:pt x="1" y="4"/>
                      <a:pt x="1" y="4"/>
                      <a:pt x="1" y="4"/>
                    </a:cubicBezTo>
                    <a:cubicBezTo>
                      <a:pt x="1" y="4"/>
                      <a:pt x="1" y="5"/>
                      <a:pt x="1" y="5"/>
                    </a:cubicBezTo>
                    <a:cubicBezTo>
                      <a:pt x="1" y="5"/>
                      <a:pt x="1" y="5"/>
                      <a:pt x="1" y="5"/>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6" name="Freeform 539"/>
              <p:cNvSpPr/>
              <p:nvPr/>
            </p:nvSpPr>
            <p:spPr bwMode="auto">
              <a:xfrm>
                <a:off x="3820" y="2198"/>
                <a:ext cx="7" cy="15"/>
              </a:xfrm>
              <a:custGeom>
                <a:avLst/>
                <a:gdLst>
                  <a:gd name="T0" fmla="*/ 1 w 3"/>
                  <a:gd name="T1" fmla="*/ 6 h 6"/>
                  <a:gd name="T2" fmla="*/ 0 w 3"/>
                  <a:gd name="T3" fmla="*/ 5 h 6"/>
                  <a:gd name="T4" fmla="*/ 0 w 3"/>
                  <a:gd name="T5" fmla="*/ 5 h 6"/>
                  <a:gd name="T6" fmla="*/ 2 w 3"/>
                  <a:gd name="T7" fmla="*/ 0 h 6"/>
                  <a:gd name="T8" fmla="*/ 3 w 3"/>
                  <a:gd name="T9" fmla="*/ 0 h 6"/>
                  <a:gd name="T10" fmla="*/ 3 w 3"/>
                  <a:gd name="T11" fmla="*/ 0 h 6"/>
                  <a:gd name="T12" fmla="*/ 1 w 3"/>
                  <a:gd name="T13" fmla="*/ 5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0" y="6"/>
                      <a:pt x="0" y="5"/>
                    </a:cubicBezTo>
                    <a:cubicBezTo>
                      <a:pt x="0" y="5"/>
                      <a:pt x="0" y="5"/>
                      <a:pt x="0" y="5"/>
                    </a:cubicBezTo>
                    <a:cubicBezTo>
                      <a:pt x="1" y="3"/>
                      <a:pt x="2" y="1"/>
                      <a:pt x="2" y="0"/>
                    </a:cubicBezTo>
                    <a:cubicBezTo>
                      <a:pt x="3" y="0"/>
                      <a:pt x="3" y="0"/>
                      <a:pt x="3" y="0"/>
                    </a:cubicBezTo>
                    <a:cubicBezTo>
                      <a:pt x="3" y="0"/>
                      <a:pt x="3" y="0"/>
                      <a:pt x="3" y="0"/>
                    </a:cubicBezTo>
                    <a:cubicBezTo>
                      <a:pt x="2" y="2"/>
                      <a:pt x="2" y="4"/>
                      <a:pt x="1" y="5"/>
                    </a:cubicBezTo>
                    <a:cubicBezTo>
                      <a:pt x="1"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7" name="Freeform 540"/>
              <p:cNvSpPr/>
              <p:nvPr/>
            </p:nvSpPr>
            <p:spPr bwMode="auto">
              <a:xfrm>
                <a:off x="3825" y="2198"/>
                <a:ext cx="7" cy="15"/>
              </a:xfrm>
              <a:custGeom>
                <a:avLst/>
                <a:gdLst>
                  <a:gd name="T0" fmla="*/ 1 w 3"/>
                  <a:gd name="T1" fmla="*/ 6 h 6"/>
                  <a:gd name="T2" fmla="*/ 1 w 3"/>
                  <a:gd name="T3" fmla="*/ 6 h 6"/>
                  <a:gd name="T4" fmla="*/ 0 w 3"/>
                  <a:gd name="T5" fmla="*/ 6 h 6"/>
                  <a:gd name="T6" fmla="*/ 2 w 3"/>
                  <a:gd name="T7" fmla="*/ 1 h 6"/>
                  <a:gd name="T8" fmla="*/ 3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1" y="6"/>
                      <a:pt x="0" y="6"/>
                      <a:pt x="0" y="6"/>
                    </a:cubicBezTo>
                    <a:cubicBezTo>
                      <a:pt x="1" y="4"/>
                      <a:pt x="2" y="2"/>
                      <a:pt x="2" y="1"/>
                    </a:cubicBezTo>
                    <a:cubicBezTo>
                      <a:pt x="2" y="0"/>
                      <a:pt x="3" y="0"/>
                      <a:pt x="3" y="0"/>
                    </a:cubicBezTo>
                    <a:cubicBezTo>
                      <a:pt x="3" y="0"/>
                      <a:pt x="3" y="1"/>
                      <a:pt x="3" y="1"/>
                    </a:cubicBezTo>
                    <a:cubicBezTo>
                      <a:pt x="2" y="3"/>
                      <a:pt x="2" y="4"/>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8" name="Freeform 541"/>
              <p:cNvSpPr/>
              <p:nvPr/>
            </p:nvSpPr>
            <p:spPr bwMode="auto">
              <a:xfrm>
                <a:off x="3832"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1 h 6"/>
                  <a:gd name="T12" fmla="*/ 1 w 3"/>
                  <a:gd name="T13" fmla="*/ 6 h 6"/>
                  <a:gd name="T14" fmla="*/ 0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6"/>
                    </a:moveTo>
                    <a:cubicBezTo>
                      <a:pt x="0" y="6"/>
                      <a:pt x="0" y="6"/>
                      <a:pt x="0" y="6"/>
                    </a:cubicBezTo>
                    <a:cubicBezTo>
                      <a:pt x="0" y="6"/>
                      <a:pt x="0" y="6"/>
                      <a:pt x="0" y="6"/>
                    </a:cubicBezTo>
                    <a:cubicBezTo>
                      <a:pt x="2" y="0"/>
                      <a:pt x="2" y="0"/>
                      <a:pt x="2" y="0"/>
                    </a:cubicBezTo>
                    <a:cubicBezTo>
                      <a:pt x="2" y="0"/>
                      <a:pt x="2" y="0"/>
                      <a:pt x="2" y="0"/>
                    </a:cubicBezTo>
                    <a:cubicBezTo>
                      <a:pt x="3" y="0"/>
                      <a:pt x="3" y="0"/>
                      <a:pt x="3" y="1"/>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9" name="Freeform 542"/>
              <p:cNvSpPr/>
              <p:nvPr/>
            </p:nvSpPr>
            <p:spPr bwMode="auto">
              <a:xfrm>
                <a:off x="3837" y="2198"/>
                <a:ext cx="8" cy="15"/>
              </a:xfrm>
              <a:custGeom>
                <a:avLst/>
                <a:gdLst>
                  <a:gd name="T0" fmla="*/ 1 w 3"/>
                  <a:gd name="T1" fmla="*/ 6 h 6"/>
                  <a:gd name="T2" fmla="*/ 0 w 3"/>
                  <a:gd name="T3" fmla="*/ 6 h 6"/>
                  <a:gd name="T4" fmla="*/ 0 w 3"/>
                  <a:gd name="T5" fmla="*/ 6 h 6"/>
                  <a:gd name="T6" fmla="*/ 2 w 3"/>
                  <a:gd name="T7" fmla="*/ 1 h 6"/>
                  <a:gd name="T8" fmla="*/ 3 w 3"/>
                  <a:gd name="T9" fmla="*/ 0 h 6"/>
                  <a:gd name="T10" fmla="*/ 3 w 3"/>
                  <a:gd name="T11" fmla="*/ 1 h 6"/>
                  <a:gd name="T12" fmla="*/ 1 w 3"/>
                  <a:gd name="T13" fmla="*/ 5 h 6"/>
                  <a:gd name="T14" fmla="*/ 1 w 3"/>
                  <a:gd name="T15" fmla="*/ 6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1" y="6"/>
                      <a:pt x="0" y="6"/>
                      <a:pt x="0" y="6"/>
                    </a:cubicBezTo>
                    <a:cubicBezTo>
                      <a:pt x="0" y="6"/>
                      <a:pt x="0" y="6"/>
                      <a:pt x="0" y="6"/>
                    </a:cubicBezTo>
                    <a:cubicBezTo>
                      <a:pt x="2" y="1"/>
                      <a:pt x="2" y="1"/>
                      <a:pt x="2" y="1"/>
                    </a:cubicBezTo>
                    <a:cubicBezTo>
                      <a:pt x="3" y="0"/>
                      <a:pt x="3" y="0"/>
                      <a:pt x="3" y="0"/>
                    </a:cubicBezTo>
                    <a:cubicBezTo>
                      <a:pt x="3" y="0"/>
                      <a:pt x="3" y="1"/>
                      <a:pt x="3" y="1"/>
                    </a:cubicBezTo>
                    <a:cubicBezTo>
                      <a:pt x="1" y="5"/>
                      <a:pt x="1" y="5"/>
                      <a:pt x="1" y="5"/>
                    </a:cubicBezTo>
                    <a:cubicBezTo>
                      <a:pt x="1" y="6"/>
                      <a:pt x="1" y="6"/>
                      <a:pt x="1" y="6"/>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0" name="Freeform 543"/>
              <p:cNvSpPr/>
              <p:nvPr/>
            </p:nvSpPr>
            <p:spPr bwMode="auto">
              <a:xfrm>
                <a:off x="3845" y="2198"/>
                <a:ext cx="8" cy="15"/>
              </a:xfrm>
              <a:custGeom>
                <a:avLst/>
                <a:gdLst>
                  <a:gd name="T0" fmla="*/ 0 w 3"/>
                  <a:gd name="T1" fmla="*/ 6 h 6"/>
                  <a:gd name="T2" fmla="*/ 0 w 3"/>
                  <a:gd name="T3" fmla="*/ 6 h 6"/>
                  <a:gd name="T4" fmla="*/ 0 w 3"/>
                  <a:gd name="T5" fmla="*/ 6 h 6"/>
                  <a:gd name="T6" fmla="*/ 2 w 3"/>
                  <a:gd name="T7" fmla="*/ 0 h 6"/>
                  <a:gd name="T8" fmla="*/ 2 w 3"/>
                  <a:gd name="T9" fmla="*/ 0 h 6"/>
                  <a:gd name="T10" fmla="*/ 3 w 3"/>
                  <a:gd name="T11" fmla="*/ 0 h 6"/>
                  <a:gd name="T12" fmla="*/ 1 w 3"/>
                  <a:gd name="T13" fmla="*/ 6 h 6"/>
                  <a:gd name="T14" fmla="*/ 0 w 3"/>
                  <a:gd name="T15" fmla="*/ 6 h 6"/>
                  <a:gd name="T16" fmla="*/ 0 w 3"/>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0" y="6"/>
                    </a:moveTo>
                    <a:cubicBezTo>
                      <a:pt x="0" y="6"/>
                      <a:pt x="0" y="6"/>
                      <a:pt x="0" y="6"/>
                    </a:cubicBezTo>
                    <a:cubicBezTo>
                      <a:pt x="0" y="6"/>
                      <a:pt x="0" y="6"/>
                      <a:pt x="0" y="6"/>
                    </a:cubicBezTo>
                    <a:cubicBezTo>
                      <a:pt x="0" y="4"/>
                      <a:pt x="1" y="2"/>
                      <a:pt x="2" y="0"/>
                    </a:cubicBezTo>
                    <a:cubicBezTo>
                      <a:pt x="2" y="0"/>
                      <a:pt x="2" y="0"/>
                      <a:pt x="2" y="0"/>
                    </a:cubicBezTo>
                    <a:cubicBezTo>
                      <a:pt x="3" y="0"/>
                      <a:pt x="3" y="0"/>
                      <a:pt x="3" y="0"/>
                    </a:cubicBezTo>
                    <a:cubicBezTo>
                      <a:pt x="2" y="2"/>
                      <a:pt x="1" y="4"/>
                      <a:pt x="1" y="6"/>
                    </a:cubicBezTo>
                    <a:cubicBezTo>
                      <a:pt x="1" y="6"/>
                      <a:pt x="1" y="6"/>
                      <a:pt x="0" y="6"/>
                    </a:cubicBezTo>
                    <a:cubicBezTo>
                      <a:pt x="0"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1" name="Freeform 544"/>
              <p:cNvSpPr/>
              <p:nvPr/>
            </p:nvSpPr>
            <p:spPr bwMode="auto">
              <a:xfrm>
                <a:off x="3848" y="2203"/>
                <a:ext cx="5" cy="10"/>
              </a:xfrm>
              <a:custGeom>
                <a:avLst/>
                <a:gdLst>
                  <a:gd name="T0" fmla="*/ 1 w 2"/>
                  <a:gd name="T1" fmla="*/ 4 h 4"/>
                  <a:gd name="T2" fmla="*/ 0 w 2"/>
                  <a:gd name="T3" fmla="*/ 4 h 4"/>
                  <a:gd name="T4" fmla="*/ 0 w 2"/>
                  <a:gd name="T5" fmla="*/ 3 h 4"/>
                  <a:gd name="T6" fmla="*/ 2 w 2"/>
                  <a:gd name="T7" fmla="*/ 0 h 4"/>
                  <a:gd name="T8" fmla="*/ 2 w 2"/>
                  <a:gd name="T9" fmla="*/ 0 h 4"/>
                  <a:gd name="T10" fmla="*/ 2 w 2"/>
                  <a:gd name="T11" fmla="*/ 0 h 4"/>
                  <a:gd name="T12" fmla="*/ 1 w 2"/>
                  <a:gd name="T13" fmla="*/ 3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0" y="4"/>
                    </a:cubicBezTo>
                    <a:cubicBezTo>
                      <a:pt x="0" y="4"/>
                      <a:pt x="0" y="3"/>
                      <a:pt x="0" y="3"/>
                    </a:cubicBezTo>
                    <a:cubicBezTo>
                      <a:pt x="2" y="0"/>
                      <a:pt x="2" y="0"/>
                      <a:pt x="2" y="0"/>
                    </a:cubicBezTo>
                    <a:cubicBezTo>
                      <a:pt x="2" y="0"/>
                      <a:pt x="2" y="0"/>
                      <a:pt x="2" y="0"/>
                    </a:cubicBezTo>
                    <a:cubicBezTo>
                      <a:pt x="2" y="0"/>
                      <a:pt x="2" y="0"/>
                      <a:pt x="2" y="0"/>
                    </a:cubicBezTo>
                    <a:cubicBezTo>
                      <a:pt x="1" y="3"/>
                      <a:pt x="1" y="3"/>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2" name="Freeform 545"/>
              <p:cNvSpPr/>
              <p:nvPr/>
            </p:nvSpPr>
            <p:spPr bwMode="auto">
              <a:xfrm>
                <a:off x="3842"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3" name="Freeform 546"/>
              <p:cNvSpPr/>
              <p:nvPr/>
            </p:nvSpPr>
            <p:spPr bwMode="auto">
              <a:xfrm>
                <a:off x="3842" y="2168"/>
                <a:ext cx="6" cy="7"/>
              </a:xfrm>
              <a:custGeom>
                <a:avLst/>
                <a:gdLst>
                  <a:gd name="T0" fmla="*/ 1 w 2"/>
                  <a:gd name="T1" fmla="*/ 3 h 3"/>
                  <a:gd name="T2" fmla="*/ 1 w 2"/>
                  <a:gd name="T3" fmla="*/ 3 h 3"/>
                  <a:gd name="T4" fmla="*/ 1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0" y="3"/>
                      <a:pt x="0" y="3"/>
                      <a:pt x="1" y="2"/>
                    </a:cubicBezTo>
                    <a:cubicBezTo>
                      <a:pt x="1" y="2"/>
                      <a:pt x="1" y="1"/>
                      <a:pt x="1" y="1"/>
                    </a:cubicBezTo>
                    <a:cubicBezTo>
                      <a:pt x="1" y="1"/>
                      <a:pt x="1" y="0"/>
                      <a:pt x="2" y="0"/>
                    </a:cubicBezTo>
                    <a:cubicBezTo>
                      <a:pt x="2" y="1"/>
                      <a:pt x="2" y="1"/>
                      <a:pt x="2" y="1"/>
                    </a:cubicBezTo>
                    <a:cubicBezTo>
                      <a:pt x="2" y="2"/>
                      <a:pt x="2"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4" name="Freeform 547"/>
              <p:cNvSpPr/>
              <p:nvPr/>
            </p:nvSpPr>
            <p:spPr bwMode="auto">
              <a:xfrm>
                <a:off x="3845" y="2173"/>
                <a:ext cx="5" cy="7"/>
              </a:xfrm>
              <a:custGeom>
                <a:avLst/>
                <a:gdLst>
                  <a:gd name="T0" fmla="*/ 0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1" y="1"/>
                      <a:pt x="1" y="1"/>
                      <a:pt x="1" y="1"/>
                    </a:cubicBezTo>
                    <a:cubicBezTo>
                      <a:pt x="1" y="0"/>
                      <a:pt x="1" y="0"/>
                      <a:pt x="2" y="0"/>
                    </a:cubicBezTo>
                    <a:cubicBezTo>
                      <a:pt x="2" y="0"/>
                      <a:pt x="2" y="1"/>
                      <a:pt x="2" y="1"/>
                    </a:cubicBezTo>
                    <a:cubicBezTo>
                      <a:pt x="1" y="3"/>
                      <a:pt x="1" y="3"/>
                      <a:pt x="1" y="3"/>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5" name="Freeform 548"/>
              <p:cNvSpPr/>
              <p:nvPr/>
            </p:nvSpPr>
            <p:spPr bwMode="auto">
              <a:xfrm>
                <a:off x="3848" y="2178"/>
                <a:ext cx="5" cy="10"/>
              </a:xfrm>
              <a:custGeom>
                <a:avLst/>
                <a:gdLst>
                  <a:gd name="T0" fmla="*/ 0 w 2"/>
                  <a:gd name="T1" fmla="*/ 4 h 4"/>
                  <a:gd name="T2" fmla="*/ 0 w 2"/>
                  <a:gd name="T3" fmla="*/ 3 h 4"/>
                  <a:gd name="T4" fmla="*/ 0 w 2"/>
                  <a:gd name="T5" fmla="*/ 3 h 4"/>
                  <a:gd name="T6" fmla="*/ 1 w 2"/>
                  <a:gd name="T7" fmla="*/ 0 h 4"/>
                  <a:gd name="T8" fmla="*/ 1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3"/>
                    </a:cubicBezTo>
                    <a:cubicBezTo>
                      <a:pt x="0" y="3"/>
                      <a:pt x="0" y="3"/>
                      <a:pt x="0" y="3"/>
                    </a:cubicBezTo>
                    <a:cubicBezTo>
                      <a:pt x="1" y="0"/>
                      <a:pt x="1" y="0"/>
                      <a:pt x="1" y="0"/>
                    </a:cubicBezTo>
                    <a:cubicBezTo>
                      <a:pt x="1" y="0"/>
                      <a:pt x="1" y="0"/>
                      <a:pt x="1" y="0"/>
                    </a:cubicBezTo>
                    <a:cubicBezTo>
                      <a:pt x="2" y="0"/>
                      <a:pt x="2" y="1"/>
                      <a:pt x="2" y="1"/>
                    </a:cubicBezTo>
                    <a:cubicBezTo>
                      <a:pt x="1" y="3"/>
                      <a:pt x="1" y="3"/>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6" name="Freeform 549"/>
              <p:cNvSpPr/>
              <p:nvPr/>
            </p:nvSpPr>
            <p:spPr bwMode="auto">
              <a:xfrm>
                <a:off x="3850" y="2183"/>
                <a:ext cx="5" cy="10"/>
              </a:xfrm>
              <a:custGeom>
                <a:avLst/>
                <a:gdLst>
                  <a:gd name="T0" fmla="*/ 0 w 2"/>
                  <a:gd name="T1" fmla="*/ 4 h 4"/>
                  <a:gd name="T2" fmla="*/ 0 w 2"/>
                  <a:gd name="T3" fmla="*/ 3 h 4"/>
                  <a:gd name="T4" fmla="*/ 0 w 2"/>
                  <a:gd name="T5" fmla="*/ 3 h 4"/>
                  <a:gd name="T6" fmla="*/ 1 w 2"/>
                  <a:gd name="T7" fmla="*/ 0 h 4"/>
                  <a:gd name="T8" fmla="*/ 2 w 2"/>
                  <a:gd name="T9" fmla="*/ 0 h 4"/>
                  <a:gd name="T10" fmla="*/ 2 w 2"/>
                  <a:gd name="T11" fmla="*/ 1 h 4"/>
                  <a:gd name="T12" fmla="*/ 1 w 2"/>
                  <a:gd name="T13" fmla="*/ 3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3"/>
                      <a:pt x="0" y="3"/>
                    </a:cubicBezTo>
                    <a:cubicBezTo>
                      <a:pt x="0" y="3"/>
                      <a:pt x="0" y="3"/>
                      <a:pt x="0" y="3"/>
                    </a:cubicBezTo>
                    <a:cubicBezTo>
                      <a:pt x="0" y="2"/>
                      <a:pt x="1" y="1"/>
                      <a:pt x="1" y="0"/>
                    </a:cubicBezTo>
                    <a:cubicBezTo>
                      <a:pt x="1" y="0"/>
                      <a:pt x="1" y="0"/>
                      <a:pt x="2" y="0"/>
                    </a:cubicBezTo>
                    <a:cubicBezTo>
                      <a:pt x="2" y="0"/>
                      <a:pt x="2" y="1"/>
                      <a:pt x="2" y="1"/>
                    </a:cubicBezTo>
                    <a:cubicBezTo>
                      <a:pt x="1" y="2"/>
                      <a:pt x="1" y="2"/>
                      <a:pt x="1"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7" name="Freeform 550"/>
              <p:cNvSpPr/>
              <p:nvPr/>
            </p:nvSpPr>
            <p:spPr bwMode="auto">
              <a:xfrm>
                <a:off x="3850" y="2188"/>
                <a:ext cx="8" cy="10"/>
              </a:xfrm>
              <a:custGeom>
                <a:avLst/>
                <a:gdLst>
                  <a:gd name="T0" fmla="*/ 1 w 3"/>
                  <a:gd name="T1" fmla="*/ 4 h 4"/>
                  <a:gd name="T2" fmla="*/ 1 w 3"/>
                  <a:gd name="T3" fmla="*/ 4 h 4"/>
                  <a:gd name="T4" fmla="*/ 1 w 3"/>
                  <a:gd name="T5" fmla="*/ 3 h 4"/>
                  <a:gd name="T6" fmla="*/ 2 w 3"/>
                  <a:gd name="T7" fmla="*/ 0 h 4"/>
                  <a:gd name="T8" fmla="*/ 3 w 3"/>
                  <a:gd name="T9" fmla="*/ 0 h 4"/>
                  <a:gd name="T10" fmla="*/ 3 w 3"/>
                  <a:gd name="T11" fmla="*/ 1 h 4"/>
                  <a:gd name="T12" fmla="*/ 1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1" y="4"/>
                      <a:pt x="0" y="3"/>
                      <a:pt x="1" y="3"/>
                    </a:cubicBezTo>
                    <a:cubicBezTo>
                      <a:pt x="1" y="2"/>
                      <a:pt x="1" y="1"/>
                      <a:pt x="2" y="0"/>
                    </a:cubicBezTo>
                    <a:cubicBezTo>
                      <a:pt x="2" y="0"/>
                      <a:pt x="2" y="0"/>
                      <a:pt x="3" y="0"/>
                    </a:cubicBezTo>
                    <a:cubicBezTo>
                      <a:pt x="3" y="0"/>
                      <a:pt x="3" y="0"/>
                      <a:pt x="3" y="1"/>
                    </a:cubicBezTo>
                    <a:cubicBezTo>
                      <a:pt x="2" y="2"/>
                      <a:pt x="2" y="2"/>
                      <a:pt x="1" y="3"/>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8" name="Freeform 551"/>
              <p:cNvSpPr/>
              <p:nvPr/>
            </p:nvSpPr>
            <p:spPr bwMode="auto">
              <a:xfrm>
                <a:off x="3853" y="2193"/>
                <a:ext cx="7" cy="10"/>
              </a:xfrm>
              <a:custGeom>
                <a:avLst/>
                <a:gdLst>
                  <a:gd name="T0" fmla="*/ 1 w 3"/>
                  <a:gd name="T1" fmla="*/ 4 h 4"/>
                  <a:gd name="T2" fmla="*/ 1 w 3"/>
                  <a:gd name="T3" fmla="*/ 4 h 4"/>
                  <a:gd name="T4" fmla="*/ 0 w 3"/>
                  <a:gd name="T5" fmla="*/ 4 h 4"/>
                  <a:gd name="T6" fmla="*/ 1 w 3"/>
                  <a:gd name="T7" fmla="*/ 2 h 4"/>
                  <a:gd name="T8" fmla="*/ 1 w 3"/>
                  <a:gd name="T9" fmla="*/ 1 h 4"/>
                  <a:gd name="T10" fmla="*/ 2 w 3"/>
                  <a:gd name="T11" fmla="*/ 0 h 4"/>
                  <a:gd name="T12" fmla="*/ 2 w 3"/>
                  <a:gd name="T13" fmla="*/ 0 h 4"/>
                  <a:gd name="T14" fmla="*/ 3 w 3"/>
                  <a:gd name="T15" fmla="*/ 0 h 4"/>
                  <a:gd name="T16" fmla="*/ 2 w 3"/>
                  <a:gd name="T17" fmla="*/ 2 h 4"/>
                  <a:gd name="T18" fmla="*/ 2 w 3"/>
                  <a:gd name="T19" fmla="*/ 2 h 4"/>
                  <a:gd name="T20" fmla="*/ 1 w 3"/>
                  <a:gd name="T21" fmla="*/ 4 h 4"/>
                  <a:gd name="T22" fmla="*/ 1 w 3"/>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4"/>
                    </a:moveTo>
                    <a:cubicBezTo>
                      <a:pt x="1" y="4"/>
                      <a:pt x="1" y="4"/>
                      <a:pt x="1" y="4"/>
                    </a:cubicBezTo>
                    <a:cubicBezTo>
                      <a:pt x="0" y="4"/>
                      <a:pt x="0" y="4"/>
                      <a:pt x="0" y="4"/>
                    </a:cubicBezTo>
                    <a:cubicBezTo>
                      <a:pt x="0" y="3"/>
                      <a:pt x="1" y="2"/>
                      <a:pt x="1" y="2"/>
                    </a:cubicBezTo>
                    <a:cubicBezTo>
                      <a:pt x="1" y="1"/>
                      <a:pt x="1" y="1"/>
                      <a:pt x="1" y="1"/>
                    </a:cubicBezTo>
                    <a:cubicBezTo>
                      <a:pt x="2" y="1"/>
                      <a:pt x="2" y="1"/>
                      <a:pt x="2" y="0"/>
                    </a:cubicBezTo>
                    <a:cubicBezTo>
                      <a:pt x="2" y="0"/>
                      <a:pt x="2" y="0"/>
                      <a:pt x="2" y="0"/>
                    </a:cubicBezTo>
                    <a:cubicBezTo>
                      <a:pt x="2" y="0"/>
                      <a:pt x="3" y="0"/>
                      <a:pt x="3" y="0"/>
                    </a:cubicBezTo>
                    <a:cubicBezTo>
                      <a:pt x="3" y="1"/>
                      <a:pt x="2" y="1"/>
                      <a:pt x="2" y="2"/>
                    </a:cubicBezTo>
                    <a:cubicBezTo>
                      <a:pt x="2" y="2"/>
                      <a:pt x="2" y="2"/>
                      <a:pt x="2" y="2"/>
                    </a:cubicBezTo>
                    <a:cubicBezTo>
                      <a:pt x="2" y="3"/>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9" name="Freeform 552"/>
              <p:cNvSpPr/>
              <p:nvPr/>
            </p:nvSpPr>
            <p:spPr bwMode="auto">
              <a:xfrm>
                <a:off x="3855" y="2200"/>
                <a:ext cx="5" cy="8"/>
              </a:xfrm>
              <a:custGeom>
                <a:avLst/>
                <a:gdLst>
                  <a:gd name="T0" fmla="*/ 0 w 2"/>
                  <a:gd name="T1" fmla="*/ 3 h 3"/>
                  <a:gd name="T2" fmla="*/ 0 w 2"/>
                  <a:gd name="T3" fmla="*/ 2 h 3"/>
                  <a:gd name="T4" fmla="*/ 0 w 2"/>
                  <a:gd name="T5" fmla="*/ 2 h 3"/>
                  <a:gd name="T6" fmla="*/ 1 w 2"/>
                  <a:gd name="T7" fmla="*/ 0 h 3"/>
                  <a:gd name="T8" fmla="*/ 2 w 2"/>
                  <a:gd name="T9" fmla="*/ 0 h 3"/>
                  <a:gd name="T10" fmla="*/ 2 w 2"/>
                  <a:gd name="T11" fmla="*/ 0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2"/>
                    </a:cubicBezTo>
                    <a:cubicBezTo>
                      <a:pt x="0" y="2"/>
                      <a:pt x="0" y="2"/>
                      <a:pt x="0" y="2"/>
                    </a:cubicBezTo>
                    <a:cubicBezTo>
                      <a:pt x="1" y="0"/>
                      <a:pt x="1" y="0"/>
                      <a:pt x="1" y="0"/>
                    </a:cubicBezTo>
                    <a:cubicBezTo>
                      <a:pt x="1" y="0"/>
                      <a:pt x="1" y="0"/>
                      <a:pt x="2" y="0"/>
                    </a:cubicBezTo>
                    <a:cubicBezTo>
                      <a:pt x="2" y="0"/>
                      <a:pt x="2" y="0"/>
                      <a:pt x="2" y="0"/>
                    </a:cubicBezTo>
                    <a:cubicBezTo>
                      <a:pt x="1" y="2"/>
                      <a:pt x="1" y="2"/>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0" name="Freeform 553"/>
              <p:cNvSpPr/>
              <p:nvPr/>
            </p:nvSpPr>
            <p:spPr bwMode="auto">
              <a:xfrm>
                <a:off x="3848" y="2157"/>
                <a:ext cx="2" cy="5"/>
              </a:xfrm>
              <a:custGeom>
                <a:avLst/>
                <a:gdLst>
                  <a:gd name="T0" fmla="*/ 0 w 1"/>
                  <a:gd name="T1" fmla="*/ 2 h 2"/>
                  <a:gd name="T2" fmla="*/ 0 w 1"/>
                  <a:gd name="T3" fmla="*/ 2 h 2"/>
                  <a:gd name="T4" fmla="*/ 1 w 1"/>
                  <a:gd name="T5" fmla="*/ 1 h 2"/>
                  <a:gd name="T6" fmla="*/ 1 w 1"/>
                  <a:gd name="T7" fmla="*/ 1 h 2"/>
                  <a:gd name="T8" fmla="*/ 1 w 1"/>
                  <a:gd name="T9" fmla="*/ 1 h 2"/>
                  <a:gd name="T10" fmla="*/ 1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1" y="1"/>
                    </a:cubicBezTo>
                    <a:cubicBezTo>
                      <a:pt x="1" y="0"/>
                      <a:pt x="1" y="0"/>
                      <a:pt x="1" y="1"/>
                    </a:cubicBezTo>
                    <a:cubicBezTo>
                      <a:pt x="1" y="1"/>
                      <a:pt x="1" y="1"/>
                      <a:pt x="1" y="1"/>
                    </a:cubicBezTo>
                    <a:cubicBezTo>
                      <a:pt x="1" y="1"/>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1" name="Freeform 554"/>
              <p:cNvSpPr/>
              <p:nvPr/>
            </p:nvSpPr>
            <p:spPr bwMode="auto">
              <a:xfrm>
                <a:off x="3850" y="2160"/>
                <a:ext cx="5" cy="5"/>
              </a:xfrm>
              <a:custGeom>
                <a:avLst/>
                <a:gdLst>
                  <a:gd name="T0" fmla="*/ 1 w 2"/>
                  <a:gd name="T1" fmla="*/ 2 h 2"/>
                  <a:gd name="T2" fmla="*/ 1 w 2"/>
                  <a:gd name="T3" fmla="*/ 2 h 2"/>
                  <a:gd name="T4" fmla="*/ 0 w 2"/>
                  <a:gd name="T5" fmla="*/ 1 h 2"/>
                  <a:gd name="T6" fmla="*/ 1 w 2"/>
                  <a:gd name="T7" fmla="*/ 0 h 2"/>
                  <a:gd name="T8" fmla="*/ 1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1"/>
                    </a:cubicBezTo>
                    <a:cubicBezTo>
                      <a:pt x="1" y="1"/>
                      <a:pt x="1" y="1"/>
                      <a:pt x="1" y="0"/>
                    </a:cubicBezTo>
                    <a:cubicBezTo>
                      <a:pt x="1" y="0"/>
                      <a:pt x="1" y="0"/>
                      <a:pt x="1"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2" name="Freeform 555"/>
              <p:cNvSpPr/>
              <p:nvPr/>
            </p:nvSpPr>
            <p:spPr bwMode="auto">
              <a:xfrm>
                <a:off x="3855" y="2162"/>
                <a:ext cx="5" cy="6"/>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1"/>
                      <a:pt x="1" y="0"/>
                    </a:cubicBezTo>
                    <a:cubicBezTo>
                      <a:pt x="1" y="0"/>
                      <a:pt x="1"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3" name="Freeform 556"/>
              <p:cNvSpPr/>
              <p:nvPr/>
            </p:nvSpPr>
            <p:spPr bwMode="auto">
              <a:xfrm>
                <a:off x="3860" y="2162"/>
                <a:ext cx="5" cy="8"/>
              </a:xfrm>
              <a:custGeom>
                <a:avLst/>
                <a:gdLst>
                  <a:gd name="T0" fmla="*/ 0 w 2"/>
                  <a:gd name="T1" fmla="*/ 3 h 3"/>
                  <a:gd name="T2" fmla="*/ 0 w 2"/>
                  <a:gd name="T3" fmla="*/ 3 h 3"/>
                  <a:gd name="T4" fmla="*/ 0 w 2"/>
                  <a:gd name="T5" fmla="*/ 2 h 3"/>
                  <a:gd name="T6" fmla="*/ 1 w 2"/>
                  <a:gd name="T7" fmla="*/ 1 h 3"/>
                  <a:gd name="T8" fmla="*/ 1 w 2"/>
                  <a:gd name="T9" fmla="*/ 0 h 3"/>
                  <a:gd name="T10" fmla="*/ 2 w 2"/>
                  <a:gd name="T11" fmla="*/ 1 h 3"/>
                  <a:gd name="T12" fmla="*/ 1 w 2"/>
                  <a:gd name="T13" fmla="*/ 2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2"/>
                      <a:pt x="0" y="2"/>
                    </a:cubicBezTo>
                    <a:cubicBezTo>
                      <a:pt x="1" y="1"/>
                      <a:pt x="1" y="1"/>
                      <a:pt x="1" y="1"/>
                    </a:cubicBezTo>
                    <a:cubicBezTo>
                      <a:pt x="1" y="0"/>
                      <a:pt x="1" y="0"/>
                      <a:pt x="1" y="0"/>
                    </a:cubicBezTo>
                    <a:cubicBezTo>
                      <a:pt x="2" y="1"/>
                      <a:pt x="2" y="1"/>
                      <a:pt x="2" y="1"/>
                    </a:cubicBezTo>
                    <a:cubicBezTo>
                      <a:pt x="1" y="2"/>
                      <a:pt x="1" y="2"/>
                      <a:pt x="1" y="2"/>
                    </a:cubicBezTo>
                    <a:cubicBezTo>
                      <a:pt x="1"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4" name="Freeform 557"/>
              <p:cNvSpPr/>
              <p:nvPr/>
            </p:nvSpPr>
            <p:spPr bwMode="auto">
              <a:xfrm>
                <a:off x="3865" y="2165"/>
                <a:ext cx="5" cy="8"/>
              </a:xfrm>
              <a:custGeom>
                <a:avLst/>
                <a:gdLst>
                  <a:gd name="T0" fmla="*/ 1 w 2"/>
                  <a:gd name="T1" fmla="*/ 3 h 3"/>
                  <a:gd name="T2" fmla="*/ 0 w 2"/>
                  <a:gd name="T3" fmla="*/ 3 h 3"/>
                  <a:gd name="T4" fmla="*/ 0 w 2"/>
                  <a:gd name="T5" fmla="*/ 2 h 3"/>
                  <a:gd name="T6" fmla="*/ 1 w 2"/>
                  <a:gd name="T7" fmla="*/ 1 h 3"/>
                  <a:gd name="T8" fmla="*/ 2 w 2"/>
                  <a:gd name="T9" fmla="*/ 0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2"/>
                      <a:pt x="0" y="2"/>
                    </a:cubicBezTo>
                    <a:cubicBezTo>
                      <a:pt x="1" y="1"/>
                      <a:pt x="1" y="1"/>
                      <a:pt x="1" y="1"/>
                    </a:cubicBezTo>
                    <a:cubicBezTo>
                      <a:pt x="1" y="0"/>
                      <a:pt x="1" y="0"/>
                      <a:pt x="2" y="0"/>
                    </a:cubicBezTo>
                    <a:cubicBezTo>
                      <a:pt x="2" y="0"/>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5" name="Freeform 558"/>
              <p:cNvSpPr/>
              <p:nvPr/>
            </p:nvSpPr>
            <p:spPr bwMode="auto">
              <a:xfrm>
                <a:off x="3870" y="2168"/>
                <a:ext cx="3"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0"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6" name="Freeform 559"/>
              <p:cNvSpPr/>
              <p:nvPr/>
            </p:nvSpPr>
            <p:spPr bwMode="auto">
              <a:xfrm>
                <a:off x="3875" y="2170"/>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7" name="Freeform 560"/>
              <p:cNvSpPr/>
              <p:nvPr/>
            </p:nvSpPr>
            <p:spPr bwMode="auto">
              <a:xfrm>
                <a:off x="3880" y="2170"/>
                <a:ext cx="5" cy="8"/>
              </a:xfrm>
              <a:custGeom>
                <a:avLst/>
                <a:gdLst>
                  <a:gd name="T0" fmla="*/ 0 w 2"/>
                  <a:gd name="T1" fmla="*/ 3 h 3"/>
                  <a:gd name="T2" fmla="*/ 0 w 2"/>
                  <a:gd name="T3" fmla="*/ 3 h 3"/>
                  <a:gd name="T4" fmla="*/ 0 w 2"/>
                  <a:gd name="T5" fmla="*/ 3 h 3"/>
                  <a:gd name="T6" fmla="*/ 1 w 2"/>
                  <a:gd name="T7" fmla="*/ 0 h 3"/>
                  <a:gd name="T8" fmla="*/ 2 w 2"/>
                  <a:gd name="T9" fmla="*/ 0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3"/>
                    </a:cubicBezTo>
                    <a:cubicBezTo>
                      <a:pt x="0" y="2"/>
                      <a:pt x="1" y="1"/>
                      <a:pt x="1" y="0"/>
                    </a:cubicBezTo>
                    <a:cubicBezTo>
                      <a:pt x="1" y="0"/>
                      <a:pt x="2" y="0"/>
                      <a:pt x="2" y="0"/>
                    </a:cubicBezTo>
                    <a:cubicBezTo>
                      <a:pt x="2" y="1"/>
                      <a:pt x="2" y="1"/>
                      <a:pt x="2" y="1"/>
                    </a:cubicBezTo>
                    <a:cubicBezTo>
                      <a:pt x="1" y="2"/>
                      <a:pt x="1" y="2"/>
                      <a:pt x="1" y="3"/>
                    </a:cubicBezTo>
                    <a:cubicBezTo>
                      <a:pt x="1"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8" name="Freeform 561"/>
              <p:cNvSpPr/>
              <p:nvPr/>
            </p:nvSpPr>
            <p:spPr bwMode="auto">
              <a:xfrm>
                <a:off x="3883" y="2175"/>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9" name="Freeform 562"/>
              <p:cNvSpPr/>
              <p:nvPr/>
            </p:nvSpPr>
            <p:spPr bwMode="auto">
              <a:xfrm>
                <a:off x="3860" y="2193"/>
                <a:ext cx="8" cy="15"/>
              </a:xfrm>
              <a:custGeom>
                <a:avLst/>
                <a:gdLst>
                  <a:gd name="T0" fmla="*/ 1 w 3"/>
                  <a:gd name="T1" fmla="*/ 6 h 6"/>
                  <a:gd name="T2" fmla="*/ 1 w 3"/>
                  <a:gd name="T3" fmla="*/ 6 h 6"/>
                  <a:gd name="T4" fmla="*/ 0 w 3"/>
                  <a:gd name="T5" fmla="*/ 6 h 6"/>
                  <a:gd name="T6" fmla="*/ 2 w 3"/>
                  <a:gd name="T7" fmla="*/ 1 h 6"/>
                  <a:gd name="T8" fmla="*/ 2 w 3"/>
                  <a:gd name="T9" fmla="*/ 0 h 6"/>
                  <a:gd name="T10" fmla="*/ 3 w 3"/>
                  <a:gd name="T11" fmla="*/ 1 h 6"/>
                  <a:gd name="T12" fmla="*/ 1 w 3"/>
                  <a:gd name="T13" fmla="*/ 6 h 6"/>
                  <a:gd name="T14" fmla="*/ 1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1" y="6"/>
                    </a:moveTo>
                    <a:cubicBezTo>
                      <a:pt x="1" y="6"/>
                      <a:pt x="1" y="6"/>
                      <a:pt x="1" y="6"/>
                    </a:cubicBezTo>
                    <a:cubicBezTo>
                      <a:pt x="0" y="6"/>
                      <a:pt x="0" y="6"/>
                      <a:pt x="0" y="6"/>
                    </a:cubicBezTo>
                    <a:cubicBezTo>
                      <a:pt x="2" y="1"/>
                      <a:pt x="2" y="1"/>
                      <a:pt x="2" y="1"/>
                    </a:cubicBezTo>
                    <a:cubicBezTo>
                      <a:pt x="2" y="0"/>
                      <a:pt x="2" y="0"/>
                      <a:pt x="2" y="0"/>
                    </a:cubicBezTo>
                    <a:cubicBezTo>
                      <a:pt x="3" y="0"/>
                      <a:pt x="3" y="1"/>
                      <a:pt x="3" y="1"/>
                    </a:cubicBezTo>
                    <a:cubicBezTo>
                      <a:pt x="1" y="6"/>
                      <a:pt x="1" y="6"/>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0" name="Freeform 563"/>
              <p:cNvSpPr/>
              <p:nvPr/>
            </p:nvSpPr>
            <p:spPr bwMode="auto">
              <a:xfrm>
                <a:off x="3865" y="2190"/>
                <a:ext cx="5" cy="18"/>
              </a:xfrm>
              <a:custGeom>
                <a:avLst/>
                <a:gdLst>
                  <a:gd name="T0" fmla="*/ 0 w 2"/>
                  <a:gd name="T1" fmla="*/ 7 h 7"/>
                  <a:gd name="T2" fmla="*/ 0 w 2"/>
                  <a:gd name="T3" fmla="*/ 7 h 7"/>
                  <a:gd name="T4" fmla="*/ 0 w 2"/>
                  <a:gd name="T5" fmla="*/ 6 h 7"/>
                  <a:gd name="T6" fmla="*/ 2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1" y="4"/>
                      <a:pt x="1" y="3"/>
                      <a:pt x="2" y="1"/>
                    </a:cubicBezTo>
                    <a:cubicBezTo>
                      <a:pt x="2" y="1"/>
                      <a:pt x="2" y="0"/>
                      <a:pt x="2" y="0"/>
                    </a:cubicBezTo>
                    <a:cubicBezTo>
                      <a:pt x="2" y="0"/>
                      <a:pt x="2" y="1"/>
                      <a:pt x="2" y="1"/>
                    </a:cubicBezTo>
                    <a:cubicBezTo>
                      <a:pt x="2" y="3"/>
                      <a:pt x="1" y="4"/>
                      <a:pt x="1" y="6"/>
                    </a:cubicBezTo>
                    <a:cubicBezTo>
                      <a:pt x="1" y="6"/>
                      <a:pt x="1" y="6"/>
                      <a:pt x="1" y="6"/>
                    </a:cubicBezTo>
                    <a:cubicBezTo>
                      <a:pt x="1" y="7"/>
                      <a:pt x="1" y="7"/>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1" name="Freeform 564"/>
              <p:cNvSpPr/>
              <p:nvPr/>
            </p:nvSpPr>
            <p:spPr bwMode="auto">
              <a:xfrm>
                <a:off x="3870" y="2188"/>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6 h 7"/>
                  <a:gd name="T14" fmla="*/ 1 w 2"/>
                  <a:gd name="T15" fmla="*/ 6 h 7"/>
                  <a:gd name="T16" fmla="*/ 1 w 2"/>
                  <a:gd name="T17" fmla="*/ 7 h 7"/>
                  <a:gd name="T18" fmla="*/ 0 w 2"/>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7"/>
                    </a:moveTo>
                    <a:cubicBezTo>
                      <a:pt x="0" y="7"/>
                      <a:pt x="0" y="7"/>
                      <a:pt x="0" y="7"/>
                    </a:cubicBezTo>
                    <a:cubicBezTo>
                      <a:pt x="0" y="7"/>
                      <a:pt x="0" y="6"/>
                      <a:pt x="0" y="6"/>
                    </a:cubicBezTo>
                    <a:cubicBezTo>
                      <a:pt x="0" y="4"/>
                      <a:pt x="1" y="2"/>
                      <a:pt x="1" y="1"/>
                    </a:cubicBezTo>
                    <a:cubicBezTo>
                      <a:pt x="2" y="0"/>
                      <a:pt x="2" y="0"/>
                      <a:pt x="2" y="0"/>
                    </a:cubicBezTo>
                    <a:cubicBezTo>
                      <a:pt x="2" y="0"/>
                      <a:pt x="2" y="1"/>
                      <a:pt x="2" y="1"/>
                    </a:cubicBezTo>
                    <a:cubicBezTo>
                      <a:pt x="2" y="2"/>
                      <a:pt x="1" y="4"/>
                      <a:pt x="1" y="6"/>
                    </a:cubicBezTo>
                    <a:cubicBezTo>
                      <a:pt x="1" y="6"/>
                      <a:pt x="1" y="6"/>
                      <a:pt x="1" y="6"/>
                    </a:cubicBezTo>
                    <a:cubicBezTo>
                      <a:pt x="1" y="7"/>
                      <a:pt x="1" y="7"/>
                      <a:pt x="1"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2" name="Freeform 565"/>
              <p:cNvSpPr/>
              <p:nvPr/>
            </p:nvSpPr>
            <p:spPr bwMode="auto">
              <a:xfrm>
                <a:off x="3875" y="2183"/>
                <a:ext cx="5" cy="17"/>
              </a:xfrm>
              <a:custGeom>
                <a:avLst/>
                <a:gdLst>
                  <a:gd name="T0" fmla="*/ 0 w 2"/>
                  <a:gd name="T1" fmla="*/ 7 h 7"/>
                  <a:gd name="T2" fmla="*/ 0 w 2"/>
                  <a:gd name="T3" fmla="*/ 7 h 7"/>
                  <a:gd name="T4" fmla="*/ 0 w 2"/>
                  <a:gd name="T5" fmla="*/ 6 h 7"/>
                  <a:gd name="T6" fmla="*/ 1 w 2"/>
                  <a:gd name="T7" fmla="*/ 1 h 7"/>
                  <a:gd name="T8" fmla="*/ 2 w 2"/>
                  <a:gd name="T9" fmla="*/ 0 h 7"/>
                  <a:gd name="T10" fmla="*/ 2 w 2"/>
                  <a:gd name="T11" fmla="*/ 1 h 7"/>
                  <a:gd name="T12" fmla="*/ 1 w 2"/>
                  <a:gd name="T13" fmla="*/ 7 h 7"/>
                  <a:gd name="T14" fmla="*/ 0 w 2"/>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7">
                    <a:moveTo>
                      <a:pt x="0" y="7"/>
                    </a:moveTo>
                    <a:cubicBezTo>
                      <a:pt x="0" y="7"/>
                      <a:pt x="0" y="7"/>
                      <a:pt x="0" y="7"/>
                    </a:cubicBezTo>
                    <a:cubicBezTo>
                      <a:pt x="0" y="7"/>
                      <a:pt x="0" y="7"/>
                      <a:pt x="0" y="6"/>
                    </a:cubicBezTo>
                    <a:cubicBezTo>
                      <a:pt x="1" y="4"/>
                      <a:pt x="1" y="3"/>
                      <a:pt x="1" y="1"/>
                    </a:cubicBezTo>
                    <a:cubicBezTo>
                      <a:pt x="2" y="0"/>
                      <a:pt x="2" y="0"/>
                      <a:pt x="2" y="0"/>
                    </a:cubicBezTo>
                    <a:cubicBezTo>
                      <a:pt x="2" y="0"/>
                      <a:pt x="2" y="0"/>
                      <a:pt x="2" y="1"/>
                    </a:cubicBezTo>
                    <a:cubicBezTo>
                      <a:pt x="2" y="3"/>
                      <a:pt x="1" y="5"/>
                      <a:pt x="1" y="7"/>
                    </a:cubicBezTo>
                    <a:cubicBezTo>
                      <a:pt x="1"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3" name="Freeform 566"/>
              <p:cNvSpPr/>
              <p:nvPr/>
            </p:nvSpPr>
            <p:spPr bwMode="auto">
              <a:xfrm>
                <a:off x="3845" y="2147"/>
                <a:ext cx="5" cy="10"/>
              </a:xfrm>
              <a:custGeom>
                <a:avLst/>
                <a:gdLst>
                  <a:gd name="T0" fmla="*/ 1 w 2"/>
                  <a:gd name="T1" fmla="*/ 4 h 4"/>
                  <a:gd name="T2" fmla="*/ 1 w 2"/>
                  <a:gd name="T3" fmla="*/ 4 h 4"/>
                  <a:gd name="T4" fmla="*/ 0 w 2"/>
                  <a:gd name="T5" fmla="*/ 4 h 4"/>
                  <a:gd name="T6" fmla="*/ 1 w 2"/>
                  <a:gd name="T7" fmla="*/ 0 h 4"/>
                  <a:gd name="T8" fmla="*/ 2 w 2"/>
                  <a:gd name="T9" fmla="*/ 0 h 4"/>
                  <a:gd name="T10" fmla="*/ 2 w 2"/>
                  <a:gd name="T11" fmla="*/ 1 h 4"/>
                  <a:gd name="T12" fmla="*/ 1 w 2"/>
                  <a:gd name="T13" fmla="*/ 4 h 4"/>
                  <a:gd name="T14" fmla="*/ 1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1" y="4"/>
                    </a:moveTo>
                    <a:cubicBezTo>
                      <a:pt x="1" y="4"/>
                      <a:pt x="1" y="4"/>
                      <a:pt x="1" y="4"/>
                    </a:cubicBezTo>
                    <a:cubicBezTo>
                      <a:pt x="0" y="4"/>
                      <a:pt x="0" y="4"/>
                      <a:pt x="0" y="4"/>
                    </a:cubicBezTo>
                    <a:cubicBezTo>
                      <a:pt x="0" y="3"/>
                      <a:pt x="1" y="1"/>
                      <a:pt x="1" y="0"/>
                    </a:cubicBezTo>
                    <a:cubicBezTo>
                      <a:pt x="1" y="0"/>
                      <a:pt x="2" y="0"/>
                      <a:pt x="2" y="0"/>
                    </a:cubicBezTo>
                    <a:cubicBezTo>
                      <a:pt x="2" y="0"/>
                      <a:pt x="2" y="1"/>
                      <a:pt x="2" y="1"/>
                    </a:cubicBezTo>
                    <a:cubicBezTo>
                      <a:pt x="2" y="2"/>
                      <a:pt x="1" y="3"/>
                      <a:pt x="1"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4" name="Freeform 567"/>
              <p:cNvSpPr/>
              <p:nvPr/>
            </p:nvSpPr>
            <p:spPr bwMode="auto">
              <a:xfrm>
                <a:off x="3853" y="2145"/>
                <a:ext cx="5" cy="10"/>
              </a:xfrm>
              <a:custGeom>
                <a:avLst/>
                <a:gdLst>
                  <a:gd name="T0" fmla="*/ 0 w 2"/>
                  <a:gd name="T1" fmla="*/ 4 h 4"/>
                  <a:gd name="T2" fmla="*/ 0 w 2"/>
                  <a:gd name="T3" fmla="*/ 4 h 4"/>
                  <a:gd name="T4" fmla="*/ 0 w 2"/>
                  <a:gd name="T5" fmla="*/ 3 h 4"/>
                  <a:gd name="T6" fmla="*/ 1 w 2"/>
                  <a:gd name="T7" fmla="*/ 0 h 4"/>
                  <a:gd name="T8" fmla="*/ 2 w 2"/>
                  <a:gd name="T9" fmla="*/ 0 h 4"/>
                  <a:gd name="T10" fmla="*/ 2 w 2"/>
                  <a:gd name="T11" fmla="*/ 0 h 4"/>
                  <a:gd name="T12" fmla="*/ 1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cubicBezTo>
                      <a:pt x="0" y="4"/>
                      <a:pt x="0" y="4"/>
                      <a:pt x="0" y="4"/>
                    </a:cubicBezTo>
                    <a:cubicBezTo>
                      <a:pt x="0" y="4"/>
                      <a:pt x="0" y="4"/>
                      <a:pt x="0" y="3"/>
                    </a:cubicBezTo>
                    <a:cubicBezTo>
                      <a:pt x="0" y="2"/>
                      <a:pt x="1" y="1"/>
                      <a:pt x="1" y="0"/>
                    </a:cubicBezTo>
                    <a:cubicBezTo>
                      <a:pt x="1" y="0"/>
                      <a:pt x="1" y="0"/>
                      <a:pt x="2" y="0"/>
                    </a:cubicBezTo>
                    <a:cubicBezTo>
                      <a:pt x="2" y="0"/>
                      <a:pt x="2" y="0"/>
                      <a:pt x="2" y="0"/>
                    </a:cubicBezTo>
                    <a:cubicBezTo>
                      <a:pt x="1" y="1"/>
                      <a:pt x="1" y="3"/>
                      <a:pt x="1"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5" name="Freeform 568"/>
              <p:cNvSpPr/>
              <p:nvPr/>
            </p:nvSpPr>
            <p:spPr bwMode="auto">
              <a:xfrm>
                <a:off x="3855" y="2142"/>
                <a:ext cx="8" cy="13"/>
              </a:xfrm>
              <a:custGeom>
                <a:avLst/>
                <a:gdLst>
                  <a:gd name="T0" fmla="*/ 1 w 3"/>
                  <a:gd name="T1" fmla="*/ 5 h 5"/>
                  <a:gd name="T2" fmla="*/ 1 w 3"/>
                  <a:gd name="T3" fmla="*/ 5 h 5"/>
                  <a:gd name="T4" fmla="*/ 0 w 3"/>
                  <a:gd name="T5" fmla="*/ 4 h 5"/>
                  <a:gd name="T6" fmla="*/ 2 w 3"/>
                  <a:gd name="T7" fmla="*/ 0 h 5"/>
                  <a:gd name="T8" fmla="*/ 3 w 3"/>
                  <a:gd name="T9" fmla="*/ 0 h 5"/>
                  <a:gd name="T10" fmla="*/ 3 w 3"/>
                  <a:gd name="T11" fmla="*/ 0 h 5"/>
                  <a:gd name="T12" fmla="*/ 1 w 3"/>
                  <a:gd name="T13" fmla="*/ 4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0" y="4"/>
                    </a:cubicBezTo>
                    <a:cubicBezTo>
                      <a:pt x="1" y="3"/>
                      <a:pt x="1" y="1"/>
                      <a:pt x="2" y="0"/>
                    </a:cubicBezTo>
                    <a:cubicBezTo>
                      <a:pt x="2" y="0"/>
                      <a:pt x="3" y="0"/>
                      <a:pt x="3" y="0"/>
                    </a:cubicBezTo>
                    <a:cubicBezTo>
                      <a:pt x="3" y="0"/>
                      <a:pt x="3" y="0"/>
                      <a:pt x="3" y="0"/>
                    </a:cubicBezTo>
                    <a:cubicBezTo>
                      <a:pt x="2" y="2"/>
                      <a:pt x="2" y="3"/>
                      <a:pt x="1" y="4"/>
                    </a:cubicBezTo>
                    <a:cubicBezTo>
                      <a:pt x="1"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6" name="Freeform 569"/>
              <p:cNvSpPr/>
              <p:nvPr/>
            </p:nvSpPr>
            <p:spPr bwMode="auto">
              <a:xfrm>
                <a:off x="3863" y="2137"/>
                <a:ext cx="5" cy="13"/>
              </a:xfrm>
              <a:custGeom>
                <a:avLst/>
                <a:gdLst>
                  <a:gd name="T0" fmla="*/ 0 w 2"/>
                  <a:gd name="T1" fmla="*/ 5 h 5"/>
                  <a:gd name="T2" fmla="*/ 0 w 2"/>
                  <a:gd name="T3" fmla="*/ 5 h 5"/>
                  <a:gd name="T4" fmla="*/ 0 w 2"/>
                  <a:gd name="T5" fmla="*/ 5 h 5"/>
                  <a:gd name="T6" fmla="*/ 2 w 2"/>
                  <a:gd name="T7" fmla="*/ 0 h 5"/>
                  <a:gd name="T8" fmla="*/ 2 w 2"/>
                  <a:gd name="T9" fmla="*/ 0 h 5"/>
                  <a:gd name="T10" fmla="*/ 2 w 2"/>
                  <a:gd name="T11" fmla="*/ 1 h 5"/>
                  <a:gd name="T12" fmla="*/ 1 w 2"/>
                  <a:gd name="T13" fmla="*/ 5 h 5"/>
                  <a:gd name="T14" fmla="*/ 0 w 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5"/>
                    </a:moveTo>
                    <a:cubicBezTo>
                      <a:pt x="0" y="5"/>
                      <a:pt x="0" y="5"/>
                      <a:pt x="0" y="5"/>
                    </a:cubicBezTo>
                    <a:cubicBezTo>
                      <a:pt x="0" y="5"/>
                      <a:pt x="0" y="5"/>
                      <a:pt x="0" y="5"/>
                    </a:cubicBezTo>
                    <a:cubicBezTo>
                      <a:pt x="2" y="0"/>
                      <a:pt x="2" y="0"/>
                      <a:pt x="2" y="0"/>
                    </a:cubicBezTo>
                    <a:cubicBezTo>
                      <a:pt x="2" y="0"/>
                      <a:pt x="2" y="0"/>
                      <a:pt x="2" y="0"/>
                    </a:cubicBezTo>
                    <a:cubicBezTo>
                      <a:pt x="2" y="0"/>
                      <a:pt x="2" y="0"/>
                      <a:pt x="2" y="1"/>
                    </a:cubicBezTo>
                    <a:cubicBezTo>
                      <a:pt x="1" y="5"/>
                      <a:pt x="1" y="5"/>
                      <a:pt x="1" y="5"/>
                    </a:cubicBezTo>
                    <a:cubicBezTo>
                      <a:pt x="1" y="5"/>
                      <a:pt x="0" y="5"/>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7" name="Freeform 570"/>
              <p:cNvSpPr/>
              <p:nvPr/>
            </p:nvSpPr>
            <p:spPr bwMode="auto">
              <a:xfrm>
                <a:off x="3870" y="2132"/>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6 h 6"/>
                  <a:gd name="T14" fmla="*/ 0 w 2"/>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6"/>
                    </a:moveTo>
                    <a:cubicBezTo>
                      <a:pt x="0" y="6"/>
                      <a:pt x="0" y="6"/>
                      <a:pt x="0" y="6"/>
                    </a:cubicBezTo>
                    <a:cubicBezTo>
                      <a:pt x="0" y="6"/>
                      <a:pt x="0" y="6"/>
                      <a:pt x="0" y="5"/>
                    </a:cubicBezTo>
                    <a:cubicBezTo>
                      <a:pt x="0" y="4"/>
                      <a:pt x="1" y="2"/>
                      <a:pt x="1" y="1"/>
                    </a:cubicBezTo>
                    <a:cubicBezTo>
                      <a:pt x="1" y="0"/>
                      <a:pt x="2" y="0"/>
                      <a:pt x="2" y="0"/>
                    </a:cubicBezTo>
                    <a:cubicBezTo>
                      <a:pt x="2" y="0"/>
                      <a:pt x="2" y="1"/>
                      <a:pt x="2" y="1"/>
                    </a:cubicBezTo>
                    <a:cubicBezTo>
                      <a:pt x="2" y="2"/>
                      <a:pt x="1" y="4"/>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8" name="Freeform 571"/>
              <p:cNvSpPr/>
              <p:nvPr/>
            </p:nvSpPr>
            <p:spPr bwMode="auto">
              <a:xfrm>
                <a:off x="3875" y="2130"/>
                <a:ext cx="8" cy="15"/>
              </a:xfrm>
              <a:custGeom>
                <a:avLst/>
                <a:gdLst>
                  <a:gd name="T0" fmla="*/ 1 w 3"/>
                  <a:gd name="T1" fmla="*/ 6 h 6"/>
                  <a:gd name="T2" fmla="*/ 0 w 3"/>
                  <a:gd name="T3" fmla="*/ 5 h 6"/>
                  <a:gd name="T4" fmla="*/ 0 w 3"/>
                  <a:gd name="T5" fmla="*/ 5 h 6"/>
                  <a:gd name="T6" fmla="*/ 2 w 3"/>
                  <a:gd name="T7" fmla="*/ 0 h 6"/>
                  <a:gd name="T8" fmla="*/ 2 w 3"/>
                  <a:gd name="T9" fmla="*/ 0 h 6"/>
                  <a:gd name="T10" fmla="*/ 3 w 3"/>
                  <a:gd name="T11" fmla="*/ 0 h 6"/>
                  <a:gd name="T12" fmla="*/ 1 w 3"/>
                  <a:gd name="T13" fmla="*/ 5 h 6"/>
                  <a:gd name="T14" fmla="*/ 1 w 3"/>
                  <a:gd name="T15" fmla="*/ 5 h 6"/>
                  <a:gd name="T16" fmla="*/ 1 w 3"/>
                  <a:gd name="T17" fmla="*/ 6 h 6"/>
                  <a:gd name="T18" fmla="*/ 1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1" y="6"/>
                    </a:moveTo>
                    <a:cubicBezTo>
                      <a:pt x="0" y="6"/>
                      <a:pt x="0" y="6"/>
                      <a:pt x="0" y="5"/>
                    </a:cubicBezTo>
                    <a:cubicBezTo>
                      <a:pt x="0" y="5"/>
                      <a:pt x="0" y="5"/>
                      <a:pt x="0" y="5"/>
                    </a:cubicBezTo>
                    <a:cubicBezTo>
                      <a:pt x="1" y="3"/>
                      <a:pt x="1" y="2"/>
                      <a:pt x="2" y="0"/>
                    </a:cubicBezTo>
                    <a:cubicBezTo>
                      <a:pt x="2" y="0"/>
                      <a:pt x="2" y="0"/>
                      <a:pt x="2" y="0"/>
                    </a:cubicBezTo>
                    <a:cubicBezTo>
                      <a:pt x="3" y="0"/>
                      <a:pt x="3" y="0"/>
                      <a:pt x="3" y="0"/>
                    </a:cubicBezTo>
                    <a:cubicBezTo>
                      <a:pt x="2" y="2"/>
                      <a:pt x="1" y="3"/>
                      <a:pt x="1" y="5"/>
                    </a:cubicBezTo>
                    <a:cubicBezTo>
                      <a:pt x="1" y="5"/>
                      <a:pt x="1" y="5"/>
                      <a:pt x="1" y="5"/>
                    </a:cubicBezTo>
                    <a:cubicBezTo>
                      <a:pt x="1"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9" name="Freeform 572"/>
              <p:cNvSpPr/>
              <p:nvPr/>
            </p:nvSpPr>
            <p:spPr bwMode="auto">
              <a:xfrm>
                <a:off x="3880" y="2127"/>
                <a:ext cx="5" cy="15"/>
              </a:xfrm>
              <a:custGeom>
                <a:avLst/>
                <a:gdLst>
                  <a:gd name="T0" fmla="*/ 0 w 2"/>
                  <a:gd name="T1" fmla="*/ 6 h 6"/>
                  <a:gd name="T2" fmla="*/ 0 w 2"/>
                  <a:gd name="T3" fmla="*/ 6 h 6"/>
                  <a:gd name="T4" fmla="*/ 0 w 2"/>
                  <a:gd name="T5" fmla="*/ 5 h 6"/>
                  <a:gd name="T6" fmla="*/ 1 w 2"/>
                  <a:gd name="T7" fmla="*/ 1 h 6"/>
                  <a:gd name="T8" fmla="*/ 2 w 2"/>
                  <a:gd name="T9" fmla="*/ 0 h 6"/>
                  <a:gd name="T10" fmla="*/ 2 w 2"/>
                  <a:gd name="T11" fmla="*/ 1 h 6"/>
                  <a:gd name="T12" fmla="*/ 1 w 2"/>
                  <a:gd name="T13" fmla="*/ 5 h 6"/>
                  <a:gd name="T14" fmla="*/ 1 w 2"/>
                  <a:gd name="T15" fmla="*/ 5 h 6"/>
                  <a:gd name="T16" fmla="*/ 1 w 2"/>
                  <a:gd name="T17" fmla="*/ 6 h 6"/>
                  <a:gd name="T18" fmla="*/ 0 w 2"/>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0" y="6"/>
                    </a:moveTo>
                    <a:cubicBezTo>
                      <a:pt x="0" y="6"/>
                      <a:pt x="0" y="6"/>
                      <a:pt x="0" y="6"/>
                    </a:cubicBezTo>
                    <a:cubicBezTo>
                      <a:pt x="0" y="6"/>
                      <a:pt x="0" y="6"/>
                      <a:pt x="0" y="5"/>
                    </a:cubicBezTo>
                    <a:cubicBezTo>
                      <a:pt x="0" y="4"/>
                      <a:pt x="1" y="2"/>
                      <a:pt x="1" y="1"/>
                    </a:cubicBezTo>
                    <a:cubicBezTo>
                      <a:pt x="2" y="0"/>
                      <a:pt x="2" y="0"/>
                      <a:pt x="2" y="0"/>
                    </a:cubicBezTo>
                    <a:cubicBezTo>
                      <a:pt x="2" y="0"/>
                      <a:pt x="2" y="1"/>
                      <a:pt x="2" y="1"/>
                    </a:cubicBezTo>
                    <a:cubicBezTo>
                      <a:pt x="2" y="2"/>
                      <a:pt x="1" y="4"/>
                      <a:pt x="1" y="5"/>
                    </a:cubicBezTo>
                    <a:cubicBezTo>
                      <a:pt x="1" y="5"/>
                      <a:pt x="1" y="5"/>
                      <a:pt x="1" y="5"/>
                    </a:cubicBezTo>
                    <a:cubicBezTo>
                      <a:pt x="1" y="6"/>
                      <a:pt x="1" y="6"/>
                      <a:pt x="1" y="6"/>
                    </a:cubicBezTo>
                    <a:cubicBezTo>
                      <a:pt x="1"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60" name="Group 575"/>
            <p:cNvGrpSpPr>
              <a:grpSpLocks noChangeAspect="1"/>
            </p:cNvGrpSpPr>
            <p:nvPr/>
          </p:nvGrpSpPr>
          <p:grpSpPr bwMode="auto">
            <a:xfrm>
              <a:off x="5515988" y="2000101"/>
              <a:ext cx="415903" cy="321828"/>
              <a:chOff x="3538" y="1339"/>
              <a:chExt cx="168" cy="130"/>
            </a:xfrm>
            <a:solidFill>
              <a:schemeClr val="bg1"/>
            </a:solidFill>
          </p:grpSpPr>
          <p:sp>
            <p:nvSpPr>
              <p:cNvPr id="461" name="Freeform 576"/>
              <p:cNvSpPr>
                <a:spLocks noEditPoints="1"/>
              </p:cNvSpPr>
              <p:nvPr/>
            </p:nvSpPr>
            <p:spPr bwMode="auto">
              <a:xfrm>
                <a:off x="3545" y="1339"/>
                <a:ext cx="101" cy="70"/>
              </a:xfrm>
              <a:custGeom>
                <a:avLst/>
                <a:gdLst>
                  <a:gd name="T0" fmla="*/ 1 w 41"/>
                  <a:gd name="T1" fmla="*/ 25 h 28"/>
                  <a:gd name="T2" fmla="*/ 1 w 41"/>
                  <a:gd name="T3" fmla="*/ 10 h 28"/>
                  <a:gd name="T4" fmla="*/ 3 w 41"/>
                  <a:gd name="T5" fmla="*/ 0 h 28"/>
                  <a:gd name="T6" fmla="*/ 9 w 41"/>
                  <a:gd name="T7" fmla="*/ 0 h 28"/>
                  <a:gd name="T8" fmla="*/ 38 w 41"/>
                  <a:gd name="T9" fmla="*/ 0 h 28"/>
                  <a:gd name="T10" fmla="*/ 40 w 41"/>
                  <a:gd name="T11" fmla="*/ 6 h 28"/>
                  <a:gd name="T12" fmla="*/ 40 w 41"/>
                  <a:gd name="T13" fmla="*/ 19 h 28"/>
                  <a:gd name="T14" fmla="*/ 40 w 41"/>
                  <a:gd name="T15" fmla="*/ 26 h 28"/>
                  <a:gd name="T16" fmla="*/ 35 w 41"/>
                  <a:gd name="T17" fmla="*/ 28 h 28"/>
                  <a:gd name="T18" fmla="*/ 32 w 41"/>
                  <a:gd name="T19" fmla="*/ 28 h 28"/>
                  <a:gd name="T20" fmla="*/ 11 w 41"/>
                  <a:gd name="T21" fmla="*/ 28 h 28"/>
                  <a:gd name="T22" fmla="*/ 6 w 41"/>
                  <a:gd name="T23" fmla="*/ 28 h 28"/>
                  <a:gd name="T24" fmla="*/ 3 w 41"/>
                  <a:gd name="T25" fmla="*/ 1 h 28"/>
                  <a:gd name="T26" fmla="*/ 2 w 41"/>
                  <a:gd name="T27" fmla="*/ 1 h 28"/>
                  <a:gd name="T28" fmla="*/ 1 w 41"/>
                  <a:gd name="T29" fmla="*/ 11 h 28"/>
                  <a:gd name="T30" fmla="*/ 6 w 41"/>
                  <a:gd name="T31" fmla="*/ 28 h 28"/>
                  <a:gd name="T32" fmla="*/ 11 w 41"/>
                  <a:gd name="T33" fmla="*/ 27 h 28"/>
                  <a:gd name="T34" fmla="*/ 32 w 41"/>
                  <a:gd name="T35" fmla="*/ 28 h 28"/>
                  <a:gd name="T36" fmla="*/ 35 w 41"/>
                  <a:gd name="T37" fmla="*/ 28 h 28"/>
                  <a:gd name="T38" fmla="*/ 40 w 41"/>
                  <a:gd name="T39" fmla="*/ 26 h 28"/>
                  <a:gd name="T40" fmla="*/ 40 w 41"/>
                  <a:gd name="T41" fmla="*/ 19 h 28"/>
                  <a:gd name="T42" fmla="*/ 40 w 41"/>
                  <a:gd name="T43" fmla="*/ 6 h 28"/>
                  <a:gd name="T44" fmla="*/ 38 w 41"/>
                  <a:gd name="T45" fmla="*/ 1 h 28"/>
                  <a:gd name="T46" fmla="*/ 9 w 41"/>
                  <a:gd name="T47" fmla="*/ 1 h 28"/>
                  <a:gd name="T48" fmla="*/ 7 w 41"/>
                  <a:gd name="T49" fmla="*/ 24 h 28"/>
                  <a:gd name="T50" fmla="*/ 3 w 41"/>
                  <a:gd name="T51" fmla="*/ 23 h 28"/>
                  <a:gd name="T52" fmla="*/ 3 w 41"/>
                  <a:gd name="T53" fmla="*/ 9 h 28"/>
                  <a:gd name="T54" fmla="*/ 4 w 41"/>
                  <a:gd name="T55" fmla="*/ 2 h 28"/>
                  <a:gd name="T56" fmla="*/ 38 w 41"/>
                  <a:gd name="T57" fmla="*/ 3 h 28"/>
                  <a:gd name="T58" fmla="*/ 38 w 41"/>
                  <a:gd name="T59" fmla="*/ 5 h 28"/>
                  <a:gd name="T60" fmla="*/ 38 w 41"/>
                  <a:gd name="T61" fmla="*/ 24 h 28"/>
                  <a:gd name="T62" fmla="*/ 7 w 41"/>
                  <a:gd name="T63" fmla="*/ 24 h 28"/>
                  <a:gd name="T64" fmla="*/ 7 w 41"/>
                  <a:gd name="T65" fmla="*/ 23 h 28"/>
                  <a:gd name="T66" fmla="*/ 12 w 41"/>
                  <a:gd name="T67" fmla="*/ 23 h 28"/>
                  <a:gd name="T68" fmla="*/ 37 w 41"/>
                  <a:gd name="T69" fmla="*/ 5 h 28"/>
                  <a:gd name="T70" fmla="*/ 37 w 41"/>
                  <a:gd name="T71" fmla="*/ 3 h 28"/>
                  <a:gd name="T72" fmla="*/ 4 w 41"/>
                  <a:gd name="T73" fmla="*/ 3 h 28"/>
                  <a:gd name="T74" fmla="*/ 4 w 41"/>
                  <a:gd name="T75" fmla="*/ 9 h 28"/>
                  <a:gd name="T76" fmla="*/ 4 w 41"/>
                  <a:gd name="T7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28">
                    <a:moveTo>
                      <a:pt x="6" y="28"/>
                    </a:moveTo>
                    <a:cubicBezTo>
                      <a:pt x="5" y="28"/>
                      <a:pt x="1" y="28"/>
                      <a:pt x="1" y="25"/>
                    </a:cubicBezTo>
                    <a:cubicBezTo>
                      <a:pt x="1" y="11"/>
                      <a:pt x="1" y="11"/>
                      <a:pt x="1" y="11"/>
                    </a:cubicBezTo>
                    <a:cubicBezTo>
                      <a:pt x="1" y="11"/>
                      <a:pt x="1" y="10"/>
                      <a:pt x="1" y="10"/>
                    </a:cubicBezTo>
                    <a:cubicBezTo>
                      <a:pt x="0" y="6"/>
                      <a:pt x="0" y="2"/>
                      <a:pt x="2" y="1"/>
                    </a:cubicBezTo>
                    <a:cubicBezTo>
                      <a:pt x="2" y="0"/>
                      <a:pt x="2" y="0"/>
                      <a:pt x="3" y="0"/>
                    </a:cubicBezTo>
                    <a:cubicBezTo>
                      <a:pt x="4" y="0"/>
                      <a:pt x="5" y="0"/>
                      <a:pt x="6" y="0"/>
                    </a:cubicBezTo>
                    <a:cubicBezTo>
                      <a:pt x="7" y="0"/>
                      <a:pt x="8" y="0"/>
                      <a:pt x="9" y="0"/>
                    </a:cubicBezTo>
                    <a:cubicBezTo>
                      <a:pt x="10" y="0"/>
                      <a:pt x="11" y="0"/>
                      <a:pt x="12" y="0"/>
                    </a:cubicBezTo>
                    <a:cubicBezTo>
                      <a:pt x="38" y="0"/>
                      <a:pt x="38" y="0"/>
                      <a:pt x="38" y="0"/>
                    </a:cubicBezTo>
                    <a:cubicBezTo>
                      <a:pt x="39" y="0"/>
                      <a:pt x="39" y="0"/>
                      <a:pt x="40" y="1"/>
                    </a:cubicBezTo>
                    <a:cubicBezTo>
                      <a:pt x="41" y="2"/>
                      <a:pt x="41" y="4"/>
                      <a:pt x="40" y="6"/>
                    </a:cubicBezTo>
                    <a:cubicBezTo>
                      <a:pt x="40" y="6"/>
                      <a:pt x="40" y="7"/>
                      <a:pt x="40" y="7"/>
                    </a:cubicBezTo>
                    <a:cubicBezTo>
                      <a:pt x="40" y="19"/>
                      <a:pt x="40" y="19"/>
                      <a:pt x="40" y="19"/>
                    </a:cubicBezTo>
                    <a:cubicBezTo>
                      <a:pt x="40" y="19"/>
                      <a:pt x="40" y="20"/>
                      <a:pt x="40" y="21"/>
                    </a:cubicBezTo>
                    <a:cubicBezTo>
                      <a:pt x="40" y="23"/>
                      <a:pt x="40" y="24"/>
                      <a:pt x="40" y="26"/>
                    </a:cubicBezTo>
                    <a:cubicBezTo>
                      <a:pt x="40" y="26"/>
                      <a:pt x="40" y="27"/>
                      <a:pt x="40" y="27"/>
                    </a:cubicBezTo>
                    <a:cubicBezTo>
                      <a:pt x="39" y="28"/>
                      <a:pt x="37" y="28"/>
                      <a:pt x="35" y="28"/>
                    </a:cubicBezTo>
                    <a:cubicBezTo>
                      <a:pt x="34" y="28"/>
                      <a:pt x="34" y="28"/>
                      <a:pt x="34" y="28"/>
                    </a:cubicBezTo>
                    <a:cubicBezTo>
                      <a:pt x="33" y="28"/>
                      <a:pt x="33" y="28"/>
                      <a:pt x="32" y="28"/>
                    </a:cubicBezTo>
                    <a:cubicBezTo>
                      <a:pt x="29" y="28"/>
                      <a:pt x="25" y="28"/>
                      <a:pt x="22" y="28"/>
                    </a:cubicBezTo>
                    <a:cubicBezTo>
                      <a:pt x="18" y="28"/>
                      <a:pt x="15" y="28"/>
                      <a:pt x="11" y="28"/>
                    </a:cubicBezTo>
                    <a:cubicBezTo>
                      <a:pt x="11" y="28"/>
                      <a:pt x="10" y="28"/>
                      <a:pt x="9" y="28"/>
                    </a:cubicBezTo>
                    <a:cubicBezTo>
                      <a:pt x="8" y="28"/>
                      <a:pt x="7" y="28"/>
                      <a:pt x="6" y="28"/>
                    </a:cubicBezTo>
                    <a:close/>
                    <a:moveTo>
                      <a:pt x="6" y="1"/>
                    </a:moveTo>
                    <a:cubicBezTo>
                      <a:pt x="5" y="1"/>
                      <a:pt x="4" y="1"/>
                      <a:pt x="3" y="1"/>
                    </a:cubicBezTo>
                    <a:cubicBezTo>
                      <a:pt x="3" y="1"/>
                      <a:pt x="3" y="1"/>
                      <a:pt x="3" y="1"/>
                    </a:cubicBezTo>
                    <a:cubicBezTo>
                      <a:pt x="3" y="1"/>
                      <a:pt x="2" y="1"/>
                      <a:pt x="2" y="1"/>
                    </a:cubicBezTo>
                    <a:cubicBezTo>
                      <a:pt x="1" y="3"/>
                      <a:pt x="1" y="7"/>
                      <a:pt x="1" y="10"/>
                    </a:cubicBezTo>
                    <a:cubicBezTo>
                      <a:pt x="1" y="10"/>
                      <a:pt x="1" y="11"/>
                      <a:pt x="1" y="11"/>
                    </a:cubicBezTo>
                    <a:cubicBezTo>
                      <a:pt x="1" y="25"/>
                      <a:pt x="1" y="25"/>
                      <a:pt x="1" y="25"/>
                    </a:cubicBezTo>
                    <a:cubicBezTo>
                      <a:pt x="1" y="27"/>
                      <a:pt x="3" y="28"/>
                      <a:pt x="6" y="28"/>
                    </a:cubicBezTo>
                    <a:cubicBezTo>
                      <a:pt x="7" y="28"/>
                      <a:pt x="8" y="28"/>
                      <a:pt x="9" y="28"/>
                    </a:cubicBezTo>
                    <a:cubicBezTo>
                      <a:pt x="10" y="27"/>
                      <a:pt x="11" y="27"/>
                      <a:pt x="11" y="27"/>
                    </a:cubicBezTo>
                    <a:cubicBezTo>
                      <a:pt x="15" y="27"/>
                      <a:pt x="18" y="27"/>
                      <a:pt x="22" y="28"/>
                    </a:cubicBezTo>
                    <a:cubicBezTo>
                      <a:pt x="25" y="28"/>
                      <a:pt x="29" y="28"/>
                      <a:pt x="32" y="28"/>
                    </a:cubicBezTo>
                    <a:cubicBezTo>
                      <a:pt x="33" y="28"/>
                      <a:pt x="33" y="28"/>
                      <a:pt x="34" y="28"/>
                    </a:cubicBezTo>
                    <a:cubicBezTo>
                      <a:pt x="34" y="28"/>
                      <a:pt x="34" y="28"/>
                      <a:pt x="35" y="28"/>
                    </a:cubicBezTo>
                    <a:cubicBezTo>
                      <a:pt x="37" y="28"/>
                      <a:pt x="39" y="28"/>
                      <a:pt x="39" y="27"/>
                    </a:cubicBezTo>
                    <a:cubicBezTo>
                      <a:pt x="40" y="26"/>
                      <a:pt x="40" y="26"/>
                      <a:pt x="40" y="26"/>
                    </a:cubicBezTo>
                    <a:cubicBezTo>
                      <a:pt x="40" y="24"/>
                      <a:pt x="40" y="23"/>
                      <a:pt x="40" y="21"/>
                    </a:cubicBezTo>
                    <a:cubicBezTo>
                      <a:pt x="40" y="20"/>
                      <a:pt x="40" y="19"/>
                      <a:pt x="40" y="19"/>
                    </a:cubicBezTo>
                    <a:cubicBezTo>
                      <a:pt x="40" y="7"/>
                      <a:pt x="40" y="7"/>
                      <a:pt x="40" y="7"/>
                    </a:cubicBezTo>
                    <a:cubicBezTo>
                      <a:pt x="40" y="7"/>
                      <a:pt x="40" y="6"/>
                      <a:pt x="40" y="6"/>
                    </a:cubicBezTo>
                    <a:cubicBezTo>
                      <a:pt x="40" y="4"/>
                      <a:pt x="40" y="2"/>
                      <a:pt x="39" y="1"/>
                    </a:cubicBezTo>
                    <a:cubicBezTo>
                      <a:pt x="39" y="1"/>
                      <a:pt x="38" y="1"/>
                      <a:pt x="38" y="1"/>
                    </a:cubicBezTo>
                    <a:cubicBezTo>
                      <a:pt x="12" y="1"/>
                      <a:pt x="12" y="1"/>
                      <a:pt x="12" y="1"/>
                    </a:cubicBezTo>
                    <a:cubicBezTo>
                      <a:pt x="11" y="1"/>
                      <a:pt x="10" y="1"/>
                      <a:pt x="9" y="1"/>
                    </a:cubicBezTo>
                    <a:cubicBezTo>
                      <a:pt x="8" y="1"/>
                      <a:pt x="7" y="1"/>
                      <a:pt x="6" y="1"/>
                    </a:cubicBezTo>
                    <a:close/>
                    <a:moveTo>
                      <a:pt x="7" y="24"/>
                    </a:moveTo>
                    <a:cubicBezTo>
                      <a:pt x="6" y="24"/>
                      <a:pt x="5" y="24"/>
                      <a:pt x="5" y="24"/>
                    </a:cubicBezTo>
                    <a:cubicBezTo>
                      <a:pt x="4" y="24"/>
                      <a:pt x="3" y="24"/>
                      <a:pt x="3" y="23"/>
                    </a:cubicBezTo>
                    <a:cubicBezTo>
                      <a:pt x="3" y="10"/>
                      <a:pt x="3" y="10"/>
                      <a:pt x="3" y="10"/>
                    </a:cubicBezTo>
                    <a:cubicBezTo>
                      <a:pt x="3" y="10"/>
                      <a:pt x="3" y="9"/>
                      <a:pt x="3" y="9"/>
                    </a:cubicBezTo>
                    <a:cubicBezTo>
                      <a:pt x="3" y="6"/>
                      <a:pt x="3" y="4"/>
                      <a:pt x="3" y="3"/>
                    </a:cubicBezTo>
                    <a:cubicBezTo>
                      <a:pt x="4" y="3"/>
                      <a:pt x="4" y="2"/>
                      <a:pt x="4" y="2"/>
                    </a:cubicBezTo>
                    <a:cubicBezTo>
                      <a:pt x="37" y="2"/>
                      <a:pt x="37" y="2"/>
                      <a:pt x="37" y="2"/>
                    </a:cubicBezTo>
                    <a:cubicBezTo>
                      <a:pt x="37" y="2"/>
                      <a:pt x="38" y="3"/>
                      <a:pt x="38" y="3"/>
                    </a:cubicBezTo>
                    <a:cubicBezTo>
                      <a:pt x="38" y="3"/>
                      <a:pt x="38" y="4"/>
                      <a:pt x="38" y="5"/>
                    </a:cubicBezTo>
                    <a:cubicBezTo>
                      <a:pt x="38" y="5"/>
                      <a:pt x="38" y="5"/>
                      <a:pt x="38" y="5"/>
                    </a:cubicBezTo>
                    <a:cubicBezTo>
                      <a:pt x="38" y="23"/>
                      <a:pt x="38" y="23"/>
                      <a:pt x="38" y="23"/>
                    </a:cubicBezTo>
                    <a:cubicBezTo>
                      <a:pt x="38" y="23"/>
                      <a:pt x="38" y="24"/>
                      <a:pt x="38" y="24"/>
                    </a:cubicBezTo>
                    <a:cubicBezTo>
                      <a:pt x="11" y="24"/>
                      <a:pt x="11" y="24"/>
                      <a:pt x="11" y="24"/>
                    </a:cubicBezTo>
                    <a:cubicBezTo>
                      <a:pt x="10" y="24"/>
                      <a:pt x="9" y="24"/>
                      <a:pt x="7" y="24"/>
                    </a:cubicBezTo>
                    <a:close/>
                    <a:moveTo>
                      <a:pt x="4" y="23"/>
                    </a:moveTo>
                    <a:cubicBezTo>
                      <a:pt x="4" y="23"/>
                      <a:pt x="5" y="23"/>
                      <a:pt x="7" y="23"/>
                    </a:cubicBezTo>
                    <a:cubicBezTo>
                      <a:pt x="9" y="23"/>
                      <a:pt x="10" y="23"/>
                      <a:pt x="11" y="23"/>
                    </a:cubicBezTo>
                    <a:cubicBezTo>
                      <a:pt x="12" y="23"/>
                      <a:pt x="12" y="23"/>
                      <a:pt x="12" y="23"/>
                    </a:cubicBezTo>
                    <a:cubicBezTo>
                      <a:pt x="37" y="23"/>
                      <a:pt x="37" y="23"/>
                      <a:pt x="37" y="23"/>
                    </a:cubicBezTo>
                    <a:cubicBezTo>
                      <a:pt x="37" y="5"/>
                      <a:pt x="37" y="5"/>
                      <a:pt x="37" y="5"/>
                    </a:cubicBezTo>
                    <a:cubicBezTo>
                      <a:pt x="37" y="5"/>
                      <a:pt x="37" y="5"/>
                      <a:pt x="37" y="4"/>
                    </a:cubicBezTo>
                    <a:cubicBezTo>
                      <a:pt x="37" y="4"/>
                      <a:pt x="37" y="3"/>
                      <a:pt x="37" y="3"/>
                    </a:cubicBezTo>
                    <a:cubicBezTo>
                      <a:pt x="33" y="3"/>
                      <a:pt x="33" y="3"/>
                      <a:pt x="33" y="3"/>
                    </a:cubicBezTo>
                    <a:cubicBezTo>
                      <a:pt x="4" y="3"/>
                      <a:pt x="4" y="3"/>
                      <a:pt x="4" y="3"/>
                    </a:cubicBezTo>
                    <a:cubicBezTo>
                      <a:pt x="4" y="3"/>
                      <a:pt x="4" y="3"/>
                      <a:pt x="4" y="3"/>
                    </a:cubicBezTo>
                    <a:cubicBezTo>
                      <a:pt x="3" y="4"/>
                      <a:pt x="4" y="7"/>
                      <a:pt x="4" y="9"/>
                    </a:cubicBezTo>
                    <a:cubicBezTo>
                      <a:pt x="4" y="9"/>
                      <a:pt x="4" y="10"/>
                      <a:pt x="4" y="10"/>
                    </a:cubicBezTo>
                    <a:lnTo>
                      <a:pt x="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2" name="Freeform 577"/>
              <p:cNvSpPr/>
              <p:nvPr/>
            </p:nvSpPr>
            <p:spPr bwMode="auto">
              <a:xfrm>
                <a:off x="3570" y="1411"/>
                <a:ext cx="54" cy="18"/>
              </a:xfrm>
              <a:custGeom>
                <a:avLst/>
                <a:gdLst>
                  <a:gd name="T0" fmla="*/ 1 w 22"/>
                  <a:gd name="T1" fmla="*/ 7 h 7"/>
                  <a:gd name="T2" fmla="*/ 0 w 22"/>
                  <a:gd name="T3" fmla="*/ 7 h 7"/>
                  <a:gd name="T4" fmla="*/ 0 w 22"/>
                  <a:gd name="T5" fmla="*/ 6 h 7"/>
                  <a:gd name="T6" fmla="*/ 0 w 22"/>
                  <a:gd name="T7" fmla="*/ 5 h 7"/>
                  <a:gd name="T8" fmla="*/ 2 w 22"/>
                  <a:gd name="T9" fmla="*/ 5 h 7"/>
                  <a:gd name="T10" fmla="*/ 2 w 22"/>
                  <a:gd name="T11" fmla="*/ 5 h 7"/>
                  <a:gd name="T12" fmla="*/ 4 w 22"/>
                  <a:gd name="T13" fmla="*/ 5 h 7"/>
                  <a:gd name="T14" fmla="*/ 5 w 22"/>
                  <a:gd name="T15" fmla="*/ 4 h 7"/>
                  <a:gd name="T16" fmla="*/ 5 w 22"/>
                  <a:gd name="T17" fmla="*/ 4 h 7"/>
                  <a:gd name="T18" fmla="*/ 5 w 22"/>
                  <a:gd name="T19" fmla="*/ 2 h 7"/>
                  <a:gd name="T20" fmla="*/ 5 w 22"/>
                  <a:gd name="T21" fmla="*/ 1 h 7"/>
                  <a:gd name="T22" fmla="*/ 5 w 22"/>
                  <a:gd name="T23" fmla="*/ 0 h 7"/>
                  <a:gd name="T24" fmla="*/ 6 w 22"/>
                  <a:gd name="T25" fmla="*/ 1 h 7"/>
                  <a:gd name="T26" fmla="*/ 6 w 22"/>
                  <a:gd name="T27" fmla="*/ 2 h 7"/>
                  <a:gd name="T28" fmla="*/ 6 w 22"/>
                  <a:gd name="T29" fmla="*/ 4 h 7"/>
                  <a:gd name="T30" fmla="*/ 6 w 22"/>
                  <a:gd name="T31" fmla="*/ 5 h 7"/>
                  <a:gd name="T32" fmla="*/ 4 w 22"/>
                  <a:gd name="T33" fmla="*/ 5 h 7"/>
                  <a:gd name="T34" fmla="*/ 3 w 22"/>
                  <a:gd name="T35" fmla="*/ 6 h 7"/>
                  <a:gd name="T36" fmla="*/ 2 w 22"/>
                  <a:gd name="T37" fmla="*/ 6 h 7"/>
                  <a:gd name="T38" fmla="*/ 0 w 22"/>
                  <a:gd name="T39" fmla="*/ 6 h 7"/>
                  <a:gd name="T40" fmla="*/ 0 w 22"/>
                  <a:gd name="T41" fmla="*/ 6 h 7"/>
                  <a:gd name="T42" fmla="*/ 0 w 22"/>
                  <a:gd name="T43" fmla="*/ 7 h 7"/>
                  <a:gd name="T44" fmla="*/ 1 w 22"/>
                  <a:gd name="T45" fmla="*/ 7 h 7"/>
                  <a:gd name="T46" fmla="*/ 21 w 22"/>
                  <a:gd name="T47" fmla="*/ 7 h 7"/>
                  <a:gd name="T48" fmla="*/ 21 w 22"/>
                  <a:gd name="T49" fmla="*/ 6 h 7"/>
                  <a:gd name="T50" fmla="*/ 20 w 22"/>
                  <a:gd name="T51" fmla="*/ 5 h 7"/>
                  <a:gd name="T52" fmla="*/ 16 w 22"/>
                  <a:gd name="T53" fmla="*/ 5 h 7"/>
                  <a:gd name="T54" fmla="*/ 15 w 22"/>
                  <a:gd name="T55" fmla="*/ 5 h 7"/>
                  <a:gd name="T56" fmla="*/ 15 w 22"/>
                  <a:gd name="T57" fmla="*/ 3 h 7"/>
                  <a:gd name="T58" fmla="*/ 15 w 22"/>
                  <a:gd name="T59" fmla="*/ 3 h 7"/>
                  <a:gd name="T60" fmla="*/ 15 w 22"/>
                  <a:gd name="T61" fmla="*/ 3 h 7"/>
                  <a:gd name="T62" fmla="*/ 15 w 22"/>
                  <a:gd name="T63" fmla="*/ 1 h 7"/>
                  <a:gd name="T64" fmla="*/ 16 w 22"/>
                  <a:gd name="T65" fmla="*/ 0 h 7"/>
                  <a:gd name="T66" fmla="*/ 16 w 22"/>
                  <a:gd name="T67" fmla="*/ 1 h 7"/>
                  <a:gd name="T68" fmla="*/ 16 w 22"/>
                  <a:gd name="T69" fmla="*/ 3 h 7"/>
                  <a:gd name="T70" fmla="*/ 16 w 22"/>
                  <a:gd name="T71" fmla="*/ 3 h 7"/>
                  <a:gd name="T72" fmla="*/ 16 w 22"/>
                  <a:gd name="T73" fmla="*/ 3 h 7"/>
                  <a:gd name="T74" fmla="*/ 16 w 22"/>
                  <a:gd name="T75" fmla="*/ 4 h 7"/>
                  <a:gd name="T76" fmla="*/ 16 w 22"/>
                  <a:gd name="T77" fmla="*/ 4 h 7"/>
                  <a:gd name="T78" fmla="*/ 20 w 22"/>
                  <a:gd name="T79" fmla="*/ 4 h 7"/>
                  <a:gd name="T80" fmla="*/ 22 w 22"/>
                  <a:gd name="T81" fmla="*/ 6 h 7"/>
                  <a:gd name="T82" fmla="*/ 21 w 22"/>
                  <a:gd name="T83" fmla="*/ 7 h 7"/>
                  <a:gd name="T84" fmla="*/ 1 w 22"/>
                  <a:gd name="T85" fmla="*/ 7 h 7"/>
                  <a:gd name="T86" fmla="*/ 1 w 22"/>
                  <a:gd name="T8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 h="7">
                    <a:moveTo>
                      <a:pt x="1" y="7"/>
                    </a:moveTo>
                    <a:cubicBezTo>
                      <a:pt x="0" y="7"/>
                      <a:pt x="0" y="7"/>
                      <a:pt x="0" y="7"/>
                    </a:cubicBezTo>
                    <a:cubicBezTo>
                      <a:pt x="0" y="7"/>
                      <a:pt x="0" y="7"/>
                      <a:pt x="0" y="6"/>
                    </a:cubicBezTo>
                    <a:cubicBezTo>
                      <a:pt x="0" y="6"/>
                      <a:pt x="0" y="5"/>
                      <a:pt x="0" y="5"/>
                    </a:cubicBezTo>
                    <a:cubicBezTo>
                      <a:pt x="0" y="5"/>
                      <a:pt x="1" y="5"/>
                      <a:pt x="2" y="5"/>
                    </a:cubicBezTo>
                    <a:cubicBezTo>
                      <a:pt x="2" y="5"/>
                      <a:pt x="2" y="5"/>
                      <a:pt x="2" y="5"/>
                    </a:cubicBezTo>
                    <a:cubicBezTo>
                      <a:pt x="3" y="5"/>
                      <a:pt x="3" y="5"/>
                      <a:pt x="4" y="5"/>
                    </a:cubicBezTo>
                    <a:cubicBezTo>
                      <a:pt x="4" y="5"/>
                      <a:pt x="5" y="5"/>
                      <a:pt x="5" y="4"/>
                    </a:cubicBezTo>
                    <a:cubicBezTo>
                      <a:pt x="5" y="4"/>
                      <a:pt x="5" y="4"/>
                      <a:pt x="5" y="4"/>
                    </a:cubicBezTo>
                    <a:cubicBezTo>
                      <a:pt x="5" y="3"/>
                      <a:pt x="5" y="3"/>
                      <a:pt x="5" y="2"/>
                    </a:cubicBezTo>
                    <a:cubicBezTo>
                      <a:pt x="5" y="2"/>
                      <a:pt x="5" y="1"/>
                      <a:pt x="5" y="1"/>
                    </a:cubicBezTo>
                    <a:cubicBezTo>
                      <a:pt x="5" y="1"/>
                      <a:pt x="5" y="0"/>
                      <a:pt x="5" y="0"/>
                    </a:cubicBezTo>
                    <a:cubicBezTo>
                      <a:pt x="6" y="0"/>
                      <a:pt x="6" y="1"/>
                      <a:pt x="6" y="1"/>
                    </a:cubicBezTo>
                    <a:cubicBezTo>
                      <a:pt x="6" y="1"/>
                      <a:pt x="6" y="2"/>
                      <a:pt x="6" y="2"/>
                    </a:cubicBezTo>
                    <a:cubicBezTo>
                      <a:pt x="6" y="3"/>
                      <a:pt x="6" y="3"/>
                      <a:pt x="6" y="4"/>
                    </a:cubicBezTo>
                    <a:cubicBezTo>
                      <a:pt x="6" y="4"/>
                      <a:pt x="6" y="5"/>
                      <a:pt x="6" y="5"/>
                    </a:cubicBezTo>
                    <a:cubicBezTo>
                      <a:pt x="5" y="5"/>
                      <a:pt x="4" y="5"/>
                      <a:pt x="4" y="5"/>
                    </a:cubicBezTo>
                    <a:cubicBezTo>
                      <a:pt x="3" y="5"/>
                      <a:pt x="3" y="5"/>
                      <a:pt x="3" y="6"/>
                    </a:cubicBezTo>
                    <a:cubicBezTo>
                      <a:pt x="2" y="6"/>
                      <a:pt x="2" y="6"/>
                      <a:pt x="2" y="6"/>
                    </a:cubicBezTo>
                    <a:cubicBezTo>
                      <a:pt x="1" y="5"/>
                      <a:pt x="1" y="5"/>
                      <a:pt x="0" y="6"/>
                    </a:cubicBezTo>
                    <a:cubicBezTo>
                      <a:pt x="0" y="6"/>
                      <a:pt x="0" y="6"/>
                      <a:pt x="0" y="6"/>
                    </a:cubicBezTo>
                    <a:cubicBezTo>
                      <a:pt x="0" y="6"/>
                      <a:pt x="0" y="6"/>
                      <a:pt x="0" y="7"/>
                    </a:cubicBezTo>
                    <a:cubicBezTo>
                      <a:pt x="0" y="7"/>
                      <a:pt x="1" y="7"/>
                      <a:pt x="1" y="7"/>
                    </a:cubicBezTo>
                    <a:cubicBezTo>
                      <a:pt x="21" y="7"/>
                      <a:pt x="21" y="7"/>
                      <a:pt x="21" y="7"/>
                    </a:cubicBezTo>
                    <a:cubicBezTo>
                      <a:pt x="21" y="6"/>
                      <a:pt x="21" y="6"/>
                      <a:pt x="21" y="6"/>
                    </a:cubicBezTo>
                    <a:cubicBezTo>
                      <a:pt x="20" y="6"/>
                      <a:pt x="20" y="5"/>
                      <a:pt x="20" y="5"/>
                    </a:cubicBezTo>
                    <a:cubicBezTo>
                      <a:pt x="16" y="5"/>
                      <a:pt x="16" y="5"/>
                      <a:pt x="16" y="5"/>
                    </a:cubicBezTo>
                    <a:cubicBezTo>
                      <a:pt x="16" y="5"/>
                      <a:pt x="16" y="5"/>
                      <a:pt x="15" y="5"/>
                    </a:cubicBezTo>
                    <a:cubicBezTo>
                      <a:pt x="15" y="5"/>
                      <a:pt x="15" y="4"/>
                      <a:pt x="15" y="3"/>
                    </a:cubicBezTo>
                    <a:cubicBezTo>
                      <a:pt x="15" y="3"/>
                      <a:pt x="15" y="3"/>
                      <a:pt x="15" y="3"/>
                    </a:cubicBezTo>
                    <a:cubicBezTo>
                      <a:pt x="15" y="3"/>
                      <a:pt x="15" y="3"/>
                      <a:pt x="15" y="3"/>
                    </a:cubicBezTo>
                    <a:cubicBezTo>
                      <a:pt x="15" y="2"/>
                      <a:pt x="15" y="1"/>
                      <a:pt x="15" y="1"/>
                    </a:cubicBezTo>
                    <a:cubicBezTo>
                      <a:pt x="15" y="1"/>
                      <a:pt x="15" y="0"/>
                      <a:pt x="16" y="0"/>
                    </a:cubicBezTo>
                    <a:cubicBezTo>
                      <a:pt x="16" y="0"/>
                      <a:pt x="16" y="1"/>
                      <a:pt x="16" y="1"/>
                    </a:cubicBezTo>
                    <a:cubicBezTo>
                      <a:pt x="16" y="1"/>
                      <a:pt x="16" y="2"/>
                      <a:pt x="16" y="3"/>
                    </a:cubicBezTo>
                    <a:cubicBezTo>
                      <a:pt x="16" y="3"/>
                      <a:pt x="16" y="3"/>
                      <a:pt x="16" y="3"/>
                    </a:cubicBezTo>
                    <a:cubicBezTo>
                      <a:pt x="16" y="3"/>
                      <a:pt x="16" y="3"/>
                      <a:pt x="16" y="3"/>
                    </a:cubicBezTo>
                    <a:cubicBezTo>
                      <a:pt x="16" y="4"/>
                      <a:pt x="16" y="4"/>
                      <a:pt x="16" y="4"/>
                    </a:cubicBezTo>
                    <a:cubicBezTo>
                      <a:pt x="16" y="4"/>
                      <a:pt x="16" y="4"/>
                      <a:pt x="16" y="4"/>
                    </a:cubicBezTo>
                    <a:cubicBezTo>
                      <a:pt x="20" y="4"/>
                      <a:pt x="20" y="4"/>
                      <a:pt x="20" y="4"/>
                    </a:cubicBezTo>
                    <a:cubicBezTo>
                      <a:pt x="21" y="4"/>
                      <a:pt x="22" y="6"/>
                      <a:pt x="22" y="6"/>
                    </a:cubicBezTo>
                    <a:cubicBezTo>
                      <a:pt x="22" y="7"/>
                      <a:pt x="21" y="7"/>
                      <a:pt x="21" y="7"/>
                    </a:cubicBezTo>
                    <a:cubicBezTo>
                      <a:pt x="1" y="7"/>
                      <a:pt x="1" y="7"/>
                      <a:pt x="1" y="7"/>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3" name="Freeform 578"/>
              <p:cNvSpPr/>
              <p:nvPr/>
            </p:nvSpPr>
            <p:spPr bwMode="auto">
              <a:xfrm>
                <a:off x="3548" y="1401"/>
                <a:ext cx="98" cy="13"/>
              </a:xfrm>
              <a:custGeom>
                <a:avLst/>
                <a:gdLst>
                  <a:gd name="T0" fmla="*/ 13 w 40"/>
                  <a:gd name="T1" fmla="*/ 5 h 5"/>
                  <a:gd name="T2" fmla="*/ 4 w 40"/>
                  <a:gd name="T3" fmla="*/ 5 h 5"/>
                  <a:gd name="T4" fmla="*/ 1 w 40"/>
                  <a:gd name="T5" fmla="*/ 4 h 5"/>
                  <a:gd name="T6" fmla="*/ 0 w 40"/>
                  <a:gd name="T7" fmla="*/ 1 h 5"/>
                  <a:gd name="T8" fmla="*/ 0 w 40"/>
                  <a:gd name="T9" fmla="*/ 0 h 5"/>
                  <a:gd name="T10" fmla="*/ 1 w 40"/>
                  <a:gd name="T11" fmla="*/ 1 h 5"/>
                  <a:gd name="T12" fmla="*/ 1 w 40"/>
                  <a:gd name="T13" fmla="*/ 4 h 5"/>
                  <a:gd name="T14" fmla="*/ 4 w 40"/>
                  <a:gd name="T15" fmla="*/ 4 h 5"/>
                  <a:gd name="T16" fmla="*/ 37 w 40"/>
                  <a:gd name="T17" fmla="*/ 4 h 5"/>
                  <a:gd name="T18" fmla="*/ 38 w 40"/>
                  <a:gd name="T19" fmla="*/ 4 h 5"/>
                  <a:gd name="T20" fmla="*/ 39 w 40"/>
                  <a:gd name="T21" fmla="*/ 1 h 5"/>
                  <a:gd name="T22" fmla="*/ 39 w 40"/>
                  <a:gd name="T23" fmla="*/ 1 h 5"/>
                  <a:gd name="T24" fmla="*/ 40 w 40"/>
                  <a:gd name="T25" fmla="*/ 1 h 5"/>
                  <a:gd name="T26" fmla="*/ 39 w 40"/>
                  <a:gd name="T27" fmla="*/ 4 h 5"/>
                  <a:gd name="T28" fmla="*/ 37 w 40"/>
                  <a:gd name="T29" fmla="*/ 5 h 5"/>
                  <a:gd name="T30" fmla="*/ 13 w 40"/>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
                    <a:moveTo>
                      <a:pt x="13" y="5"/>
                    </a:moveTo>
                    <a:cubicBezTo>
                      <a:pt x="10" y="5"/>
                      <a:pt x="7" y="5"/>
                      <a:pt x="4" y="5"/>
                    </a:cubicBezTo>
                    <a:cubicBezTo>
                      <a:pt x="2" y="5"/>
                      <a:pt x="1" y="5"/>
                      <a:pt x="1" y="4"/>
                    </a:cubicBezTo>
                    <a:cubicBezTo>
                      <a:pt x="0" y="3"/>
                      <a:pt x="0" y="2"/>
                      <a:pt x="0" y="1"/>
                    </a:cubicBezTo>
                    <a:cubicBezTo>
                      <a:pt x="0" y="1"/>
                      <a:pt x="0" y="0"/>
                      <a:pt x="0" y="0"/>
                    </a:cubicBezTo>
                    <a:cubicBezTo>
                      <a:pt x="0" y="0"/>
                      <a:pt x="1" y="1"/>
                      <a:pt x="1" y="1"/>
                    </a:cubicBezTo>
                    <a:cubicBezTo>
                      <a:pt x="1" y="2"/>
                      <a:pt x="1" y="3"/>
                      <a:pt x="1" y="4"/>
                    </a:cubicBezTo>
                    <a:cubicBezTo>
                      <a:pt x="2" y="4"/>
                      <a:pt x="2" y="4"/>
                      <a:pt x="4" y="4"/>
                    </a:cubicBezTo>
                    <a:cubicBezTo>
                      <a:pt x="15" y="4"/>
                      <a:pt x="34" y="4"/>
                      <a:pt x="37" y="4"/>
                    </a:cubicBezTo>
                    <a:cubicBezTo>
                      <a:pt x="37" y="4"/>
                      <a:pt x="38" y="4"/>
                      <a:pt x="38" y="4"/>
                    </a:cubicBezTo>
                    <a:cubicBezTo>
                      <a:pt x="39" y="3"/>
                      <a:pt x="39" y="2"/>
                      <a:pt x="39" y="1"/>
                    </a:cubicBezTo>
                    <a:cubicBezTo>
                      <a:pt x="39" y="1"/>
                      <a:pt x="39" y="1"/>
                      <a:pt x="39" y="1"/>
                    </a:cubicBezTo>
                    <a:cubicBezTo>
                      <a:pt x="39" y="1"/>
                      <a:pt x="39" y="1"/>
                      <a:pt x="40" y="1"/>
                    </a:cubicBezTo>
                    <a:cubicBezTo>
                      <a:pt x="40" y="2"/>
                      <a:pt x="40" y="4"/>
                      <a:pt x="39" y="4"/>
                    </a:cubicBezTo>
                    <a:cubicBezTo>
                      <a:pt x="38" y="5"/>
                      <a:pt x="38" y="5"/>
                      <a:pt x="37" y="5"/>
                    </a:cubicBezTo>
                    <a:cubicBezTo>
                      <a:pt x="34" y="5"/>
                      <a:pt x="2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4" name="Freeform 579"/>
              <p:cNvSpPr/>
              <p:nvPr/>
            </p:nvSpPr>
            <p:spPr bwMode="auto">
              <a:xfrm>
                <a:off x="3550" y="140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5" name="Freeform 580"/>
              <p:cNvSpPr/>
              <p:nvPr/>
            </p:nvSpPr>
            <p:spPr bwMode="auto">
              <a:xfrm>
                <a:off x="3553" y="140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6" name="Freeform 581"/>
              <p:cNvSpPr/>
              <p:nvPr/>
            </p:nvSpPr>
            <p:spPr bwMode="auto">
              <a:xfrm>
                <a:off x="3558" y="140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1" y="0"/>
                      <a:pt x="1" y="0"/>
                      <a:pt x="1" y="0"/>
                    </a:cubicBezTo>
                    <a:cubicBezTo>
                      <a:pt x="1" y="0"/>
                      <a:pt x="1" y="0"/>
                      <a:pt x="1" y="0"/>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7" name="Freeform 582"/>
              <p:cNvSpPr/>
              <p:nvPr/>
            </p:nvSpPr>
            <p:spPr bwMode="auto">
              <a:xfrm>
                <a:off x="3560"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1" y="0"/>
                      <a:pt x="1" y="0"/>
                    </a:cubicBezTo>
                    <a:cubicBezTo>
                      <a:pt x="1" y="0"/>
                      <a:pt x="2"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8" name="Freeform 583"/>
              <p:cNvSpPr/>
              <p:nvPr/>
            </p:nvSpPr>
            <p:spPr bwMode="auto">
              <a:xfrm>
                <a:off x="3563"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1"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9" name="Freeform 584"/>
              <p:cNvSpPr/>
              <p:nvPr/>
            </p:nvSpPr>
            <p:spPr bwMode="auto">
              <a:xfrm>
                <a:off x="3568" y="1406"/>
                <a:ext cx="5" cy="8"/>
              </a:xfrm>
              <a:custGeom>
                <a:avLst/>
                <a:gdLst>
                  <a:gd name="T0" fmla="*/ 1 w 2"/>
                  <a:gd name="T1" fmla="*/ 3 h 3"/>
                  <a:gd name="T2" fmla="*/ 0 w 2"/>
                  <a:gd name="T3" fmla="*/ 3 h 3"/>
                  <a:gd name="T4" fmla="*/ 0 w 2"/>
                  <a:gd name="T5" fmla="*/ 3 h 3"/>
                  <a:gd name="T6" fmla="*/ 2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3"/>
                      <a:pt x="0" y="3"/>
                    </a:cubicBezTo>
                    <a:cubicBezTo>
                      <a:pt x="2" y="1"/>
                      <a:pt x="2" y="1"/>
                      <a:pt x="2" y="1"/>
                    </a:cubicBezTo>
                    <a:cubicBezTo>
                      <a:pt x="2" y="0"/>
                      <a:pt x="2" y="0"/>
                      <a:pt x="2" y="1"/>
                    </a:cubicBezTo>
                    <a:cubicBezTo>
                      <a:pt x="2" y="1"/>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0" name="Freeform 585"/>
              <p:cNvSpPr/>
              <p:nvPr/>
            </p:nvSpPr>
            <p:spPr bwMode="auto">
              <a:xfrm>
                <a:off x="3573" y="140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1"/>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1" name="Freeform 586"/>
              <p:cNvSpPr/>
              <p:nvPr/>
            </p:nvSpPr>
            <p:spPr bwMode="auto">
              <a:xfrm>
                <a:off x="3577" y="1409"/>
                <a:ext cx="5" cy="5"/>
              </a:xfrm>
              <a:custGeom>
                <a:avLst/>
                <a:gdLst>
                  <a:gd name="T0" fmla="*/ 0 w 2"/>
                  <a:gd name="T1" fmla="*/ 2 h 2"/>
                  <a:gd name="T2" fmla="*/ 0 w 2"/>
                  <a:gd name="T3" fmla="*/ 2 h 2"/>
                  <a:gd name="T4" fmla="*/ 0 w 2"/>
                  <a:gd name="T5" fmla="*/ 2 h 2"/>
                  <a:gd name="T6" fmla="*/ 0 w 2"/>
                  <a:gd name="T7" fmla="*/ 1 h 2"/>
                  <a:gd name="T8" fmla="*/ 0 w 2"/>
                  <a:gd name="T9" fmla="*/ 1 h 2"/>
                  <a:gd name="T10" fmla="*/ 1 w 2"/>
                  <a:gd name="T11" fmla="*/ 0 h 2"/>
                  <a:gd name="T12" fmla="*/ 2 w 2"/>
                  <a:gd name="T13" fmla="*/ 0 h 2"/>
                  <a:gd name="T14" fmla="*/ 2 w 2"/>
                  <a:gd name="T15" fmla="*/ 0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0" y="1"/>
                      <a:pt x="0" y="1"/>
                      <a:pt x="0" y="1"/>
                    </a:cubicBezTo>
                    <a:cubicBezTo>
                      <a:pt x="0" y="1"/>
                      <a:pt x="0" y="1"/>
                      <a:pt x="0" y="1"/>
                    </a:cubicBezTo>
                    <a:cubicBezTo>
                      <a:pt x="0" y="1"/>
                      <a:pt x="1" y="0"/>
                      <a:pt x="1" y="0"/>
                    </a:cubicBezTo>
                    <a:cubicBezTo>
                      <a:pt x="1" y="0"/>
                      <a:pt x="1"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2" name="Freeform 587"/>
              <p:cNvSpPr/>
              <p:nvPr/>
            </p:nvSpPr>
            <p:spPr bwMode="auto">
              <a:xfrm>
                <a:off x="3580" y="1406"/>
                <a:ext cx="7" cy="8"/>
              </a:xfrm>
              <a:custGeom>
                <a:avLst/>
                <a:gdLst>
                  <a:gd name="T0" fmla="*/ 1 w 3"/>
                  <a:gd name="T1" fmla="*/ 3 h 3"/>
                  <a:gd name="T2" fmla="*/ 1 w 3"/>
                  <a:gd name="T3" fmla="*/ 3 h 3"/>
                  <a:gd name="T4" fmla="*/ 1 w 3"/>
                  <a:gd name="T5" fmla="*/ 3 h 3"/>
                  <a:gd name="T6" fmla="*/ 2 w 3"/>
                  <a:gd name="T7" fmla="*/ 1 h 3"/>
                  <a:gd name="T8" fmla="*/ 2 w 3"/>
                  <a:gd name="T9" fmla="*/ 1 h 3"/>
                  <a:gd name="T10" fmla="*/ 2 w 3"/>
                  <a:gd name="T11" fmla="*/ 1 h 3"/>
                  <a:gd name="T12" fmla="*/ 3 w 3"/>
                  <a:gd name="T13" fmla="*/ 1 h 3"/>
                  <a:gd name="T14" fmla="*/ 2 w 3"/>
                  <a:gd name="T15" fmla="*/ 2 h 3"/>
                  <a:gd name="T16" fmla="*/ 1 w 3"/>
                  <a:gd name="T17" fmla="*/ 3 h 3"/>
                  <a:gd name="T18" fmla="*/ 1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3"/>
                    </a:moveTo>
                    <a:cubicBezTo>
                      <a:pt x="1" y="3"/>
                      <a:pt x="1" y="3"/>
                      <a:pt x="1" y="3"/>
                    </a:cubicBezTo>
                    <a:cubicBezTo>
                      <a:pt x="0" y="3"/>
                      <a:pt x="0" y="3"/>
                      <a:pt x="1" y="3"/>
                    </a:cubicBezTo>
                    <a:cubicBezTo>
                      <a:pt x="2" y="1"/>
                      <a:pt x="2" y="1"/>
                      <a:pt x="2" y="1"/>
                    </a:cubicBezTo>
                    <a:cubicBezTo>
                      <a:pt x="2" y="1"/>
                      <a:pt x="2" y="1"/>
                      <a:pt x="2" y="1"/>
                    </a:cubicBezTo>
                    <a:cubicBezTo>
                      <a:pt x="2" y="0"/>
                      <a:pt x="2" y="0"/>
                      <a:pt x="2" y="1"/>
                    </a:cubicBezTo>
                    <a:cubicBezTo>
                      <a:pt x="3" y="1"/>
                      <a:pt x="3" y="1"/>
                      <a:pt x="3" y="1"/>
                    </a:cubicBezTo>
                    <a:cubicBezTo>
                      <a:pt x="2" y="1"/>
                      <a:pt x="2" y="1"/>
                      <a:pt x="2"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3" name="Freeform 588"/>
              <p:cNvSpPr/>
              <p:nvPr/>
            </p:nvSpPr>
            <p:spPr bwMode="auto">
              <a:xfrm>
                <a:off x="3587" y="1406"/>
                <a:ext cx="5" cy="8"/>
              </a:xfrm>
              <a:custGeom>
                <a:avLst/>
                <a:gdLst>
                  <a:gd name="T0" fmla="*/ 1 w 2"/>
                  <a:gd name="T1" fmla="*/ 3 h 3"/>
                  <a:gd name="T2" fmla="*/ 0 w 2"/>
                  <a:gd name="T3" fmla="*/ 3 h 3"/>
                  <a:gd name="T4" fmla="*/ 0 w 2"/>
                  <a:gd name="T5" fmla="*/ 2 h 3"/>
                  <a:gd name="T6" fmla="*/ 1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0" y="3"/>
                    </a:cubicBezTo>
                    <a:cubicBezTo>
                      <a:pt x="0" y="3"/>
                      <a:pt x="0" y="2"/>
                      <a:pt x="0" y="2"/>
                    </a:cubicBezTo>
                    <a:cubicBezTo>
                      <a:pt x="1" y="2"/>
                      <a:pt x="1" y="1"/>
                      <a:pt x="1" y="1"/>
                    </a:cubicBezTo>
                    <a:cubicBezTo>
                      <a:pt x="1" y="1"/>
                      <a:pt x="2" y="0"/>
                      <a:pt x="2" y="1"/>
                    </a:cubicBezTo>
                    <a:cubicBezTo>
                      <a:pt x="2" y="1"/>
                      <a:pt x="2" y="1"/>
                      <a:pt x="2" y="1"/>
                    </a:cubicBezTo>
                    <a:cubicBezTo>
                      <a:pt x="2"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4" name="Freeform 589"/>
              <p:cNvSpPr/>
              <p:nvPr/>
            </p:nvSpPr>
            <p:spPr bwMode="auto">
              <a:xfrm>
                <a:off x="3592" y="1406"/>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1" y="1"/>
                      <a:pt x="1" y="1"/>
                    </a:cubicBezTo>
                    <a:cubicBezTo>
                      <a:pt x="1" y="1"/>
                      <a:pt x="1" y="0"/>
                      <a:pt x="1" y="1"/>
                    </a:cubicBezTo>
                    <a:cubicBezTo>
                      <a:pt x="2" y="1"/>
                      <a:pt x="2" y="1"/>
                      <a:pt x="2" y="1"/>
                    </a:cubicBezTo>
                    <a:cubicBezTo>
                      <a:pt x="1" y="2"/>
                      <a:pt x="1" y="2"/>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5" name="Freeform 590"/>
              <p:cNvSpPr/>
              <p:nvPr/>
            </p:nvSpPr>
            <p:spPr bwMode="auto">
              <a:xfrm>
                <a:off x="3595" y="1409"/>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1" y="0"/>
                    </a:cubicBezTo>
                    <a:cubicBezTo>
                      <a:pt x="1" y="0"/>
                      <a:pt x="1" y="0"/>
                      <a:pt x="1" y="0"/>
                    </a:cubicBezTo>
                    <a:cubicBezTo>
                      <a:pt x="1" y="0"/>
                      <a:pt x="2"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6" name="Freeform 591"/>
              <p:cNvSpPr/>
              <p:nvPr/>
            </p:nvSpPr>
            <p:spPr bwMode="auto">
              <a:xfrm>
                <a:off x="359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7" name="Freeform 592"/>
              <p:cNvSpPr/>
              <p:nvPr/>
            </p:nvSpPr>
            <p:spPr bwMode="auto">
              <a:xfrm>
                <a:off x="3600"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2 w 2"/>
                  <a:gd name="T13" fmla="*/ 0 h 2"/>
                  <a:gd name="T14" fmla="*/ 2 w 2"/>
                  <a:gd name="T15" fmla="*/ 0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0" y="2"/>
                      <a:pt x="0" y="2"/>
                      <a:pt x="1" y="1"/>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8" name="Freeform 593"/>
              <p:cNvSpPr/>
              <p:nvPr/>
            </p:nvSpPr>
            <p:spPr bwMode="auto">
              <a:xfrm>
                <a:off x="3605"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9" name="Freeform 594"/>
              <p:cNvSpPr/>
              <p:nvPr/>
            </p:nvSpPr>
            <p:spPr bwMode="auto">
              <a:xfrm>
                <a:off x="360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0" name="Freeform 595"/>
              <p:cNvSpPr/>
              <p:nvPr/>
            </p:nvSpPr>
            <p:spPr bwMode="auto">
              <a:xfrm>
                <a:off x="3612" y="140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1"/>
                      <a:pt x="0" y="1"/>
                    </a:cubicBezTo>
                    <a:cubicBezTo>
                      <a:pt x="1" y="0"/>
                      <a:pt x="1" y="0"/>
                      <a:pt x="1" y="0"/>
                    </a:cubicBezTo>
                    <a:cubicBezTo>
                      <a:pt x="1" y="0"/>
                      <a:pt x="1"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1" name="Freeform 596"/>
              <p:cNvSpPr/>
              <p:nvPr/>
            </p:nvSpPr>
            <p:spPr bwMode="auto">
              <a:xfrm>
                <a:off x="3617"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0" y="0"/>
                      <a:pt x="1" y="0"/>
                    </a:cubicBezTo>
                    <a:cubicBezTo>
                      <a:pt x="1" y="0"/>
                      <a:pt x="1" y="0"/>
                      <a:pt x="1" y="0"/>
                    </a:cubicBezTo>
                    <a:cubicBezTo>
                      <a:pt x="2"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2" name="Freeform 597"/>
              <p:cNvSpPr/>
              <p:nvPr/>
            </p:nvSpPr>
            <p:spPr bwMode="auto">
              <a:xfrm>
                <a:off x="3622"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3" name="Freeform 598"/>
              <p:cNvSpPr/>
              <p:nvPr/>
            </p:nvSpPr>
            <p:spPr bwMode="auto">
              <a:xfrm>
                <a:off x="3627"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4" name="Freeform 599"/>
              <p:cNvSpPr/>
              <p:nvPr/>
            </p:nvSpPr>
            <p:spPr bwMode="auto">
              <a:xfrm>
                <a:off x="3629"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0" y="1"/>
                      <a:pt x="1" y="0"/>
                      <a:pt x="1" y="0"/>
                    </a:cubicBezTo>
                    <a:cubicBezTo>
                      <a:pt x="1" y="0"/>
                      <a:pt x="1" y="0"/>
                      <a:pt x="1" y="0"/>
                    </a:cubicBezTo>
                    <a:cubicBezTo>
                      <a:pt x="2" y="0"/>
                      <a:pt x="2"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5" name="Freeform 600"/>
              <p:cNvSpPr/>
              <p:nvPr/>
            </p:nvSpPr>
            <p:spPr bwMode="auto">
              <a:xfrm>
                <a:off x="3634" y="140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6" name="Freeform 601"/>
              <p:cNvSpPr/>
              <p:nvPr/>
            </p:nvSpPr>
            <p:spPr bwMode="auto">
              <a:xfrm>
                <a:off x="3637" y="1406"/>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1 h 3"/>
                  <a:gd name="T12" fmla="*/ 1 w 2"/>
                  <a:gd name="T13" fmla="*/ 2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2"/>
                      <a:pt x="0" y="2"/>
                      <a:pt x="1" y="2"/>
                    </a:cubicBezTo>
                    <a:cubicBezTo>
                      <a:pt x="1" y="2"/>
                      <a:pt x="1" y="1"/>
                      <a:pt x="1" y="0"/>
                    </a:cubicBezTo>
                    <a:cubicBezTo>
                      <a:pt x="2" y="0"/>
                      <a:pt x="2" y="0"/>
                      <a:pt x="2" y="0"/>
                    </a:cubicBezTo>
                    <a:cubicBezTo>
                      <a:pt x="2" y="1"/>
                      <a:pt x="2" y="1"/>
                      <a:pt x="2" y="1"/>
                    </a:cubicBezTo>
                    <a:cubicBezTo>
                      <a:pt x="2" y="1"/>
                      <a:pt x="1" y="2"/>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7" name="Freeform 602"/>
              <p:cNvSpPr/>
              <p:nvPr/>
            </p:nvSpPr>
            <p:spPr bwMode="auto">
              <a:xfrm>
                <a:off x="3570" y="1426"/>
                <a:ext cx="54" cy="8"/>
              </a:xfrm>
              <a:custGeom>
                <a:avLst/>
                <a:gdLst>
                  <a:gd name="T0" fmla="*/ 2 w 22"/>
                  <a:gd name="T1" fmla="*/ 3 h 3"/>
                  <a:gd name="T2" fmla="*/ 0 w 22"/>
                  <a:gd name="T3" fmla="*/ 3 h 3"/>
                  <a:gd name="T4" fmla="*/ 0 w 22"/>
                  <a:gd name="T5" fmla="*/ 2 h 3"/>
                  <a:gd name="T6" fmla="*/ 0 w 22"/>
                  <a:gd name="T7" fmla="*/ 0 h 3"/>
                  <a:gd name="T8" fmla="*/ 0 w 22"/>
                  <a:gd name="T9" fmla="*/ 0 h 3"/>
                  <a:gd name="T10" fmla="*/ 0 w 22"/>
                  <a:gd name="T11" fmla="*/ 0 h 3"/>
                  <a:gd name="T12" fmla="*/ 0 w 22"/>
                  <a:gd name="T13" fmla="*/ 2 h 3"/>
                  <a:gd name="T14" fmla="*/ 2 w 22"/>
                  <a:gd name="T15" fmla="*/ 2 h 3"/>
                  <a:gd name="T16" fmla="*/ 3 w 22"/>
                  <a:gd name="T17" fmla="*/ 2 h 3"/>
                  <a:gd name="T18" fmla="*/ 9 w 22"/>
                  <a:gd name="T19" fmla="*/ 2 h 3"/>
                  <a:gd name="T20" fmla="*/ 19 w 22"/>
                  <a:gd name="T21" fmla="*/ 2 h 3"/>
                  <a:gd name="T22" fmla="*/ 21 w 22"/>
                  <a:gd name="T23" fmla="*/ 2 h 3"/>
                  <a:gd name="T24" fmla="*/ 21 w 22"/>
                  <a:gd name="T25" fmla="*/ 1 h 3"/>
                  <a:gd name="T26" fmla="*/ 21 w 22"/>
                  <a:gd name="T27" fmla="*/ 0 h 3"/>
                  <a:gd name="T28" fmla="*/ 22 w 22"/>
                  <a:gd name="T29" fmla="*/ 1 h 3"/>
                  <a:gd name="T30" fmla="*/ 22 w 22"/>
                  <a:gd name="T31" fmla="*/ 2 h 3"/>
                  <a:gd name="T32" fmla="*/ 19 w 22"/>
                  <a:gd name="T33" fmla="*/ 3 h 3"/>
                  <a:gd name="T34" fmla="*/ 9 w 22"/>
                  <a:gd name="T35" fmla="*/ 3 h 3"/>
                  <a:gd name="T36" fmla="*/ 3 w 22"/>
                  <a:gd name="T37" fmla="*/ 3 h 3"/>
                  <a:gd name="T38" fmla="*/ 2 w 22"/>
                  <a:gd name="T39" fmla="*/ 3 h 3"/>
                  <a:gd name="T40" fmla="*/ 2 w 22"/>
                  <a:gd name="T4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
                    <a:moveTo>
                      <a:pt x="2" y="3"/>
                    </a:moveTo>
                    <a:cubicBezTo>
                      <a:pt x="1" y="3"/>
                      <a:pt x="0" y="3"/>
                      <a:pt x="0" y="3"/>
                    </a:cubicBezTo>
                    <a:cubicBezTo>
                      <a:pt x="0" y="2"/>
                      <a:pt x="0" y="2"/>
                      <a:pt x="0" y="2"/>
                    </a:cubicBezTo>
                    <a:cubicBezTo>
                      <a:pt x="0" y="2"/>
                      <a:pt x="0" y="0"/>
                      <a:pt x="0" y="0"/>
                    </a:cubicBezTo>
                    <a:cubicBezTo>
                      <a:pt x="0" y="0"/>
                      <a:pt x="0" y="0"/>
                      <a:pt x="0" y="0"/>
                    </a:cubicBezTo>
                    <a:cubicBezTo>
                      <a:pt x="0" y="0"/>
                      <a:pt x="0" y="0"/>
                      <a:pt x="0" y="0"/>
                    </a:cubicBezTo>
                    <a:cubicBezTo>
                      <a:pt x="0" y="1"/>
                      <a:pt x="0" y="1"/>
                      <a:pt x="0" y="2"/>
                    </a:cubicBezTo>
                    <a:cubicBezTo>
                      <a:pt x="1" y="2"/>
                      <a:pt x="2" y="2"/>
                      <a:pt x="2" y="2"/>
                    </a:cubicBezTo>
                    <a:cubicBezTo>
                      <a:pt x="3" y="2"/>
                      <a:pt x="3" y="2"/>
                      <a:pt x="3" y="2"/>
                    </a:cubicBezTo>
                    <a:cubicBezTo>
                      <a:pt x="5" y="2"/>
                      <a:pt x="7" y="2"/>
                      <a:pt x="9" y="2"/>
                    </a:cubicBezTo>
                    <a:cubicBezTo>
                      <a:pt x="12" y="2"/>
                      <a:pt x="15" y="2"/>
                      <a:pt x="19" y="2"/>
                    </a:cubicBezTo>
                    <a:cubicBezTo>
                      <a:pt x="20" y="2"/>
                      <a:pt x="21" y="2"/>
                      <a:pt x="21" y="2"/>
                    </a:cubicBezTo>
                    <a:cubicBezTo>
                      <a:pt x="21" y="1"/>
                      <a:pt x="21" y="1"/>
                      <a:pt x="21" y="1"/>
                    </a:cubicBezTo>
                    <a:cubicBezTo>
                      <a:pt x="21" y="0"/>
                      <a:pt x="21" y="0"/>
                      <a:pt x="21" y="0"/>
                    </a:cubicBezTo>
                    <a:cubicBezTo>
                      <a:pt x="21" y="0"/>
                      <a:pt x="22" y="0"/>
                      <a:pt x="22" y="1"/>
                    </a:cubicBezTo>
                    <a:cubicBezTo>
                      <a:pt x="22" y="2"/>
                      <a:pt x="22" y="2"/>
                      <a:pt x="22" y="2"/>
                    </a:cubicBezTo>
                    <a:cubicBezTo>
                      <a:pt x="21" y="3"/>
                      <a:pt x="19" y="3"/>
                      <a:pt x="19" y="3"/>
                    </a:cubicBezTo>
                    <a:cubicBezTo>
                      <a:pt x="15" y="3"/>
                      <a:pt x="12" y="3"/>
                      <a:pt x="9" y="3"/>
                    </a:cubicBezTo>
                    <a:cubicBezTo>
                      <a:pt x="7" y="3"/>
                      <a:pt x="5" y="3"/>
                      <a:pt x="3" y="3"/>
                    </a:cubicBezTo>
                    <a:cubicBezTo>
                      <a:pt x="3" y="3"/>
                      <a:pt x="3"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8" name="Freeform 603"/>
              <p:cNvSpPr/>
              <p:nvPr/>
            </p:nvSpPr>
            <p:spPr bwMode="auto">
              <a:xfrm>
                <a:off x="3570"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 name="T16" fmla="*/ 1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9" name="Freeform 604"/>
              <p:cNvSpPr/>
              <p:nvPr/>
            </p:nvSpPr>
            <p:spPr bwMode="auto">
              <a:xfrm>
                <a:off x="3575" y="1429"/>
                <a:ext cx="2"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0" name="Freeform 605"/>
              <p:cNvSpPr/>
              <p:nvPr/>
            </p:nvSpPr>
            <p:spPr bwMode="auto">
              <a:xfrm>
                <a:off x="3577" y="1429"/>
                <a:ext cx="5" cy="2"/>
              </a:xfrm>
              <a:custGeom>
                <a:avLst/>
                <a:gdLst>
                  <a:gd name="T0" fmla="*/ 1 w 2"/>
                  <a:gd name="T1" fmla="*/ 1 h 1"/>
                  <a:gd name="T2" fmla="*/ 0 w 2"/>
                  <a:gd name="T3" fmla="*/ 1 h 1"/>
                  <a:gd name="T4" fmla="*/ 0 w 2"/>
                  <a:gd name="T5" fmla="*/ 1 h 1"/>
                  <a:gd name="T6" fmla="*/ 1 w 2"/>
                  <a:gd name="T7" fmla="*/ 0 h 1"/>
                  <a:gd name="T8" fmla="*/ 1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1" y="0"/>
                    </a:cubicBezTo>
                    <a:cubicBezTo>
                      <a:pt x="1" y="0"/>
                      <a:pt x="1" y="0"/>
                      <a:pt x="1"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1" name="Freeform 606"/>
              <p:cNvSpPr/>
              <p:nvPr/>
            </p:nvSpPr>
            <p:spPr bwMode="auto">
              <a:xfrm>
                <a:off x="3582" y="1429"/>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2" name="Freeform 607"/>
              <p:cNvSpPr/>
              <p:nvPr/>
            </p:nvSpPr>
            <p:spPr bwMode="auto">
              <a:xfrm>
                <a:off x="3585" y="1429"/>
                <a:ext cx="5" cy="2"/>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3" name="Freeform 608"/>
              <p:cNvSpPr/>
              <p:nvPr/>
            </p:nvSpPr>
            <p:spPr bwMode="auto">
              <a:xfrm>
                <a:off x="3590" y="1429"/>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4" name="Freeform 609"/>
              <p:cNvSpPr/>
              <p:nvPr/>
            </p:nvSpPr>
            <p:spPr bwMode="auto">
              <a:xfrm>
                <a:off x="3595" y="1426"/>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1"/>
                      <a:pt x="0" y="1"/>
                      <a:pt x="1" y="1"/>
                    </a:cubicBezTo>
                    <a:cubicBezTo>
                      <a:pt x="1" y="0"/>
                      <a:pt x="1" y="0"/>
                      <a:pt x="1" y="1"/>
                    </a:cubicBezTo>
                    <a:cubicBezTo>
                      <a:pt x="1" y="1"/>
                      <a:pt x="1" y="1"/>
                      <a:pt x="1" y="1"/>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5" name="Freeform 610"/>
              <p:cNvSpPr/>
              <p:nvPr/>
            </p:nvSpPr>
            <p:spPr bwMode="auto">
              <a:xfrm>
                <a:off x="3600"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6" name="Freeform 611"/>
              <p:cNvSpPr/>
              <p:nvPr/>
            </p:nvSpPr>
            <p:spPr bwMode="auto">
              <a:xfrm>
                <a:off x="3602" y="1429"/>
                <a:ext cx="5" cy="2"/>
              </a:xfrm>
              <a:custGeom>
                <a:avLst/>
                <a:gdLst>
                  <a:gd name="T0" fmla="*/ 1 w 2"/>
                  <a:gd name="T1" fmla="*/ 1 h 1"/>
                  <a:gd name="T2" fmla="*/ 0 w 2"/>
                  <a:gd name="T3" fmla="*/ 1 h 1"/>
                  <a:gd name="T4" fmla="*/ 0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7" name="Freeform 612"/>
              <p:cNvSpPr/>
              <p:nvPr/>
            </p:nvSpPr>
            <p:spPr bwMode="auto">
              <a:xfrm>
                <a:off x="3607"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8" name="Freeform 613"/>
              <p:cNvSpPr/>
              <p:nvPr/>
            </p:nvSpPr>
            <p:spPr bwMode="auto">
              <a:xfrm>
                <a:off x="3612"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9" name="Freeform 614"/>
              <p:cNvSpPr/>
              <p:nvPr/>
            </p:nvSpPr>
            <p:spPr bwMode="auto">
              <a:xfrm>
                <a:off x="3614" y="142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0" name="Freeform 615"/>
              <p:cNvSpPr/>
              <p:nvPr/>
            </p:nvSpPr>
            <p:spPr bwMode="auto">
              <a:xfrm>
                <a:off x="3619" y="142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0"/>
                      <a:pt x="0" y="0"/>
                      <a:pt x="0" y="0"/>
                    </a:cubicBezTo>
                    <a:cubicBezTo>
                      <a:pt x="0" y="0"/>
                      <a:pt x="0"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1" name="Freeform 616"/>
              <p:cNvSpPr>
                <a:spLocks noEditPoints="1"/>
              </p:cNvSpPr>
              <p:nvPr/>
            </p:nvSpPr>
            <p:spPr bwMode="auto">
              <a:xfrm>
                <a:off x="3656" y="1426"/>
                <a:ext cx="50" cy="43"/>
              </a:xfrm>
              <a:custGeom>
                <a:avLst/>
                <a:gdLst>
                  <a:gd name="T0" fmla="*/ 16 w 20"/>
                  <a:gd name="T1" fmla="*/ 17 h 17"/>
                  <a:gd name="T2" fmla="*/ 12 w 20"/>
                  <a:gd name="T3" fmla="*/ 16 h 17"/>
                  <a:gd name="T4" fmla="*/ 9 w 20"/>
                  <a:gd name="T5" fmla="*/ 14 h 17"/>
                  <a:gd name="T6" fmla="*/ 7 w 20"/>
                  <a:gd name="T7" fmla="*/ 12 h 17"/>
                  <a:gd name="T8" fmla="*/ 5 w 20"/>
                  <a:gd name="T9" fmla="*/ 11 h 17"/>
                  <a:gd name="T10" fmla="*/ 1 w 20"/>
                  <a:gd name="T11" fmla="*/ 7 h 17"/>
                  <a:gd name="T12" fmla="*/ 6 w 20"/>
                  <a:gd name="T13" fmla="*/ 0 h 17"/>
                  <a:gd name="T14" fmla="*/ 16 w 20"/>
                  <a:gd name="T15" fmla="*/ 3 h 17"/>
                  <a:gd name="T16" fmla="*/ 20 w 20"/>
                  <a:gd name="T17" fmla="*/ 11 h 17"/>
                  <a:gd name="T18" fmla="*/ 19 w 20"/>
                  <a:gd name="T19" fmla="*/ 16 h 17"/>
                  <a:gd name="T20" fmla="*/ 16 w 20"/>
                  <a:gd name="T21" fmla="*/ 17 h 17"/>
                  <a:gd name="T22" fmla="*/ 9 w 20"/>
                  <a:gd name="T23" fmla="*/ 1 h 17"/>
                  <a:gd name="T24" fmla="*/ 6 w 20"/>
                  <a:gd name="T25" fmla="*/ 1 h 17"/>
                  <a:gd name="T26" fmla="*/ 2 w 20"/>
                  <a:gd name="T27" fmla="*/ 6 h 17"/>
                  <a:gd name="T28" fmla="*/ 5 w 20"/>
                  <a:gd name="T29" fmla="*/ 10 h 17"/>
                  <a:gd name="T30" fmla="*/ 7 w 20"/>
                  <a:gd name="T31" fmla="*/ 11 h 17"/>
                  <a:gd name="T32" fmla="*/ 9 w 20"/>
                  <a:gd name="T33" fmla="*/ 13 h 17"/>
                  <a:gd name="T34" fmla="*/ 12 w 20"/>
                  <a:gd name="T35" fmla="*/ 15 h 17"/>
                  <a:gd name="T36" fmla="*/ 16 w 20"/>
                  <a:gd name="T37" fmla="*/ 16 h 17"/>
                  <a:gd name="T38" fmla="*/ 18 w 20"/>
                  <a:gd name="T39" fmla="*/ 15 h 17"/>
                  <a:gd name="T40" fmla="*/ 20 w 20"/>
                  <a:gd name="T41" fmla="*/ 11 h 17"/>
                  <a:gd name="T42" fmla="*/ 15 w 20"/>
                  <a:gd name="T43" fmla="*/ 3 h 17"/>
                  <a:gd name="T44" fmla="*/ 9 w 20"/>
                  <a:gd name="T4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7">
                    <a:moveTo>
                      <a:pt x="16" y="17"/>
                    </a:moveTo>
                    <a:cubicBezTo>
                      <a:pt x="14" y="17"/>
                      <a:pt x="13" y="16"/>
                      <a:pt x="12" y="16"/>
                    </a:cubicBezTo>
                    <a:cubicBezTo>
                      <a:pt x="11" y="15"/>
                      <a:pt x="10" y="14"/>
                      <a:pt x="9" y="14"/>
                    </a:cubicBezTo>
                    <a:cubicBezTo>
                      <a:pt x="8" y="13"/>
                      <a:pt x="7" y="12"/>
                      <a:pt x="7" y="12"/>
                    </a:cubicBezTo>
                    <a:cubicBezTo>
                      <a:pt x="6" y="11"/>
                      <a:pt x="6" y="11"/>
                      <a:pt x="5" y="11"/>
                    </a:cubicBezTo>
                    <a:cubicBezTo>
                      <a:pt x="3" y="10"/>
                      <a:pt x="1" y="9"/>
                      <a:pt x="1" y="7"/>
                    </a:cubicBezTo>
                    <a:cubicBezTo>
                      <a:pt x="0" y="4"/>
                      <a:pt x="3" y="1"/>
                      <a:pt x="6" y="0"/>
                    </a:cubicBezTo>
                    <a:cubicBezTo>
                      <a:pt x="9" y="0"/>
                      <a:pt x="13" y="0"/>
                      <a:pt x="16" y="3"/>
                    </a:cubicBezTo>
                    <a:cubicBezTo>
                      <a:pt x="19" y="5"/>
                      <a:pt x="20" y="8"/>
                      <a:pt x="20" y="11"/>
                    </a:cubicBezTo>
                    <a:cubicBezTo>
                      <a:pt x="20" y="13"/>
                      <a:pt x="20" y="15"/>
                      <a:pt x="19" y="16"/>
                    </a:cubicBezTo>
                    <a:cubicBezTo>
                      <a:pt x="18" y="16"/>
                      <a:pt x="17" y="17"/>
                      <a:pt x="16" y="17"/>
                    </a:cubicBezTo>
                    <a:close/>
                    <a:moveTo>
                      <a:pt x="9" y="1"/>
                    </a:moveTo>
                    <a:cubicBezTo>
                      <a:pt x="8" y="1"/>
                      <a:pt x="7" y="1"/>
                      <a:pt x="6" y="1"/>
                    </a:cubicBezTo>
                    <a:cubicBezTo>
                      <a:pt x="3" y="2"/>
                      <a:pt x="1" y="4"/>
                      <a:pt x="2" y="6"/>
                    </a:cubicBezTo>
                    <a:cubicBezTo>
                      <a:pt x="2" y="8"/>
                      <a:pt x="4" y="9"/>
                      <a:pt x="5" y="10"/>
                    </a:cubicBezTo>
                    <a:cubicBezTo>
                      <a:pt x="6" y="10"/>
                      <a:pt x="7" y="11"/>
                      <a:pt x="7" y="11"/>
                    </a:cubicBezTo>
                    <a:cubicBezTo>
                      <a:pt x="8" y="12"/>
                      <a:pt x="9" y="12"/>
                      <a:pt x="9" y="13"/>
                    </a:cubicBezTo>
                    <a:cubicBezTo>
                      <a:pt x="10" y="14"/>
                      <a:pt x="11" y="15"/>
                      <a:pt x="12" y="15"/>
                    </a:cubicBezTo>
                    <a:cubicBezTo>
                      <a:pt x="13" y="16"/>
                      <a:pt x="15" y="16"/>
                      <a:pt x="16" y="16"/>
                    </a:cubicBezTo>
                    <a:cubicBezTo>
                      <a:pt x="16" y="16"/>
                      <a:pt x="18" y="16"/>
                      <a:pt x="18" y="15"/>
                    </a:cubicBezTo>
                    <a:cubicBezTo>
                      <a:pt x="20" y="14"/>
                      <a:pt x="20" y="12"/>
                      <a:pt x="20" y="11"/>
                    </a:cubicBezTo>
                    <a:cubicBezTo>
                      <a:pt x="19" y="8"/>
                      <a:pt x="18" y="5"/>
                      <a:pt x="15" y="3"/>
                    </a:cubicBezTo>
                    <a:cubicBezTo>
                      <a:pt x="14" y="2"/>
                      <a:pt x="11"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2" name="Freeform 617"/>
              <p:cNvSpPr/>
              <p:nvPr/>
            </p:nvSpPr>
            <p:spPr bwMode="auto">
              <a:xfrm>
                <a:off x="3656" y="1434"/>
                <a:ext cx="50" cy="30"/>
              </a:xfrm>
              <a:custGeom>
                <a:avLst/>
                <a:gdLst>
                  <a:gd name="T0" fmla="*/ 16 w 20"/>
                  <a:gd name="T1" fmla="*/ 12 h 12"/>
                  <a:gd name="T2" fmla="*/ 13 w 20"/>
                  <a:gd name="T3" fmla="*/ 12 h 12"/>
                  <a:gd name="T4" fmla="*/ 10 w 20"/>
                  <a:gd name="T5" fmla="*/ 10 h 12"/>
                  <a:gd name="T6" fmla="*/ 10 w 20"/>
                  <a:gd name="T7" fmla="*/ 9 h 12"/>
                  <a:gd name="T8" fmla="*/ 4 w 20"/>
                  <a:gd name="T9" fmla="*/ 5 h 12"/>
                  <a:gd name="T10" fmla="*/ 4 w 20"/>
                  <a:gd name="T11" fmla="*/ 5 h 12"/>
                  <a:gd name="T12" fmla="*/ 1 w 20"/>
                  <a:gd name="T13" fmla="*/ 3 h 12"/>
                  <a:gd name="T14" fmla="*/ 1 w 20"/>
                  <a:gd name="T15" fmla="*/ 1 h 12"/>
                  <a:gd name="T16" fmla="*/ 2 w 20"/>
                  <a:gd name="T17" fmla="*/ 1 h 12"/>
                  <a:gd name="T18" fmla="*/ 2 w 20"/>
                  <a:gd name="T19" fmla="*/ 1 h 12"/>
                  <a:gd name="T20" fmla="*/ 2 w 20"/>
                  <a:gd name="T21" fmla="*/ 3 h 12"/>
                  <a:gd name="T22" fmla="*/ 4 w 20"/>
                  <a:gd name="T23" fmla="*/ 4 h 12"/>
                  <a:gd name="T24" fmla="*/ 4 w 20"/>
                  <a:gd name="T25" fmla="*/ 4 h 12"/>
                  <a:gd name="T26" fmla="*/ 10 w 20"/>
                  <a:gd name="T27" fmla="*/ 8 h 12"/>
                  <a:gd name="T28" fmla="*/ 11 w 20"/>
                  <a:gd name="T29" fmla="*/ 9 h 12"/>
                  <a:gd name="T30" fmla="*/ 13 w 20"/>
                  <a:gd name="T31" fmla="*/ 11 h 12"/>
                  <a:gd name="T32" fmla="*/ 19 w 20"/>
                  <a:gd name="T33" fmla="*/ 10 h 12"/>
                  <a:gd name="T34" fmla="*/ 20 w 20"/>
                  <a:gd name="T35" fmla="*/ 10 h 12"/>
                  <a:gd name="T36" fmla="*/ 20 w 20"/>
                  <a:gd name="T37" fmla="*/ 11 h 12"/>
                  <a:gd name="T38" fmla="*/ 16 w 20"/>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12">
                    <a:moveTo>
                      <a:pt x="16" y="12"/>
                    </a:moveTo>
                    <a:cubicBezTo>
                      <a:pt x="15" y="12"/>
                      <a:pt x="14" y="12"/>
                      <a:pt x="13" y="12"/>
                    </a:cubicBezTo>
                    <a:cubicBezTo>
                      <a:pt x="12" y="11"/>
                      <a:pt x="11" y="10"/>
                      <a:pt x="10" y="10"/>
                    </a:cubicBezTo>
                    <a:cubicBezTo>
                      <a:pt x="10" y="9"/>
                      <a:pt x="10" y="9"/>
                      <a:pt x="10" y="9"/>
                    </a:cubicBezTo>
                    <a:cubicBezTo>
                      <a:pt x="8" y="7"/>
                      <a:pt x="6" y="6"/>
                      <a:pt x="4" y="5"/>
                    </a:cubicBezTo>
                    <a:cubicBezTo>
                      <a:pt x="4" y="5"/>
                      <a:pt x="4" y="5"/>
                      <a:pt x="4" y="5"/>
                    </a:cubicBezTo>
                    <a:cubicBezTo>
                      <a:pt x="3" y="4"/>
                      <a:pt x="2" y="4"/>
                      <a:pt x="1" y="3"/>
                    </a:cubicBezTo>
                    <a:cubicBezTo>
                      <a:pt x="1" y="3"/>
                      <a:pt x="0" y="2"/>
                      <a:pt x="1" y="1"/>
                    </a:cubicBezTo>
                    <a:cubicBezTo>
                      <a:pt x="1" y="1"/>
                      <a:pt x="1" y="0"/>
                      <a:pt x="2" y="1"/>
                    </a:cubicBezTo>
                    <a:cubicBezTo>
                      <a:pt x="2" y="1"/>
                      <a:pt x="2" y="1"/>
                      <a:pt x="2" y="1"/>
                    </a:cubicBezTo>
                    <a:cubicBezTo>
                      <a:pt x="1" y="2"/>
                      <a:pt x="2" y="2"/>
                      <a:pt x="2" y="3"/>
                    </a:cubicBezTo>
                    <a:cubicBezTo>
                      <a:pt x="3" y="3"/>
                      <a:pt x="3" y="4"/>
                      <a:pt x="4" y="4"/>
                    </a:cubicBezTo>
                    <a:cubicBezTo>
                      <a:pt x="4" y="4"/>
                      <a:pt x="4" y="4"/>
                      <a:pt x="4" y="4"/>
                    </a:cubicBezTo>
                    <a:cubicBezTo>
                      <a:pt x="7" y="5"/>
                      <a:pt x="9" y="7"/>
                      <a:pt x="10" y="8"/>
                    </a:cubicBezTo>
                    <a:cubicBezTo>
                      <a:pt x="11" y="9"/>
                      <a:pt x="11" y="9"/>
                      <a:pt x="11" y="9"/>
                    </a:cubicBezTo>
                    <a:cubicBezTo>
                      <a:pt x="12" y="10"/>
                      <a:pt x="12" y="11"/>
                      <a:pt x="13" y="11"/>
                    </a:cubicBezTo>
                    <a:cubicBezTo>
                      <a:pt x="15" y="12"/>
                      <a:pt x="18" y="12"/>
                      <a:pt x="19" y="10"/>
                    </a:cubicBezTo>
                    <a:cubicBezTo>
                      <a:pt x="20" y="10"/>
                      <a:pt x="20" y="10"/>
                      <a:pt x="20" y="10"/>
                    </a:cubicBezTo>
                    <a:cubicBezTo>
                      <a:pt x="20" y="10"/>
                      <a:pt x="20" y="11"/>
                      <a:pt x="20" y="11"/>
                    </a:cubicBezTo>
                    <a:cubicBezTo>
                      <a:pt x="19" y="12"/>
                      <a:pt x="17"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3" name="Freeform 618"/>
              <p:cNvSpPr/>
              <p:nvPr/>
            </p:nvSpPr>
            <p:spPr bwMode="auto">
              <a:xfrm>
                <a:off x="3669" y="1431"/>
                <a:ext cx="24" cy="15"/>
              </a:xfrm>
              <a:custGeom>
                <a:avLst/>
                <a:gdLst>
                  <a:gd name="T0" fmla="*/ 1 w 10"/>
                  <a:gd name="T1" fmla="*/ 6 h 6"/>
                  <a:gd name="T2" fmla="*/ 0 w 10"/>
                  <a:gd name="T3" fmla="*/ 6 h 6"/>
                  <a:gd name="T4" fmla="*/ 2 w 10"/>
                  <a:gd name="T5" fmla="*/ 4 h 6"/>
                  <a:gd name="T6" fmla="*/ 4 w 10"/>
                  <a:gd name="T7" fmla="*/ 2 h 6"/>
                  <a:gd name="T8" fmla="*/ 5 w 10"/>
                  <a:gd name="T9" fmla="*/ 1 h 6"/>
                  <a:gd name="T10" fmla="*/ 10 w 10"/>
                  <a:gd name="T11" fmla="*/ 0 h 6"/>
                  <a:gd name="T12" fmla="*/ 10 w 10"/>
                  <a:gd name="T13" fmla="*/ 0 h 6"/>
                  <a:gd name="T14" fmla="*/ 10 w 10"/>
                  <a:gd name="T15" fmla="*/ 1 h 6"/>
                  <a:gd name="T16" fmla="*/ 6 w 10"/>
                  <a:gd name="T17" fmla="*/ 2 h 6"/>
                  <a:gd name="T18" fmla="*/ 4 w 10"/>
                  <a:gd name="T19" fmla="*/ 3 h 6"/>
                  <a:gd name="T20" fmla="*/ 2 w 10"/>
                  <a:gd name="T21" fmla="*/ 4 h 6"/>
                  <a:gd name="T22" fmla="*/ 1 w 10"/>
                  <a:gd name="T23" fmla="*/ 6 h 6"/>
                  <a:gd name="T24" fmla="*/ 1 w 10"/>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6"/>
                    </a:moveTo>
                    <a:cubicBezTo>
                      <a:pt x="0" y="6"/>
                      <a:pt x="0" y="6"/>
                      <a:pt x="0" y="6"/>
                    </a:cubicBezTo>
                    <a:cubicBezTo>
                      <a:pt x="0" y="5"/>
                      <a:pt x="1" y="4"/>
                      <a:pt x="2" y="4"/>
                    </a:cubicBezTo>
                    <a:cubicBezTo>
                      <a:pt x="2" y="3"/>
                      <a:pt x="3" y="3"/>
                      <a:pt x="4" y="2"/>
                    </a:cubicBezTo>
                    <a:cubicBezTo>
                      <a:pt x="5" y="1"/>
                      <a:pt x="5" y="1"/>
                      <a:pt x="5" y="1"/>
                    </a:cubicBezTo>
                    <a:cubicBezTo>
                      <a:pt x="7" y="1"/>
                      <a:pt x="8" y="0"/>
                      <a:pt x="10" y="0"/>
                    </a:cubicBezTo>
                    <a:cubicBezTo>
                      <a:pt x="10" y="0"/>
                      <a:pt x="10" y="0"/>
                      <a:pt x="10" y="0"/>
                    </a:cubicBezTo>
                    <a:cubicBezTo>
                      <a:pt x="10" y="1"/>
                      <a:pt x="10" y="1"/>
                      <a:pt x="10" y="1"/>
                    </a:cubicBezTo>
                    <a:cubicBezTo>
                      <a:pt x="8" y="1"/>
                      <a:pt x="7" y="1"/>
                      <a:pt x="6" y="2"/>
                    </a:cubicBezTo>
                    <a:cubicBezTo>
                      <a:pt x="4" y="3"/>
                      <a:pt x="4" y="3"/>
                      <a:pt x="4" y="3"/>
                    </a:cubicBezTo>
                    <a:cubicBezTo>
                      <a:pt x="4" y="3"/>
                      <a:pt x="3" y="4"/>
                      <a:pt x="2" y="4"/>
                    </a:cubicBezTo>
                    <a:cubicBezTo>
                      <a:pt x="2"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4" name="Freeform 619"/>
              <p:cNvSpPr/>
              <p:nvPr/>
            </p:nvSpPr>
            <p:spPr bwMode="auto">
              <a:xfrm>
                <a:off x="3666" y="1429"/>
                <a:ext cx="15" cy="10"/>
              </a:xfrm>
              <a:custGeom>
                <a:avLst/>
                <a:gdLst>
                  <a:gd name="T0" fmla="*/ 6 w 6"/>
                  <a:gd name="T1" fmla="*/ 4 h 4"/>
                  <a:gd name="T2" fmla="*/ 5 w 6"/>
                  <a:gd name="T3" fmla="*/ 3 h 4"/>
                  <a:gd name="T4" fmla="*/ 5 w 6"/>
                  <a:gd name="T5" fmla="*/ 3 h 4"/>
                  <a:gd name="T6" fmla="*/ 0 w 6"/>
                  <a:gd name="T7" fmla="*/ 1 h 4"/>
                  <a:gd name="T8" fmla="*/ 0 w 6"/>
                  <a:gd name="T9" fmla="*/ 0 h 4"/>
                  <a:gd name="T10" fmla="*/ 1 w 6"/>
                  <a:gd name="T11" fmla="*/ 0 h 4"/>
                  <a:gd name="T12" fmla="*/ 6 w 6"/>
                  <a:gd name="T13" fmla="*/ 2 h 4"/>
                  <a:gd name="T14" fmla="*/ 6 w 6"/>
                  <a:gd name="T15" fmla="*/ 3 h 4"/>
                  <a:gd name="T16" fmla="*/ 6 w 6"/>
                  <a:gd name="T17" fmla="*/ 4 h 4"/>
                  <a:gd name="T18" fmla="*/ 6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4"/>
                    </a:moveTo>
                    <a:cubicBezTo>
                      <a:pt x="5" y="4"/>
                      <a:pt x="5" y="3"/>
                      <a:pt x="5" y="3"/>
                    </a:cubicBezTo>
                    <a:cubicBezTo>
                      <a:pt x="5" y="3"/>
                      <a:pt x="5" y="3"/>
                      <a:pt x="5" y="3"/>
                    </a:cubicBezTo>
                    <a:cubicBezTo>
                      <a:pt x="4" y="2"/>
                      <a:pt x="2" y="1"/>
                      <a:pt x="0" y="1"/>
                    </a:cubicBezTo>
                    <a:cubicBezTo>
                      <a:pt x="0" y="1"/>
                      <a:pt x="0" y="0"/>
                      <a:pt x="0" y="0"/>
                    </a:cubicBezTo>
                    <a:cubicBezTo>
                      <a:pt x="0" y="0"/>
                      <a:pt x="0" y="0"/>
                      <a:pt x="1" y="0"/>
                    </a:cubicBezTo>
                    <a:cubicBezTo>
                      <a:pt x="2" y="1"/>
                      <a:pt x="4" y="1"/>
                      <a:pt x="6" y="2"/>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5" name="Freeform 620"/>
              <p:cNvSpPr>
                <a:spLocks noEditPoints="1"/>
              </p:cNvSpPr>
              <p:nvPr/>
            </p:nvSpPr>
            <p:spPr bwMode="auto">
              <a:xfrm>
                <a:off x="3541" y="1436"/>
                <a:ext cx="108" cy="25"/>
              </a:xfrm>
              <a:custGeom>
                <a:avLst/>
                <a:gdLst>
                  <a:gd name="T0" fmla="*/ 6 w 44"/>
                  <a:gd name="T1" fmla="*/ 10 h 10"/>
                  <a:gd name="T2" fmla="*/ 0 w 44"/>
                  <a:gd name="T3" fmla="*/ 9 h 10"/>
                  <a:gd name="T4" fmla="*/ 0 w 44"/>
                  <a:gd name="T5" fmla="*/ 9 h 10"/>
                  <a:gd name="T6" fmla="*/ 0 w 44"/>
                  <a:gd name="T7" fmla="*/ 9 h 10"/>
                  <a:gd name="T8" fmla="*/ 5 w 44"/>
                  <a:gd name="T9" fmla="*/ 1 h 10"/>
                  <a:gd name="T10" fmla="*/ 6 w 44"/>
                  <a:gd name="T11" fmla="*/ 1 h 10"/>
                  <a:gd name="T12" fmla="*/ 39 w 44"/>
                  <a:gd name="T13" fmla="*/ 0 h 10"/>
                  <a:gd name="T14" fmla="*/ 41 w 44"/>
                  <a:gd name="T15" fmla="*/ 1 h 10"/>
                  <a:gd name="T16" fmla="*/ 42 w 44"/>
                  <a:gd name="T17" fmla="*/ 2 h 10"/>
                  <a:gd name="T18" fmla="*/ 44 w 44"/>
                  <a:gd name="T19" fmla="*/ 9 h 10"/>
                  <a:gd name="T20" fmla="*/ 44 w 44"/>
                  <a:gd name="T21" fmla="*/ 9 h 10"/>
                  <a:gd name="T22" fmla="*/ 44 w 44"/>
                  <a:gd name="T23" fmla="*/ 9 h 10"/>
                  <a:gd name="T24" fmla="*/ 6 w 44"/>
                  <a:gd name="T25" fmla="*/ 10 h 10"/>
                  <a:gd name="T26" fmla="*/ 1 w 44"/>
                  <a:gd name="T27" fmla="*/ 9 h 10"/>
                  <a:gd name="T28" fmla="*/ 6 w 44"/>
                  <a:gd name="T29" fmla="*/ 9 h 10"/>
                  <a:gd name="T30" fmla="*/ 7 w 44"/>
                  <a:gd name="T31" fmla="*/ 9 h 10"/>
                  <a:gd name="T32" fmla="*/ 43 w 44"/>
                  <a:gd name="T33" fmla="*/ 9 h 10"/>
                  <a:gd name="T34" fmla="*/ 41 w 44"/>
                  <a:gd name="T35" fmla="*/ 2 h 10"/>
                  <a:gd name="T36" fmla="*/ 40 w 44"/>
                  <a:gd name="T37" fmla="*/ 1 h 10"/>
                  <a:gd name="T38" fmla="*/ 39 w 44"/>
                  <a:gd name="T39" fmla="*/ 1 h 10"/>
                  <a:gd name="T40" fmla="*/ 6 w 44"/>
                  <a:gd name="T41" fmla="*/ 2 h 10"/>
                  <a:gd name="T42" fmla="*/ 1 w 44"/>
                  <a:gd name="T43"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10">
                    <a:moveTo>
                      <a:pt x="6" y="10"/>
                    </a:moveTo>
                    <a:cubicBezTo>
                      <a:pt x="4" y="10"/>
                      <a:pt x="2" y="10"/>
                      <a:pt x="0" y="9"/>
                    </a:cubicBezTo>
                    <a:cubicBezTo>
                      <a:pt x="0" y="9"/>
                      <a:pt x="0" y="9"/>
                      <a:pt x="0" y="9"/>
                    </a:cubicBezTo>
                    <a:cubicBezTo>
                      <a:pt x="0" y="9"/>
                      <a:pt x="0" y="9"/>
                      <a:pt x="0" y="9"/>
                    </a:cubicBezTo>
                    <a:cubicBezTo>
                      <a:pt x="5" y="1"/>
                      <a:pt x="5" y="1"/>
                      <a:pt x="5" y="1"/>
                    </a:cubicBezTo>
                    <a:cubicBezTo>
                      <a:pt x="5" y="1"/>
                      <a:pt x="6" y="1"/>
                      <a:pt x="6" y="1"/>
                    </a:cubicBezTo>
                    <a:cubicBezTo>
                      <a:pt x="17" y="0"/>
                      <a:pt x="28" y="0"/>
                      <a:pt x="39" y="0"/>
                    </a:cubicBezTo>
                    <a:cubicBezTo>
                      <a:pt x="40" y="0"/>
                      <a:pt x="40" y="0"/>
                      <a:pt x="41" y="1"/>
                    </a:cubicBezTo>
                    <a:cubicBezTo>
                      <a:pt x="41" y="1"/>
                      <a:pt x="42" y="2"/>
                      <a:pt x="42" y="2"/>
                    </a:cubicBezTo>
                    <a:cubicBezTo>
                      <a:pt x="44" y="9"/>
                      <a:pt x="44" y="9"/>
                      <a:pt x="44" y="9"/>
                    </a:cubicBezTo>
                    <a:cubicBezTo>
                      <a:pt x="44" y="9"/>
                      <a:pt x="44" y="9"/>
                      <a:pt x="44" y="9"/>
                    </a:cubicBezTo>
                    <a:cubicBezTo>
                      <a:pt x="44" y="9"/>
                      <a:pt x="44" y="9"/>
                      <a:pt x="44" y="9"/>
                    </a:cubicBezTo>
                    <a:lnTo>
                      <a:pt x="6" y="10"/>
                    </a:lnTo>
                    <a:close/>
                    <a:moveTo>
                      <a:pt x="1" y="9"/>
                    </a:moveTo>
                    <a:cubicBezTo>
                      <a:pt x="2" y="9"/>
                      <a:pt x="4" y="9"/>
                      <a:pt x="6" y="9"/>
                    </a:cubicBezTo>
                    <a:cubicBezTo>
                      <a:pt x="7" y="9"/>
                      <a:pt x="7" y="9"/>
                      <a:pt x="7" y="9"/>
                    </a:cubicBezTo>
                    <a:cubicBezTo>
                      <a:pt x="43" y="9"/>
                      <a:pt x="43" y="9"/>
                      <a:pt x="43" y="9"/>
                    </a:cubicBezTo>
                    <a:cubicBezTo>
                      <a:pt x="41" y="2"/>
                      <a:pt x="41" y="2"/>
                      <a:pt x="41" y="2"/>
                    </a:cubicBezTo>
                    <a:cubicBezTo>
                      <a:pt x="41" y="2"/>
                      <a:pt x="41" y="2"/>
                      <a:pt x="40" y="1"/>
                    </a:cubicBezTo>
                    <a:cubicBezTo>
                      <a:pt x="40" y="1"/>
                      <a:pt x="40" y="1"/>
                      <a:pt x="39" y="1"/>
                    </a:cubicBezTo>
                    <a:cubicBezTo>
                      <a:pt x="28" y="1"/>
                      <a:pt x="17" y="1"/>
                      <a:pt x="6" y="2"/>
                    </a:cubicBez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6" name="Freeform 621"/>
              <p:cNvSpPr/>
              <p:nvPr/>
            </p:nvSpPr>
            <p:spPr bwMode="auto">
              <a:xfrm>
                <a:off x="3538" y="1461"/>
                <a:ext cx="111" cy="3"/>
              </a:xfrm>
              <a:custGeom>
                <a:avLst/>
                <a:gdLst>
                  <a:gd name="T0" fmla="*/ 1 w 45"/>
                  <a:gd name="T1" fmla="*/ 1 h 1"/>
                  <a:gd name="T2" fmla="*/ 0 w 45"/>
                  <a:gd name="T3" fmla="*/ 1 h 1"/>
                  <a:gd name="T4" fmla="*/ 1 w 45"/>
                  <a:gd name="T5" fmla="*/ 0 h 1"/>
                  <a:gd name="T6" fmla="*/ 45 w 45"/>
                  <a:gd name="T7" fmla="*/ 0 h 1"/>
                  <a:gd name="T8" fmla="*/ 45 w 45"/>
                  <a:gd name="T9" fmla="*/ 0 h 1"/>
                  <a:gd name="T10" fmla="*/ 45 w 45"/>
                  <a:gd name="T11" fmla="*/ 1 h 1"/>
                  <a:gd name="T12" fmla="*/ 1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1" y="1"/>
                    </a:moveTo>
                    <a:cubicBezTo>
                      <a:pt x="1" y="1"/>
                      <a:pt x="0" y="1"/>
                      <a:pt x="0" y="1"/>
                    </a:cubicBezTo>
                    <a:cubicBezTo>
                      <a:pt x="0" y="0"/>
                      <a:pt x="1" y="0"/>
                      <a:pt x="1" y="0"/>
                    </a:cubicBezTo>
                    <a:cubicBezTo>
                      <a:pt x="45" y="0"/>
                      <a:pt x="45" y="0"/>
                      <a:pt x="45" y="0"/>
                    </a:cubicBezTo>
                    <a:cubicBezTo>
                      <a:pt x="45" y="0"/>
                      <a:pt x="45" y="0"/>
                      <a:pt x="45" y="0"/>
                    </a:cubicBezTo>
                    <a:cubicBezTo>
                      <a:pt x="45" y="1"/>
                      <a:pt x="45" y="1"/>
                      <a:pt x="45"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7" name="Freeform 622"/>
              <p:cNvSpPr/>
              <p:nvPr/>
            </p:nvSpPr>
            <p:spPr bwMode="auto">
              <a:xfrm>
                <a:off x="3646" y="1456"/>
                <a:ext cx="3" cy="8"/>
              </a:xfrm>
              <a:custGeom>
                <a:avLst/>
                <a:gdLst>
                  <a:gd name="T0" fmla="*/ 1 w 1"/>
                  <a:gd name="T1" fmla="*/ 3 h 3"/>
                  <a:gd name="T2" fmla="*/ 1 w 1"/>
                  <a:gd name="T3" fmla="*/ 3 h 3"/>
                  <a:gd name="T4" fmla="*/ 0 w 1"/>
                  <a:gd name="T5" fmla="*/ 2 h 3"/>
                  <a:gd name="T6" fmla="*/ 0 w 1"/>
                  <a:gd name="T7" fmla="*/ 1 h 3"/>
                  <a:gd name="T8" fmla="*/ 1 w 1"/>
                  <a:gd name="T9" fmla="*/ 1 h 3"/>
                  <a:gd name="T10" fmla="*/ 1 w 1"/>
                  <a:gd name="T11" fmla="*/ 1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2"/>
                    </a:cubicBezTo>
                    <a:cubicBezTo>
                      <a:pt x="0" y="1"/>
                      <a:pt x="0" y="1"/>
                      <a:pt x="0" y="1"/>
                    </a:cubicBezTo>
                    <a:cubicBezTo>
                      <a:pt x="0" y="1"/>
                      <a:pt x="1" y="0"/>
                      <a:pt x="1" y="1"/>
                    </a:cubicBezTo>
                    <a:cubicBezTo>
                      <a:pt x="1" y="1"/>
                      <a:pt x="1" y="1"/>
                      <a:pt x="1"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8" name="Freeform 623"/>
              <p:cNvSpPr/>
              <p:nvPr/>
            </p:nvSpPr>
            <p:spPr bwMode="auto">
              <a:xfrm>
                <a:off x="3538" y="1456"/>
                <a:ext cx="3" cy="8"/>
              </a:xfrm>
              <a:custGeom>
                <a:avLst/>
                <a:gdLst>
                  <a:gd name="T0" fmla="*/ 1 w 1"/>
                  <a:gd name="T1" fmla="*/ 3 h 3"/>
                  <a:gd name="T2" fmla="*/ 1 w 1"/>
                  <a:gd name="T3" fmla="*/ 3 h 3"/>
                  <a:gd name="T4" fmla="*/ 0 w 1"/>
                  <a:gd name="T5" fmla="*/ 1 h 3"/>
                  <a:gd name="T6" fmla="*/ 1 w 1"/>
                  <a:gd name="T7" fmla="*/ 0 h 3"/>
                  <a:gd name="T8" fmla="*/ 1 w 1"/>
                  <a:gd name="T9" fmla="*/ 1 h 3"/>
                  <a:gd name="T10" fmla="*/ 1 w 1"/>
                  <a:gd name="T11" fmla="*/ 3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2"/>
                      <a:pt x="0" y="1"/>
                      <a:pt x="0" y="1"/>
                    </a:cubicBezTo>
                    <a:cubicBezTo>
                      <a:pt x="0" y="0"/>
                      <a:pt x="1" y="0"/>
                      <a:pt x="1" y="0"/>
                    </a:cubicBezTo>
                    <a:cubicBezTo>
                      <a:pt x="1" y="0"/>
                      <a:pt x="1" y="1"/>
                      <a:pt x="1" y="1"/>
                    </a:cubicBezTo>
                    <a:cubicBezTo>
                      <a:pt x="1" y="1"/>
                      <a:pt x="1" y="2"/>
                      <a:pt x="1" y="3"/>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9" name="Freeform 624"/>
              <p:cNvSpPr>
                <a:spLocks noEditPoints="1"/>
              </p:cNvSpPr>
              <p:nvPr/>
            </p:nvSpPr>
            <p:spPr bwMode="auto">
              <a:xfrm>
                <a:off x="3568" y="1449"/>
                <a:ext cx="46" cy="7"/>
              </a:xfrm>
              <a:custGeom>
                <a:avLst/>
                <a:gdLst>
                  <a:gd name="T0" fmla="*/ 18 w 19"/>
                  <a:gd name="T1" fmla="*/ 3 h 3"/>
                  <a:gd name="T2" fmla="*/ 0 w 19"/>
                  <a:gd name="T3" fmla="*/ 3 h 3"/>
                  <a:gd name="T4" fmla="*/ 0 w 19"/>
                  <a:gd name="T5" fmla="*/ 2 h 3"/>
                  <a:gd name="T6" fmla="*/ 0 w 19"/>
                  <a:gd name="T7" fmla="*/ 2 h 3"/>
                  <a:gd name="T8" fmla="*/ 0 w 19"/>
                  <a:gd name="T9" fmla="*/ 1 h 3"/>
                  <a:gd name="T10" fmla="*/ 0 w 19"/>
                  <a:gd name="T11" fmla="*/ 1 h 3"/>
                  <a:gd name="T12" fmla="*/ 0 w 19"/>
                  <a:gd name="T13" fmla="*/ 0 h 3"/>
                  <a:gd name="T14" fmla="*/ 18 w 19"/>
                  <a:gd name="T15" fmla="*/ 0 h 3"/>
                  <a:gd name="T16" fmla="*/ 19 w 19"/>
                  <a:gd name="T17" fmla="*/ 1 h 3"/>
                  <a:gd name="T18" fmla="*/ 19 w 19"/>
                  <a:gd name="T19" fmla="*/ 2 h 3"/>
                  <a:gd name="T20" fmla="*/ 19 w 19"/>
                  <a:gd name="T21" fmla="*/ 3 h 3"/>
                  <a:gd name="T22" fmla="*/ 18 w 19"/>
                  <a:gd name="T23" fmla="*/ 3 h 3"/>
                  <a:gd name="T24" fmla="*/ 9 w 19"/>
                  <a:gd name="T25" fmla="*/ 2 h 3"/>
                  <a:gd name="T26" fmla="*/ 18 w 19"/>
                  <a:gd name="T27" fmla="*/ 2 h 3"/>
                  <a:gd name="T28" fmla="*/ 18 w 19"/>
                  <a:gd name="T29" fmla="*/ 1 h 3"/>
                  <a:gd name="T30" fmla="*/ 1 w 19"/>
                  <a:gd name="T31" fmla="*/ 1 h 3"/>
                  <a:gd name="T32" fmla="*/ 1 w 19"/>
                  <a:gd name="T33" fmla="*/ 2 h 3"/>
                  <a:gd name="T34" fmla="*/ 1 w 19"/>
                  <a:gd name="T35" fmla="*/ 2 h 3"/>
                  <a:gd name="T36" fmla="*/ 9 w 19"/>
                  <a:gd name="T3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
                    <a:moveTo>
                      <a:pt x="18" y="3"/>
                    </a:moveTo>
                    <a:cubicBezTo>
                      <a:pt x="12" y="3"/>
                      <a:pt x="6" y="2"/>
                      <a:pt x="0" y="3"/>
                    </a:cubicBezTo>
                    <a:cubicBezTo>
                      <a:pt x="0" y="3"/>
                      <a:pt x="0" y="3"/>
                      <a:pt x="0" y="2"/>
                    </a:cubicBezTo>
                    <a:cubicBezTo>
                      <a:pt x="0" y="2"/>
                      <a:pt x="0" y="2"/>
                      <a:pt x="0" y="2"/>
                    </a:cubicBezTo>
                    <a:cubicBezTo>
                      <a:pt x="0" y="1"/>
                      <a:pt x="0" y="1"/>
                      <a:pt x="0" y="1"/>
                    </a:cubicBezTo>
                    <a:cubicBezTo>
                      <a:pt x="0" y="1"/>
                      <a:pt x="0" y="1"/>
                      <a:pt x="0" y="1"/>
                    </a:cubicBezTo>
                    <a:cubicBezTo>
                      <a:pt x="0" y="1"/>
                      <a:pt x="0" y="0"/>
                      <a:pt x="0" y="0"/>
                    </a:cubicBezTo>
                    <a:cubicBezTo>
                      <a:pt x="7" y="0"/>
                      <a:pt x="12" y="0"/>
                      <a:pt x="18" y="0"/>
                    </a:cubicBezTo>
                    <a:cubicBezTo>
                      <a:pt x="19" y="0"/>
                      <a:pt x="19" y="1"/>
                      <a:pt x="19" y="1"/>
                    </a:cubicBezTo>
                    <a:cubicBezTo>
                      <a:pt x="19" y="2"/>
                      <a:pt x="19" y="2"/>
                      <a:pt x="19" y="2"/>
                    </a:cubicBezTo>
                    <a:cubicBezTo>
                      <a:pt x="19" y="2"/>
                      <a:pt x="19" y="2"/>
                      <a:pt x="19" y="3"/>
                    </a:cubicBezTo>
                    <a:cubicBezTo>
                      <a:pt x="18" y="3"/>
                      <a:pt x="18" y="3"/>
                      <a:pt x="18" y="3"/>
                    </a:cubicBezTo>
                    <a:close/>
                    <a:moveTo>
                      <a:pt x="9" y="2"/>
                    </a:moveTo>
                    <a:cubicBezTo>
                      <a:pt x="12" y="2"/>
                      <a:pt x="15" y="2"/>
                      <a:pt x="18" y="2"/>
                    </a:cubicBezTo>
                    <a:cubicBezTo>
                      <a:pt x="18" y="1"/>
                      <a:pt x="18" y="1"/>
                      <a:pt x="18" y="1"/>
                    </a:cubicBezTo>
                    <a:cubicBezTo>
                      <a:pt x="12" y="1"/>
                      <a:pt x="7" y="1"/>
                      <a:pt x="1" y="1"/>
                    </a:cubicBezTo>
                    <a:cubicBezTo>
                      <a:pt x="1" y="1"/>
                      <a:pt x="1" y="1"/>
                      <a:pt x="1" y="2"/>
                    </a:cubicBezTo>
                    <a:cubicBezTo>
                      <a:pt x="1" y="2"/>
                      <a:pt x="1" y="2"/>
                      <a:pt x="1" y="2"/>
                    </a:cubicBezTo>
                    <a:cubicBezTo>
                      <a:pt x="3" y="2"/>
                      <a:pt x="6"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0" name="Freeform 625"/>
              <p:cNvSpPr>
                <a:spLocks noEditPoints="1"/>
              </p:cNvSpPr>
              <p:nvPr/>
            </p:nvSpPr>
            <p:spPr bwMode="auto">
              <a:xfrm>
                <a:off x="3555" y="1441"/>
                <a:ext cx="18" cy="5"/>
              </a:xfrm>
              <a:custGeom>
                <a:avLst/>
                <a:gdLst>
                  <a:gd name="T0" fmla="*/ 0 w 7"/>
                  <a:gd name="T1" fmla="*/ 2 h 2"/>
                  <a:gd name="T2" fmla="*/ 0 w 7"/>
                  <a:gd name="T3" fmla="*/ 2 h 2"/>
                  <a:gd name="T4" fmla="*/ 1 w 7"/>
                  <a:gd name="T5" fmla="*/ 1 h 2"/>
                  <a:gd name="T6" fmla="*/ 1 w 7"/>
                  <a:gd name="T7" fmla="*/ 1 h 2"/>
                  <a:gd name="T8" fmla="*/ 1 w 7"/>
                  <a:gd name="T9" fmla="*/ 0 h 2"/>
                  <a:gd name="T10" fmla="*/ 2 w 7"/>
                  <a:gd name="T11" fmla="*/ 0 h 2"/>
                  <a:gd name="T12" fmla="*/ 6 w 7"/>
                  <a:gd name="T13" fmla="*/ 0 h 2"/>
                  <a:gd name="T14" fmla="*/ 7 w 7"/>
                  <a:gd name="T15" fmla="*/ 0 h 2"/>
                  <a:gd name="T16" fmla="*/ 7 w 7"/>
                  <a:gd name="T17" fmla="*/ 1 h 2"/>
                  <a:gd name="T18" fmla="*/ 6 w 7"/>
                  <a:gd name="T19" fmla="*/ 2 h 2"/>
                  <a:gd name="T20" fmla="*/ 6 w 7"/>
                  <a:gd name="T21" fmla="*/ 2 h 2"/>
                  <a:gd name="T22" fmla="*/ 6 w 7"/>
                  <a:gd name="T23" fmla="*/ 2 h 2"/>
                  <a:gd name="T24" fmla="*/ 0 w 7"/>
                  <a:gd name="T25" fmla="*/ 2 h 2"/>
                  <a:gd name="T26" fmla="*/ 2 w 7"/>
                  <a:gd name="T27" fmla="*/ 1 h 2"/>
                  <a:gd name="T28" fmla="*/ 1 w 7"/>
                  <a:gd name="T29" fmla="*/ 1 h 2"/>
                  <a:gd name="T30" fmla="*/ 5 w 7"/>
                  <a:gd name="T31" fmla="*/ 1 h 2"/>
                  <a:gd name="T32" fmla="*/ 5 w 7"/>
                  <a:gd name="T33" fmla="*/ 1 h 2"/>
                  <a:gd name="T34" fmla="*/ 6 w 7"/>
                  <a:gd name="T35" fmla="*/ 1 h 2"/>
                  <a:gd name="T36" fmla="*/ 2 w 7"/>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2">
                    <a:moveTo>
                      <a:pt x="0" y="2"/>
                    </a:moveTo>
                    <a:cubicBezTo>
                      <a:pt x="0" y="2"/>
                      <a:pt x="0" y="2"/>
                      <a:pt x="0" y="2"/>
                    </a:cubicBezTo>
                    <a:cubicBezTo>
                      <a:pt x="0" y="2"/>
                      <a:pt x="0" y="1"/>
                      <a:pt x="1" y="1"/>
                    </a:cubicBezTo>
                    <a:cubicBezTo>
                      <a:pt x="1" y="1"/>
                      <a:pt x="1" y="1"/>
                      <a:pt x="1" y="1"/>
                    </a:cubicBezTo>
                    <a:cubicBezTo>
                      <a:pt x="1" y="0"/>
                      <a:pt x="1" y="0"/>
                      <a:pt x="1" y="0"/>
                    </a:cubicBezTo>
                    <a:cubicBezTo>
                      <a:pt x="1" y="0"/>
                      <a:pt x="1" y="0"/>
                      <a:pt x="2" y="0"/>
                    </a:cubicBezTo>
                    <a:cubicBezTo>
                      <a:pt x="3" y="0"/>
                      <a:pt x="5" y="0"/>
                      <a:pt x="6" y="0"/>
                    </a:cubicBezTo>
                    <a:cubicBezTo>
                      <a:pt x="6" y="0"/>
                      <a:pt x="6" y="0"/>
                      <a:pt x="7" y="0"/>
                    </a:cubicBezTo>
                    <a:cubicBezTo>
                      <a:pt x="7" y="0"/>
                      <a:pt x="7" y="0"/>
                      <a:pt x="7" y="1"/>
                    </a:cubicBezTo>
                    <a:cubicBezTo>
                      <a:pt x="6" y="1"/>
                      <a:pt x="6" y="1"/>
                      <a:pt x="6" y="2"/>
                    </a:cubicBezTo>
                    <a:cubicBezTo>
                      <a:pt x="6" y="2"/>
                      <a:pt x="6" y="2"/>
                      <a:pt x="6" y="2"/>
                    </a:cubicBezTo>
                    <a:cubicBezTo>
                      <a:pt x="6" y="2"/>
                      <a:pt x="6" y="2"/>
                      <a:pt x="6" y="2"/>
                    </a:cubicBezTo>
                    <a:cubicBezTo>
                      <a:pt x="4" y="2"/>
                      <a:pt x="2" y="2"/>
                      <a:pt x="0" y="2"/>
                    </a:cubicBezTo>
                    <a:close/>
                    <a:moveTo>
                      <a:pt x="2" y="1"/>
                    </a:moveTo>
                    <a:cubicBezTo>
                      <a:pt x="2" y="1"/>
                      <a:pt x="2" y="1"/>
                      <a:pt x="1" y="1"/>
                    </a:cubicBezTo>
                    <a:cubicBezTo>
                      <a:pt x="3" y="1"/>
                      <a:pt x="4" y="1"/>
                      <a:pt x="5" y="1"/>
                    </a:cubicBezTo>
                    <a:cubicBezTo>
                      <a:pt x="5" y="1"/>
                      <a:pt x="5" y="1"/>
                      <a:pt x="5" y="1"/>
                    </a:cubicBezTo>
                    <a:cubicBezTo>
                      <a:pt x="5" y="1"/>
                      <a:pt x="6" y="1"/>
                      <a:pt x="6"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1" name="Freeform 626"/>
              <p:cNvSpPr>
                <a:spLocks noEditPoints="1"/>
              </p:cNvSpPr>
              <p:nvPr/>
            </p:nvSpPr>
            <p:spPr bwMode="auto">
              <a:xfrm>
                <a:off x="3550" y="1449"/>
                <a:ext cx="15" cy="7"/>
              </a:xfrm>
              <a:custGeom>
                <a:avLst/>
                <a:gdLst>
                  <a:gd name="T0" fmla="*/ 0 w 6"/>
                  <a:gd name="T1" fmla="*/ 3 h 3"/>
                  <a:gd name="T2" fmla="*/ 0 w 6"/>
                  <a:gd name="T3" fmla="*/ 2 h 3"/>
                  <a:gd name="T4" fmla="*/ 0 w 6"/>
                  <a:gd name="T5" fmla="*/ 1 h 3"/>
                  <a:gd name="T6" fmla="*/ 1 w 6"/>
                  <a:gd name="T7" fmla="*/ 1 h 3"/>
                  <a:gd name="T8" fmla="*/ 1 w 6"/>
                  <a:gd name="T9" fmla="*/ 1 h 3"/>
                  <a:gd name="T10" fmla="*/ 1 w 6"/>
                  <a:gd name="T11" fmla="*/ 1 h 3"/>
                  <a:gd name="T12" fmla="*/ 6 w 6"/>
                  <a:gd name="T13" fmla="*/ 0 h 3"/>
                  <a:gd name="T14" fmla="*/ 6 w 6"/>
                  <a:gd name="T15" fmla="*/ 1 h 3"/>
                  <a:gd name="T16" fmla="*/ 6 w 6"/>
                  <a:gd name="T17" fmla="*/ 1 h 3"/>
                  <a:gd name="T18" fmla="*/ 6 w 6"/>
                  <a:gd name="T19" fmla="*/ 2 h 3"/>
                  <a:gd name="T20" fmla="*/ 6 w 6"/>
                  <a:gd name="T21" fmla="*/ 2 h 3"/>
                  <a:gd name="T22" fmla="*/ 5 w 6"/>
                  <a:gd name="T23" fmla="*/ 2 h 3"/>
                  <a:gd name="T24" fmla="*/ 0 w 6"/>
                  <a:gd name="T25" fmla="*/ 3 h 3"/>
                  <a:gd name="T26" fmla="*/ 2 w 6"/>
                  <a:gd name="T27" fmla="*/ 1 h 3"/>
                  <a:gd name="T28" fmla="*/ 1 w 6"/>
                  <a:gd name="T29" fmla="*/ 2 h 3"/>
                  <a:gd name="T30" fmla="*/ 5 w 6"/>
                  <a:gd name="T31" fmla="*/ 2 h 3"/>
                  <a:gd name="T32" fmla="*/ 5 w 6"/>
                  <a:gd name="T33" fmla="*/ 2 h 3"/>
                  <a:gd name="T34" fmla="*/ 5 w 6"/>
                  <a:gd name="T35" fmla="*/ 1 h 3"/>
                  <a:gd name="T36" fmla="*/ 2 w 6"/>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3"/>
                    </a:moveTo>
                    <a:cubicBezTo>
                      <a:pt x="0" y="3"/>
                      <a:pt x="0" y="2"/>
                      <a:pt x="0" y="2"/>
                    </a:cubicBezTo>
                    <a:cubicBezTo>
                      <a:pt x="0" y="2"/>
                      <a:pt x="0" y="2"/>
                      <a:pt x="0" y="1"/>
                    </a:cubicBezTo>
                    <a:cubicBezTo>
                      <a:pt x="1" y="1"/>
                      <a:pt x="1" y="1"/>
                      <a:pt x="1" y="1"/>
                    </a:cubicBezTo>
                    <a:cubicBezTo>
                      <a:pt x="1" y="1"/>
                      <a:pt x="1" y="1"/>
                      <a:pt x="1" y="1"/>
                    </a:cubicBezTo>
                    <a:cubicBezTo>
                      <a:pt x="1" y="1"/>
                      <a:pt x="1" y="1"/>
                      <a:pt x="1" y="1"/>
                    </a:cubicBezTo>
                    <a:cubicBezTo>
                      <a:pt x="3" y="0"/>
                      <a:pt x="4" y="0"/>
                      <a:pt x="6" y="0"/>
                    </a:cubicBezTo>
                    <a:cubicBezTo>
                      <a:pt x="6" y="0"/>
                      <a:pt x="6" y="0"/>
                      <a:pt x="6" y="1"/>
                    </a:cubicBezTo>
                    <a:cubicBezTo>
                      <a:pt x="6" y="1"/>
                      <a:pt x="6" y="1"/>
                      <a:pt x="6" y="1"/>
                    </a:cubicBezTo>
                    <a:cubicBezTo>
                      <a:pt x="6" y="1"/>
                      <a:pt x="6" y="2"/>
                      <a:pt x="6" y="2"/>
                    </a:cubicBezTo>
                    <a:cubicBezTo>
                      <a:pt x="6" y="2"/>
                      <a:pt x="6" y="2"/>
                      <a:pt x="6" y="2"/>
                    </a:cubicBezTo>
                    <a:cubicBezTo>
                      <a:pt x="6" y="2"/>
                      <a:pt x="6" y="2"/>
                      <a:pt x="5" y="2"/>
                    </a:cubicBezTo>
                    <a:cubicBezTo>
                      <a:pt x="4" y="3"/>
                      <a:pt x="2" y="3"/>
                      <a:pt x="0" y="3"/>
                    </a:cubicBezTo>
                    <a:close/>
                    <a:moveTo>
                      <a:pt x="2" y="1"/>
                    </a:moveTo>
                    <a:cubicBezTo>
                      <a:pt x="1" y="1"/>
                      <a:pt x="1" y="2"/>
                      <a:pt x="1" y="2"/>
                    </a:cubicBezTo>
                    <a:cubicBezTo>
                      <a:pt x="2" y="2"/>
                      <a:pt x="4" y="2"/>
                      <a:pt x="5" y="2"/>
                    </a:cubicBezTo>
                    <a:cubicBezTo>
                      <a:pt x="5" y="2"/>
                      <a:pt x="5" y="2"/>
                      <a:pt x="5" y="2"/>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2" name="Freeform 627"/>
              <p:cNvSpPr>
                <a:spLocks noEditPoints="1"/>
              </p:cNvSpPr>
              <p:nvPr/>
            </p:nvSpPr>
            <p:spPr bwMode="auto">
              <a:xfrm>
                <a:off x="3600" y="1441"/>
                <a:ext cx="10" cy="5"/>
              </a:xfrm>
              <a:custGeom>
                <a:avLst/>
                <a:gdLst>
                  <a:gd name="T0" fmla="*/ 0 w 4"/>
                  <a:gd name="T1" fmla="*/ 2 h 2"/>
                  <a:gd name="T2" fmla="*/ 0 w 4"/>
                  <a:gd name="T3" fmla="*/ 2 h 2"/>
                  <a:gd name="T4" fmla="*/ 0 w 4"/>
                  <a:gd name="T5" fmla="*/ 2 h 2"/>
                  <a:gd name="T6" fmla="*/ 0 w 4"/>
                  <a:gd name="T7" fmla="*/ 0 h 2"/>
                  <a:gd name="T8" fmla="*/ 0 w 4"/>
                  <a:gd name="T9" fmla="*/ 0 h 2"/>
                  <a:gd name="T10" fmla="*/ 4 w 4"/>
                  <a:gd name="T11" fmla="*/ 0 h 2"/>
                  <a:gd name="T12" fmla="*/ 4 w 4"/>
                  <a:gd name="T13" fmla="*/ 0 h 2"/>
                  <a:gd name="T14" fmla="*/ 4 w 4"/>
                  <a:gd name="T15" fmla="*/ 2 h 2"/>
                  <a:gd name="T16" fmla="*/ 4 w 4"/>
                  <a:gd name="T17" fmla="*/ 2 h 2"/>
                  <a:gd name="T18" fmla="*/ 4 w 4"/>
                  <a:gd name="T19" fmla="*/ 2 h 2"/>
                  <a:gd name="T20" fmla="*/ 0 w 4"/>
                  <a:gd name="T21" fmla="*/ 2 h 2"/>
                  <a:gd name="T22" fmla="*/ 1 w 4"/>
                  <a:gd name="T23" fmla="*/ 1 h 2"/>
                  <a:gd name="T24" fmla="*/ 1 w 4"/>
                  <a:gd name="T25" fmla="*/ 1 h 2"/>
                  <a:gd name="T26" fmla="*/ 3 w 4"/>
                  <a:gd name="T27" fmla="*/ 1 h 2"/>
                  <a:gd name="T28" fmla="*/ 3 w 4"/>
                  <a:gd name="T29" fmla="*/ 1 h 2"/>
                  <a:gd name="T30" fmla="*/ 1 w 4"/>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2">
                    <a:moveTo>
                      <a:pt x="0" y="2"/>
                    </a:moveTo>
                    <a:cubicBezTo>
                      <a:pt x="0" y="2"/>
                      <a:pt x="0" y="2"/>
                      <a:pt x="0" y="2"/>
                    </a:cubicBezTo>
                    <a:cubicBezTo>
                      <a:pt x="0" y="2"/>
                      <a:pt x="0" y="2"/>
                      <a:pt x="0" y="2"/>
                    </a:cubicBezTo>
                    <a:cubicBezTo>
                      <a:pt x="0" y="0"/>
                      <a:pt x="0" y="0"/>
                      <a:pt x="0" y="0"/>
                    </a:cubicBezTo>
                    <a:cubicBezTo>
                      <a:pt x="0" y="0"/>
                      <a:pt x="0" y="0"/>
                      <a:pt x="0" y="0"/>
                    </a:cubicBezTo>
                    <a:cubicBezTo>
                      <a:pt x="2" y="0"/>
                      <a:pt x="3" y="0"/>
                      <a:pt x="4" y="0"/>
                    </a:cubicBezTo>
                    <a:cubicBezTo>
                      <a:pt x="4" y="0"/>
                      <a:pt x="4" y="0"/>
                      <a:pt x="4" y="0"/>
                    </a:cubicBezTo>
                    <a:cubicBezTo>
                      <a:pt x="4" y="1"/>
                      <a:pt x="4" y="1"/>
                      <a:pt x="4" y="2"/>
                    </a:cubicBezTo>
                    <a:cubicBezTo>
                      <a:pt x="4" y="2"/>
                      <a:pt x="4" y="2"/>
                      <a:pt x="4" y="2"/>
                    </a:cubicBezTo>
                    <a:cubicBezTo>
                      <a:pt x="4" y="2"/>
                      <a:pt x="4" y="2"/>
                      <a:pt x="4" y="2"/>
                    </a:cubicBezTo>
                    <a:cubicBezTo>
                      <a:pt x="4" y="2"/>
                      <a:pt x="0" y="2"/>
                      <a:pt x="0" y="2"/>
                    </a:cubicBezTo>
                    <a:close/>
                    <a:moveTo>
                      <a:pt x="1" y="1"/>
                    </a:moveTo>
                    <a:cubicBezTo>
                      <a:pt x="1" y="1"/>
                      <a:pt x="1" y="1"/>
                      <a:pt x="1" y="1"/>
                    </a:cubicBezTo>
                    <a:cubicBezTo>
                      <a:pt x="3" y="1"/>
                      <a:pt x="3" y="1"/>
                      <a:pt x="3" y="1"/>
                    </a:cubicBezTo>
                    <a:cubicBezTo>
                      <a:pt x="3" y="1"/>
                      <a:pt x="3" y="1"/>
                      <a:pt x="3"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3" name="Freeform 628"/>
              <p:cNvSpPr>
                <a:spLocks noEditPoints="1"/>
              </p:cNvSpPr>
              <p:nvPr/>
            </p:nvSpPr>
            <p:spPr bwMode="auto">
              <a:xfrm>
                <a:off x="3624" y="1441"/>
                <a:ext cx="15" cy="5"/>
              </a:xfrm>
              <a:custGeom>
                <a:avLst/>
                <a:gdLst>
                  <a:gd name="T0" fmla="*/ 1 w 6"/>
                  <a:gd name="T1" fmla="*/ 2 h 2"/>
                  <a:gd name="T2" fmla="*/ 1 w 6"/>
                  <a:gd name="T3" fmla="*/ 2 h 2"/>
                  <a:gd name="T4" fmla="*/ 0 w 6"/>
                  <a:gd name="T5" fmla="*/ 1 h 2"/>
                  <a:gd name="T6" fmla="*/ 0 w 6"/>
                  <a:gd name="T7" fmla="*/ 0 h 2"/>
                  <a:gd name="T8" fmla="*/ 1 w 6"/>
                  <a:gd name="T9" fmla="*/ 0 h 2"/>
                  <a:gd name="T10" fmla="*/ 5 w 6"/>
                  <a:gd name="T11" fmla="*/ 0 h 2"/>
                  <a:gd name="T12" fmla="*/ 6 w 6"/>
                  <a:gd name="T13" fmla="*/ 1 h 2"/>
                  <a:gd name="T14" fmla="*/ 6 w 6"/>
                  <a:gd name="T15" fmla="*/ 1 h 2"/>
                  <a:gd name="T16" fmla="*/ 6 w 6"/>
                  <a:gd name="T17" fmla="*/ 2 h 2"/>
                  <a:gd name="T18" fmla="*/ 6 w 6"/>
                  <a:gd name="T19" fmla="*/ 2 h 2"/>
                  <a:gd name="T20" fmla="*/ 1 w 6"/>
                  <a:gd name="T21" fmla="*/ 2 h 2"/>
                  <a:gd name="T22" fmla="*/ 1 w 6"/>
                  <a:gd name="T23" fmla="*/ 1 h 2"/>
                  <a:gd name="T24" fmla="*/ 1 w 6"/>
                  <a:gd name="T25" fmla="*/ 1 h 2"/>
                  <a:gd name="T26" fmla="*/ 5 w 6"/>
                  <a:gd name="T27" fmla="*/ 1 h 2"/>
                  <a:gd name="T28" fmla="*/ 5 w 6"/>
                  <a:gd name="T29" fmla="*/ 1 h 2"/>
                  <a:gd name="T30" fmla="*/ 5 w 6"/>
                  <a:gd name="T31" fmla="*/ 1 h 2"/>
                  <a:gd name="T32" fmla="*/ 1 w 6"/>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2">
                    <a:moveTo>
                      <a:pt x="1" y="2"/>
                    </a:moveTo>
                    <a:cubicBezTo>
                      <a:pt x="1" y="2"/>
                      <a:pt x="1" y="2"/>
                      <a:pt x="1" y="2"/>
                    </a:cubicBezTo>
                    <a:cubicBezTo>
                      <a:pt x="0" y="1"/>
                      <a:pt x="0" y="1"/>
                      <a:pt x="0" y="1"/>
                    </a:cubicBezTo>
                    <a:cubicBezTo>
                      <a:pt x="0" y="0"/>
                      <a:pt x="0" y="0"/>
                      <a:pt x="0" y="0"/>
                    </a:cubicBezTo>
                    <a:cubicBezTo>
                      <a:pt x="0" y="0"/>
                      <a:pt x="1" y="0"/>
                      <a:pt x="1" y="0"/>
                    </a:cubicBezTo>
                    <a:cubicBezTo>
                      <a:pt x="2" y="0"/>
                      <a:pt x="3" y="0"/>
                      <a:pt x="5" y="0"/>
                    </a:cubicBezTo>
                    <a:cubicBezTo>
                      <a:pt x="6" y="0"/>
                      <a:pt x="6" y="0"/>
                      <a:pt x="6" y="1"/>
                    </a:cubicBezTo>
                    <a:cubicBezTo>
                      <a:pt x="6" y="1"/>
                      <a:pt x="6" y="1"/>
                      <a:pt x="6" y="1"/>
                    </a:cubicBezTo>
                    <a:cubicBezTo>
                      <a:pt x="6" y="1"/>
                      <a:pt x="6" y="2"/>
                      <a:pt x="6" y="2"/>
                    </a:cubicBezTo>
                    <a:cubicBezTo>
                      <a:pt x="6" y="2"/>
                      <a:pt x="6" y="2"/>
                      <a:pt x="6" y="2"/>
                    </a:cubicBezTo>
                    <a:cubicBezTo>
                      <a:pt x="4" y="2"/>
                      <a:pt x="3" y="2"/>
                      <a:pt x="1" y="2"/>
                    </a:cubicBezTo>
                    <a:close/>
                    <a:moveTo>
                      <a:pt x="1" y="1"/>
                    </a:moveTo>
                    <a:cubicBezTo>
                      <a:pt x="1" y="1"/>
                      <a:pt x="1" y="1"/>
                      <a:pt x="1" y="1"/>
                    </a:cubicBezTo>
                    <a:cubicBezTo>
                      <a:pt x="3" y="1"/>
                      <a:pt x="4" y="1"/>
                      <a:pt x="5" y="1"/>
                    </a:cubicBezTo>
                    <a:cubicBezTo>
                      <a:pt x="5" y="1"/>
                      <a:pt x="5" y="1"/>
                      <a:pt x="5" y="1"/>
                    </a:cubicBezTo>
                    <a:cubicBezTo>
                      <a:pt x="5" y="1"/>
                      <a:pt x="5" y="1"/>
                      <a:pt x="5" y="1"/>
                    </a:cubicBezTo>
                    <a:cubicBezTo>
                      <a:pt x="4"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4" name="Freeform 629"/>
              <p:cNvSpPr>
                <a:spLocks noEditPoints="1"/>
              </p:cNvSpPr>
              <p:nvPr/>
            </p:nvSpPr>
            <p:spPr bwMode="auto">
              <a:xfrm>
                <a:off x="3627" y="1449"/>
                <a:ext cx="17" cy="5"/>
              </a:xfrm>
              <a:custGeom>
                <a:avLst/>
                <a:gdLst>
                  <a:gd name="T0" fmla="*/ 1 w 7"/>
                  <a:gd name="T1" fmla="*/ 2 h 2"/>
                  <a:gd name="T2" fmla="*/ 1 w 7"/>
                  <a:gd name="T3" fmla="*/ 2 h 2"/>
                  <a:gd name="T4" fmla="*/ 1 w 7"/>
                  <a:gd name="T5" fmla="*/ 1 h 2"/>
                  <a:gd name="T6" fmla="*/ 1 w 7"/>
                  <a:gd name="T7" fmla="*/ 1 h 2"/>
                  <a:gd name="T8" fmla="*/ 1 w 7"/>
                  <a:gd name="T9" fmla="*/ 0 h 2"/>
                  <a:gd name="T10" fmla="*/ 5 w 7"/>
                  <a:gd name="T11" fmla="*/ 1 h 2"/>
                  <a:gd name="T12" fmla="*/ 6 w 7"/>
                  <a:gd name="T13" fmla="*/ 1 h 2"/>
                  <a:gd name="T14" fmla="*/ 7 w 7"/>
                  <a:gd name="T15" fmla="*/ 2 h 2"/>
                  <a:gd name="T16" fmla="*/ 7 w 7"/>
                  <a:gd name="T17" fmla="*/ 2 h 2"/>
                  <a:gd name="T18" fmla="*/ 6 w 7"/>
                  <a:gd name="T19" fmla="*/ 2 h 2"/>
                  <a:gd name="T20" fmla="*/ 1 w 7"/>
                  <a:gd name="T21" fmla="*/ 2 h 2"/>
                  <a:gd name="T22" fmla="*/ 2 w 7"/>
                  <a:gd name="T23" fmla="*/ 1 h 2"/>
                  <a:gd name="T24" fmla="*/ 2 w 7"/>
                  <a:gd name="T25" fmla="*/ 2 h 2"/>
                  <a:gd name="T26" fmla="*/ 6 w 7"/>
                  <a:gd name="T27" fmla="*/ 2 h 2"/>
                  <a:gd name="T28" fmla="*/ 6 w 7"/>
                  <a:gd name="T29" fmla="*/ 1 h 2"/>
                  <a:gd name="T30" fmla="*/ 5 w 7"/>
                  <a:gd name="T31" fmla="*/ 1 h 2"/>
                  <a:gd name="T32" fmla="*/ 2 w 7"/>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2"/>
                    </a:moveTo>
                    <a:cubicBezTo>
                      <a:pt x="1" y="2"/>
                      <a:pt x="1" y="2"/>
                      <a:pt x="1" y="2"/>
                    </a:cubicBezTo>
                    <a:cubicBezTo>
                      <a:pt x="1" y="1"/>
                      <a:pt x="1" y="1"/>
                      <a:pt x="1" y="1"/>
                    </a:cubicBezTo>
                    <a:cubicBezTo>
                      <a:pt x="0" y="1"/>
                      <a:pt x="0" y="1"/>
                      <a:pt x="1" y="1"/>
                    </a:cubicBezTo>
                    <a:cubicBezTo>
                      <a:pt x="1" y="1"/>
                      <a:pt x="1" y="0"/>
                      <a:pt x="1" y="0"/>
                    </a:cubicBezTo>
                    <a:cubicBezTo>
                      <a:pt x="2" y="0"/>
                      <a:pt x="4" y="0"/>
                      <a:pt x="5" y="1"/>
                    </a:cubicBezTo>
                    <a:cubicBezTo>
                      <a:pt x="6" y="1"/>
                      <a:pt x="6" y="1"/>
                      <a:pt x="6" y="1"/>
                    </a:cubicBezTo>
                    <a:cubicBezTo>
                      <a:pt x="6" y="1"/>
                      <a:pt x="7" y="2"/>
                      <a:pt x="7" y="2"/>
                    </a:cubicBezTo>
                    <a:cubicBezTo>
                      <a:pt x="7" y="2"/>
                      <a:pt x="7" y="2"/>
                      <a:pt x="7" y="2"/>
                    </a:cubicBezTo>
                    <a:cubicBezTo>
                      <a:pt x="6" y="2"/>
                      <a:pt x="6" y="2"/>
                      <a:pt x="6" y="2"/>
                    </a:cubicBezTo>
                    <a:cubicBezTo>
                      <a:pt x="5" y="2"/>
                      <a:pt x="3" y="2"/>
                      <a:pt x="1" y="2"/>
                    </a:cubicBezTo>
                    <a:close/>
                    <a:moveTo>
                      <a:pt x="2" y="1"/>
                    </a:moveTo>
                    <a:cubicBezTo>
                      <a:pt x="2" y="2"/>
                      <a:pt x="2" y="2"/>
                      <a:pt x="2" y="2"/>
                    </a:cubicBezTo>
                    <a:cubicBezTo>
                      <a:pt x="3" y="2"/>
                      <a:pt x="4" y="2"/>
                      <a:pt x="6" y="2"/>
                    </a:cubicBezTo>
                    <a:cubicBezTo>
                      <a:pt x="6" y="1"/>
                      <a:pt x="6" y="1"/>
                      <a:pt x="6" y="1"/>
                    </a:cubicBezTo>
                    <a:cubicBezTo>
                      <a:pt x="6"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5" name="Freeform 630"/>
              <p:cNvSpPr>
                <a:spLocks noEditPoints="1"/>
              </p:cNvSpPr>
              <p:nvPr/>
            </p:nvSpPr>
            <p:spPr bwMode="auto">
              <a:xfrm>
                <a:off x="3612" y="1441"/>
                <a:ext cx="12" cy="5"/>
              </a:xfrm>
              <a:custGeom>
                <a:avLst/>
                <a:gdLst>
                  <a:gd name="T0" fmla="*/ 0 w 5"/>
                  <a:gd name="T1" fmla="*/ 2 h 2"/>
                  <a:gd name="T2" fmla="*/ 0 w 5"/>
                  <a:gd name="T3" fmla="*/ 2 h 2"/>
                  <a:gd name="T4" fmla="*/ 0 w 5"/>
                  <a:gd name="T5" fmla="*/ 0 h 2"/>
                  <a:gd name="T6" fmla="*/ 0 w 5"/>
                  <a:gd name="T7" fmla="*/ 0 h 2"/>
                  <a:gd name="T8" fmla="*/ 0 w 5"/>
                  <a:gd name="T9" fmla="*/ 0 h 2"/>
                  <a:gd name="T10" fmla="*/ 4 w 5"/>
                  <a:gd name="T11" fmla="*/ 0 h 2"/>
                  <a:gd name="T12" fmla="*/ 4 w 5"/>
                  <a:gd name="T13" fmla="*/ 0 h 2"/>
                  <a:gd name="T14" fmla="*/ 4 w 5"/>
                  <a:gd name="T15" fmla="*/ 0 h 2"/>
                  <a:gd name="T16" fmla="*/ 5 w 5"/>
                  <a:gd name="T17" fmla="*/ 1 h 2"/>
                  <a:gd name="T18" fmla="*/ 5 w 5"/>
                  <a:gd name="T19" fmla="*/ 1 h 2"/>
                  <a:gd name="T20" fmla="*/ 5 w 5"/>
                  <a:gd name="T21" fmla="*/ 2 h 2"/>
                  <a:gd name="T22" fmla="*/ 5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0" y="2"/>
                    </a:moveTo>
                    <a:cubicBezTo>
                      <a:pt x="0" y="2"/>
                      <a:pt x="0" y="2"/>
                      <a:pt x="0" y="2"/>
                    </a:cubicBezTo>
                    <a:cubicBezTo>
                      <a:pt x="0" y="1"/>
                      <a:pt x="0" y="1"/>
                      <a:pt x="0" y="0"/>
                    </a:cubicBezTo>
                    <a:cubicBezTo>
                      <a:pt x="0" y="0"/>
                      <a:pt x="0" y="0"/>
                      <a:pt x="0" y="0"/>
                    </a:cubicBezTo>
                    <a:cubicBezTo>
                      <a:pt x="0" y="0"/>
                      <a:pt x="0" y="0"/>
                      <a:pt x="0" y="0"/>
                    </a:cubicBezTo>
                    <a:cubicBezTo>
                      <a:pt x="4" y="0"/>
                      <a:pt x="4" y="0"/>
                      <a:pt x="4" y="0"/>
                    </a:cubicBezTo>
                    <a:cubicBezTo>
                      <a:pt x="4" y="0"/>
                      <a:pt x="4" y="0"/>
                      <a:pt x="4" y="0"/>
                    </a:cubicBezTo>
                    <a:cubicBezTo>
                      <a:pt x="4" y="0"/>
                      <a:pt x="4" y="0"/>
                      <a:pt x="4" y="0"/>
                    </a:cubicBezTo>
                    <a:cubicBezTo>
                      <a:pt x="5" y="0"/>
                      <a:pt x="5" y="1"/>
                      <a:pt x="5" y="1"/>
                    </a:cubicBezTo>
                    <a:cubicBezTo>
                      <a:pt x="5" y="1"/>
                      <a:pt x="5" y="1"/>
                      <a:pt x="5" y="1"/>
                    </a:cubicBezTo>
                    <a:cubicBezTo>
                      <a:pt x="5" y="1"/>
                      <a:pt x="5" y="2"/>
                      <a:pt x="5" y="2"/>
                    </a:cubicBezTo>
                    <a:cubicBezTo>
                      <a:pt x="5" y="2"/>
                      <a:pt x="5" y="2"/>
                      <a:pt x="5" y="2"/>
                    </a:cubicBezTo>
                    <a:cubicBezTo>
                      <a:pt x="5"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6" name="Freeform 631"/>
              <p:cNvSpPr>
                <a:spLocks noEditPoints="1"/>
              </p:cNvSpPr>
              <p:nvPr/>
            </p:nvSpPr>
            <p:spPr bwMode="auto">
              <a:xfrm>
                <a:off x="3614" y="1449"/>
                <a:ext cx="13" cy="5"/>
              </a:xfrm>
              <a:custGeom>
                <a:avLst/>
                <a:gdLst>
                  <a:gd name="T0" fmla="*/ 1 w 5"/>
                  <a:gd name="T1" fmla="*/ 2 h 2"/>
                  <a:gd name="T2" fmla="*/ 0 w 5"/>
                  <a:gd name="T3" fmla="*/ 2 h 2"/>
                  <a:gd name="T4" fmla="*/ 0 w 5"/>
                  <a:gd name="T5" fmla="*/ 1 h 2"/>
                  <a:gd name="T6" fmla="*/ 0 w 5"/>
                  <a:gd name="T7" fmla="*/ 0 h 2"/>
                  <a:gd name="T8" fmla="*/ 1 w 5"/>
                  <a:gd name="T9" fmla="*/ 0 h 2"/>
                  <a:gd name="T10" fmla="*/ 4 w 5"/>
                  <a:gd name="T11" fmla="*/ 0 h 2"/>
                  <a:gd name="T12" fmla="*/ 5 w 5"/>
                  <a:gd name="T13" fmla="*/ 1 h 2"/>
                  <a:gd name="T14" fmla="*/ 5 w 5"/>
                  <a:gd name="T15" fmla="*/ 1 h 2"/>
                  <a:gd name="T16" fmla="*/ 5 w 5"/>
                  <a:gd name="T17" fmla="*/ 1 h 2"/>
                  <a:gd name="T18" fmla="*/ 5 w 5"/>
                  <a:gd name="T19" fmla="*/ 2 h 2"/>
                  <a:gd name="T20" fmla="*/ 5 w 5"/>
                  <a:gd name="T21" fmla="*/ 2 h 2"/>
                  <a:gd name="T22" fmla="*/ 5 w 5"/>
                  <a:gd name="T23" fmla="*/ 2 h 2"/>
                  <a:gd name="T24" fmla="*/ 1 w 5"/>
                  <a:gd name="T25" fmla="*/ 2 h 2"/>
                  <a:gd name="T26" fmla="*/ 1 w 5"/>
                  <a:gd name="T27" fmla="*/ 1 h 2"/>
                  <a:gd name="T28" fmla="*/ 1 w 5"/>
                  <a:gd name="T29" fmla="*/ 2 h 2"/>
                  <a:gd name="T30" fmla="*/ 4 w 5"/>
                  <a:gd name="T31" fmla="*/ 2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1" y="2"/>
                    </a:moveTo>
                    <a:cubicBezTo>
                      <a:pt x="1" y="2"/>
                      <a:pt x="0" y="2"/>
                      <a:pt x="0" y="2"/>
                    </a:cubicBezTo>
                    <a:cubicBezTo>
                      <a:pt x="0" y="2"/>
                      <a:pt x="0" y="1"/>
                      <a:pt x="0" y="1"/>
                    </a:cubicBezTo>
                    <a:cubicBezTo>
                      <a:pt x="0" y="1"/>
                      <a:pt x="0" y="1"/>
                      <a:pt x="0" y="0"/>
                    </a:cubicBezTo>
                    <a:cubicBezTo>
                      <a:pt x="0" y="0"/>
                      <a:pt x="0" y="0"/>
                      <a:pt x="1" y="0"/>
                    </a:cubicBezTo>
                    <a:cubicBezTo>
                      <a:pt x="4" y="0"/>
                      <a:pt x="4" y="0"/>
                      <a:pt x="4" y="0"/>
                    </a:cubicBezTo>
                    <a:cubicBezTo>
                      <a:pt x="4" y="0"/>
                      <a:pt x="5" y="0"/>
                      <a:pt x="5" y="1"/>
                    </a:cubicBezTo>
                    <a:cubicBezTo>
                      <a:pt x="5" y="1"/>
                      <a:pt x="5" y="1"/>
                      <a:pt x="5" y="1"/>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1" y="1"/>
                    </a:moveTo>
                    <a:cubicBezTo>
                      <a:pt x="1" y="1"/>
                      <a:pt x="1" y="1"/>
                      <a:pt x="1" y="2"/>
                    </a:cubicBezTo>
                    <a:cubicBezTo>
                      <a:pt x="4" y="2"/>
                      <a:pt x="4" y="2"/>
                      <a:pt x="4" y="2"/>
                    </a:cubicBezTo>
                    <a:cubicBezTo>
                      <a:pt x="4" y="2"/>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7" name="Freeform 632"/>
              <p:cNvSpPr>
                <a:spLocks noEditPoints="1"/>
              </p:cNvSpPr>
              <p:nvPr/>
            </p:nvSpPr>
            <p:spPr bwMode="auto">
              <a:xfrm>
                <a:off x="3585" y="1441"/>
                <a:ext cx="12" cy="5"/>
              </a:xfrm>
              <a:custGeom>
                <a:avLst/>
                <a:gdLst>
                  <a:gd name="T0" fmla="*/ 1 w 5"/>
                  <a:gd name="T1" fmla="*/ 2 h 2"/>
                  <a:gd name="T2" fmla="*/ 0 w 5"/>
                  <a:gd name="T3" fmla="*/ 2 h 2"/>
                  <a:gd name="T4" fmla="*/ 0 w 5"/>
                  <a:gd name="T5" fmla="*/ 1 h 2"/>
                  <a:gd name="T6" fmla="*/ 1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5 w 5"/>
                  <a:gd name="T23" fmla="*/ 2 h 2"/>
                  <a:gd name="T24" fmla="*/ 1 w 5"/>
                  <a:gd name="T25" fmla="*/ 2 h 2"/>
                  <a:gd name="T26" fmla="*/ 2 w 5"/>
                  <a:gd name="T27" fmla="*/ 1 h 2"/>
                  <a:gd name="T28" fmla="*/ 1 w 5"/>
                  <a:gd name="T29" fmla="*/ 1 h 2"/>
                  <a:gd name="T30" fmla="*/ 4 w 5"/>
                  <a:gd name="T31" fmla="*/ 1 h 2"/>
                  <a:gd name="T32" fmla="*/ 4 w 5"/>
                  <a:gd name="T33" fmla="*/ 1 h 2"/>
                  <a:gd name="T34" fmla="*/ 2 w 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2">
                    <a:moveTo>
                      <a:pt x="1" y="2"/>
                    </a:moveTo>
                    <a:cubicBezTo>
                      <a:pt x="1" y="2"/>
                      <a:pt x="0" y="2"/>
                      <a:pt x="0" y="2"/>
                    </a:cubicBezTo>
                    <a:cubicBezTo>
                      <a:pt x="0" y="2"/>
                      <a:pt x="0" y="2"/>
                      <a:pt x="0" y="1"/>
                    </a:cubicBezTo>
                    <a:cubicBezTo>
                      <a:pt x="1" y="1"/>
                      <a:pt x="1" y="1"/>
                      <a:pt x="1" y="0"/>
                    </a:cubicBezTo>
                    <a:cubicBezTo>
                      <a:pt x="1" y="0"/>
                      <a:pt x="1" y="0"/>
                      <a:pt x="1" y="0"/>
                    </a:cubicBezTo>
                    <a:cubicBezTo>
                      <a:pt x="2" y="0"/>
                      <a:pt x="4" y="0"/>
                      <a:pt x="5" y="0"/>
                    </a:cubicBezTo>
                    <a:cubicBezTo>
                      <a:pt x="5" y="0"/>
                      <a:pt x="5" y="0"/>
                      <a:pt x="5" y="0"/>
                    </a:cubicBezTo>
                    <a:cubicBezTo>
                      <a:pt x="5" y="0"/>
                      <a:pt x="5" y="0"/>
                      <a:pt x="5" y="0"/>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2" y="1"/>
                    </a:moveTo>
                    <a:cubicBezTo>
                      <a:pt x="2" y="1"/>
                      <a:pt x="2" y="1"/>
                      <a:pt x="1" y="1"/>
                    </a:cubicBezTo>
                    <a:cubicBezTo>
                      <a:pt x="4" y="1"/>
                      <a:pt x="4" y="1"/>
                      <a:pt x="4" y="1"/>
                    </a:cubicBezTo>
                    <a:cubicBezTo>
                      <a:pt x="4" y="1"/>
                      <a:pt x="4" y="1"/>
                      <a:pt x="4"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8" name="Freeform 633"/>
              <p:cNvSpPr>
                <a:spLocks noEditPoints="1"/>
              </p:cNvSpPr>
              <p:nvPr/>
            </p:nvSpPr>
            <p:spPr bwMode="auto">
              <a:xfrm>
                <a:off x="3573" y="1441"/>
                <a:ext cx="12" cy="5"/>
              </a:xfrm>
              <a:custGeom>
                <a:avLst/>
                <a:gdLst>
                  <a:gd name="T0" fmla="*/ 0 w 5"/>
                  <a:gd name="T1" fmla="*/ 2 h 2"/>
                  <a:gd name="T2" fmla="*/ 0 w 5"/>
                  <a:gd name="T3" fmla="*/ 2 h 2"/>
                  <a:gd name="T4" fmla="*/ 0 w 5"/>
                  <a:gd name="T5" fmla="*/ 2 h 2"/>
                  <a:gd name="T6" fmla="*/ 0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4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1 w 5"/>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
                    <a:moveTo>
                      <a:pt x="0" y="2"/>
                    </a:moveTo>
                    <a:cubicBezTo>
                      <a:pt x="0" y="2"/>
                      <a:pt x="0" y="2"/>
                      <a:pt x="0" y="2"/>
                    </a:cubicBezTo>
                    <a:cubicBezTo>
                      <a:pt x="0" y="2"/>
                      <a:pt x="0" y="2"/>
                      <a:pt x="0" y="2"/>
                    </a:cubicBezTo>
                    <a:cubicBezTo>
                      <a:pt x="0" y="1"/>
                      <a:pt x="0" y="1"/>
                      <a:pt x="0" y="0"/>
                    </a:cubicBezTo>
                    <a:cubicBezTo>
                      <a:pt x="0" y="0"/>
                      <a:pt x="1" y="0"/>
                      <a:pt x="1" y="0"/>
                    </a:cubicBezTo>
                    <a:cubicBezTo>
                      <a:pt x="2" y="0"/>
                      <a:pt x="3" y="0"/>
                      <a:pt x="5" y="0"/>
                    </a:cubicBezTo>
                    <a:cubicBezTo>
                      <a:pt x="5" y="0"/>
                      <a:pt x="5" y="0"/>
                      <a:pt x="5" y="0"/>
                    </a:cubicBezTo>
                    <a:cubicBezTo>
                      <a:pt x="5" y="0"/>
                      <a:pt x="5" y="0"/>
                      <a:pt x="5" y="0"/>
                    </a:cubicBezTo>
                    <a:cubicBezTo>
                      <a:pt x="5" y="1"/>
                      <a:pt x="5" y="1"/>
                      <a:pt x="5" y="1"/>
                    </a:cubicBezTo>
                    <a:cubicBezTo>
                      <a:pt x="5" y="1"/>
                      <a:pt x="5" y="1"/>
                      <a:pt x="5" y="2"/>
                    </a:cubicBezTo>
                    <a:cubicBezTo>
                      <a:pt x="5" y="2"/>
                      <a:pt x="5" y="2"/>
                      <a:pt x="5" y="2"/>
                    </a:cubicBezTo>
                    <a:cubicBezTo>
                      <a:pt x="5" y="2"/>
                      <a:pt x="4" y="2"/>
                      <a:pt x="4" y="2"/>
                    </a:cubicBezTo>
                    <a:cubicBezTo>
                      <a:pt x="4"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9" name="Freeform 634"/>
              <p:cNvSpPr/>
              <p:nvPr/>
            </p:nvSpPr>
            <p:spPr bwMode="auto">
              <a:xfrm>
                <a:off x="3543"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1" y="0"/>
                    </a:cubicBezTo>
                    <a:cubicBezTo>
                      <a:pt x="1" y="0"/>
                      <a:pt x="1" y="0"/>
                      <a:pt x="1" y="0"/>
                    </a:cubicBezTo>
                    <a:cubicBezTo>
                      <a:pt x="1" y="0"/>
                      <a:pt x="1"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0" name="Freeform 635"/>
              <p:cNvSpPr/>
              <p:nvPr/>
            </p:nvSpPr>
            <p:spPr bwMode="auto">
              <a:xfrm>
                <a:off x="354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1"/>
                      <a:pt x="0" y="0"/>
                    </a:cubicBezTo>
                    <a:cubicBezTo>
                      <a:pt x="1" y="0"/>
                      <a:pt x="1" y="0"/>
                      <a:pt x="1" y="0"/>
                    </a:cubicBezTo>
                    <a:cubicBezTo>
                      <a:pt x="1" y="0"/>
                      <a:pt x="1" y="1"/>
                      <a:pt x="1" y="1"/>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1" name="Freeform 636"/>
              <p:cNvSpPr/>
              <p:nvPr/>
            </p:nvSpPr>
            <p:spPr bwMode="auto">
              <a:xfrm>
                <a:off x="3553"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0"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2" name="Freeform 637"/>
              <p:cNvSpPr/>
              <p:nvPr/>
            </p:nvSpPr>
            <p:spPr bwMode="auto">
              <a:xfrm>
                <a:off x="355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1" y="0"/>
                      <a:pt x="1" y="0"/>
                      <a:pt x="1" y="0"/>
                    </a:cubicBezTo>
                    <a:cubicBezTo>
                      <a:pt x="1" y="0"/>
                      <a:pt x="1" y="0"/>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3" name="Freeform 638"/>
              <p:cNvSpPr/>
              <p:nvPr/>
            </p:nvSpPr>
            <p:spPr bwMode="auto">
              <a:xfrm>
                <a:off x="3563" y="1459"/>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0" y="2"/>
                      <a:pt x="0" y="2"/>
                      <a:pt x="0" y="2"/>
                    </a:cubicBezTo>
                    <a:cubicBezTo>
                      <a:pt x="0" y="2"/>
                      <a:pt x="0" y="2"/>
                      <a:pt x="0" y="2"/>
                    </a:cubicBezTo>
                    <a:cubicBezTo>
                      <a:pt x="1" y="0"/>
                      <a:pt x="1" y="0"/>
                      <a:pt x="1" y="0"/>
                    </a:cubicBezTo>
                    <a:cubicBezTo>
                      <a:pt x="1" y="0"/>
                      <a:pt x="1" y="0"/>
                      <a:pt x="1" y="0"/>
                    </a:cubicBezTo>
                    <a:cubicBezTo>
                      <a:pt x="1" y="0"/>
                      <a:pt x="1" y="0"/>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4" name="Freeform 639"/>
              <p:cNvSpPr/>
              <p:nvPr/>
            </p:nvSpPr>
            <p:spPr bwMode="auto">
              <a:xfrm>
                <a:off x="3568"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1"/>
                      <a:pt x="1" y="0"/>
                    </a:cubicBezTo>
                    <a:cubicBezTo>
                      <a:pt x="1" y="0"/>
                      <a:pt x="2"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5" name="Freeform 640"/>
              <p:cNvSpPr/>
              <p:nvPr/>
            </p:nvSpPr>
            <p:spPr bwMode="auto">
              <a:xfrm>
                <a:off x="3575" y="1459"/>
                <a:ext cx="5" cy="5"/>
              </a:xfrm>
              <a:custGeom>
                <a:avLst/>
                <a:gdLst>
                  <a:gd name="T0" fmla="*/ 1 w 2"/>
                  <a:gd name="T1" fmla="*/ 2 h 2"/>
                  <a:gd name="T2" fmla="*/ 1 w 2"/>
                  <a:gd name="T3" fmla="*/ 2 h 2"/>
                  <a:gd name="T4" fmla="*/ 0 w 2"/>
                  <a:gd name="T5" fmla="*/ 2 h 2"/>
                  <a:gd name="T6" fmla="*/ 1 w 2"/>
                  <a:gd name="T7" fmla="*/ 0 h 2"/>
                  <a:gd name="T8" fmla="*/ 1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1" y="2"/>
                      <a:pt x="1" y="2"/>
                      <a:pt x="1" y="2"/>
                    </a:cubicBezTo>
                    <a:cubicBezTo>
                      <a:pt x="1" y="2"/>
                      <a:pt x="0" y="2"/>
                      <a:pt x="0" y="2"/>
                    </a:cubicBezTo>
                    <a:cubicBezTo>
                      <a:pt x="1" y="1"/>
                      <a:pt x="1" y="1"/>
                      <a:pt x="1" y="0"/>
                    </a:cubicBezTo>
                    <a:cubicBezTo>
                      <a:pt x="1" y="0"/>
                      <a:pt x="1" y="0"/>
                      <a:pt x="1" y="0"/>
                    </a:cubicBezTo>
                    <a:cubicBezTo>
                      <a:pt x="2" y="0"/>
                      <a:pt x="2" y="1"/>
                      <a:pt x="2" y="1"/>
                    </a:cubicBezTo>
                    <a:cubicBezTo>
                      <a:pt x="1"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6" name="Freeform 641"/>
              <p:cNvSpPr/>
              <p:nvPr/>
            </p:nvSpPr>
            <p:spPr bwMode="auto">
              <a:xfrm>
                <a:off x="3582"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0"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7" name="Freeform 642"/>
              <p:cNvSpPr/>
              <p:nvPr/>
            </p:nvSpPr>
            <p:spPr bwMode="auto">
              <a:xfrm>
                <a:off x="3590"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8" name="Freeform 643"/>
              <p:cNvSpPr/>
              <p:nvPr/>
            </p:nvSpPr>
            <p:spPr bwMode="auto">
              <a:xfrm>
                <a:off x="3595" y="1459"/>
                <a:ext cx="2" cy="5"/>
              </a:xfrm>
              <a:custGeom>
                <a:avLst/>
                <a:gdLst>
                  <a:gd name="T0" fmla="*/ 0 w 1"/>
                  <a:gd name="T1" fmla="*/ 2 h 2"/>
                  <a:gd name="T2" fmla="*/ 0 w 1"/>
                  <a:gd name="T3" fmla="*/ 2 h 2"/>
                  <a:gd name="T4" fmla="*/ 0 w 1"/>
                  <a:gd name="T5" fmla="*/ 1 h 2"/>
                  <a:gd name="T6" fmla="*/ 1 w 1"/>
                  <a:gd name="T7" fmla="*/ 1 h 2"/>
                  <a:gd name="T8" fmla="*/ 1 w 1"/>
                  <a:gd name="T9" fmla="*/ 1 h 2"/>
                  <a:gd name="T10" fmla="*/ 0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0" y="1"/>
                    </a:cubicBezTo>
                    <a:cubicBezTo>
                      <a:pt x="0" y="0"/>
                      <a:pt x="1" y="0"/>
                      <a:pt x="1" y="1"/>
                    </a:cubicBezTo>
                    <a:cubicBezTo>
                      <a:pt x="1" y="1"/>
                      <a:pt x="1" y="1"/>
                      <a:pt x="1" y="1"/>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9" name="Freeform 644"/>
              <p:cNvSpPr/>
              <p:nvPr/>
            </p:nvSpPr>
            <p:spPr bwMode="auto">
              <a:xfrm>
                <a:off x="3600"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1"/>
                      <a:pt x="0"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0" name="Freeform 645"/>
              <p:cNvSpPr/>
              <p:nvPr/>
            </p:nvSpPr>
            <p:spPr bwMode="auto">
              <a:xfrm>
                <a:off x="3602" y="145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1" name="Freeform 646"/>
              <p:cNvSpPr/>
              <p:nvPr/>
            </p:nvSpPr>
            <p:spPr bwMode="auto">
              <a:xfrm>
                <a:off x="3607" y="1459"/>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1" y="0"/>
                    </a:cubicBezTo>
                    <a:cubicBezTo>
                      <a:pt x="1" y="0"/>
                      <a:pt x="2" y="0"/>
                      <a:pt x="2" y="0"/>
                    </a:cubicBezTo>
                    <a:cubicBezTo>
                      <a:pt x="2" y="0"/>
                      <a:pt x="2" y="1"/>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2" name="Freeform 647"/>
              <p:cNvSpPr/>
              <p:nvPr/>
            </p:nvSpPr>
            <p:spPr bwMode="auto">
              <a:xfrm>
                <a:off x="361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1"/>
                      <a:pt x="1"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3" name="Freeform 648"/>
              <p:cNvSpPr/>
              <p:nvPr/>
            </p:nvSpPr>
            <p:spPr bwMode="auto">
              <a:xfrm>
                <a:off x="3619"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4" name="Freeform 649"/>
              <p:cNvSpPr/>
              <p:nvPr/>
            </p:nvSpPr>
            <p:spPr bwMode="auto">
              <a:xfrm>
                <a:off x="362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5" name="Freeform 650"/>
              <p:cNvSpPr/>
              <p:nvPr/>
            </p:nvSpPr>
            <p:spPr bwMode="auto">
              <a:xfrm>
                <a:off x="3627" y="1459"/>
                <a:ext cx="5" cy="5"/>
              </a:xfrm>
              <a:custGeom>
                <a:avLst/>
                <a:gdLst>
                  <a:gd name="T0" fmla="*/ 1 w 2"/>
                  <a:gd name="T1" fmla="*/ 2 h 2"/>
                  <a:gd name="T2" fmla="*/ 1 w 2"/>
                  <a:gd name="T3" fmla="*/ 2 h 2"/>
                  <a:gd name="T4" fmla="*/ 0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6" name="Freeform 651"/>
              <p:cNvSpPr/>
              <p:nvPr/>
            </p:nvSpPr>
            <p:spPr bwMode="auto">
              <a:xfrm>
                <a:off x="3632" y="145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1"/>
                      <a:pt x="1" y="0"/>
                    </a:cubicBezTo>
                    <a:cubicBezTo>
                      <a:pt x="1" y="0"/>
                      <a:pt x="1" y="0"/>
                      <a:pt x="2" y="0"/>
                    </a:cubicBezTo>
                    <a:cubicBezTo>
                      <a:pt x="2" y="0"/>
                      <a:pt x="2" y="1"/>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7" name="Freeform 652"/>
              <p:cNvSpPr/>
              <p:nvPr/>
            </p:nvSpPr>
            <p:spPr bwMode="auto">
              <a:xfrm>
                <a:off x="3637" y="145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0"/>
                      <a:pt x="1" y="0"/>
                      <a:pt x="1" y="0"/>
                    </a:cubicBezTo>
                    <a:cubicBezTo>
                      <a:pt x="1" y="0"/>
                      <a:pt x="1" y="0"/>
                      <a:pt x="1" y="0"/>
                    </a:cubicBezTo>
                    <a:cubicBezTo>
                      <a:pt x="2" y="0"/>
                      <a:pt x="2"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8" name="Freeform 653"/>
              <p:cNvSpPr/>
              <p:nvPr/>
            </p:nvSpPr>
            <p:spPr bwMode="auto">
              <a:xfrm>
                <a:off x="3642" y="145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9" name="Freeform 654"/>
              <p:cNvSpPr/>
              <p:nvPr/>
            </p:nvSpPr>
            <p:spPr bwMode="auto">
              <a:xfrm>
                <a:off x="3560"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4" y="14"/>
                      <a:pt x="9" y="7"/>
                      <a:pt x="14" y="0"/>
                    </a:cubicBezTo>
                    <a:cubicBezTo>
                      <a:pt x="15" y="1"/>
                      <a:pt x="15" y="1"/>
                      <a:pt x="15" y="1"/>
                    </a:cubicBezTo>
                    <a:cubicBezTo>
                      <a:pt x="10" y="7"/>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0" name="Freeform 655"/>
              <p:cNvSpPr/>
              <p:nvPr/>
            </p:nvSpPr>
            <p:spPr bwMode="auto">
              <a:xfrm>
                <a:off x="3577"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5" y="14"/>
                      <a:pt x="9" y="7"/>
                      <a:pt x="14" y="0"/>
                    </a:cubicBezTo>
                    <a:cubicBezTo>
                      <a:pt x="15" y="1"/>
                      <a:pt x="15" y="1"/>
                      <a:pt x="15" y="1"/>
                    </a:cubicBezTo>
                    <a:cubicBezTo>
                      <a:pt x="10" y="8"/>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1" name="Freeform 656"/>
              <p:cNvSpPr/>
              <p:nvPr/>
            </p:nvSpPr>
            <p:spPr bwMode="auto">
              <a:xfrm>
                <a:off x="3619" y="1369"/>
                <a:ext cx="20" cy="27"/>
              </a:xfrm>
              <a:custGeom>
                <a:avLst/>
                <a:gdLst>
                  <a:gd name="T0" fmla="*/ 1 w 8"/>
                  <a:gd name="T1" fmla="*/ 11 h 11"/>
                  <a:gd name="T2" fmla="*/ 0 w 8"/>
                  <a:gd name="T3" fmla="*/ 11 h 11"/>
                  <a:gd name="T4" fmla="*/ 7 w 8"/>
                  <a:gd name="T5" fmla="*/ 0 h 11"/>
                  <a:gd name="T6" fmla="*/ 8 w 8"/>
                  <a:gd name="T7" fmla="*/ 1 h 11"/>
                  <a:gd name="T8" fmla="*/ 1 w 8"/>
                  <a:gd name="T9" fmla="*/ 11 h 11"/>
                </a:gdLst>
                <a:ahLst/>
                <a:cxnLst>
                  <a:cxn ang="0">
                    <a:pos x="T0" y="T1"/>
                  </a:cxn>
                  <a:cxn ang="0">
                    <a:pos x="T2" y="T3"/>
                  </a:cxn>
                  <a:cxn ang="0">
                    <a:pos x="T4" y="T5"/>
                  </a:cxn>
                  <a:cxn ang="0">
                    <a:pos x="T6" y="T7"/>
                  </a:cxn>
                  <a:cxn ang="0">
                    <a:pos x="T8" y="T9"/>
                  </a:cxn>
                </a:cxnLst>
                <a:rect l="0" t="0" r="r" b="b"/>
                <a:pathLst>
                  <a:path w="8" h="11">
                    <a:moveTo>
                      <a:pt x="1" y="11"/>
                    </a:moveTo>
                    <a:cubicBezTo>
                      <a:pt x="0" y="11"/>
                      <a:pt x="0" y="11"/>
                      <a:pt x="0" y="11"/>
                    </a:cubicBezTo>
                    <a:cubicBezTo>
                      <a:pt x="3" y="7"/>
                      <a:pt x="5" y="4"/>
                      <a:pt x="7" y="0"/>
                    </a:cubicBezTo>
                    <a:cubicBezTo>
                      <a:pt x="8" y="1"/>
                      <a:pt x="8" y="1"/>
                      <a:pt x="8" y="1"/>
                    </a:cubicBezTo>
                    <a:cubicBezTo>
                      <a:pt x="5" y="4"/>
                      <a:pt x="3" y="8"/>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2" name="Freeform 657"/>
              <p:cNvSpPr>
                <a:spLocks noEditPoints="1"/>
              </p:cNvSpPr>
              <p:nvPr/>
            </p:nvSpPr>
            <p:spPr bwMode="auto">
              <a:xfrm>
                <a:off x="3545" y="1339"/>
                <a:ext cx="101" cy="70"/>
              </a:xfrm>
              <a:custGeom>
                <a:avLst/>
                <a:gdLst>
                  <a:gd name="T0" fmla="*/ 1 w 41"/>
                  <a:gd name="T1" fmla="*/ 25 h 28"/>
                  <a:gd name="T2" fmla="*/ 1 w 41"/>
                  <a:gd name="T3" fmla="*/ 10 h 28"/>
                  <a:gd name="T4" fmla="*/ 3 w 41"/>
                  <a:gd name="T5" fmla="*/ 0 h 28"/>
                  <a:gd name="T6" fmla="*/ 9 w 41"/>
                  <a:gd name="T7" fmla="*/ 0 h 28"/>
                  <a:gd name="T8" fmla="*/ 38 w 41"/>
                  <a:gd name="T9" fmla="*/ 0 h 28"/>
                  <a:gd name="T10" fmla="*/ 40 w 41"/>
                  <a:gd name="T11" fmla="*/ 6 h 28"/>
                  <a:gd name="T12" fmla="*/ 40 w 41"/>
                  <a:gd name="T13" fmla="*/ 19 h 28"/>
                  <a:gd name="T14" fmla="*/ 40 w 41"/>
                  <a:gd name="T15" fmla="*/ 26 h 28"/>
                  <a:gd name="T16" fmla="*/ 35 w 41"/>
                  <a:gd name="T17" fmla="*/ 28 h 28"/>
                  <a:gd name="T18" fmla="*/ 32 w 41"/>
                  <a:gd name="T19" fmla="*/ 28 h 28"/>
                  <a:gd name="T20" fmla="*/ 11 w 41"/>
                  <a:gd name="T21" fmla="*/ 28 h 28"/>
                  <a:gd name="T22" fmla="*/ 6 w 41"/>
                  <a:gd name="T23" fmla="*/ 28 h 28"/>
                  <a:gd name="T24" fmla="*/ 3 w 41"/>
                  <a:gd name="T25" fmla="*/ 1 h 28"/>
                  <a:gd name="T26" fmla="*/ 2 w 41"/>
                  <a:gd name="T27" fmla="*/ 1 h 28"/>
                  <a:gd name="T28" fmla="*/ 1 w 41"/>
                  <a:gd name="T29" fmla="*/ 11 h 28"/>
                  <a:gd name="T30" fmla="*/ 6 w 41"/>
                  <a:gd name="T31" fmla="*/ 28 h 28"/>
                  <a:gd name="T32" fmla="*/ 11 w 41"/>
                  <a:gd name="T33" fmla="*/ 27 h 28"/>
                  <a:gd name="T34" fmla="*/ 32 w 41"/>
                  <a:gd name="T35" fmla="*/ 28 h 28"/>
                  <a:gd name="T36" fmla="*/ 35 w 41"/>
                  <a:gd name="T37" fmla="*/ 28 h 28"/>
                  <a:gd name="T38" fmla="*/ 40 w 41"/>
                  <a:gd name="T39" fmla="*/ 26 h 28"/>
                  <a:gd name="T40" fmla="*/ 40 w 41"/>
                  <a:gd name="T41" fmla="*/ 19 h 28"/>
                  <a:gd name="T42" fmla="*/ 40 w 41"/>
                  <a:gd name="T43" fmla="*/ 6 h 28"/>
                  <a:gd name="T44" fmla="*/ 38 w 41"/>
                  <a:gd name="T45" fmla="*/ 1 h 28"/>
                  <a:gd name="T46" fmla="*/ 9 w 41"/>
                  <a:gd name="T47" fmla="*/ 1 h 28"/>
                  <a:gd name="T48" fmla="*/ 7 w 41"/>
                  <a:gd name="T49" fmla="*/ 24 h 28"/>
                  <a:gd name="T50" fmla="*/ 3 w 41"/>
                  <a:gd name="T51" fmla="*/ 23 h 28"/>
                  <a:gd name="T52" fmla="*/ 3 w 41"/>
                  <a:gd name="T53" fmla="*/ 9 h 28"/>
                  <a:gd name="T54" fmla="*/ 4 w 41"/>
                  <a:gd name="T55" fmla="*/ 2 h 28"/>
                  <a:gd name="T56" fmla="*/ 38 w 41"/>
                  <a:gd name="T57" fmla="*/ 3 h 28"/>
                  <a:gd name="T58" fmla="*/ 38 w 41"/>
                  <a:gd name="T59" fmla="*/ 5 h 28"/>
                  <a:gd name="T60" fmla="*/ 38 w 41"/>
                  <a:gd name="T61" fmla="*/ 24 h 28"/>
                  <a:gd name="T62" fmla="*/ 7 w 41"/>
                  <a:gd name="T63" fmla="*/ 24 h 28"/>
                  <a:gd name="T64" fmla="*/ 7 w 41"/>
                  <a:gd name="T65" fmla="*/ 23 h 28"/>
                  <a:gd name="T66" fmla="*/ 12 w 41"/>
                  <a:gd name="T67" fmla="*/ 23 h 28"/>
                  <a:gd name="T68" fmla="*/ 37 w 41"/>
                  <a:gd name="T69" fmla="*/ 5 h 28"/>
                  <a:gd name="T70" fmla="*/ 37 w 41"/>
                  <a:gd name="T71" fmla="*/ 3 h 28"/>
                  <a:gd name="T72" fmla="*/ 4 w 41"/>
                  <a:gd name="T73" fmla="*/ 3 h 28"/>
                  <a:gd name="T74" fmla="*/ 4 w 41"/>
                  <a:gd name="T75" fmla="*/ 9 h 28"/>
                  <a:gd name="T76" fmla="*/ 4 w 41"/>
                  <a:gd name="T7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28">
                    <a:moveTo>
                      <a:pt x="6" y="28"/>
                    </a:moveTo>
                    <a:cubicBezTo>
                      <a:pt x="5" y="28"/>
                      <a:pt x="1" y="28"/>
                      <a:pt x="1" y="25"/>
                    </a:cubicBezTo>
                    <a:cubicBezTo>
                      <a:pt x="1" y="11"/>
                      <a:pt x="1" y="11"/>
                      <a:pt x="1" y="11"/>
                    </a:cubicBezTo>
                    <a:cubicBezTo>
                      <a:pt x="1" y="11"/>
                      <a:pt x="1" y="10"/>
                      <a:pt x="1" y="10"/>
                    </a:cubicBezTo>
                    <a:cubicBezTo>
                      <a:pt x="0" y="6"/>
                      <a:pt x="0" y="2"/>
                      <a:pt x="2" y="1"/>
                    </a:cubicBezTo>
                    <a:cubicBezTo>
                      <a:pt x="2" y="0"/>
                      <a:pt x="2" y="0"/>
                      <a:pt x="3" y="0"/>
                    </a:cubicBezTo>
                    <a:cubicBezTo>
                      <a:pt x="4" y="0"/>
                      <a:pt x="5" y="0"/>
                      <a:pt x="6" y="0"/>
                    </a:cubicBezTo>
                    <a:cubicBezTo>
                      <a:pt x="7" y="0"/>
                      <a:pt x="8" y="0"/>
                      <a:pt x="9" y="0"/>
                    </a:cubicBezTo>
                    <a:cubicBezTo>
                      <a:pt x="10" y="0"/>
                      <a:pt x="11" y="0"/>
                      <a:pt x="12" y="0"/>
                    </a:cubicBezTo>
                    <a:cubicBezTo>
                      <a:pt x="38" y="0"/>
                      <a:pt x="38" y="0"/>
                      <a:pt x="38" y="0"/>
                    </a:cubicBezTo>
                    <a:cubicBezTo>
                      <a:pt x="39" y="0"/>
                      <a:pt x="39" y="0"/>
                      <a:pt x="40" y="1"/>
                    </a:cubicBezTo>
                    <a:cubicBezTo>
                      <a:pt x="41" y="2"/>
                      <a:pt x="41" y="4"/>
                      <a:pt x="40" y="6"/>
                    </a:cubicBezTo>
                    <a:cubicBezTo>
                      <a:pt x="40" y="6"/>
                      <a:pt x="40" y="7"/>
                      <a:pt x="40" y="7"/>
                    </a:cubicBezTo>
                    <a:cubicBezTo>
                      <a:pt x="40" y="19"/>
                      <a:pt x="40" y="19"/>
                      <a:pt x="40" y="19"/>
                    </a:cubicBezTo>
                    <a:cubicBezTo>
                      <a:pt x="40" y="19"/>
                      <a:pt x="40" y="20"/>
                      <a:pt x="40" y="21"/>
                    </a:cubicBezTo>
                    <a:cubicBezTo>
                      <a:pt x="40" y="23"/>
                      <a:pt x="40" y="24"/>
                      <a:pt x="40" y="26"/>
                    </a:cubicBezTo>
                    <a:cubicBezTo>
                      <a:pt x="40" y="26"/>
                      <a:pt x="40" y="27"/>
                      <a:pt x="40" y="27"/>
                    </a:cubicBezTo>
                    <a:cubicBezTo>
                      <a:pt x="39" y="28"/>
                      <a:pt x="37" y="28"/>
                      <a:pt x="35" y="28"/>
                    </a:cubicBezTo>
                    <a:cubicBezTo>
                      <a:pt x="34" y="28"/>
                      <a:pt x="34" y="28"/>
                      <a:pt x="34" y="28"/>
                    </a:cubicBezTo>
                    <a:cubicBezTo>
                      <a:pt x="33" y="28"/>
                      <a:pt x="33" y="28"/>
                      <a:pt x="32" y="28"/>
                    </a:cubicBezTo>
                    <a:cubicBezTo>
                      <a:pt x="29" y="28"/>
                      <a:pt x="25" y="28"/>
                      <a:pt x="22" y="28"/>
                    </a:cubicBezTo>
                    <a:cubicBezTo>
                      <a:pt x="18" y="28"/>
                      <a:pt x="15" y="28"/>
                      <a:pt x="11" y="28"/>
                    </a:cubicBezTo>
                    <a:cubicBezTo>
                      <a:pt x="11" y="28"/>
                      <a:pt x="10" y="28"/>
                      <a:pt x="9" y="28"/>
                    </a:cubicBezTo>
                    <a:cubicBezTo>
                      <a:pt x="8" y="28"/>
                      <a:pt x="7" y="28"/>
                      <a:pt x="6" y="28"/>
                    </a:cubicBezTo>
                    <a:close/>
                    <a:moveTo>
                      <a:pt x="6" y="1"/>
                    </a:moveTo>
                    <a:cubicBezTo>
                      <a:pt x="5" y="1"/>
                      <a:pt x="4" y="1"/>
                      <a:pt x="3" y="1"/>
                    </a:cubicBezTo>
                    <a:cubicBezTo>
                      <a:pt x="3" y="1"/>
                      <a:pt x="3" y="1"/>
                      <a:pt x="3" y="1"/>
                    </a:cubicBezTo>
                    <a:cubicBezTo>
                      <a:pt x="3" y="1"/>
                      <a:pt x="2" y="1"/>
                      <a:pt x="2" y="1"/>
                    </a:cubicBezTo>
                    <a:cubicBezTo>
                      <a:pt x="1" y="3"/>
                      <a:pt x="1" y="7"/>
                      <a:pt x="1" y="10"/>
                    </a:cubicBezTo>
                    <a:cubicBezTo>
                      <a:pt x="1" y="10"/>
                      <a:pt x="1" y="11"/>
                      <a:pt x="1" y="11"/>
                    </a:cubicBezTo>
                    <a:cubicBezTo>
                      <a:pt x="1" y="25"/>
                      <a:pt x="1" y="25"/>
                      <a:pt x="1" y="25"/>
                    </a:cubicBezTo>
                    <a:cubicBezTo>
                      <a:pt x="1" y="27"/>
                      <a:pt x="3" y="28"/>
                      <a:pt x="6" y="28"/>
                    </a:cubicBezTo>
                    <a:cubicBezTo>
                      <a:pt x="7" y="28"/>
                      <a:pt x="8" y="28"/>
                      <a:pt x="9" y="28"/>
                    </a:cubicBezTo>
                    <a:cubicBezTo>
                      <a:pt x="10" y="27"/>
                      <a:pt x="11" y="27"/>
                      <a:pt x="11" y="27"/>
                    </a:cubicBezTo>
                    <a:cubicBezTo>
                      <a:pt x="15" y="27"/>
                      <a:pt x="18" y="27"/>
                      <a:pt x="22" y="28"/>
                    </a:cubicBezTo>
                    <a:cubicBezTo>
                      <a:pt x="25" y="28"/>
                      <a:pt x="29" y="28"/>
                      <a:pt x="32" y="28"/>
                    </a:cubicBezTo>
                    <a:cubicBezTo>
                      <a:pt x="33" y="28"/>
                      <a:pt x="33" y="28"/>
                      <a:pt x="34" y="28"/>
                    </a:cubicBezTo>
                    <a:cubicBezTo>
                      <a:pt x="34" y="28"/>
                      <a:pt x="34" y="28"/>
                      <a:pt x="35" y="28"/>
                    </a:cubicBezTo>
                    <a:cubicBezTo>
                      <a:pt x="37" y="28"/>
                      <a:pt x="39" y="28"/>
                      <a:pt x="39" y="27"/>
                    </a:cubicBezTo>
                    <a:cubicBezTo>
                      <a:pt x="40" y="26"/>
                      <a:pt x="40" y="26"/>
                      <a:pt x="40" y="26"/>
                    </a:cubicBezTo>
                    <a:cubicBezTo>
                      <a:pt x="40" y="24"/>
                      <a:pt x="40" y="23"/>
                      <a:pt x="40" y="21"/>
                    </a:cubicBezTo>
                    <a:cubicBezTo>
                      <a:pt x="40" y="20"/>
                      <a:pt x="40" y="19"/>
                      <a:pt x="40" y="19"/>
                    </a:cubicBezTo>
                    <a:cubicBezTo>
                      <a:pt x="40" y="7"/>
                      <a:pt x="40" y="7"/>
                      <a:pt x="40" y="7"/>
                    </a:cubicBezTo>
                    <a:cubicBezTo>
                      <a:pt x="40" y="7"/>
                      <a:pt x="40" y="6"/>
                      <a:pt x="40" y="6"/>
                    </a:cubicBezTo>
                    <a:cubicBezTo>
                      <a:pt x="40" y="4"/>
                      <a:pt x="40" y="2"/>
                      <a:pt x="39" y="1"/>
                    </a:cubicBezTo>
                    <a:cubicBezTo>
                      <a:pt x="39" y="1"/>
                      <a:pt x="38" y="1"/>
                      <a:pt x="38" y="1"/>
                    </a:cubicBezTo>
                    <a:cubicBezTo>
                      <a:pt x="12" y="1"/>
                      <a:pt x="12" y="1"/>
                      <a:pt x="12" y="1"/>
                    </a:cubicBezTo>
                    <a:cubicBezTo>
                      <a:pt x="11" y="1"/>
                      <a:pt x="10" y="1"/>
                      <a:pt x="9" y="1"/>
                    </a:cubicBezTo>
                    <a:cubicBezTo>
                      <a:pt x="8" y="1"/>
                      <a:pt x="7" y="1"/>
                      <a:pt x="6" y="1"/>
                    </a:cubicBezTo>
                    <a:close/>
                    <a:moveTo>
                      <a:pt x="7" y="24"/>
                    </a:moveTo>
                    <a:cubicBezTo>
                      <a:pt x="6" y="24"/>
                      <a:pt x="5" y="24"/>
                      <a:pt x="5" y="24"/>
                    </a:cubicBezTo>
                    <a:cubicBezTo>
                      <a:pt x="4" y="24"/>
                      <a:pt x="3" y="24"/>
                      <a:pt x="3" y="23"/>
                    </a:cubicBezTo>
                    <a:cubicBezTo>
                      <a:pt x="3" y="10"/>
                      <a:pt x="3" y="10"/>
                      <a:pt x="3" y="10"/>
                    </a:cubicBezTo>
                    <a:cubicBezTo>
                      <a:pt x="3" y="10"/>
                      <a:pt x="3" y="9"/>
                      <a:pt x="3" y="9"/>
                    </a:cubicBezTo>
                    <a:cubicBezTo>
                      <a:pt x="3" y="6"/>
                      <a:pt x="3" y="4"/>
                      <a:pt x="3" y="3"/>
                    </a:cubicBezTo>
                    <a:cubicBezTo>
                      <a:pt x="4" y="3"/>
                      <a:pt x="4" y="2"/>
                      <a:pt x="4" y="2"/>
                    </a:cubicBezTo>
                    <a:cubicBezTo>
                      <a:pt x="37" y="2"/>
                      <a:pt x="37" y="2"/>
                      <a:pt x="37" y="2"/>
                    </a:cubicBezTo>
                    <a:cubicBezTo>
                      <a:pt x="37" y="2"/>
                      <a:pt x="38" y="3"/>
                      <a:pt x="38" y="3"/>
                    </a:cubicBezTo>
                    <a:cubicBezTo>
                      <a:pt x="38" y="3"/>
                      <a:pt x="38" y="4"/>
                      <a:pt x="38" y="5"/>
                    </a:cubicBezTo>
                    <a:cubicBezTo>
                      <a:pt x="38" y="5"/>
                      <a:pt x="38" y="5"/>
                      <a:pt x="38" y="5"/>
                    </a:cubicBezTo>
                    <a:cubicBezTo>
                      <a:pt x="38" y="23"/>
                      <a:pt x="38" y="23"/>
                      <a:pt x="38" y="23"/>
                    </a:cubicBezTo>
                    <a:cubicBezTo>
                      <a:pt x="38" y="23"/>
                      <a:pt x="38" y="24"/>
                      <a:pt x="38" y="24"/>
                    </a:cubicBezTo>
                    <a:cubicBezTo>
                      <a:pt x="11" y="24"/>
                      <a:pt x="11" y="24"/>
                      <a:pt x="11" y="24"/>
                    </a:cubicBezTo>
                    <a:cubicBezTo>
                      <a:pt x="10" y="24"/>
                      <a:pt x="9" y="24"/>
                      <a:pt x="7" y="24"/>
                    </a:cubicBezTo>
                    <a:close/>
                    <a:moveTo>
                      <a:pt x="4" y="23"/>
                    </a:moveTo>
                    <a:cubicBezTo>
                      <a:pt x="4" y="23"/>
                      <a:pt x="5" y="23"/>
                      <a:pt x="7" y="23"/>
                    </a:cubicBezTo>
                    <a:cubicBezTo>
                      <a:pt x="9" y="23"/>
                      <a:pt x="10" y="23"/>
                      <a:pt x="11" y="23"/>
                    </a:cubicBezTo>
                    <a:cubicBezTo>
                      <a:pt x="12" y="23"/>
                      <a:pt x="12" y="23"/>
                      <a:pt x="12" y="23"/>
                    </a:cubicBezTo>
                    <a:cubicBezTo>
                      <a:pt x="37" y="23"/>
                      <a:pt x="37" y="23"/>
                      <a:pt x="37" y="23"/>
                    </a:cubicBezTo>
                    <a:cubicBezTo>
                      <a:pt x="37" y="5"/>
                      <a:pt x="37" y="5"/>
                      <a:pt x="37" y="5"/>
                    </a:cubicBezTo>
                    <a:cubicBezTo>
                      <a:pt x="37" y="5"/>
                      <a:pt x="37" y="5"/>
                      <a:pt x="37" y="4"/>
                    </a:cubicBezTo>
                    <a:cubicBezTo>
                      <a:pt x="37" y="4"/>
                      <a:pt x="37" y="3"/>
                      <a:pt x="37" y="3"/>
                    </a:cubicBezTo>
                    <a:cubicBezTo>
                      <a:pt x="33" y="3"/>
                      <a:pt x="33" y="3"/>
                      <a:pt x="33" y="3"/>
                    </a:cubicBezTo>
                    <a:cubicBezTo>
                      <a:pt x="4" y="3"/>
                      <a:pt x="4" y="3"/>
                      <a:pt x="4" y="3"/>
                    </a:cubicBezTo>
                    <a:cubicBezTo>
                      <a:pt x="4" y="3"/>
                      <a:pt x="4" y="3"/>
                      <a:pt x="4" y="3"/>
                    </a:cubicBezTo>
                    <a:cubicBezTo>
                      <a:pt x="3" y="4"/>
                      <a:pt x="4" y="7"/>
                      <a:pt x="4" y="9"/>
                    </a:cubicBezTo>
                    <a:cubicBezTo>
                      <a:pt x="4" y="9"/>
                      <a:pt x="4" y="10"/>
                      <a:pt x="4" y="10"/>
                    </a:cubicBezTo>
                    <a:lnTo>
                      <a:pt x="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3" name="Freeform 658"/>
              <p:cNvSpPr/>
              <p:nvPr/>
            </p:nvSpPr>
            <p:spPr bwMode="auto">
              <a:xfrm>
                <a:off x="3570" y="1411"/>
                <a:ext cx="54" cy="18"/>
              </a:xfrm>
              <a:custGeom>
                <a:avLst/>
                <a:gdLst>
                  <a:gd name="T0" fmla="*/ 1 w 22"/>
                  <a:gd name="T1" fmla="*/ 7 h 7"/>
                  <a:gd name="T2" fmla="*/ 0 w 22"/>
                  <a:gd name="T3" fmla="*/ 7 h 7"/>
                  <a:gd name="T4" fmla="*/ 0 w 22"/>
                  <a:gd name="T5" fmla="*/ 6 h 7"/>
                  <a:gd name="T6" fmla="*/ 0 w 22"/>
                  <a:gd name="T7" fmla="*/ 5 h 7"/>
                  <a:gd name="T8" fmla="*/ 2 w 22"/>
                  <a:gd name="T9" fmla="*/ 5 h 7"/>
                  <a:gd name="T10" fmla="*/ 2 w 22"/>
                  <a:gd name="T11" fmla="*/ 5 h 7"/>
                  <a:gd name="T12" fmla="*/ 4 w 22"/>
                  <a:gd name="T13" fmla="*/ 5 h 7"/>
                  <a:gd name="T14" fmla="*/ 5 w 22"/>
                  <a:gd name="T15" fmla="*/ 4 h 7"/>
                  <a:gd name="T16" fmla="*/ 5 w 22"/>
                  <a:gd name="T17" fmla="*/ 4 h 7"/>
                  <a:gd name="T18" fmla="*/ 5 w 22"/>
                  <a:gd name="T19" fmla="*/ 2 h 7"/>
                  <a:gd name="T20" fmla="*/ 5 w 22"/>
                  <a:gd name="T21" fmla="*/ 1 h 7"/>
                  <a:gd name="T22" fmla="*/ 5 w 22"/>
                  <a:gd name="T23" fmla="*/ 0 h 7"/>
                  <a:gd name="T24" fmla="*/ 6 w 22"/>
                  <a:gd name="T25" fmla="*/ 1 h 7"/>
                  <a:gd name="T26" fmla="*/ 6 w 22"/>
                  <a:gd name="T27" fmla="*/ 2 h 7"/>
                  <a:gd name="T28" fmla="*/ 6 w 22"/>
                  <a:gd name="T29" fmla="*/ 4 h 7"/>
                  <a:gd name="T30" fmla="*/ 6 w 22"/>
                  <a:gd name="T31" fmla="*/ 5 h 7"/>
                  <a:gd name="T32" fmla="*/ 4 w 22"/>
                  <a:gd name="T33" fmla="*/ 5 h 7"/>
                  <a:gd name="T34" fmla="*/ 3 w 22"/>
                  <a:gd name="T35" fmla="*/ 6 h 7"/>
                  <a:gd name="T36" fmla="*/ 2 w 22"/>
                  <a:gd name="T37" fmla="*/ 6 h 7"/>
                  <a:gd name="T38" fmla="*/ 0 w 22"/>
                  <a:gd name="T39" fmla="*/ 6 h 7"/>
                  <a:gd name="T40" fmla="*/ 0 w 22"/>
                  <a:gd name="T41" fmla="*/ 6 h 7"/>
                  <a:gd name="T42" fmla="*/ 0 w 22"/>
                  <a:gd name="T43" fmla="*/ 7 h 7"/>
                  <a:gd name="T44" fmla="*/ 1 w 22"/>
                  <a:gd name="T45" fmla="*/ 7 h 7"/>
                  <a:gd name="T46" fmla="*/ 21 w 22"/>
                  <a:gd name="T47" fmla="*/ 7 h 7"/>
                  <a:gd name="T48" fmla="*/ 21 w 22"/>
                  <a:gd name="T49" fmla="*/ 6 h 7"/>
                  <a:gd name="T50" fmla="*/ 20 w 22"/>
                  <a:gd name="T51" fmla="*/ 5 h 7"/>
                  <a:gd name="T52" fmla="*/ 16 w 22"/>
                  <a:gd name="T53" fmla="*/ 5 h 7"/>
                  <a:gd name="T54" fmla="*/ 15 w 22"/>
                  <a:gd name="T55" fmla="*/ 5 h 7"/>
                  <a:gd name="T56" fmla="*/ 15 w 22"/>
                  <a:gd name="T57" fmla="*/ 3 h 7"/>
                  <a:gd name="T58" fmla="*/ 15 w 22"/>
                  <a:gd name="T59" fmla="*/ 3 h 7"/>
                  <a:gd name="T60" fmla="*/ 15 w 22"/>
                  <a:gd name="T61" fmla="*/ 3 h 7"/>
                  <a:gd name="T62" fmla="*/ 15 w 22"/>
                  <a:gd name="T63" fmla="*/ 1 h 7"/>
                  <a:gd name="T64" fmla="*/ 16 w 22"/>
                  <a:gd name="T65" fmla="*/ 0 h 7"/>
                  <a:gd name="T66" fmla="*/ 16 w 22"/>
                  <a:gd name="T67" fmla="*/ 1 h 7"/>
                  <a:gd name="T68" fmla="*/ 16 w 22"/>
                  <a:gd name="T69" fmla="*/ 3 h 7"/>
                  <a:gd name="T70" fmla="*/ 16 w 22"/>
                  <a:gd name="T71" fmla="*/ 3 h 7"/>
                  <a:gd name="T72" fmla="*/ 16 w 22"/>
                  <a:gd name="T73" fmla="*/ 3 h 7"/>
                  <a:gd name="T74" fmla="*/ 16 w 22"/>
                  <a:gd name="T75" fmla="*/ 4 h 7"/>
                  <a:gd name="T76" fmla="*/ 16 w 22"/>
                  <a:gd name="T77" fmla="*/ 4 h 7"/>
                  <a:gd name="T78" fmla="*/ 20 w 22"/>
                  <a:gd name="T79" fmla="*/ 4 h 7"/>
                  <a:gd name="T80" fmla="*/ 22 w 22"/>
                  <a:gd name="T81" fmla="*/ 6 h 7"/>
                  <a:gd name="T82" fmla="*/ 21 w 22"/>
                  <a:gd name="T83" fmla="*/ 7 h 7"/>
                  <a:gd name="T84" fmla="*/ 1 w 22"/>
                  <a:gd name="T85" fmla="*/ 7 h 7"/>
                  <a:gd name="T86" fmla="*/ 1 w 22"/>
                  <a:gd name="T8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 h="7">
                    <a:moveTo>
                      <a:pt x="1" y="7"/>
                    </a:moveTo>
                    <a:cubicBezTo>
                      <a:pt x="0" y="7"/>
                      <a:pt x="0" y="7"/>
                      <a:pt x="0" y="7"/>
                    </a:cubicBezTo>
                    <a:cubicBezTo>
                      <a:pt x="0" y="7"/>
                      <a:pt x="0" y="7"/>
                      <a:pt x="0" y="6"/>
                    </a:cubicBezTo>
                    <a:cubicBezTo>
                      <a:pt x="0" y="6"/>
                      <a:pt x="0" y="5"/>
                      <a:pt x="0" y="5"/>
                    </a:cubicBezTo>
                    <a:cubicBezTo>
                      <a:pt x="0" y="5"/>
                      <a:pt x="1" y="5"/>
                      <a:pt x="2" y="5"/>
                    </a:cubicBezTo>
                    <a:cubicBezTo>
                      <a:pt x="2" y="5"/>
                      <a:pt x="2" y="5"/>
                      <a:pt x="2" y="5"/>
                    </a:cubicBezTo>
                    <a:cubicBezTo>
                      <a:pt x="3" y="5"/>
                      <a:pt x="3" y="5"/>
                      <a:pt x="4" y="5"/>
                    </a:cubicBezTo>
                    <a:cubicBezTo>
                      <a:pt x="4" y="5"/>
                      <a:pt x="5" y="5"/>
                      <a:pt x="5" y="4"/>
                    </a:cubicBezTo>
                    <a:cubicBezTo>
                      <a:pt x="5" y="4"/>
                      <a:pt x="5" y="4"/>
                      <a:pt x="5" y="4"/>
                    </a:cubicBezTo>
                    <a:cubicBezTo>
                      <a:pt x="5" y="3"/>
                      <a:pt x="5" y="3"/>
                      <a:pt x="5" y="2"/>
                    </a:cubicBezTo>
                    <a:cubicBezTo>
                      <a:pt x="5" y="2"/>
                      <a:pt x="5" y="1"/>
                      <a:pt x="5" y="1"/>
                    </a:cubicBezTo>
                    <a:cubicBezTo>
                      <a:pt x="5" y="1"/>
                      <a:pt x="5" y="0"/>
                      <a:pt x="5" y="0"/>
                    </a:cubicBezTo>
                    <a:cubicBezTo>
                      <a:pt x="6" y="0"/>
                      <a:pt x="6" y="1"/>
                      <a:pt x="6" y="1"/>
                    </a:cubicBezTo>
                    <a:cubicBezTo>
                      <a:pt x="6" y="1"/>
                      <a:pt x="6" y="2"/>
                      <a:pt x="6" y="2"/>
                    </a:cubicBezTo>
                    <a:cubicBezTo>
                      <a:pt x="6" y="3"/>
                      <a:pt x="6" y="3"/>
                      <a:pt x="6" y="4"/>
                    </a:cubicBezTo>
                    <a:cubicBezTo>
                      <a:pt x="6" y="4"/>
                      <a:pt x="6" y="5"/>
                      <a:pt x="6" y="5"/>
                    </a:cubicBezTo>
                    <a:cubicBezTo>
                      <a:pt x="5" y="5"/>
                      <a:pt x="4" y="5"/>
                      <a:pt x="4" y="5"/>
                    </a:cubicBezTo>
                    <a:cubicBezTo>
                      <a:pt x="3" y="5"/>
                      <a:pt x="3" y="5"/>
                      <a:pt x="3" y="6"/>
                    </a:cubicBezTo>
                    <a:cubicBezTo>
                      <a:pt x="2" y="6"/>
                      <a:pt x="2" y="6"/>
                      <a:pt x="2" y="6"/>
                    </a:cubicBezTo>
                    <a:cubicBezTo>
                      <a:pt x="1" y="5"/>
                      <a:pt x="1" y="5"/>
                      <a:pt x="0" y="6"/>
                    </a:cubicBezTo>
                    <a:cubicBezTo>
                      <a:pt x="0" y="6"/>
                      <a:pt x="0" y="6"/>
                      <a:pt x="0" y="6"/>
                    </a:cubicBezTo>
                    <a:cubicBezTo>
                      <a:pt x="0" y="6"/>
                      <a:pt x="0" y="6"/>
                      <a:pt x="0" y="7"/>
                    </a:cubicBezTo>
                    <a:cubicBezTo>
                      <a:pt x="0" y="7"/>
                      <a:pt x="1" y="7"/>
                      <a:pt x="1" y="7"/>
                    </a:cubicBezTo>
                    <a:cubicBezTo>
                      <a:pt x="21" y="7"/>
                      <a:pt x="21" y="7"/>
                      <a:pt x="21" y="7"/>
                    </a:cubicBezTo>
                    <a:cubicBezTo>
                      <a:pt x="21" y="6"/>
                      <a:pt x="21" y="6"/>
                      <a:pt x="21" y="6"/>
                    </a:cubicBezTo>
                    <a:cubicBezTo>
                      <a:pt x="20" y="6"/>
                      <a:pt x="20" y="5"/>
                      <a:pt x="20" y="5"/>
                    </a:cubicBezTo>
                    <a:cubicBezTo>
                      <a:pt x="16" y="5"/>
                      <a:pt x="16" y="5"/>
                      <a:pt x="16" y="5"/>
                    </a:cubicBezTo>
                    <a:cubicBezTo>
                      <a:pt x="16" y="5"/>
                      <a:pt x="16" y="5"/>
                      <a:pt x="15" y="5"/>
                    </a:cubicBezTo>
                    <a:cubicBezTo>
                      <a:pt x="15" y="5"/>
                      <a:pt x="15" y="4"/>
                      <a:pt x="15" y="3"/>
                    </a:cubicBezTo>
                    <a:cubicBezTo>
                      <a:pt x="15" y="3"/>
                      <a:pt x="15" y="3"/>
                      <a:pt x="15" y="3"/>
                    </a:cubicBezTo>
                    <a:cubicBezTo>
                      <a:pt x="15" y="3"/>
                      <a:pt x="15" y="3"/>
                      <a:pt x="15" y="3"/>
                    </a:cubicBezTo>
                    <a:cubicBezTo>
                      <a:pt x="15" y="2"/>
                      <a:pt x="15" y="1"/>
                      <a:pt x="15" y="1"/>
                    </a:cubicBezTo>
                    <a:cubicBezTo>
                      <a:pt x="15" y="1"/>
                      <a:pt x="15" y="0"/>
                      <a:pt x="16" y="0"/>
                    </a:cubicBezTo>
                    <a:cubicBezTo>
                      <a:pt x="16" y="0"/>
                      <a:pt x="16" y="1"/>
                      <a:pt x="16" y="1"/>
                    </a:cubicBezTo>
                    <a:cubicBezTo>
                      <a:pt x="16" y="1"/>
                      <a:pt x="16" y="2"/>
                      <a:pt x="16" y="3"/>
                    </a:cubicBezTo>
                    <a:cubicBezTo>
                      <a:pt x="16" y="3"/>
                      <a:pt x="16" y="3"/>
                      <a:pt x="16" y="3"/>
                    </a:cubicBezTo>
                    <a:cubicBezTo>
                      <a:pt x="16" y="3"/>
                      <a:pt x="16" y="3"/>
                      <a:pt x="16" y="3"/>
                    </a:cubicBezTo>
                    <a:cubicBezTo>
                      <a:pt x="16" y="4"/>
                      <a:pt x="16" y="4"/>
                      <a:pt x="16" y="4"/>
                    </a:cubicBezTo>
                    <a:cubicBezTo>
                      <a:pt x="16" y="4"/>
                      <a:pt x="16" y="4"/>
                      <a:pt x="16" y="4"/>
                    </a:cubicBezTo>
                    <a:cubicBezTo>
                      <a:pt x="20" y="4"/>
                      <a:pt x="20" y="4"/>
                      <a:pt x="20" y="4"/>
                    </a:cubicBezTo>
                    <a:cubicBezTo>
                      <a:pt x="21" y="4"/>
                      <a:pt x="22" y="6"/>
                      <a:pt x="22" y="6"/>
                    </a:cubicBezTo>
                    <a:cubicBezTo>
                      <a:pt x="22" y="7"/>
                      <a:pt x="21" y="7"/>
                      <a:pt x="21" y="7"/>
                    </a:cubicBezTo>
                    <a:cubicBezTo>
                      <a:pt x="1" y="7"/>
                      <a:pt x="1" y="7"/>
                      <a:pt x="1" y="7"/>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4" name="Freeform 659"/>
              <p:cNvSpPr/>
              <p:nvPr/>
            </p:nvSpPr>
            <p:spPr bwMode="auto">
              <a:xfrm>
                <a:off x="3548" y="1401"/>
                <a:ext cx="98" cy="13"/>
              </a:xfrm>
              <a:custGeom>
                <a:avLst/>
                <a:gdLst>
                  <a:gd name="T0" fmla="*/ 13 w 40"/>
                  <a:gd name="T1" fmla="*/ 5 h 5"/>
                  <a:gd name="T2" fmla="*/ 4 w 40"/>
                  <a:gd name="T3" fmla="*/ 5 h 5"/>
                  <a:gd name="T4" fmla="*/ 1 w 40"/>
                  <a:gd name="T5" fmla="*/ 4 h 5"/>
                  <a:gd name="T6" fmla="*/ 0 w 40"/>
                  <a:gd name="T7" fmla="*/ 1 h 5"/>
                  <a:gd name="T8" fmla="*/ 0 w 40"/>
                  <a:gd name="T9" fmla="*/ 0 h 5"/>
                  <a:gd name="T10" fmla="*/ 1 w 40"/>
                  <a:gd name="T11" fmla="*/ 1 h 5"/>
                  <a:gd name="T12" fmla="*/ 1 w 40"/>
                  <a:gd name="T13" fmla="*/ 4 h 5"/>
                  <a:gd name="T14" fmla="*/ 4 w 40"/>
                  <a:gd name="T15" fmla="*/ 4 h 5"/>
                  <a:gd name="T16" fmla="*/ 37 w 40"/>
                  <a:gd name="T17" fmla="*/ 4 h 5"/>
                  <a:gd name="T18" fmla="*/ 38 w 40"/>
                  <a:gd name="T19" fmla="*/ 4 h 5"/>
                  <a:gd name="T20" fmla="*/ 39 w 40"/>
                  <a:gd name="T21" fmla="*/ 1 h 5"/>
                  <a:gd name="T22" fmla="*/ 39 w 40"/>
                  <a:gd name="T23" fmla="*/ 1 h 5"/>
                  <a:gd name="T24" fmla="*/ 40 w 40"/>
                  <a:gd name="T25" fmla="*/ 1 h 5"/>
                  <a:gd name="T26" fmla="*/ 39 w 40"/>
                  <a:gd name="T27" fmla="*/ 4 h 5"/>
                  <a:gd name="T28" fmla="*/ 37 w 40"/>
                  <a:gd name="T29" fmla="*/ 5 h 5"/>
                  <a:gd name="T30" fmla="*/ 13 w 40"/>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
                    <a:moveTo>
                      <a:pt x="13" y="5"/>
                    </a:moveTo>
                    <a:cubicBezTo>
                      <a:pt x="10" y="5"/>
                      <a:pt x="7" y="5"/>
                      <a:pt x="4" y="5"/>
                    </a:cubicBezTo>
                    <a:cubicBezTo>
                      <a:pt x="2" y="5"/>
                      <a:pt x="1" y="5"/>
                      <a:pt x="1" y="4"/>
                    </a:cubicBezTo>
                    <a:cubicBezTo>
                      <a:pt x="0" y="3"/>
                      <a:pt x="0" y="2"/>
                      <a:pt x="0" y="1"/>
                    </a:cubicBezTo>
                    <a:cubicBezTo>
                      <a:pt x="0" y="1"/>
                      <a:pt x="0" y="0"/>
                      <a:pt x="0" y="0"/>
                    </a:cubicBezTo>
                    <a:cubicBezTo>
                      <a:pt x="0" y="0"/>
                      <a:pt x="1" y="1"/>
                      <a:pt x="1" y="1"/>
                    </a:cubicBezTo>
                    <a:cubicBezTo>
                      <a:pt x="1" y="2"/>
                      <a:pt x="1" y="3"/>
                      <a:pt x="1" y="4"/>
                    </a:cubicBezTo>
                    <a:cubicBezTo>
                      <a:pt x="2" y="4"/>
                      <a:pt x="2" y="4"/>
                      <a:pt x="4" y="4"/>
                    </a:cubicBezTo>
                    <a:cubicBezTo>
                      <a:pt x="15" y="4"/>
                      <a:pt x="34" y="4"/>
                      <a:pt x="37" y="4"/>
                    </a:cubicBezTo>
                    <a:cubicBezTo>
                      <a:pt x="37" y="4"/>
                      <a:pt x="38" y="4"/>
                      <a:pt x="38" y="4"/>
                    </a:cubicBezTo>
                    <a:cubicBezTo>
                      <a:pt x="39" y="3"/>
                      <a:pt x="39" y="2"/>
                      <a:pt x="39" y="1"/>
                    </a:cubicBezTo>
                    <a:cubicBezTo>
                      <a:pt x="39" y="1"/>
                      <a:pt x="39" y="1"/>
                      <a:pt x="39" y="1"/>
                    </a:cubicBezTo>
                    <a:cubicBezTo>
                      <a:pt x="39" y="1"/>
                      <a:pt x="39" y="1"/>
                      <a:pt x="40" y="1"/>
                    </a:cubicBezTo>
                    <a:cubicBezTo>
                      <a:pt x="40" y="2"/>
                      <a:pt x="40" y="4"/>
                      <a:pt x="39" y="4"/>
                    </a:cubicBezTo>
                    <a:cubicBezTo>
                      <a:pt x="38" y="5"/>
                      <a:pt x="38" y="5"/>
                      <a:pt x="37" y="5"/>
                    </a:cubicBezTo>
                    <a:cubicBezTo>
                      <a:pt x="34" y="5"/>
                      <a:pt x="2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5" name="Freeform 660"/>
              <p:cNvSpPr/>
              <p:nvPr/>
            </p:nvSpPr>
            <p:spPr bwMode="auto">
              <a:xfrm>
                <a:off x="3550" y="140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6" name="Freeform 661"/>
              <p:cNvSpPr/>
              <p:nvPr/>
            </p:nvSpPr>
            <p:spPr bwMode="auto">
              <a:xfrm>
                <a:off x="3553" y="140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0" y="1"/>
                      <a:pt x="1" y="0"/>
                      <a:pt x="1" y="0"/>
                    </a:cubicBezTo>
                    <a:cubicBezTo>
                      <a:pt x="1" y="0"/>
                      <a:pt x="2"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7" name="Freeform 662"/>
              <p:cNvSpPr/>
              <p:nvPr/>
            </p:nvSpPr>
            <p:spPr bwMode="auto">
              <a:xfrm>
                <a:off x="3558" y="140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0" y="0"/>
                    </a:cubicBezTo>
                    <a:cubicBezTo>
                      <a:pt x="1" y="0"/>
                      <a:pt x="1" y="0"/>
                      <a:pt x="1" y="0"/>
                    </a:cubicBezTo>
                    <a:cubicBezTo>
                      <a:pt x="1" y="0"/>
                      <a:pt x="1" y="0"/>
                      <a:pt x="1" y="0"/>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8" name="Freeform 663"/>
              <p:cNvSpPr/>
              <p:nvPr/>
            </p:nvSpPr>
            <p:spPr bwMode="auto">
              <a:xfrm>
                <a:off x="3560"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1" y="0"/>
                      <a:pt x="1" y="0"/>
                    </a:cubicBezTo>
                    <a:cubicBezTo>
                      <a:pt x="1" y="0"/>
                      <a:pt x="2" y="0"/>
                      <a:pt x="1" y="0"/>
                    </a:cubicBezTo>
                    <a:cubicBezTo>
                      <a:pt x="1" y="1"/>
                      <a:pt x="1" y="1"/>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9" name="Freeform 664"/>
              <p:cNvSpPr/>
              <p:nvPr/>
            </p:nvSpPr>
            <p:spPr bwMode="auto">
              <a:xfrm>
                <a:off x="3563"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1"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0" name="Freeform 665"/>
              <p:cNvSpPr/>
              <p:nvPr/>
            </p:nvSpPr>
            <p:spPr bwMode="auto">
              <a:xfrm>
                <a:off x="3568" y="1406"/>
                <a:ext cx="5" cy="8"/>
              </a:xfrm>
              <a:custGeom>
                <a:avLst/>
                <a:gdLst>
                  <a:gd name="T0" fmla="*/ 1 w 2"/>
                  <a:gd name="T1" fmla="*/ 3 h 3"/>
                  <a:gd name="T2" fmla="*/ 0 w 2"/>
                  <a:gd name="T3" fmla="*/ 3 h 3"/>
                  <a:gd name="T4" fmla="*/ 0 w 2"/>
                  <a:gd name="T5" fmla="*/ 3 h 3"/>
                  <a:gd name="T6" fmla="*/ 2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0" y="3"/>
                      <a:pt x="0" y="3"/>
                    </a:cubicBezTo>
                    <a:cubicBezTo>
                      <a:pt x="0" y="3"/>
                      <a:pt x="0" y="3"/>
                      <a:pt x="0" y="3"/>
                    </a:cubicBezTo>
                    <a:cubicBezTo>
                      <a:pt x="2" y="1"/>
                      <a:pt x="2" y="1"/>
                      <a:pt x="2" y="1"/>
                    </a:cubicBezTo>
                    <a:cubicBezTo>
                      <a:pt x="2" y="0"/>
                      <a:pt x="2" y="0"/>
                      <a:pt x="2" y="1"/>
                    </a:cubicBezTo>
                    <a:cubicBezTo>
                      <a:pt x="2" y="1"/>
                      <a:pt x="2" y="1"/>
                      <a:pt x="2"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1" name="Freeform 666"/>
              <p:cNvSpPr/>
              <p:nvPr/>
            </p:nvSpPr>
            <p:spPr bwMode="auto">
              <a:xfrm>
                <a:off x="3573" y="140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1"/>
                      <a:pt x="0" y="1"/>
                    </a:cubicBezTo>
                    <a:cubicBezTo>
                      <a:pt x="1" y="0"/>
                      <a:pt x="1" y="0"/>
                      <a:pt x="1" y="0"/>
                    </a:cubicBezTo>
                    <a:cubicBezTo>
                      <a:pt x="1" y="0"/>
                      <a:pt x="2" y="0"/>
                      <a:pt x="2" y="0"/>
                    </a:cubicBezTo>
                    <a:cubicBezTo>
                      <a:pt x="2" y="0"/>
                      <a:pt x="2" y="0"/>
                      <a:pt x="2" y="0"/>
                    </a:cubicBezTo>
                    <a:cubicBezTo>
                      <a:pt x="1" y="2"/>
                      <a:pt x="1" y="2"/>
                      <a:pt x="1" y="2"/>
                    </a:cubicBezTo>
                    <a:cubicBezTo>
                      <a:pt x="1" y="2"/>
                      <a:pt x="1" y="2"/>
                      <a:pt x="1" y="2"/>
                    </a:cubicBezTo>
                    <a:cubicBezTo>
                      <a:pt x="1" y="2"/>
                      <a:pt x="1" y="2"/>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2" name="Freeform 667"/>
              <p:cNvSpPr/>
              <p:nvPr/>
            </p:nvSpPr>
            <p:spPr bwMode="auto">
              <a:xfrm>
                <a:off x="3577" y="1409"/>
                <a:ext cx="5" cy="5"/>
              </a:xfrm>
              <a:custGeom>
                <a:avLst/>
                <a:gdLst>
                  <a:gd name="T0" fmla="*/ 0 w 2"/>
                  <a:gd name="T1" fmla="*/ 2 h 2"/>
                  <a:gd name="T2" fmla="*/ 0 w 2"/>
                  <a:gd name="T3" fmla="*/ 2 h 2"/>
                  <a:gd name="T4" fmla="*/ 0 w 2"/>
                  <a:gd name="T5" fmla="*/ 2 h 2"/>
                  <a:gd name="T6" fmla="*/ 0 w 2"/>
                  <a:gd name="T7" fmla="*/ 1 h 2"/>
                  <a:gd name="T8" fmla="*/ 0 w 2"/>
                  <a:gd name="T9" fmla="*/ 1 h 2"/>
                  <a:gd name="T10" fmla="*/ 1 w 2"/>
                  <a:gd name="T11" fmla="*/ 0 h 2"/>
                  <a:gd name="T12" fmla="*/ 2 w 2"/>
                  <a:gd name="T13" fmla="*/ 0 h 2"/>
                  <a:gd name="T14" fmla="*/ 2 w 2"/>
                  <a:gd name="T15" fmla="*/ 0 h 2"/>
                  <a:gd name="T16" fmla="*/ 1 w 2"/>
                  <a:gd name="T17" fmla="*/ 2 h 2"/>
                  <a:gd name="T18" fmla="*/ 0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2"/>
                    </a:moveTo>
                    <a:cubicBezTo>
                      <a:pt x="0" y="2"/>
                      <a:pt x="0" y="2"/>
                      <a:pt x="0" y="2"/>
                    </a:cubicBezTo>
                    <a:cubicBezTo>
                      <a:pt x="0" y="2"/>
                      <a:pt x="0" y="2"/>
                      <a:pt x="0" y="2"/>
                    </a:cubicBezTo>
                    <a:cubicBezTo>
                      <a:pt x="0" y="1"/>
                      <a:pt x="0" y="1"/>
                      <a:pt x="0" y="1"/>
                    </a:cubicBezTo>
                    <a:cubicBezTo>
                      <a:pt x="0" y="1"/>
                      <a:pt x="0" y="1"/>
                      <a:pt x="0" y="1"/>
                    </a:cubicBezTo>
                    <a:cubicBezTo>
                      <a:pt x="0" y="1"/>
                      <a:pt x="1" y="0"/>
                      <a:pt x="1" y="0"/>
                    </a:cubicBezTo>
                    <a:cubicBezTo>
                      <a:pt x="1" y="0"/>
                      <a:pt x="1"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3" name="Freeform 668"/>
              <p:cNvSpPr/>
              <p:nvPr/>
            </p:nvSpPr>
            <p:spPr bwMode="auto">
              <a:xfrm>
                <a:off x="3580" y="1406"/>
                <a:ext cx="7" cy="8"/>
              </a:xfrm>
              <a:custGeom>
                <a:avLst/>
                <a:gdLst>
                  <a:gd name="T0" fmla="*/ 1 w 3"/>
                  <a:gd name="T1" fmla="*/ 3 h 3"/>
                  <a:gd name="T2" fmla="*/ 1 w 3"/>
                  <a:gd name="T3" fmla="*/ 3 h 3"/>
                  <a:gd name="T4" fmla="*/ 1 w 3"/>
                  <a:gd name="T5" fmla="*/ 3 h 3"/>
                  <a:gd name="T6" fmla="*/ 2 w 3"/>
                  <a:gd name="T7" fmla="*/ 1 h 3"/>
                  <a:gd name="T8" fmla="*/ 2 w 3"/>
                  <a:gd name="T9" fmla="*/ 1 h 3"/>
                  <a:gd name="T10" fmla="*/ 2 w 3"/>
                  <a:gd name="T11" fmla="*/ 1 h 3"/>
                  <a:gd name="T12" fmla="*/ 3 w 3"/>
                  <a:gd name="T13" fmla="*/ 1 h 3"/>
                  <a:gd name="T14" fmla="*/ 2 w 3"/>
                  <a:gd name="T15" fmla="*/ 2 h 3"/>
                  <a:gd name="T16" fmla="*/ 1 w 3"/>
                  <a:gd name="T17" fmla="*/ 3 h 3"/>
                  <a:gd name="T18" fmla="*/ 1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3"/>
                    </a:moveTo>
                    <a:cubicBezTo>
                      <a:pt x="1" y="3"/>
                      <a:pt x="1" y="3"/>
                      <a:pt x="1" y="3"/>
                    </a:cubicBezTo>
                    <a:cubicBezTo>
                      <a:pt x="0" y="3"/>
                      <a:pt x="0" y="3"/>
                      <a:pt x="1" y="3"/>
                    </a:cubicBezTo>
                    <a:cubicBezTo>
                      <a:pt x="2" y="1"/>
                      <a:pt x="2" y="1"/>
                      <a:pt x="2" y="1"/>
                    </a:cubicBezTo>
                    <a:cubicBezTo>
                      <a:pt x="2" y="1"/>
                      <a:pt x="2" y="1"/>
                      <a:pt x="2" y="1"/>
                    </a:cubicBezTo>
                    <a:cubicBezTo>
                      <a:pt x="2" y="0"/>
                      <a:pt x="2" y="0"/>
                      <a:pt x="2" y="1"/>
                    </a:cubicBezTo>
                    <a:cubicBezTo>
                      <a:pt x="3" y="1"/>
                      <a:pt x="3" y="1"/>
                      <a:pt x="3" y="1"/>
                    </a:cubicBezTo>
                    <a:cubicBezTo>
                      <a:pt x="2" y="1"/>
                      <a:pt x="2" y="1"/>
                      <a:pt x="2" y="2"/>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4" name="Freeform 669"/>
              <p:cNvSpPr/>
              <p:nvPr/>
            </p:nvSpPr>
            <p:spPr bwMode="auto">
              <a:xfrm>
                <a:off x="3587" y="1406"/>
                <a:ext cx="5" cy="8"/>
              </a:xfrm>
              <a:custGeom>
                <a:avLst/>
                <a:gdLst>
                  <a:gd name="T0" fmla="*/ 1 w 2"/>
                  <a:gd name="T1" fmla="*/ 3 h 3"/>
                  <a:gd name="T2" fmla="*/ 0 w 2"/>
                  <a:gd name="T3" fmla="*/ 3 h 3"/>
                  <a:gd name="T4" fmla="*/ 0 w 2"/>
                  <a:gd name="T5" fmla="*/ 2 h 3"/>
                  <a:gd name="T6" fmla="*/ 1 w 2"/>
                  <a:gd name="T7" fmla="*/ 1 h 3"/>
                  <a:gd name="T8" fmla="*/ 2 w 2"/>
                  <a:gd name="T9" fmla="*/ 1 h 3"/>
                  <a:gd name="T10" fmla="*/ 2 w 2"/>
                  <a:gd name="T11" fmla="*/ 1 h 3"/>
                  <a:gd name="T12" fmla="*/ 1 w 2"/>
                  <a:gd name="T13" fmla="*/ 3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0" y="3"/>
                    </a:cubicBezTo>
                    <a:cubicBezTo>
                      <a:pt x="0" y="3"/>
                      <a:pt x="0" y="2"/>
                      <a:pt x="0" y="2"/>
                    </a:cubicBezTo>
                    <a:cubicBezTo>
                      <a:pt x="1" y="2"/>
                      <a:pt x="1" y="1"/>
                      <a:pt x="1" y="1"/>
                    </a:cubicBezTo>
                    <a:cubicBezTo>
                      <a:pt x="1" y="1"/>
                      <a:pt x="2" y="0"/>
                      <a:pt x="2" y="1"/>
                    </a:cubicBezTo>
                    <a:cubicBezTo>
                      <a:pt x="2" y="1"/>
                      <a:pt x="2" y="1"/>
                      <a:pt x="2" y="1"/>
                    </a:cubicBezTo>
                    <a:cubicBezTo>
                      <a:pt x="2" y="2"/>
                      <a:pt x="1" y="2"/>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5" name="Freeform 670"/>
              <p:cNvSpPr/>
              <p:nvPr/>
            </p:nvSpPr>
            <p:spPr bwMode="auto">
              <a:xfrm>
                <a:off x="3592" y="1406"/>
                <a:ext cx="5" cy="8"/>
              </a:xfrm>
              <a:custGeom>
                <a:avLst/>
                <a:gdLst>
                  <a:gd name="T0" fmla="*/ 0 w 2"/>
                  <a:gd name="T1" fmla="*/ 3 h 3"/>
                  <a:gd name="T2" fmla="*/ 0 w 2"/>
                  <a:gd name="T3" fmla="*/ 3 h 3"/>
                  <a:gd name="T4" fmla="*/ 0 w 2"/>
                  <a:gd name="T5" fmla="*/ 2 h 3"/>
                  <a:gd name="T6" fmla="*/ 1 w 2"/>
                  <a:gd name="T7" fmla="*/ 1 h 3"/>
                  <a:gd name="T8" fmla="*/ 1 w 2"/>
                  <a:gd name="T9" fmla="*/ 1 h 3"/>
                  <a:gd name="T10" fmla="*/ 2 w 2"/>
                  <a:gd name="T11" fmla="*/ 1 h 3"/>
                  <a:gd name="T12" fmla="*/ 1 w 2"/>
                  <a:gd name="T13" fmla="*/ 3 h 3"/>
                  <a:gd name="T14" fmla="*/ 0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3"/>
                    </a:moveTo>
                    <a:cubicBezTo>
                      <a:pt x="0" y="3"/>
                      <a:pt x="0" y="3"/>
                      <a:pt x="0" y="3"/>
                    </a:cubicBezTo>
                    <a:cubicBezTo>
                      <a:pt x="0" y="3"/>
                      <a:pt x="0" y="3"/>
                      <a:pt x="0" y="2"/>
                    </a:cubicBezTo>
                    <a:cubicBezTo>
                      <a:pt x="0" y="2"/>
                      <a:pt x="1" y="1"/>
                      <a:pt x="1" y="1"/>
                    </a:cubicBezTo>
                    <a:cubicBezTo>
                      <a:pt x="1" y="1"/>
                      <a:pt x="1" y="0"/>
                      <a:pt x="1" y="1"/>
                    </a:cubicBezTo>
                    <a:cubicBezTo>
                      <a:pt x="2" y="1"/>
                      <a:pt x="2" y="1"/>
                      <a:pt x="2" y="1"/>
                    </a:cubicBezTo>
                    <a:cubicBezTo>
                      <a:pt x="1" y="2"/>
                      <a:pt x="1" y="2"/>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6" name="Freeform 671"/>
              <p:cNvSpPr/>
              <p:nvPr/>
            </p:nvSpPr>
            <p:spPr bwMode="auto">
              <a:xfrm>
                <a:off x="3595" y="1409"/>
                <a:ext cx="5" cy="5"/>
              </a:xfrm>
              <a:custGeom>
                <a:avLst/>
                <a:gdLst>
                  <a:gd name="T0" fmla="*/ 0 w 2"/>
                  <a:gd name="T1" fmla="*/ 2 h 2"/>
                  <a:gd name="T2" fmla="*/ 0 w 2"/>
                  <a:gd name="T3" fmla="*/ 2 h 2"/>
                  <a:gd name="T4" fmla="*/ 0 w 2"/>
                  <a:gd name="T5" fmla="*/ 2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1"/>
                      <a:pt x="1" y="0"/>
                    </a:cubicBezTo>
                    <a:cubicBezTo>
                      <a:pt x="1" y="0"/>
                      <a:pt x="1" y="0"/>
                      <a:pt x="1" y="0"/>
                    </a:cubicBezTo>
                    <a:cubicBezTo>
                      <a:pt x="1" y="0"/>
                      <a:pt x="2"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7" name="Freeform 672"/>
              <p:cNvSpPr/>
              <p:nvPr/>
            </p:nvSpPr>
            <p:spPr bwMode="auto">
              <a:xfrm>
                <a:off x="359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8" name="Freeform 673"/>
              <p:cNvSpPr/>
              <p:nvPr/>
            </p:nvSpPr>
            <p:spPr bwMode="auto">
              <a:xfrm>
                <a:off x="3600" y="1409"/>
                <a:ext cx="5" cy="5"/>
              </a:xfrm>
              <a:custGeom>
                <a:avLst/>
                <a:gdLst>
                  <a:gd name="T0" fmla="*/ 1 w 2"/>
                  <a:gd name="T1" fmla="*/ 2 h 2"/>
                  <a:gd name="T2" fmla="*/ 1 w 2"/>
                  <a:gd name="T3" fmla="*/ 2 h 2"/>
                  <a:gd name="T4" fmla="*/ 1 w 2"/>
                  <a:gd name="T5" fmla="*/ 1 h 2"/>
                  <a:gd name="T6" fmla="*/ 2 w 2"/>
                  <a:gd name="T7" fmla="*/ 0 h 2"/>
                  <a:gd name="T8" fmla="*/ 2 w 2"/>
                  <a:gd name="T9" fmla="*/ 0 h 2"/>
                  <a:gd name="T10" fmla="*/ 2 w 2"/>
                  <a:gd name="T11" fmla="*/ 0 h 2"/>
                  <a:gd name="T12" fmla="*/ 2 w 2"/>
                  <a:gd name="T13" fmla="*/ 0 h 2"/>
                  <a:gd name="T14" fmla="*/ 2 w 2"/>
                  <a:gd name="T15" fmla="*/ 0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1" y="2"/>
                      <a:pt x="1" y="2"/>
                    </a:cubicBezTo>
                    <a:cubicBezTo>
                      <a:pt x="0" y="2"/>
                      <a:pt x="0" y="2"/>
                      <a:pt x="1" y="1"/>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9" name="Freeform 674"/>
              <p:cNvSpPr/>
              <p:nvPr/>
            </p:nvSpPr>
            <p:spPr bwMode="auto">
              <a:xfrm>
                <a:off x="3605"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0" name="Freeform 675"/>
              <p:cNvSpPr/>
              <p:nvPr/>
            </p:nvSpPr>
            <p:spPr bwMode="auto">
              <a:xfrm>
                <a:off x="3607" y="1409"/>
                <a:ext cx="5" cy="5"/>
              </a:xfrm>
              <a:custGeom>
                <a:avLst/>
                <a:gdLst>
                  <a:gd name="T0" fmla="*/ 0 w 2"/>
                  <a:gd name="T1" fmla="*/ 2 h 2"/>
                  <a:gd name="T2" fmla="*/ 0 w 2"/>
                  <a:gd name="T3" fmla="*/ 2 h 2"/>
                  <a:gd name="T4" fmla="*/ 0 w 2"/>
                  <a:gd name="T5" fmla="*/ 2 h 2"/>
                  <a:gd name="T6" fmla="*/ 1 w 2"/>
                  <a:gd name="T7" fmla="*/ 0 h 2"/>
                  <a:gd name="T8" fmla="*/ 2 w 2"/>
                  <a:gd name="T9" fmla="*/ 0 h 2"/>
                  <a:gd name="T10" fmla="*/ 2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2"/>
                    </a:cubicBezTo>
                    <a:cubicBezTo>
                      <a:pt x="0" y="1"/>
                      <a:pt x="1" y="0"/>
                      <a:pt x="1" y="0"/>
                    </a:cubicBezTo>
                    <a:cubicBezTo>
                      <a:pt x="1" y="0"/>
                      <a:pt x="1" y="0"/>
                      <a:pt x="2" y="0"/>
                    </a:cubicBezTo>
                    <a:cubicBezTo>
                      <a:pt x="2" y="0"/>
                      <a:pt x="2" y="0"/>
                      <a:pt x="2"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1" name="Freeform 676"/>
              <p:cNvSpPr/>
              <p:nvPr/>
            </p:nvSpPr>
            <p:spPr bwMode="auto">
              <a:xfrm>
                <a:off x="3612" y="140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0" y="2"/>
                    </a:cubicBezTo>
                    <a:cubicBezTo>
                      <a:pt x="0" y="2"/>
                      <a:pt x="0" y="1"/>
                      <a:pt x="0" y="1"/>
                    </a:cubicBezTo>
                    <a:cubicBezTo>
                      <a:pt x="1" y="0"/>
                      <a:pt x="1" y="0"/>
                      <a:pt x="1" y="0"/>
                    </a:cubicBezTo>
                    <a:cubicBezTo>
                      <a:pt x="1" y="0"/>
                      <a:pt x="1" y="0"/>
                      <a:pt x="2" y="0"/>
                    </a:cubicBezTo>
                    <a:cubicBezTo>
                      <a:pt x="2" y="0"/>
                      <a:pt x="2" y="0"/>
                      <a:pt x="2" y="0"/>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2" name="Freeform 677"/>
              <p:cNvSpPr/>
              <p:nvPr/>
            </p:nvSpPr>
            <p:spPr bwMode="auto">
              <a:xfrm>
                <a:off x="3617"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0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0" y="0"/>
                      <a:pt x="1" y="0"/>
                    </a:cubicBezTo>
                    <a:cubicBezTo>
                      <a:pt x="1" y="0"/>
                      <a:pt x="1" y="0"/>
                      <a:pt x="1" y="0"/>
                    </a:cubicBezTo>
                    <a:cubicBezTo>
                      <a:pt x="2"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3" name="Freeform 678"/>
              <p:cNvSpPr/>
              <p:nvPr/>
            </p:nvSpPr>
            <p:spPr bwMode="auto">
              <a:xfrm>
                <a:off x="3622"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4" name="Freeform 679"/>
              <p:cNvSpPr/>
              <p:nvPr/>
            </p:nvSpPr>
            <p:spPr bwMode="auto">
              <a:xfrm>
                <a:off x="3627" y="140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5" name="Freeform 680"/>
              <p:cNvSpPr/>
              <p:nvPr/>
            </p:nvSpPr>
            <p:spPr bwMode="auto">
              <a:xfrm>
                <a:off x="3629" y="140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1"/>
                      <a:pt x="0" y="1"/>
                      <a:pt x="0" y="1"/>
                    </a:cubicBezTo>
                    <a:cubicBezTo>
                      <a:pt x="0" y="1"/>
                      <a:pt x="1" y="0"/>
                      <a:pt x="1" y="0"/>
                    </a:cubicBezTo>
                    <a:cubicBezTo>
                      <a:pt x="1" y="0"/>
                      <a:pt x="1" y="0"/>
                      <a:pt x="1" y="0"/>
                    </a:cubicBezTo>
                    <a:cubicBezTo>
                      <a:pt x="2" y="0"/>
                      <a:pt x="2" y="0"/>
                      <a:pt x="1" y="0"/>
                    </a:cubicBezTo>
                    <a:cubicBezTo>
                      <a:pt x="1" y="1"/>
                      <a:pt x="1" y="1"/>
                      <a:pt x="1" y="1"/>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6" name="Freeform 681"/>
              <p:cNvSpPr/>
              <p:nvPr/>
            </p:nvSpPr>
            <p:spPr bwMode="auto">
              <a:xfrm>
                <a:off x="3634" y="140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7" name="Freeform 682"/>
              <p:cNvSpPr/>
              <p:nvPr/>
            </p:nvSpPr>
            <p:spPr bwMode="auto">
              <a:xfrm>
                <a:off x="3637" y="1406"/>
                <a:ext cx="5" cy="8"/>
              </a:xfrm>
              <a:custGeom>
                <a:avLst/>
                <a:gdLst>
                  <a:gd name="T0" fmla="*/ 1 w 2"/>
                  <a:gd name="T1" fmla="*/ 3 h 3"/>
                  <a:gd name="T2" fmla="*/ 1 w 2"/>
                  <a:gd name="T3" fmla="*/ 3 h 3"/>
                  <a:gd name="T4" fmla="*/ 1 w 2"/>
                  <a:gd name="T5" fmla="*/ 2 h 3"/>
                  <a:gd name="T6" fmla="*/ 1 w 2"/>
                  <a:gd name="T7" fmla="*/ 0 h 3"/>
                  <a:gd name="T8" fmla="*/ 2 w 2"/>
                  <a:gd name="T9" fmla="*/ 0 h 3"/>
                  <a:gd name="T10" fmla="*/ 2 w 2"/>
                  <a:gd name="T11" fmla="*/ 1 h 3"/>
                  <a:gd name="T12" fmla="*/ 1 w 2"/>
                  <a:gd name="T13" fmla="*/ 2 h 3"/>
                  <a:gd name="T14" fmla="*/ 1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3"/>
                    </a:moveTo>
                    <a:cubicBezTo>
                      <a:pt x="1" y="3"/>
                      <a:pt x="1" y="3"/>
                      <a:pt x="1" y="3"/>
                    </a:cubicBezTo>
                    <a:cubicBezTo>
                      <a:pt x="1" y="2"/>
                      <a:pt x="0" y="2"/>
                      <a:pt x="1" y="2"/>
                    </a:cubicBezTo>
                    <a:cubicBezTo>
                      <a:pt x="1" y="2"/>
                      <a:pt x="1" y="1"/>
                      <a:pt x="1" y="0"/>
                    </a:cubicBezTo>
                    <a:cubicBezTo>
                      <a:pt x="2" y="0"/>
                      <a:pt x="2" y="0"/>
                      <a:pt x="2" y="0"/>
                    </a:cubicBezTo>
                    <a:cubicBezTo>
                      <a:pt x="2" y="1"/>
                      <a:pt x="2" y="1"/>
                      <a:pt x="2" y="1"/>
                    </a:cubicBezTo>
                    <a:cubicBezTo>
                      <a:pt x="2" y="1"/>
                      <a:pt x="1" y="2"/>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8" name="Freeform 683"/>
              <p:cNvSpPr/>
              <p:nvPr/>
            </p:nvSpPr>
            <p:spPr bwMode="auto">
              <a:xfrm>
                <a:off x="3570" y="1426"/>
                <a:ext cx="54" cy="8"/>
              </a:xfrm>
              <a:custGeom>
                <a:avLst/>
                <a:gdLst>
                  <a:gd name="T0" fmla="*/ 2 w 22"/>
                  <a:gd name="T1" fmla="*/ 3 h 3"/>
                  <a:gd name="T2" fmla="*/ 0 w 22"/>
                  <a:gd name="T3" fmla="*/ 3 h 3"/>
                  <a:gd name="T4" fmla="*/ 0 w 22"/>
                  <a:gd name="T5" fmla="*/ 2 h 3"/>
                  <a:gd name="T6" fmla="*/ 0 w 22"/>
                  <a:gd name="T7" fmla="*/ 0 h 3"/>
                  <a:gd name="T8" fmla="*/ 0 w 22"/>
                  <a:gd name="T9" fmla="*/ 0 h 3"/>
                  <a:gd name="T10" fmla="*/ 0 w 22"/>
                  <a:gd name="T11" fmla="*/ 0 h 3"/>
                  <a:gd name="T12" fmla="*/ 0 w 22"/>
                  <a:gd name="T13" fmla="*/ 2 h 3"/>
                  <a:gd name="T14" fmla="*/ 2 w 22"/>
                  <a:gd name="T15" fmla="*/ 2 h 3"/>
                  <a:gd name="T16" fmla="*/ 3 w 22"/>
                  <a:gd name="T17" fmla="*/ 2 h 3"/>
                  <a:gd name="T18" fmla="*/ 9 w 22"/>
                  <a:gd name="T19" fmla="*/ 2 h 3"/>
                  <a:gd name="T20" fmla="*/ 19 w 22"/>
                  <a:gd name="T21" fmla="*/ 2 h 3"/>
                  <a:gd name="T22" fmla="*/ 21 w 22"/>
                  <a:gd name="T23" fmla="*/ 2 h 3"/>
                  <a:gd name="T24" fmla="*/ 21 w 22"/>
                  <a:gd name="T25" fmla="*/ 1 h 3"/>
                  <a:gd name="T26" fmla="*/ 21 w 22"/>
                  <a:gd name="T27" fmla="*/ 0 h 3"/>
                  <a:gd name="T28" fmla="*/ 22 w 22"/>
                  <a:gd name="T29" fmla="*/ 1 h 3"/>
                  <a:gd name="T30" fmla="*/ 22 w 22"/>
                  <a:gd name="T31" fmla="*/ 2 h 3"/>
                  <a:gd name="T32" fmla="*/ 19 w 22"/>
                  <a:gd name="T33" fmla="*/ 3 h 3"/>
                  <a:gd name="T34" fmla="*/ 9 w 22"/>
                  <a:gd name="T35" fmla="*/ 3 h 3"/>
                  <a:gd name="T36" fmla="*/ 3 w 22"/>
                  <a:gd name="T37" fmla="*/ 3 h 3"/>
                  <a:gd name="T38" fmla="*/ 2 w 22"/>
                  <a:gd name="T39" fmla="*/ 3 h 3"/>
                  <a:gd name="T40" fmla="*/ 2 w 22"/>
                  <a:gd name="T4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3">
                    <a:moveTo>
                      <a:pt x="2" y="3"/>
                    </a:moveTo>
                    <a:cubicBezTo>
                      <a:pt x="1" y="3"/>
                      <a:pt x="0" y="3"/>
                      <a:pt x="0" y="3"/>
                    </a:cubicBezTo>
                    <a:cubicBezTo>
                      <a:pt x="0" y="2"/>
                      <a:pt x="0" y="2"/>
                      <a:pt x="0" y="2"/>
                    </a:cubicBezTo>
                    <a:cubicBezTo>
                      <a:pt x="0" y="2"/>
                      <a:pt x="0" y="0"/>
                      <a:pt x="0" y="0"/>
                    </a:cubicBezTo>
                    <a:cubicBezTo>
                      <a:pt x="0" y="0"/>
                      <a:pt x="0" y="0"/>
                      <a:pt x="0" y="0"/>
                    </a:cubicBezTo>
                    <a:cubicBezTo>
                      <a:pt x="0" y="0"/>
                      <a:pt x="0" y="0"/>
                      <a:pt x="0" y="0"/>
                    </a:cubicBezTo>
                    <a:cubicBezTo>
                      <a:pt x="0" y="1"/>
                      <a:pt x="0" y="1"/>
                      <a:pt x="0" y="2"/>
                    </a:cubicBezTo>
                    <a:cubicBezTo>
                      <a:pt x="1" y="2"/>
                      <a:pt x="2" y="2"/>
                      <a:pt x="2" y="2"/>
                    </a:cubicBezTo>
                    <a:cubicBezTo>
                      <a:pt x="3" y="2"/>
                      <a:pt x="3" y="2"/>
                      <a:pt x="3" y="2"/>
                    </a:cubicBezTo>
                    <a:cubicBezTo>
                      <a:pt x="5" y="2"/>
                      <a:pt x="7" y="2"/>
                      <a:pt x="9" y="2"/>
                    </a:cubicBezTo>
                    <a:cubicBezTo>
                      <a:pt x="12" y="2"/>
                      <a:pt x="15" y="2"/>
                      <a:pt x="19" y="2"/>
                    </a:cubicBezTo>
                    <a:cubicBezTo>
                      <a:pt x="20" y="2"/>
                      <a:pt x="21" y="2"/>
                      <a:pt x="21" y="2"/>
                    </a:cubicBezTo>
                    <a:cubicBezTo>
                      <a:pt x="21" y="1"/>
                      <a:pt x="21" y="1"/>
                      <a:pt x="21" y="1"/>
                    </a:cubicBezTo>
                    <a:cubicBezTo>
                      <a:pt x="21" y="0"/>
                      <a:pt x="21" y="0"/>
                      <a:pt x="21" y="0"/>
                    </a:cubicBezTo>
                    <a:cubicBezTo>
                      <a:pt x="21" y="0"/>
                      <a:pt x="22" y="0"/>
                      <a:pt x="22" y="1"/>
                    </a:cubicBezTo>
                    <a:cubicBezTo>
                      <a:pt x="22" y="2"/>
                      <a:pt x="22" y="2"/>
                      <a:pt x="22" y="2"/>
                    </a:cubicBezTo>
                    <a:cubicBezTo>
                      <a:pt x="21" y="3"/>
                      <a:pt x="19" y="3"/>
                      <a:pt x="19" y="3"/>
                    </a:cubicBezTo>
                    <a:cubicBezTo>
                      <a:pt x="15" y="3"/>
                      <a:pt x="12" y="3"/>
                      <a:pt x="9" y="3"/>
                    </a:cubicBezTo>
                    <a:cubicBezTo>
                      <a:pt x="7" y="3"/>
                      <a:pt x="5" y="3"/>
                      <a:pt x="3" y="3"/>
                    </a:cubicBezTo>
                    <a:cubicBezTo>
                      <a:pt x="3" y="3"/>
                      <a:pt x="3"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9" name="Freeform 684"/>
              <p:cNvSpPr/>
              <p:nvPr/>
            </p:nvSpPr>
            <p:spPr bwMode="auto">
              <a:xfrm>
                <a:off x="3570"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 name="T16" fmla="*/ 1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1" y="1"/>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0" name="Freeform 685"/>
              <p:cNvSpPr/>
              <p:nvPr/>
            </p:nvSpPr>
            <p:spPr bwMode="auto">
              <a:xfrm>
                <a:off x="3575" y="1429"/>
                <a:ext cx="2"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1"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1" name="Freeform 686"/>
              <p:cNvSpPr/>
              <p:nvPr/>
            </p:nvSpPr>
            <p:spPr bwMode="auto">
              <a:xfrm>
                <a:off x="3577" y="1429"/>
                <a:ext cx="5" cy="2"/>
              </a:xfrm>
              <a:custGeom>
                <a:avLst/>
                <a:gdLst>
                  <a:gd name="T0" fmla="*/ 1 w 2"/>
                  <a:gd name="T1" fmla="*/ 1 h 1"/>
                  <a:gd name="T2" fmla="*/ 0 w 2"/>
                  <a:gd name="T3" fmla="*/ 1 h 1"/>
                  <a:gd name="T4" fmla="*/ 0 w 2"/>
                  <a:gd name="T5" fmla="*/ 1 h 1"/>
                  <a:gd name="T6" fmla="*/ 1 w 2"/>
                  <a:gd name="T7" fmla="*/ 0 h 1"/>
                  <a:gd name="T8" fmla="*/ 1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1" y="0"/>
                    </a:cubicBezTo>
                    <a:cubicBezTo>
                      <a:pt x="1" y="0"/>
                      <a:pt x="1" y="0"/>
                      <a:pt x="1"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2" name="Freeform 687"/>
              <p:cNvSpPr/>
              <p:nvPr/>
            </p:nvSpPr>
            <p:spPr bwMode="auto">
              <a:xfrm>
                <a:off x="3582" y="1429"/>
                <a:ext cx="3"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0"/>
                      <a:pt x="1" y="0"/>
                      <a:pt x="1" y="0"/>
                    </a:cubicBezTo>
                    <a:cubicBezTo>
                      <a:pt x="1" y="0"/>
                      <a:pt x="1" y="0"/>
                      <a:pt x="1" y="0"/>
                    </a:cubicBezTo>
                    <a:cubicBezTo>
                      <a:pt x="1" y="0"/>
                      <a:pt x="1" y="0"/>
                      <a:pt x="1" y="0"/>
                    </a:cubicBezTo>
                    <a:cubicBezTo>
                      <a:pt x="1" y="0"/>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3" name="Freeform 688"/>
              <p:cNvSpPr/>
              <p:nvPr/>
            </p:nvSpPr>
            <p:spPr bwMode="auto">
              <a:xfrm>
                <a:off x="3585" y="1429"/>
                <a:ext cx="5" cy="2"/>
              </a:xfrm>
              <a:custGeom>
                <a:avLst/>
                <a:gdLst>
                  <a:gd name="T0" fmla="*/ 1 w 2"/>
                  <a:gd name="T1" fmla="*/ 1 h 1"/>
                  <a:gd name="T2" fmla="*/ 1 w 2"/>
                  <a:gd name="T3" fmla="*/ 1 h 1"/>
                  <a:gd name="T4" fmla="*/ 0 w 2"/>
                  <a:gd name="T5" fmla="*/ 1 h 1"/>
                  <a:gd name="T6" fmla="*/ 1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1" y="1"/>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4" name="Freeform 689"/>
              <p:cNvSpPr/>
              <p:nvPr/>
            </p:nvSpPr>
            <p:spPr bwMode="auto">
              <a:xfrm>
                <a:off x="3590" y="1429"/>
                <a:ext cx="5" cy="2"/>
              </a:xfrm>
              <a:custGeom>
                <a:avLst/>
                <a:gdLst>
                  <a:gd name="T0" fmla="*/ 0 w 2"/>
                  <a:gd name="T1" fmla="*/ 1 h 1"/>
                  <a:gd name="T2" fmla="*/ 0 w 2"/>
                  <a:gd name="T3" fmla="*/ 1 h 1"/>
                  <a:gd name="T4" fmla="*/ 0 w 2"/>
                  <a:gd name="T5" fmla="*/ 1 h 1"/>
                  <a:gd name="T6" fmla="*/ 1 w 2"/>
                  <a:gd name="T7" fmla="*/ 0 h 1"/>
                  <a:gd name="T8" fmla="*/ 1 w 2"/>
                  <a:gd name="T9" fmla="*/ 0 h 1"/>
                  <a:gd name="T10" fmla="*/ 1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0" y="0"/>
                      <a:pt x="1" y="0"/>
                      <a:pt x="1" y="0"/>
                    </a:cubicBezTo>
                    <a:cubicBezTo>
                      <a:pt x="1" y="0"/>
                      <a:pt x="1" y="0"/>
                      <a:pt x="1" y="0"/>
                    </a:cubicBezTo>
                    <a:cubicBezTo>
                      <a:pt x="2" y="0"/>
                      <a:pt x="1" y="0"/>
                      <a:pt x="1" y="0"/>
                    </a:cubicBezTo>
                    <a:cubicBezTo>
                      <a:pt x="1" y="0"/>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5" name="Freeform 690"/>
              <p:cNvSpPr/>
              <p:nvPr/>
            </p:nvSpPr>
            <p:spPr bwMode="auto">
              <a:xfrm>
                <a:off x="3595" y="1426"/>
                <a:ext cx="2" cy="5"/>
              </a:xfrm>
              <a:custGeom>
                <a:avLst/>
                <a:gdLst>
                  <a:gd name="T0" fmla="*/ 0 w 1"/>
                  <a:gd name="T1" fmla="*/ 2 h 2"/>
                  <a:gd name="T2" fmla="*/ 0 w 1"/>
                  <a:gd name="T3" fmla="*/ 2 h 2"/>
                  <a:gd name="T4" fmla="*/ 0 w 1"/>
                  <a:gd name="T5" fmla="*/ 2 h 2"/>
                  <a:gd name="T6" fmla="*/ 1 w 1"/>
                  <a:gd name="T7" fmla="*/ 1 h 2"/>
                  <a:gd name="T8" fmla="*/ 1 w 1"/>
                  <a:gd name="T9" fmla="*/ 1 h 2"/>
                  <a:gd name="T10" fmla="*/ 1 w 1"/>
                  <a:gd name="T11" fmla="*/ 1 h 2"/>
                  <a:gd name="T12" fmla="*/ 0 w 1"/>
                  <a:gd name="T13" fmla="*/ 2 h 2"/>
                  <a:gd name="T14" fmla="*/ 0 w 1"/>
                  <a:gd name="T15" fmla="*/ 2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0" y="2"/>
                      <a:pt x="0" y="2"/>
                    </a:cubicBezTo>
                    <a:cubicBezTo>
                      <a:pt x="0" y="2"/>
                      <a:pt x="0" y="2"/>
                      <a:pt x="0" y="2"/>
                    </a:cubicBezTo>
                    <a:cubicBezTo>
                      <a:pt x="0" y="1"/>
                      <a:pt x="0" y="1"/>
                      <a:pt x="1" y="1"/>
                    </a:cubicBezTo>
                    <a:cubicBezTo>
                      <a:pt x="1" y="0"/>
                      <a:pt x="1" y="0"/>
                      <a:pt x="1" y="1"/>
                    </a:cubicBezTo>
                    <a:cubicBezTo>
                      <a:pt x="1" y="1"/>
                      <a:pt x="1" y="1"/>
                      <a:pt x="1" y="1"/>
                    </a:cubicBezTo>
                    <a:cubicBezTo>
                      <a:pt x="1" y="1"/>
                      <a:pt x="0"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6" name="Freeform 691"/>
              <p:cNvSpPr/>
              <p:nvPr/>
            </p:nvSpPr>
            <p:spPr bwMode="auto">
              <a:xfrm>
                <a:off x="3600"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7" name="Freeform 692"/>
              <p:cNvSpPr/>
              <p:nvPr/>
            </p:nvSpPr>
            <p:spPr bwMode="auto">
              <a:xfrm>
                <a:off x="3602" y="1429"/>
                <a:ext cx="5" cy="2"/>
              </a:xfrm>
              <a:custGeom>
                <a:avLst/>
                <a:gdLst>
                  <a:gd name="T0" fmla="*/ 1 w 2"/>
                  <a:gd name="T1" fmla="*/ 1 h 1"/>
                  <a:gd name="T2" fmla="*/ 0 w 2"/>
                  <a:gd name="T3" fmla="*/ 1 h 1"/>
                  <a:gd name="T4" fmla="*/ 0 w 2"/>
                  <a:gd name="T5" fmla="*/ 1 h 1"/>
                  <a:gd name="T6" fmla="*/ 2 w 2"/>
                  <a:gd name="T7" fmla="*/ 0 h 1"/>
                  <a:gd name="T8" fmla="*/ 2 w 2"/>
                  <a:gd name="T9" fmla="*/ 0 h 1"/>
                  <a:gd name="T10" fmla="*/ 2 w 2"/>
                  <a:gd name="T11" fmla="*/ 0 h 1"/>
                  <a:gd name="T12" fmla="*/ 1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0" y="1"/>
                    </a:cubicBezTo>
                    <a:cubicBezTo>
                      <a:pt x="0" y="1"/>
                      <a:pt x="0" y="1"/>
                      <a:pt x="0" y="1"/>
                    </a:cubicBezTo>
                    <a:cubicBezTo>
                      <a:pt x="1" y="0"/>
                      <a:pt x="1" y="0"/>
                      <a:pt x="2" y="0"/>
                    </a:cubicBezTo>
                    <a:cubicBezTo>
                      <a:pt x="2" y="0"/>
                      <a:pt x="2" y="0"/>
                      <a:pt x="2" y="0"/>
                    </a:cubicBezTo>
                    <a:cubicBezTo>
                      <a:pt x="2" y="0"/>
                      <a:pt x="2" y="0"/>
                      <a:pt x="2" y="0"/>
                    </a:cubicBezTo>
                    <a:cubicBezTo>
                      <a:pt x="1" y="0"/>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8" name="Freeform 693"/>
              <p:cNvSpPr/>
              <p:nvPr/>
            </p:nvSpPr>
            <p:spPr bwMode="auto">
              <a:xfrm>
                <a:off x="3607" y="1429"/>
                <a:ext cx="5" cy="2"/>
              </a:xfrm>
              <a:custGeom>
                <a:avLst/>
                <a:gdLst>
                  <a:gd name="T0" fmla="*/ 0 w 2"/>
                  <a:gd name="T1" fmla="*/ 1 h 1"/>
                  <a:gd name="T2" fmla="*/ 0 w 2"/>
                  <a:gd name="T3" fmla="*/ 1 h 1"/>
                  <a:gd name="T4" fmla="*/ 0 w 2"/>
                  <a:gd name="T5" fmla="*/ 1 h 1"/>
                  <a:gd name="T6" fmla="*/ 1 w 2"/>
                  <a:gd name="T7" fmla="*/ 0 h 1"/>
                  <a:gd name="T8" fmla="*/ 2 w 2"/>
                  <a:gd name="T9" fmla="*/ 0 h 1"/>
                  <a:gd name="T10" fmla="*/ 2 w 2"/>
                  <a:gd name="T11" fmla="*/ 0 h 1"/>
                  <a:gd name="T12" fmla="*/ 1 w 2"/>
                  <a:gd name="T13" fmla="*/ 1 h 1"/>
                  <a:gd name="T14" fmla="*/ 0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1"/>
                    </a:moveTo>
                    <a:cubicBezTo>
                      <a:pt x="0" y="1"/>
                      <a:pt x="0" y="1"/>
                      <a:pt x="0" y="1"/>
                    </a:cubicBezTo>
                    <a:cubicBezTo>
                      <a:pt x="0" y="1"/>
                      <a:pt x="0" y="1"/>
                      <a:pt x="0" y="1"/>
                    </a:cubicBezTo>
                    <a:cubicBezTo>
                      <a:pt x="1" y="0"/>
                      <a:pt x="1" y="0"/>
                      <a:pt x="1" y="0"/>
                    </a:cubicBezTo>
                    <a:cubicBezTo>
                      <a:pt x="1" y="0"/>
                      <a:pt x="1" y="0"/>
                      <a:pt x="2" y="0"/>
                    </a:cubicBezTo>
                    <a:cubicBezTo>
                      <a:pt x="2" y="0"/>
                      <a:pt x="2" y="0"/>
                      <a:pt x="2" y="0"/>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9" name="Freeform 694"/>
              <p:cNvSpPr/>
              <p:nvPr/>
            </p:nvSpPr>
            <p:spPr bwMode="auto">
              <a:xfrm>
                <a:off x="3612" y="1429"/>
                <a:ext cx="2" cy="2"/>
              </a:xfrm>
              <a:custGeom>
                <a:avLst/>
                <a:gdLst>
                  <a:gd name="T0" fmla="*/ 0 w 1"/>
                  <a:gd name="T1" fmla="*/ 1 h 1"/>
                  <a:gd name="T2" fmla="*/ 0 w 1"/>
                  <a:gd name="T3" fmla="*/ 1 h 1"/>
                  <a:gd name="T4" fmla="*/ 0 w 1"/>
                  <a:gd name="T5" fmla="*/ 1 h 1"/>
                  <a:gd name="T6" fmla="*/ 1 w 1"/>
                  <a:gd name="T7" fmla="*/ 0 h 1"/>
                  <a:gd name="T8" fmla="*/ 1 w 1"/>
                  <a:gd name="T9" fmla="*/ 0 h 1"/>
                  <a:gd name="T10" fmla="*/ 1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0" y="1"/>
                      <a:pt x="0" y="1"/>
                      <a:pt x="0" y="1"/>
                    </a:cubicBezTo>
                    <a:cubicBezTo>
                      <a:pt x="0" y="1"/>
                      <a:pt x="0" y="0"/>
                      <a:pt x="1" y="0"/>
                    </a:cubicBezTo>
                    <a:cubicBezTo>
                      <a:pt x="1" y="0"/>
                      <a:pt x="1" y="0"/>
                      <a:pt x="1" y="0"/>
                    </a:cubicBezTo>
                    <a:cubicBezTo>
                      <a:pt x="1" y="0"/>
                      <a:pt x="1" y="0"/>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0" name="Freeform 695"/>
              <p:cNvSpPr/>
              <p:nvPr/>
            </p:nvSpPr>
            <p:spPr bwMode="auto">
              <a:xfrm>
                <a:off x="3614" y="1429"/>
                <a:ext cx="5" cy="5"/>
              </a:xfrm>
              <a:custGeom>
                <a:avLst/>
                <a:gdLst>
                  <a:gd name="T0" fmla="*/ 1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1 h 2"/>
                  <a:gd name="T14" fmla="*/ 1 w 2"/>
                  <a:gd name="T15" fmla="*/ 1 h 2"/>
                  <a:gd name="T16" fmla="*/ 1 w 2"/>
                  <a:gd name="T17" fmla="*/ 2 h 2"/>
                  <a:gd name="T18" fmla="*/ 1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2"/>
                    </a:moveTo>
                    <a:cubicBezTo>
                      <a:pt x="1" y="2"/>
                      <a:pt x="0" y="2"/>
                      <a:pt x="0" y="2"/>
                    </a:cubicBezTo>
                    <a:cubicBezTo>
                      <a:pt x="0" y="1"/>
                      <a:pt x="0" y="1"/>
                      <a:pt x="0" y="1"/>
                    </a:cubicBezTo>
                    <a:cubicBezTo>
                      <a:pt x="1" y="1"/>
                      <a:pt x="1" y="0"/>
                      <a:pt x="1" y="0"/>
                    </a:cubicBezTo>
                    <a:cubicBezTo>
                      <a:pt x="1" y="0"/>
                      <a:pt x="1" y="0"/>
                      <a:pt x="2" y="0"/>
                    </a:cubicBezTo>
                    <a:cubicBezTo>
                      <a:pt x="2" y="0"/>
                      <a:pt x="2" y="0"/>
                      <a:pt x="2" y="0"/>
                    </a:cubicBezTo>
                    <a:cubicBezTo>
                      <a:pt x="1" y="1"/>
                      <a:pt x="1" y="1"/>
                      <a:pt x="1" y="1"/>
                    </a:cubicBezTo>
                    <a:cubicBezTo>
                      <a:pt x="1" y="1"/>
                      <a:pt x="1" y="1"/>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1" name="Freeform 696"/>
              <p:cNvSpPr/>
              <p:nvPr/>
            </p:nvSpPr>
            <p:spPr bwMode="auto">
              <a:xfrm>
                <a:off x="3619" y="1429"/>
                <a:ext cx="3" cy="2"/>
              </a:xfrm>
              <a:custGeom>
                <a:avLst/>
                <a:gdLst>
                  <a:gd name="T0" fmla="*/ 0 w 1"/>
                  <a:gd name="T1" fmla="*/ 1 h 1"/>
                  <a:gd name="T2" fmla="*/ 0 w 1"/>
                  <a:gd name="T3" fmla="*/ 1 h 1"/>
                  <a:gd name="T4" fmla="*/ 0 w 1"/>
                  <a:gd name="T5" fmla="*/ 1 h 1"/>
                  <a:gd name="T6" fmla="*/ 0 w 1"/>
                  <a:gd name="T7" fmla="*/ 0 h 1"/>
                  <a:gd name="T8" fmla="*/ 1 w 1"/>
                  <a:gd name="T9" fmla="*/ 0 h 1"/>
                  <a:gd name="T10" fmla="*/ 1 w 1"/>
                  <a:gd name="T11" fmla="*/ 0 h 1"/>
                  <a:gd name="T12" fmla="*/ 0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0"/>
                      <a:pt x="0" y="0"/>
                      <a:pt x="0" y="0"/>
                    </a:cubicBezTo>
                    <a:cubicBezTo>
                      <a:pt x="0" y="0"/>
                      <a:pt x="0" y="0"/>
                      <a:pt x="1" y="0"/>
                    </a:cubicBezTo>
                    <a:cubicBezTo>
                      <a:pt x="1" y="0"/>
                      <a:pt x="1" y="0"/>
                      <a:pt x="1"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2" name="Freeform 697"/>
              <p:cNvSpPr>
                <a:spLocks noEditPoints="1"/>
              </p:cNvSpPr>
              <p:nvPr/>
            </p:nvSpPr>
            <p:spPr bwMode="auto">
              <a:xfrm>
                <a:off x="3656" y="1426"/>
                <a:ext cx="50" cy="43"/>
              </a:xfrm>
              <a:custGeom>
                <a:avLst/>
                <a:gdLst>
                  <a:gd name="T0" fmla="*/ 16 w 20"/>
                  <a:gd name="T1" fmla="*/ 17 h 17"/>
                  <a:gd name="T2" fmla="*/ 12 w 20"/>
                  <a:gd name="T3" fmla="*/ 16 h 17"/>
                  <a:gd name="T4" fmla="*/ 9 w 20"/>
                  <a:gd name="T5" fmla="*/ 14 h 17"/>
                  <a:gd name="T6" fmla="*/ 7 w 20"/>
                  <a:gd name="T7" fmla="*/ 12 h 17"/>
                  <a:gd name="T8" fmla="*/ 5 w 20"/>
                  <a:gd name="T9" fmla="*/ 11 h 17"/>
                  <a:gd name="T10" fmla="*/ 1 w 20"/>
                  <a:gd name="T11" fmla="*/ 7 h 17"/>
                  <a:gd name="T12" fmla="*/ 6 w 20"/>
                  <a:gd name="T13" fmla="*/ 0 h 17"/>
                  <a:gd name="T14" fmla="*/ 16 w 20"/>
                  <a:gd name="T15" fmla="*/ 3 h 17"/>
                  <a:gd name="T16" fmla="*/ 20 w 20"/>
                  <a:gd name="T17" fmla="*/ 11 h 17"/>
                  <a:gd name="T18" fmla="*/ 19 w 20"/>
                  <a:gd name="T19" fmla="*/ 16 h 17"/>
                  <a:gd name="T20" fmla="*/ 16 w 20"/>
                  <a:gd name="T21" fmla="*/ 17 h 17"/>
                  <a:gd name="T22" fmla="*/ 9 w 20"/>
                  <a:gd name="T23" fmla="*/ 1 h 17"/>
                  <a:gd name="T24" fmla="*/ 6 w 20"/>
                  <a:gd name="T25" fmla="*/ 1 h 17"/>
                  <a:gd name="T26" fmla="*/ 2 w 20"/>
                  <a:gd name="T27" fmla="*/ 6 h 17"/>
                  <a:gd name="T28" fmla="*/ 5 w 20"/>
                  <a:gd name="T29" fmla="*/ 10 h 17"/>
                  <a:gd name="T30" fmla="*/ 7 w 20"/>
                  <a:gd name="T31" fmla="*/ 11 h 17"/>
                  <a:gd name="T32" fmla="*/ 9 w 20"/>
                  <a:gd name="T33" fmla="*/ 13 h 17"/>
                  <a:gd name="T34" fmla="*/ 12 w 20"/>
                  <a:gd name="T35" fmla="*/ 15 h 17"/>
                  <a:gd name="T36" fmla="*/ 16 w 20"/>
                  <a:gd name="T37" fmla="*/ 16 h 17"/>
                  <a:gd name="T38" fmla="*/ 18 w 20"/>
                  <a:gd name="T39" fmla="*/ 15 h 17"/>
                  <a:gd name="T40" fmla="*/ 20 w 20"/>
                  <a:gd name="T41" fmla="*/ 11 h 17"/>
                  <a:gd name="T42" fmla="*/ 15 w 20"/>
                  <a:gd name="T43" fmla="*/ 3 h 17"/>
                  <a:gd name="T44" fmla="*/ 9 w 20"/>
                  <a:gd name="T4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7">
                    <a:moveTo>
                      <a:pt x="16" y="17"/>
                    </a:moveTo>
                    <a:cubicBezTo>
                      <a:pt x="14" y="17"/>
                      <a:pt x="13" y="16"/>
                      <a:pt x="12" y="16"/>
                    </a:cubicBezTo>
                    <a:cubicBezTo>
                      <a:pt x="11" y="15"/>
                      <a:pt x="10" y="14"/>
                      <a:pt x="9" y="14"/>
                    </a:cubicBezTo>
                    <a:cubicBezTo>
                      <a:pt x="8" y="13"/>
                      <a:pt x="7" y="12"/>
                      <a:pt x="7" y="12"/>
                    </a:cubicBezTo>
                    <a:cubicBezTo>
                      <a:pt x="6" y="11"/>
                      <a:pt x="6" y="11"/>
                      <a:pt x="5" y="11"/>
                    </a:cubicBezTo>
                    <a:cubicBezTo>
                      <a:pt x="3" y="10"/>
                      <a:pt x="1" y="9"/>
                      <a:pt x="1" y="7"/>
                    </a:cubicBezTo>
                    <a:cubicBezTo>
                      <a:pt x="0" y="4"/>
                      <a:pt x="3" y="1"/>
                      <a:pt x="6" y="0"/>
                    </a:cubicBezTo>
                    <a:cubicBezTo>
                      <a:pt x="9" y="0"/>
                      <a:pt x="13" y="0"/>
                      <a:pt x="16" y="3"/>
                    </a:cubicBezTo>
                    <a:cubicBezTo>
                      <a:pt x="19" y="5"/>
                      <a:pt x="20" y="8"/>
                      <a:pt x="20" y="11"/>
                    </a:cubicBezTo>
                    <a:cubicBezTo>
                      <a:pt x="20" y="13"/>
                      <a:pt x="20" y="15"/>
                      <a:pt x="19" y="16"/>
                    </a:cubicBezTo>
                    <a:cubicBezTo>
                      <a:pt x="18" y="16"/>
                      <a:pt x="17" y="17"/>
                      <a:pt x="16" y="17"/>
                    </a:cubicBezTo>
                    <a:close/>
                    <a:moveTo>
                      <a:pt x="9" y="1"/>
                    </a:moveTo>
                    <a:cubicBezTo>
                      <a:pt x="8" y="1"/>
                      <a:pt x="7" y="1"/>
                      <a:pt x="6" y="1"/>
                    </a:cubicBezTo>
                    <a:cubicBezTo>
                      <a:pt x="3" y="2"/>
                      <a:pt x="1" y="4"/>
                      <a:pt x="2" y="6"/>
                    </a:cubicBezTo>
                    <a:cubicBezTo>
                      <a:pt x="2" y="8"/>
                      <a:pt x="4" y="9"/>
                      <a:pt x="5" y="10"/>
                    </a:cubicBezTo>
                    <a:cubicBezTo>
                      <a:pt x="6" y="10"/>
                      <a:pt x="7" y="11"/>
                      <a:pt x="7" y="11"/>
                    </a:cubicBezTo>
                    <a:cubicBezTo>
                      <a:pt x="8" y="12"/>
                      <a:pt x="9" y="12"/>
                      <a:pt x="9" y="13"/>
                    </a:cubicBezTo>
                    <a:cubicBezTo>
                      <a:pt x="10" y="14"/>
                      <a:pt x="11" y="15"/>
                      <a:pt x="12" y="15"/>
                    </a:cubicBezTo>
                    <a:cubicBezTo>
                      <a:pt x="13" y="16"/>
                      <a:pt x="15" y="16"/>
                      <a:pt x="16" y="16"/>
                    </a:cubicBezTo>
                    <a:cubicBezTo>
                      <a:pt x="16" y="16"/>
                      <a:pt x="18" y="16"/>
                      <a:pt x="18" y="15"/>
                    </a:cubicBezTo>
                    <a:cubicBezTo>
                      <a:pt x="20" y="14"/>
                      <a:pt x="20" y="12"/>
                      <a:pt x="20" y="11"/>
                    </a:cubicBezTo>
                    <a:cubicBezTo>
                      <a:pt x="19" y="8"/>
                      <a:pt x="18" y="5"/>
                      <a:pt x="15" y="3"/>
                    </a:cubicBezTo>
                    <a:cubicBezTo>
                      <a:pt x="14" y="2"/>
                      <a:pt x="11"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3" name="Freeform 698"/>
              <p:cNvSpPr/>
              <p:nvPr/>
            </p:nvSpPr>
            <p:spPr bwMode="auto">
              <a:xfrm>
                <a:off x="3656" y="1434"/>
                <a:ext cx="50" cy="30"/>
              </a:xfrm>
              <a:custGeom>
                <a:avLst/>
                <a:gdLst>
                  <a:gd name="T0" fmla="*/ 16 w 20"/>
                  <a:gd name="T1" fmla="*/ 12 h 12"/>
                  <a:gd name="T2" fmla="*/ 13 w 20"/>
                  <a:gd name="T3" fmla="*/ 12 h 12"/>
                  <a:gd name="T4" fmla="*/ 10 w 20"/>
                  <a:gd name="T5" fmla="*/ 10 h 12"/>
                  <a:gd name="T6" fmla="*/ 10 w 20"/>
                  <a:gd name="T7" fmla="*/ 9 h 12"/>
                  <a:gd name="T8" fmla="*/ 4 w 20"/>
                  <a:gd name="T9" fmla="*/ 5 h 12"/>
                  <a:gd name="T10" fmla="*/ 4 w 20"/>
                  <a:gd name="T11" fmla="*/ 5 h 12"/>
                  <a:gd name="T12" fmla="*/ 1 w 20"/>
                  <a:gd name="T13" fmla="*/ 3 h 12"/>
                  <a:gd name="T14" fmla="*/ 1 w 20"/>
                  <a:gd name="T15" fmla="*/ 1 h 12"/>
                  <a:gd name="T16" fmla="*/ 2 w 20"/>
                  <a:gd name="T17" fmla="*/ 1 h 12"/>
                  <a:gd name="T18" fmla="*/ 2 w 20"/>
                  <a:gd name="T19" fmla="*/ 1 h 12"/>
                  <a:gd name="T20" fmla="*/ 2 w 20"/>
                  <a:gd name="T21" fmla="*/ 3 h 12"/>
                  <a:gd name="T22" fmla="*/ 4 w 20"/>
                  <a:gd name="T23" fmla="*/ 4 h 12"/>
                  <a:gd name="T24" fmla="*/ 4 w 20"/>
                  <a:gd name="T25" fmla="*/ 4 h 12"/>
                  <a:gd name="T26" fmla="*/ 10 w 20"/>
                  <a:gd name="T27" fmla="*/ 8 h 12"/>
                  <a:gd name="T28" fmla="*/ 11 w 20"/>
                  <a:gd name="T29" fmla="*/ 9 h 12"/>
                  <a:gd name="T30" fmla="*/ 13 w 20"/>
                  <a:gd name="T31" fmla="*/ 11 h 12"/>
                  <a:gd name="T32" fmla="*/ 19 w 20"/>
                  <a:gd name="T33" fmla="*/ 10 h 12"/>
                  <a:gd name="T34" fmla="*/ 20 w 20"/>
                  <a:gd name="T35" fmla="*/ 10 h 12"/>
                  <a:gd name="T36" fmla="*/ 20 w 20"/>
                  <a:gd name="T37" fmla="*/ 11 h 12"/>
                  <a:gd name="T38" fmla="*/ 16 w 20"/>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12">
                    <a:moveTo>
                      <a:pt x="16" y="12"/>
                    </a:moveTo>
                    <a:cubicBezTo>
                      <a:pt x="15" y="12"/>
                      <a:pt x="14" y="12"/>
                      <a:pt x="13" y="12"/>
                    </a:cubicBezTo>
                    <a:cubicBezTo>
                      <a:pt x="12" y="11"/>
                      <a:pt x="11" y="10"/>
                      <a:pt x="10" y="10"/>
                    </a:cubicBezTo>
                    <a:cubicBezTo>
                      <a:pt x="10" y="9"/>
                      <a:pt x="10" y="9"/>
                      <a:pt x="10" y="9"/>
                    </a:cubicBezTo>
                    <a:cubicBezTo>
                      <a:pt x="8" y="7"/>
                      <a:pt x="6" y="6"/>
                      <a:pt x="4" y="5"/>
                    </a:cubicBezTo>
                    <a:cubicBezTo>
                      <a:pt x="4" y="5"/>
                      <a:pt x="4" y="5"/>
                      <a:pt x="4" y="5"/>
                    </a:cubicBezTo>
                    <a:cubicBezTo>
                      <a:pt x="3" y="4"/>
                      <a:pt x="2" y="4"/>
                      <a:pt x="1" y="3"/>
                    </a:cubicBezTo>
                    <a:cubicBezTo>
                      <a:pt x="1" y="3"/>
                      <a:pt x="0" y="2"/>
                      <a:pt x="1" y="1"/>
                    </a:cubicBezTo>
                    <a:cubicBezTo>
                      <a:pt x="1" y="1"/>
                      <a:pt x="1" y="0"/>
                      <a:pt x="2" y="1"/>
                    </a:cubicBezTo>
                    <a:cubicBezTo>
                      <a:pt x="2" y="1"/>
                      <a:pt x="2" y="1"/>
                      <a:pt x="2" y="1"/>
                    </a:cubicBezTo>
                    <a:cubicBezTo>
                      <a:pt x="1" y="2"/>
                      <a:pt x="2" y="2"/>
                      <a:pt x="2" y="3"/>
                    </a:cubicBezTo>
                    <a:cubicBezTo>
                      <a:pt x="3" y="3"/>
                      <a:pt x="3" y="4"/>
                      <a:pt x="4" y="4"/>
                    </a:cubicBezTo>
                    <a:cubicBezTo>
                      <a:pt x="4" y="4"/>
                      <a:pt x="4" y="4"/>
                      <a:pt x="4" y="4"/>
                    </a:cubicBezTo>
                    <a:cubicBezTo>
                      <a:pt x="7" y="5"/>
                      <a:pt x="9" y="7"/>
                      <a:pt x="10" y="8"/>
                    </a:cubicBezTo>
                    <a:cubicBezTo>
                      <a:pt x="11" y="9"/>
                      <a:pt x="11" y="9"/>
                      <a:pt x="11" y="9"/>
                    </a:cubicBezTo>
                    <a:cubicBezTo>
                      <a:pt x="12" y="10"/>
                      <a:pt x="12" y="11"/>
                      <a:pt x="13" y="11"/>
                    </a:cubicBezTo>
                    <a:cubicBezTo>
                      <a:pt x="15" y="12"/>
                      <a:pt x="18" y="12"/>
                      <a:pt x="19" y="10"/>
                    </a:cubicBezTo>
                    <a:cubicBezTo>
                      <a:pt x="20" y="10"/>
                      <a:pt x="20" y="10"/>
                      <a:pt x="20" y="10"/>
                    </a:cubicBezTo>
                    <a:cubicBezTo>
                      <a:pt x="20" y="10"/>
                      <a:pt x="20" y="11"/>
                      <a:pt x="20" y="11"/>
                    </a:cubicBezTo>
                    <a:cubicBezTo>
                      <a:pt x="19" y="12"/>
                      <a:pt x="17"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4" name="Freeform 699"/>
              <p:cNvSpPr/>
              <p:nvPr/>
            </p:nvSpPr>
            <p:spPr bwMode="auto">
              <a:xfrm>
                <a:off x="3669" y="1431"/>
                <a:ext cx="24" cy="15"/>
              </a:xfrm>
              <a:custGeom>
                <a:avLst/>
                <a:gdLst>
                  <a:gd name="T0" fmla="*/ 1 w 10"/>
                  <a:gd name="T1" fmla="*/ 6 h 6"/>
                  <a:gd name="T2" fmla="*/ 0 w 10"/>
                  <a:gd name="T3" fmla="*/ 6 h 6"/>
                  <a:gd name="T4" fmla="*/ 2 w 10"/>
                  <a:gd name="T5" fmla="*/ 4 h 6"/>
                  <a:gd name="T6" fmla="*/ 4 w 10"/>
                  <a:gd name="T7" fmla="*/ 2 h 6"/>
                  <a:gd name="T8" fmla="*/ 5 w 10"/>
                  <a:gd name="T9" fmla="*/ 1 h 6"/>
                  <a:gd name="T10" fmla="*/ 10 w 10"/>
                  <a:gd name="T11" fmla="*/ 0 h 6"/>
                  <a:gd name="T12" fmla="*/ 10 w 10"/>
                  <a:gd name="T13" fmla="*/ 0 h 6"/>
                  <a:gd name="T14" fmla="*/ 10 w 10"/>
                  <a:gd name="T15" fmla="*/ 1 h 6"/>
                  <a:gd name="T16" fmla="*/ 6 w 10"/>
                  <a:gd name="T17" fmla="*/ 2 h 6"/>
                  <a:gd name="T18" fmla="*/ 4 w 10"/>
                  <a:gd name="T19" fmla="*/ 3 h 6"/>
                  <a:gd name="T20" fmla="*/ 2 w 10"/>
                  <a:gd name="T21" fmla="*/ 4 h 6"/>
                  <a:gd name="T22" fmla="*/ 1 w 10"/>
                  <a:gd name="T23" fmla="*/ 6 h 6"/>
                  <a:gd name="T24" fmla="*/ 1 w 10"/>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6"/>
                    </a:moveTo>
                    <a:cubicBezTo>
                      <a:pt x="0" y="6"/>
                      <a:pt x="0" y="6"/>
                      <a:pt x="0" y="6"/>
                    </a:cubicBezTo>
                    <a:cubicBezTo>
                      <a:pt x="0" y="5"/>
                      <a:pt x="1" y="4"/>
                      <a:pt x="2" y="4"/>
                    </a:cubicBezTo>
                    <a:cubicBezTo>
                      <a:pt x="2" y="3"/>
                      <a:pt x="3" y="3"/>
                      <a:pt x="4" y="2"/>
                    </a:cubicBezTo>
                    <a:cubicBezTo>
                      <a:pt x="5" y="1"/>
                      <a:pt x="5" y="1"/>
                      <a:pt x="5" y="1"/>
                    </a:cubicBezTo>
                    <a:cubicBezTo>
                      <a:pt x="7" y="1"/>
                      <a:pt x="8" y="0"/>
                      <a:pt x="10" y="0"/>
                    </a:cubicBezTo>
                    <a:cubicBezTo>
                      <a:pt x="10" y="0"/>
                      <a:pt x="10" y="0"/>
                      <a:pt x="10" y="0"/>
                    </a:cubicBezTo>
                    <a:cubicBezTo>
                      <a:pt x="10" y="1"/>
                      <a:pt x="10" y="1"/>
                      <a:pt x="10" y="1"/>
                    </a:cubicBezTo>
                    <a:cubicBezTo>
                      <a:pt x="8" y="1"/>
                      <a:pt x="7" y="1"/>
                      <a:pt x="6" y="2"/>
                    </a:cubicBezTo>
                    <a:cubicBezTo>
                      <a:pt x="4" y="3"/>
                      <a:pt x="4" y="3"/>
                      <a:pt x="4" y="3"/>
                    </a:cubicBezTo>
                    <a:cubicBezTo>
                      <a:pt x="4" y="3"/>
                      <a:pt x="3" y="4"/>
                      <a:pt x="2" y="4"/>
                    </a:cubicBezTo>
                    <a:cubicBezTo>
                      <a:pt x="2" y="5"/>
                      <a:pt x="1" y="5"/>
                      <a:pt x="1" y="6"/>
                    </a:cubicBezTo>
                    <a:cubicBezTo>
                      <a:pt x="1" y="6"/>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5" name="Freeform 700"/>
              <p:cNvSpPr/>
              <p:nvPr/>
            </p:nvSpPr>
            <p:spPr bwMode="auto">
              <a:xfrm>
                <a:off x="3666" y="1429"/>
                <a:ext cx="15" cy="10"/>
              </a:xfrm>
              <a:custGeom>
                <a:avLst/>
                <a:gdLst>
                  <a:gd name="T0" fmla="*/ 6 w 6"/>
                  <a:gd name="T1" fmla="*/ 4 h 4"/>
                  <a:gd name="T2" fmla="*/ 5 w 6"/>
                  <a:gd name="T3" fmla="*/ 3 h 4"/>
                  <a:gd name="T4" fmla="*/ 5 w 6"/>
                  <a:gd name="T5" fmla="*/ 3 h 4"/>
                  <a:gd name="T6" fmla="*/ 0 w 6"/>
                  <a:gd name="T7" fmla="*/ 1 h 4"/>
                  <a:gd name="T8" fmla="*/ 0 w 6"/>
                  <a:gd name="T9" fmla="*/ 0 h 4"/>
                  <a:gd name="T10" fmla="*/ 1 w 6"/>
                  <a:gd name="T11" fmla="*/ 0 h 4"/>
                  <a:gd name="T12" fmla="*/ 6 w 6"/>
                  <a:gd name="T13" fmla="*/ 2 h 4"/>
                  <a:gd name="T14" fmla="*/ 6 w 6"/>
                  <a:gd name="T15" fmla="*/ 3 h 4"/>
                  <a:gd name="T16" fmla="*/ 6 w 6"/>
                  <a:gd name="T17" fmla="*/ 4 h 4"/>
                  <a:gd name="T18" fmla="*/ 6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4"/>
                    </a:moveTo>
                    <a:cubicBezTo>
                      <a:pt x="5" y="4"/>
                      <a:pt x="5" y="3"/>
                      <a:pt x="5" y="3"/>
                    </a:cubicBezTo>
                    <a:cubicBezTo>
                      <a:pt x="5" y="3"/>
                      <a:pt x="5" y="3"/>
                      <a:pt x="5" y="3"/>
                    </a:cubicBezTo>
                    <a:cubicBezTo>
                      <a:pt x="4" y="2"/>
                      <a:pt x="2" y="1"/>
                      <a:pt x="0" y="1"/>
                    </a:cubicBezTo>
                    <a:cubicBezTo>
                      <a:pt x="0" y="1"/>
                      <a:pt x="0" y="0"/>
                      <a:pt x="0" y="0"/>
                    </a:cubicBezTo>
                    <a:cubicBezTo>
                      <a:pt x="0" y="0"/>
                      <a:pt x="0" y="0"/>
                      <a:pt x="1" y="0"/>
                    </a:cubicBezTo>
                    <a:cubicBezTo>
                      <a:pt x="2" y="1"/>
                      <a:pt x="4" y="1"/>
                      <a:pt x="6" y="2"/>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6" name="Freeform 701"/>
              <p:cNvSpPr>
                <a:spLocks noEditPoints="1"/>
              </p:cNvSpPr>
              <p:nvPr/>
            </p:nvSpPr>
            <p:spPr bwMode="auto">
              <a:xfrm>
                <a:off x="3541" y="1436"/>
                <a:ext cx="108" cy="25"/>
              </a:xfrm>
              <a:custGeom>
                <a:avLst/>
                <a:gdLst>
                  <a:gd name="T0" fmla="*/ 6 w 44"/>
                  <a:gd name="T1" fmla="*/ 10 h 10"/>
                  <a:gd name="T2" fmla="*/ 0 w 44"/>
                  <a:gd name="T3" fmla="*/ 9 h 10"/>
                  <a:gd name="T4" fmla="*/ 0 w 44"/>
                  <a:gd name="T5" fmla="*/ 9 h 10"/>
                  <a:gd name="T6" fmla="*/ 0 w 44"/>
                  <a:gd name="T7" fmla="*/ 9 h 10"/>
                  <a:gd name="T8" fmla="*/ 5 w 44"/>
                  <a:gd name="T9" fmla="*/ 1 h 10"/>
                  <a:gd name="T10" fmla="*/ 6 w 44"/>
                  <a:gd name="T11" fmla="*/ 1 h 10"/>
                  <a:gd name="T12" fmla="*/ 39 w 44"/>
                  <a:gd name="T13" fmla="*/ 0 h 10"/>
                  <a:gd name="T14" fmla="*/ 41 w 44"/>
                  <a:gd name="T15" fmla="*/ 1 h 10"/>
                  <a:gd name="T16" fmla="*/ 42 w 44"/>
                  <a:gd name="T17" fmla="*/ 2 h 10"/>
                  <a:gd name="T18" fmla="*/ 44 w 44"/>
                  <a:gd name="T19" fmla="*/ 9 h 10"/>
                  <a:gd name="T20" fmla="*/ 44 w 44"/>
                  <a:gd name="T21" fmla="*/ 9 h 10"/>
                  <a:gd name="T22" fmla="*/ 44 w 44"/>
                  <a:gd name="T23" fmla="*/ 9 h 10"/>
                  <a:gd name="T24" fmla="*/ 6 w 44"/>
                  <a:gd name="T25" fmla="*/ 10 h 10"/>
                  <a:gd name="T26" fmla="*/ 1 w 44"/>
                  <a:gd name="T27" fmla="*/ 9 h 10"/>
                  <a:gd name="T28" fmla="*/ 6 w 44"/>
                  <a:gd name="T29" fmla="*/ 9 h 10"/>
                  <a:gd name="T30" fmla="*/ 7 w 44"/>
                  <a:gd name="T31" fmla="*/ 9 h 10"/>
                  <a:gd name="T32" fmla="*/ 43 w 44"/>
                  <a:gd name="T33" fmla="*/ 9 h 10"/>
                  <a:gd name="T34" fmla="*/ 41 w 44"/>
                  <a:gd name="T35" fmla="*/ 2 h 10"/>
                  <a:gd name="T36" fmla="*/ 40 w 44"/>
                  <a:gd name="T37" fmla="*/ 1 h 10"/>
                  <a:gd name="T38" fmla="*/ 39 w 44"/>
                  <a:gd name="T39" fmla="*/ 1 h 10"/>
                  <a:gd name="T40" fmla="*/ 6 w 44"/>
                  <a:gd name="T41" fmla="*/ 2 h 10"/>
                  <a:gd name="T42" fmla="*/ 1 w 44"/>
                  <a:gd name="T43"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10">
                    <a:moveTo>
                      <a:pt x="6" y="10"/>
                    </a:moveTo>
                    <a:cubicBezTo>
                      <a:pt x="4" y="10"/>
                      <a:pt x="2" y="10"/>
                      <a:pt x="0" y="9"/>
                    </a:cubicBezTo>
                    <a:cubicBezTo>
                      <a:pt x="0" y="9"/>
                      <a:pt x="0" y="9"/>
                      <a:pt x="0" y="9"/>
                    </a:cubicBezTo>
                    <a:cubicBezTo>
                      <a:pt x="0" y="9"/>
                      <a:pt x="0" y="9"/>
                      <a:pt x="0" y="9"/>
                    </a:cubicBezTo>
                    <a:cubicBezTo>
                      <a:pt x="5" y="1"/>
                      <a:pt x="5" y="1"/>
                      <a:pt x="5" y="1"/>
                    </a:cubicBezTo>
                    <a:cubicBezTo>
                      <a:pt x="5" y="1"/>
                      <a:pt x="6" y="1"/>
                      <a:pt x="6" y="1"/>
                    </a:cubicBezTo>
                    <a:cubicBezTo>
                      <a:pt x="17" y="0"/>
                      <a:pt x="28" y="0"/>
                      <a:pt x="39" y="0"/>
                    </a:cubicBezTo>
                    <a:cubicBezTo>
                      <a:pt x="40" y="0"/>
                      <a:pt x="40" y="0"/>
                      <a:pt x="41" y="1"/>
                    </a:cubicBezTo>
                    <a:cubicBezTo>
                      <a:pt x="41" y="1"/>
                      <a:pt x="42" y="2"/>
                      <a:pt x="42" y="2"/>
                    </a:cubicBezTo>
                    <a:cubicBezTo>
                      <a:pt x="44" y="9"/>
                      <a:pt x="44" y="9"/>
                      <a:pt x="44" y="9"/>
                    </a:cubicBezTo>
                    <a:cubicBezTo>
                      <a:pt x="44" y="9"/>
                      <a:pt x="44" y="9"/>
                      <a:pt x="44" y="9"/>
                    </a:cubicBezTo>
                    <a:cubicBezTo>
                      <a:pt x="44" y="9"/>
                      <a:pt x="44" y="9"/>
                      <a:pt x="44" y="9"/>
                    </a:cubicBezTo>
                    <a:lnTo>
                      <a:pt x="6" y="10"/>
                    </a:lnTo>
                    <a:close/>
                    <a:moveTo>
                      <a:pt x="1" y="9"/>
                    </a:moveTo>
                    <a:cubicBezTo>
                      <a:pt x="2" y="9"/>
                      <a:pt x="4" y="9"/>
                      <a:pt x="6" y="9"/>
                    </a:cubicBezTo>
                    <a:cubicBezTo>
                      <a:pt x="7" y="9"/>
                      <a:pt x="7" y="9"/>
                      <a:pt x="7" y="9"/>
                    </a:cubicBezTo>
                    <a:cubicBezTo>
                      <a:pt x="43" y="9"/>
                      <a:pt x="43" y="9"/>
                      <a:pt x="43" y="9"/>
                    </a:cubicBezTo>
                    <a:cubicBezTo>
                      <a:pt x="41" y="2"/>
                      <a:pt x="41" y="2"/>
                      <a:pt x="41" y="2"/>
                    </a:cubicBezTo>
                    <a:cubicBezTo>
                      <a:pt x="41" y="2"/>
                      <a:pt x="41" y="2"/>
                      <a:pt x="40" y="1"/>
                    </a:cubicBezTo>
                    <a:cubicBezTo>
                      <a:pt x="40" y="1"/>
                      <a:pt x="40" y="1"/>
                      <a:pt x="39" y="1"/>
                    </a:cubicBezTo>
                    <a:cubicBezTo>
                      <a:pt x="28" y="1"/>
                      <a:pt x="17" y="1"/>
                      <a:pt x="6" y="2"/>
                    </a:cubicBezTo>
                    <a:lnTo>
                      <a:pt x="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7" name="Freeform 702"/>
              <p:cNvSpPr/>
              <p:nvPr/>
            </p:nvSpPr>
            <p:spPr bwMode="auto">
              <a:xfrm>
                <a:off x="3538" y="1461"/>
                <a:ext cx="111" cy="3"/>
              </a:xfrm>
              <a:custGeom>
                <a:avLst/>
                <a:gdLst>
                  <a:gd name="T0" fmla="*/ 1 w 45"/>
                  <a:gd name="T1" fmla="*/ 1 h 1"/>
                  <a:gd name="T2" fmla="*/ 0 w 45"/>
                  <a:gd name="T3" fmla="*/ 1 h 1"/>
                  <a:gd name="T4" fmla="*/ 1 w 45"/>
                  <a:gd name="T5" fmla="*/ 0 h 1"/>
                  <a:gd name="T6" fmla="*/ 45 w 45"/>
                  <a:gd name="T7" fmla="*/ 0 h 1"/>
                  <a:gd name="T8" fmla="*/ 45 w 45"/>
                  <a:gd name="T9" fmla="*/ 0 h 1"/>
                  <a:gd name="T10" fmla="*/ 45 w 45"/>
                  <a:gd name="T11" fmla="*/ 1 h 1"/>
                  <a:gd name="T12" fmla="*/ 1 w 4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5" h="1">
                    <a:moveTo>
                      <a:pt x="1" y="1"/>
                    </a:moveTo>
                    <a:cubicBezTo>
                      <a:pt x="1" y="1"/>
                      <a:pt x="0" y="1"/>
                      <a:pt x="0" y="1"/>
                    </a:cubicBezTo>
                    <a:cubicBezTo>
                      <a:pt x="0" y="0"/>
                      <a:pt x="1" y="0"/>
                      <a:pt x="1" y="0"/>
                    </a:cubicBezTo>
                    <a:cubicBezTo>
                      <a:pt x="45" y="0"/>
                      <a:pt x="45" y="0"/>
                      <a:pt x="45" y="0"/>
                    </a:cubicBezTo>
                    <a:cubicBezTo>
                      <a:pt x="45" y="0"/>
                      <a:pt x="45" y="0"/>
                      <a:pt x="45" y="0"/>
                    </a:cubicBezTo>
                    <a:cubicBezTo>
                      <a:pt x="45" y="1"/>
                      <a:pt x="45" y="1"/>
                      <a:pt x="45"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8" name="Freeform 703"/>
              <p:cNvSpPr/>
              <p:nvPr/>
            </p:nvSpPr>
            <p:spPr bwMode="auto">
              <a:xfrm>
                <a:off x="3646" y="1456"/>
                <a:ext cx="3" cy="8"/>
              </a:xfrm>
              <a:custGeom>
                <a:avLst/>
                <a:gdLst>
                  <a:gd name="T0" fmla="*/ 1 w 1"/>
                  <a:gd name="T1" fmla="*/ 3 h 3"/>
                  <a:gd name="T2" fmla="*/ 1 w 1"/>
                  <a:gd name="T3" fmla="*/ 3 h 3"/>
                  <a:gd name="T4" fmla="*/ 0 w 1"/>
                  <a:gd name="T5" fmla="*/ 2 h 3"/>
                  <a:gd name="T6" fmla="*/ 0 w 1"/>
                  <a:gd name="T7" fmla="*/ 1 h 3"/>
                  <a:gd name="T8" fmla="*/ 1 w 1"/>
                  <a:gd name="T9" fmla="*/ 1 h 3"/>
                  <a:gd name="T10" fmla="*/ 1 w 1"/>
                  <a:gd name="T11" fmla="*/ 1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3"/>
                      <a:pt x="0" y="3"/>
                      <a:pt x="0" y="2"/>
                    </a:cubicBezTo>
                    <a:cubicBezTo>
                      <a:pt x="0" y="1"/>
                      <a:pt x="0" y="1"/>
                      <a:pt x="0" y="1"/>
                    </a:cubicBezTo>
                    <a:cubicBezTo>
                      <a:pt x="0" y="1"/>
                      <a:pt x="1" y="0"/>
                      <a:pt x="1" y="1"/>
                    </a:cubicBezTo>
                    <a:cubicBezTo>
                      <a:pt x="1" y="1"/>
                      <a:pt x="1" y="1"/>
                      <a:pt x="1" y="1"/>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9" name="Freeform 704"/>
              <p:cNvSpPr/>
              <p:nvPr/>
            </p:nvSpPr>
            <p:spPr bwMode="auto">
              <a:xfrm>
                <a:off x="3538" y="1456"/>
                <a:ext cx="3" cy="8"/>
              </a:xfrm>
              <a:custGeom>
                <a:avLst/>
                <a:gdLst>
                  <a:gd name="T0" fmla="*/ 1 w 1"/>
                  <a:gd name="T1" fmla="*/ 3 h 3"/>
                  <a:gd name="T2" fmla="*/ 1 w 1"/>
                  <a:gd name="T3" fmla="*/ 3 h 3"/>
                  <a:gd name="T4" fmla="*/ 0 w 1"/>
                  <a:gd name="T5" fmla="*/ 1 h 3"/>
                  <a:gd name="T6" fmla="*/ 1 w 1"/>
                  <a:gd name="T7" fmla="*/ 0 h 3"/>
                  <a:gd name="T8" fmla="*/ 1 w 1"/>
                  <a:gd name="T9" fmla="*/ 1 h 3"/>
                  <a:gd name="T10" fmla="*/ 1 w 1"/>
                  <a:gd name="T11" fmla="*/ 3 h 3"/>
                  <a:gd name="T12" fmla="*/ 1 w 1"/>
                  <a:gd name="T13" fmla="*/ 3 h 3"/>
                  <a:gd name="T14" fmla="*/ 1 w 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3"/>
                    </a:moveTo>
                    <a:cubicBezTo>
                      <a:pt x="1" y="3"/>
                      <a:pt x="1" y="3"/>
                      <a:pt x="1" y="3"/>
                    </a:cubicBezTo>
                    <a:cubicBezTo>
                      <a:pt x="0" y="2"/>
                      <a:pt x="0" y="1"/>
                      <a:pt x="0" y="1"/>
                    </a:cubicBezTo>
                    <a:cubicBezTo>
                      <a:pt x="0" y="0"/>
                      <a:pt x="1" y="0"/>
                      <a:pt x="1" y="0"/>
                    </a:cubicBezTo>
                    <a:cubicBezTo>
                      <a:pt x="1" y="0"/>
                      <a:pt x="1" y="1"/>
                      <a:pt x="1" y="1"/>
                    </a:cubicBezTo>
                    <a:cubicBezTo>
                      <a:pt x="1" y="1"/>
                      <a:pt x="1" y="2"/>
                      <a:pt x="1" y="3"/>
                    </a:cubicBezTo>
                    <a:cubicBezTo>
                      <a:pt x="1" y="3"/>
                      <a:pt x="1" y="3"/>
                      <a:pt x="1"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0" name="Freeform 705"/>
              <p:cNvSpPr>
                <a:spLocks noEditPoints="1"/>
              </p:cNvSpPr>
              <p:nvPr/>
            </p:nvSpPr>
            <p:spPr bwMode="auto">
              <a:xfrm>
                <a:off x="3568" y="1449"/>
                <a:ext cx="46" cy="7"/>
              </a:xfrm>
              <a:custGeom>
                <a:avLst/>
                <a:gdLst>
                  <a:gd name="T0" fmla="*/ 18 w 19"/>
                  <a:gd name="T1" fmla="*/ 3 h 3"/>
                  <a:gd name="T2" fmla="*/ 0 w 19"/>
                  <a:gd name="T3" fmla="*/ 3 h 3"/>
                  <a:gd name="T4" fmla="*/ 0 w 19"/>
                  <a:gd name="T5" fmla="*/ 2 h 3"/>
                  <a:gd name="T6" fmla="*/ 0 w 19"/>
                  <a:gd name="T7" fmla="*/ 2 h 3"/>
                  <a:gd name="T8" fmla="*/ 0 w 19"/>
                  <a:gd name="T9" fmla="*/ 1 h 3"/>
                  <a:gd name="T10" fmla="*/ 0 w 19"/>
                  <a:gd name="T11" fmla="*/ 1 h 3"/>
                  <a:gd name="T12" fmla="*/ 0 w 19"/>
                  <a:gd name="T13" fmla="*/ 0 h 3"/>
                  <a:gd name="T14" fmla="*/ 18 w 19"/>
                  <a:gd name="T15" fmla="*/ 0 h 3"/>
                  <a:gd name="T16" fmla="*/ 19 w 19"/>
                  <a:gd name="T17" fmla="*/ 1 h 3"/>
                  <a:gd name="T18" fmla="*/ 19 w 19"/>
                  <a:gd name="T19" fmla="*/ 2 h 3"/>
                  <a:gd name="T20" fmla="*/ 19 w 19"/>
                  <a:gd name="T21" fmla="*/ 3 h 3"/>
                  <a:gd name="T22" fmla="*/ 18 w 19"/>
                  <a:gd name="T23" fmla="*/ 3 h 3"/>
                  <a:gd name="T24" fmla="*/ 9 w 19"/>
                  <a:gd name="T25" fmla="*/ 2 h 3"/>
                  <a:gd name="T26" fmla="*/ 18 w 19"/>
                  <a:gd name="T27" fmla="*/ 2 h 3"/>
                  <a:gd name="T28" fmla="*/ 18 w 19"/>
                  <a:gd name="T29" fmla="*/ 1 h 3"/>
                  <a:gd name="T30" fmla="*/ 1 w 19"/>
                  <a:gd name="T31" fmla="*/ 1 h 3"/>
                  <a:gd name="T32" fmla="*/ 1 w 19"/>
                  <a:gd name="T33" fmla="*/ 2 h 3"/>
                  <a:gd name="T34" fmla="*/ 1 w 19"/>
                  <a:gd name="T35" fmla="*/ 2 h 3"/>
                  <a:gd name="T36" fmla="*/ 9 w 19"/>
                  <a:gd name="T3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
                    <a:moveTo>
                      <a:pt x="18" y="3"/>
                    </a:moveTo>
                    <a:cubicBezTo>
                      <a:pt x="12" y="3"/>
                      <a:pt x="6" y="2"/>
                      <a:pt x="0" y="3"/>
                    </a:cubicBezTo>
                    <a:cubicBezTo>
                      <a:pt x="0" y="3"/>
                      <a:pt x="0" y="3"/>
                      <a:pt x="0" y="2"/>
                    </a:cubicBezTo>
                    <a:cubicBezTo>
                      <a:pt x="0" y="2"/>
                      <a:pt x="0" y="2"/>
                      <a:pt x="0" y="2"/>
                    </a:cubicBezTo>
                    <a:cubicBezTo>
                      <a:pt x="0" y="1"/>
                      <a:pt x="0" y="1"/>
                      <a:pt x="0" y="1"/>
                    </a:cubicBezTo>
                    <a:cubicBezTo>
                      <a:pt x="0" y="1"/>
                      <a:pt x="0" y="1"/>
                      <a:pt x="0" y="1"/>
                    </a:cubicBezTo>
                    <a:cubicBezTo>
                      <a:pt x="0" y="1"/>
                      <a:pt x="0" y="0"/>
                      <a:pt x="0" y="0"/>
                    </a:cubicBezTo>
                    <a:cubicBezTo>
                      <a:pt x="7" y="0"/>
                      <a:pt x="12" y="0"/>
                      <a:pt x="18" y="0"/>
                    </a:cubicBezTo>
                    <a:cubicBezTo>
                      <a:pt x="19" y="0"/>
                      <a:pt x="19" y="1"/>
                      <a:pt x="19" y="1"/>
                    </a:cubicBezTo>
                    <a:cubicBezTo>
                      <a:pt x="19" y="2"/>
                      <a:pt x="19" y="2"/>
                      <a:pt x="19" y="2"/>
                    </a:cubicBezTo>
                    <a:cubicBezTo>
                      <a:pt x="19" y="2"/>
                      <a:pt x="19" y="2"/>
                      <a:pt x="19" y="3"/>
                    </a:cubicBezTo>
                    <a:cubicBezTo>
                      <a:pt x="18" y="3"/>
                      <a:pt x="18" y="3"/>
                      <a:pt x="18" y="3"/>
                    </a:cubicBezTo>
                    <a:close/>
                    <a:moveTo>
                      <a:pt x="9" y="2"/>
                    </a:moveTo>
                    <a:cubicBezTo>
                      <a:pt x="12" y="2"/>
                      <a:pt x="15" y="2"/>
                      <a:pt x="18" y="2"/>
                    </a:cubicBezTo>
                    <a:cubicBezTo>
                      <a:pt x="18" y="1"/>
                      <a:pt x="18" y="1"/>
                      <a:pt x="18" y="1"/>
                    </a:cubicBezTo>
                    <a:cubicBezTo>
                      <a:pt x="12" y="1"/>
                      <a:pt x="7" y="1"/>
                      <a:pt x="1" y="1"/>
                    </a:cubicBezTo>
                    <a:cubicBezTo>
                      <a:pt x="1" y="1"/>
                      <a:pt x="1" y="1"/>
                      <a:pt x="1" y="2"/>
                    </a:cubicBezTo>
                    <a:cubicBezTo>
                      <a:pt x="1" y="2"/>
                      <a:pt x="1" y="2"/>
                      <a:pt x="1" y="2"/>
                    </a:cubicBezTo>
                    <a:cubicBezTo>
                      <a:pt x="3" y="2"/>
                      <a:pt x="6"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1" name="Freeform 706"/>
              <p:cNvSpPr>
                <a:spLocks noEditPoints="1"/>
              </p:cNvSpPr>
              <p:nvPr/>
            </p:nvSpPr>
            <p:spPr bwMode="auto">
              <a:xfrm>
                <a:off x="3555" y="1441"/>
                <a:ext cx="18" cy="5"/>
              </a:xfrm>
              <a:custGeom>
                <a:avLst/>
                <a:gdLst>
                  <a:gd name="T0" fmla="*/ 0 w 7"/>
                  <a:gd name="T1" fmla="*/ 2 h 2"/>
                  <a:gd name="T2" fmla="*/ 0 w 7"/>
                  <a:gd name="T3" fmla="*/ 2 h 2"/>
                  <a:gd name="T4" fmla="*/ 1 w 7"/>
                  <a:gd name="T5" fmla="*/ 1 h 2"/>
                  <a:gd name="T6" fmla="*/ 1 w 7"/>
                  <a:gd name="T7" fmla="*/ 1 h 2"/>
                  <a:gd name="T8" fmla="*/ 1 w 7"/>
                  <a:gd name="T9" fmla="*/ 0 h 2"/>
                  <a:gd name="T10" fmla="*/ 2 w 7"/>
                  <a:gd name="T11" fmla="*/ 0 h 2"/>
                  <a:gd name="T12" fmla="*/ 6 w 7"/>
                  <a:gd name="T13" fmla="*/ 0 h 2"/>
                  <a:gd name="T14" fmla="*/ 7 w 7"/>
                  <a:gd name="T15" fmla="*/ 0 h 2"/>
                  <a:gd name="T16" fmla="*/ 7 w 7"/>
                  <a:gd name="T17" fmla="*/ 1 h 2"/>
                  <a:gd name="T18" fmla="*/ 6 w 7"/>
                  <a:gd name="T19" fmla="*/ 2 h 2"/>
                  <a:gd name="T20" fmla="*/ 6 w 7"/>
                  <a:gd name="T21" fmla="*/ 2 h 2"/>
                  <a:gd name="T22" fmla="*/ 6 w 7"/>
                  <a:gd name="T23" fmla="*/ 2 h 2"/>
                  <a:gd name="T24" fmla="*/ 0 w 7"/>
                  <a:gd name="T25" fmla="*/ 2 h 2"/>
                  <a:gd name="T26" fmla="*/ 2 w 7"/>
                  <a:gd name="T27" fmla="*/ 1 h 2"/>
                  <a:gd name="T28" fmla="*/ 1 w 7"/>
                  <a:gd name="T29" fmla="*/ 1 h 2"/>
                  <a:gd name="T30" fmla="*/ 5 w 7"/>
                  <a:gd name="T31" fmla="*/ 1 h 2"/>
                  <a:gd name="T32" fmla="*/ 5 w 7"/>
                  <a:gd name="T33" fmla="*/ 1 h 2"/>
                  <a:gd name="T34" fmla="*/ 6 w 7"/>
                  <a:gd name="T35" fmla="*/ 1 h 2"/>
                  <a:gd name="T36" fmla="*/ 2 w 7"/>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2">
                    <a:moveTo>
                      <a:pt x="0" y="2"/>
                    </a:moveTo>
                    <a:cubicBezTo>
                      <a:pt x="0" y="2"/>
                      <a:pt x="0" y="2"/>
                      <a:pt x="0" y="2"/>
                    </a:cubicBezTo>
                    <a:cubicBezTo>
                      <a:pt x="0" y="2"/>
                      <a:pt x="0" y="1"/>
                      <a:pt x="1" y="1"/>
                    </a:cubicBezTo>
                    <a:cubicBezTo>
                      <a:pt x="1" y="1"/>
                      <a:pt x="1" y="1"/>
                      <a:pt x="1" y="1"/>
                    </a:cubicBezTo>
                    <a:cubicBezTo>
                      <a:pt x="1" y="0"/>
                      <a:pt x="1" y="0"/>
                      <a:pt x="1" y="0"/>
                    </a:cubicBezTo>
                    <a:cubicBezTo>
                      <a:pt x="1" y="0"/>
                      <a:pt x="1" y="0"/>
                      <a:pt x="2" y="0"/>
                    </a:cubicBezTo>
                    <a:cubicBezTo>
                      <a:pt x="3" y="0"/>
                      <a:pt x="5" y="0"/>
                      <a:pt x="6" y="0"/>
                    </a:cubicBezTo>
                    <a:cubicBezTo>
                      <a:pt x="6" y="0"/>
                      <a:pt x="6" y="0"/>
                      <a:pt x="7" y="0"/>
                    </a:cubicBezTo>
                    <a:cubicBezTo>
                      <a:pt x="7" y="0"/>
                      <a:pt x="7" y="0"/>
                      <a:pt x="7" y="1"/>
                    </a:cubicBezTo>
                    <a:cubicBezTo>
                      <a:pt x="6" y="1"/>
                      <a:pt x="6" y="1"/>
                      <a:pt x="6" y="2"/>
                    </a:cubicBezTo>
                    <a:cubicBezTo>
                      <a:pt x="6" y="2"/>
                      <a:pt x="6" y="2"/>
                      <a:pt x="6" y="2"/>
                    </a:cubicBezTo>
                    <a:cubicBezTo>
                      <a:pt x="6" y="2"/>
                      <a:pt x="6" y="2"/>
                      <a:pt x="6" y="2"/>
                    </a:cubicBezTo>
                    <a:cubicBezTo>
                      <a:pt x="4" y="2"/>
                      <a:pt x="2" y="2"/>
                      <a:pt x="0" y="2"/>
                    </a:cubicBezTo>
                    <a:close/>
                    <a:moveTo>
                      <a:pt x="2" y="1"/>
                    </a:moveTo>
                    <a:cubicBezTo>
                      <a:pt x="2" y="1"/>
                      <a:pt x="2" y="1"/>
                      <a:pt x="1" y="1"/>
                    </a:cubicBezTo>
                    <a:cubicBezTo>
                      <a:pt x="3" y="1"/>
                      <a:pt x="4" y="1"/>
                      <a:pt x="5" y="1"/>
                    </a:cubicBezTo>
                    <a:cubicBezTo>
                      <a:pt x="5" y="1"/>
                      <a:pt x="5" y="1"/>
                      <a:pt x="5" y="1"/>
                    </a:cubicBezTo>
                    <a:cubicBezTo>
                      <a:pt x="5" y="1"/>
                      <a:pt x="6" y="1"/>
                      <a:pt x="6"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2" name="Freeform 707"/>
              <p:cNvSpPr>
                <a:spLocks noEditPoints="1"/>
              </p:cNvSpPr>
              <p:nvPr/>
            </p:nvSpPr>
            <p:spPr bwMode="auto">
              <a:xfrm>
                <a:off x="3550" y="1449"/>
                <a:ext cx="15" cy="7"/>
              </a:xfrm>
              <a:custGeom>
                <a:avLst/>
                <a:gdLst>
                  <a:gd name="T0" fmla="*/ 0 w 6"/>
                  <a:gd name="T1" fmla="*/ 3 h 3"/>
                  <a:gd name="T2" fmla="*/ 0 w 6"/>
                  <a:gd name="T3" fmla="*/ 2 h 3"/>
                  <a:gd name="T4" fmla="*/ 0 w 6"/>
                  <a:gd name="T5" fmla="*/ 1 h 3"/>
                  <a:gd name="T6" fmla="*/ 1 w 6"/>
                  <a:gd name="T7" fmla="*/ 1 h 3"/>
                  <a:gd name="T8" fmla="*/ 1 w 6"/>
                  <a:gd name="T9" fmla="*/ 1 h 3"/>
                  <a:gd name="T10" fmla="*/ 1 w 6"/>
                  <a:gd name="T11" fmla="*/ 1 h 3"/>
                  <a:gd name="T12" fmla="*/ 6 w 6"/>
                  <a:gd name="T13" fmla="*/ 0 h 3"/>
                  <a:gd name="T14" fmla="*/ 6 w 6"/>
                  <a:gd name="T15" fmla="*/ 1 h 3"/>
                  <a:gd name="T16" fmla="*/ 6 w 6"/>
                  <a:gd name="T17" fmla="*/ 1 h 3"/>
                  <a:gd name="T18" fmla="*/ 6 w 6"/>
                  <a:gd name="T19" fmla="*/ 2 h 3"/>
                  <a:gd name="T20" fmla="*/ 6 w 6"/>
                  <a:gd name="T21" fmla="*/ 2 h 3"/>
                  <a:gd name="T22" fmla="*/ 5 w 6"/>
                  <a:gd name="T23" fmla="*/ 2 h 3"/>
                  <a:gd name="T24" fmla="*/ 0 w 6"/>
                  <a:gd name="T25" fmla="*/ 3 h 3"/>
                  <a:gd name="T26" fmla="*/ 2 w 6"/>
                  <a:gd name="T27" fmla="*/ 1 h 3"/>
                  <a:gd name="T28" fmla="*/ 1 w 6"/>
                  <a:gd name="T29" fmla="*/ 2 h 3"/>
                  <a:gd name="T30" fmla="*/ 5 w 6"/>
                  <a:gd name="T31" fmla="*/ 2 h 3"/>
                  <a:gd name="T32" fmla="*/ 5 w 6"/>
                  <a:gd name="T33" fmla="*/ 2 h 3"/>
                  <a:gd name="T34" fmla="*/ 5 w 6"/>
                  <a:gd name="T35" fmla="*/ 1 h 3"/>
                  <a:gd name="T36" fmla="*/ 2 w 6"/>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3"/>
                    </a:moveTo>
                    <a:cubicBezTo>
                      <a:pt x="0" y="3"/>
                      <a:pt x="0" y="2"/>
                      <a:pt x="0" y="2"/>
                    </a:cubicBezTo>
                    <a:cubicBezTo>
                      <a:pt x="0" y="2"/>
                      <a:pt x="0" y="2"/>
                      <a:pt x="0" y="1"/>
                    </a:cubicBezTo>
                    <a:cubicBezTo>
                      <a:pt x="1" y="1"/>
                      <a:pt x="1" y="1"/>
                      <a:pt x="1" y="1"/>
                    </a:cubicBezTo>
                    <a:cubicBezTo>
                      <a:pt x="1" y="1"/>
                      <a:pt x="1" y="1"/>
                      <a:pt x="1" y="1"/>
                    </a:cubicBezTo>
                    <a:cubicBezTo>
                      <a:pt x="1" y="1"/>
                      <a:pt x="1" y="1"/>
                      <a:pt x="1" y="1"/>
                    </a:cubicBezTo>
                    <a:cubicBezTo>
                      <a:pt x="3" y="0"/>
                      <a:pt x="4" y="0"/>
                      <a:pt x="6" y="0"/>
                    </a:cubicBezTo>
                    <a:cubicBezTo>
                      <a:pt x="6" y="0"/>
                      <a:pt x="6" y="0"/>
                      <a:pt x="6" y="1"/>
                    </a:cubicBezTo>
                    <a:cubicBezTo>
                      <a:pt x="6" y="1"/>
                      <a:pt x="6" y="1"/>
                      <a:pt x="6" y="1"/>
                    </a:cubicBezTo>
                    <a:cubicBezTo>
                      <a:pt x="6" y="1"/>
                      <a:pt x="6" y="2"/>
                      <a:pt x="6" y="2"/>
                    </a:cubicBezTo>
                    <a:cubicBezTo>
                      <a:pt x="6" y="2"/>
                      <a:pt x="6" y="2"/>
                      <a:pt x="6" y="2"/>
                    </a:cubicBezTo>
                    <a:cubicBezTo>
                      <a:pt x="6" y="2"/>
                      <a:pt x="6" y="2"/>
                      <a:pt x="5" y="2"/>
                    </a:cubicBezTo>
                    <a:cubicBezTo>
                      <a:pt x="4" y="3"/>
                      <a:pt x="2" y="3"/>
                      <a:pt x="0" y="3"/>
                    </a:cubicBezTo>
                    <a:close/>
                    <a:moveTo>
                      <a:pt x="2" y="1"/>
                    </a:moveTo>
                    <a:cubicBezTo>
                      <a:pt x="1" y="1"/>
                      <a:pt x="1" y="2"/>
                      <a:pt x="1" y="2"/>
                    </a:cubicBezTo>
                    <a:cubicBezTo>
                      <a:pt x="2" y="2"/>
                      <a:pt x="4" y="2"/>
                      <a:pt x="5" y="2"/>
                    </a:cubicBezTo>
                    <a:cubicBezTo>
                      <a:pt x="5" y="2"/>
                      <a:pt x="5" y="2"/>
                      <a:pt x="5" y="2"/>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3" name="Freeform 708"/>
              <p:cNvSpPr>
                <a:spLocks noEditPoints="1"/>
              </p:cNvSpPr>
              <p:nvPr/>
            </p:nvSpPr>
            <p:spPr bwMode="auto">
              <a:xfrm>
                <a:off x="3600" y="1441"/>
                <a:ext cx="10" cy="5"/>
              </a:xfrm>
              <a:custGeom>
                <a:avLst/>
                <a:gdLst>
                  <a:gd name="T0" fmla="*/ 0 w 4"/>
                  <a:gd name="T1" fmla="*/ 2 h 2"/>
                  <a:gd name="T2" fmla="*/ 0 w 4"/>
                  <a:gd name="T3" fmla="*/ 2 h 2"/>
                  <a:gd name="T4" fmla="*/ 0 w 4"/>
                  <a:gd name="T5" fmla="*/ 2 h 2"/>
                  <a:gd name="T6" fmla="*/ 0 w 4"/>
                  <a:gd name="T7" fmla="*/ 0 h 2"/>
                  <a:gd name="T8" fmla="*/ 0 w 4"/>
                  <a:gd name="T9" fmla="*/ 0 h 2"/>
                  <a:gd name="T10" fmla="*/ 4 w 4"/>
                  <a:gd name="T11" fmla="*/ 0 h 2"/>
                  <a:gd name="T12" fmla="*/ 4 w 4"/>
                  <a:gd name="T13" fmla="*/ 0 h 2"/>
                  <a:gd name="T14" fmla="*/ 4 w 4"/>
                  <a:gd name="T15" fmla="*/ 2 h 2"/>
                  <a:gd name="T16" fmla="*/ 4 w 4"/>
                  <a:gd name="T17" fmla="*/ 2 h 2"/>
                  <a:gd name="T18" fmla="*/ 4 w 4"/>
                  <a:gd name="T19" fmla="*/ 2 h 2"/>
                  <a:gd name="T20" fmla="*/ 0 w 4"/>
                  <a:gd name="T21" fmla="*/ 2 h 2"/>
                  <a:gd name="T22" fmla="*/ 1 w 4"/>
                  <a:gd name="T23" fmla="*/ 1 h 2"/>
                  <a:gd name="T24" fmla="*/ 1 w 4"/>
                  <a:gd name="T25" fmla="*/ 1 h 2"/>
                  <a:gd name="T26" fmla="*/ 3 w 4"/>
                  <a:gd name="T27" fmla="*/ 1 h 2"/>
                  <a:gd name="T28" fmla="*/ 3 w 4"/>
                  <a:gd name="T29" fmla="*/ 1 h 2"/>
                  <a:gd name="T30" fmla="*/ 1 w 4"/>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2">
                    <a:moveTo>
                      <a:pt x="0" y="2"/>
                    </a:moveTo>
                    <a:cubicBezTo>
                      <a:pt x="0" y="2"/>
                      <a:pt x="0" y="2"/>
                      <a:pt x="0" y="2"/>
                    </a:cubicBezTo>
                    <a:cubicBezTo>
                      <a:pt x="0" y="2"/>
                      <a:pt x="0" y="2"/>
                      <a:pt x="0" y="2"/>
                    </a:cubicBezTo>
                    <a:cubicBezTo>
                      <a:pt x="0" y="0"/>
                      <a:pt x="0" y="0"/>
                      <a:pt x="0" y="0"/>
                    </a:cubicBezTo>
                    <a:cubicBezTo>
                      <a:pt x="0" y="0"/>
                      <a:pt x="0" y="0"/>
                      <a:pt x="0" y="0"/>
                    </a:cubicBezTo>
                    <a:cubicBezTo>
                      <a:pt x="2" y="0"/>
                      <a:pt x="3" y="0"/>
                      <a:pt x="4" y="0"/>
                    </a:cubicBezTo>
                    <a:cubicBezTo>
                      <a:pt x="4" y="0"/>
                      <a:pt x="4" y="0"/>
                      <a:pt x="4" y="0"/>
                    </a:cubicBezTo>
                    <a:cubicBezTo>
                      <a:pt x="4" y="1"/>
                      <a:pt x="4" y="1"/>
                      <a:pt x="4" y="2"/>
                    </a:cubicBezTo>
                    <a:cubicBezTo>
                      <a:pt x="4" y="2"/>
                      <a:pt x="4" y="2"/>
                      <a:pt x="4" y="2"/>
                    </a:cubicBezTo>
                    <a:cubicBezTo>
                      <a:pt x="4" y="2"/>
                      <a:pt x="4" y="2"/>
                      <a:pt x="4" y="2"/>
                    </a:cubicBezTo>
                    <a:cubicBezTo>
                      <a:pt x="4" y="2"/>
                      <a:pt x="0" y="2"/>
                      <a:pt x="0" y="2"/>
                    </a:cubicBezTo>
                    <a:close/>
                    <a:moveTo>
                      <a:pt x="1" y="1"/>
                    </a:moveTo>
                    <a:cubicBezTo>
                      <a:pt x="1" y="1"/>
                      <a:pt x="1" y="1"/>
                      <a:pt x="1" y="1"/>
                    </a:cubicBezTo>
                    <a:cubicBezTo>
                      <a:pt x="3" y="1"/>
                      <a:pt x="3" y="1"/>
                      <a:pt x="3" y="1"/>
                    </a:cubicBezTo>
                    <a:cubicBezTo>
                      <a:pt x="3" y="1"/>
                      <a:pt x="3" y="1"/>
                      <a:pt x="3"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4" name="Freeform 709"/>
              <p:cNvSpPr>
                <a:spLocks noEditPoints="1"/>
              </p:cNvSpPr>
              <p:nvPr/>
            </p:nvSpPr>
            <p:spPr bwMode="auto">
              <a:xfrm>
                <a:off x="3624" y="1441"/>
                <a:ext cx="15" cy="5"/>
              </a:xfrm>
              <a:custGeom>
                <a:avLst/>
                <a:gdLst>
                  <a:gd name="T0" fmla="*/ 1 w 6"/>
                  <a:gd name="T1" fmla="*/ 2 h 2"/>
                  <a:gd name="T2" fmla="*/ 1 w 6"/>
                  <a:gd name="T3" fmla="*/ 2 h 2"/>
                  <a:gd name="T4" fmla="*/ 0 w 6"/>
                  <a:gd name="T5" fmla="*/ 1 h 2"/>
                  <a:gd name="T6" fmla="*/ 0 w 6"/>
                  <a:gd name="T7" fmla="*/ 0 h 2"/>
                  <a:gd name="T8" fmla="*/ 1 w 6"/>
                  <a:gd name="T9" fmla="*/ 0 h 2"/>
                  <a:gd name="T10" fmla="*/ 5 w 6"/>
                  <a:gd name="T11" fmla="*/ 0 h 2"/>
                  <a:gd name="T12" fmla="*/ 6 w 6"/>
                  <a:gd name="T13" fmla="*/ 1 h 2"/>
                  <a:gd name="T14" fmla="*/ 6 w 6"/>
                  <a:gd name="T15" fmla="*/ 1 h 2"/>
                  <a:gd name="T16" fmla="*/ 6 w 6"/>
                  <a:gd name="T17" fmla="*/ 2 h 2"/>
                  <a:gd name="T18" fmla="*/ 6 w 6"/>
                  <a:gd name="T19" fmla="*/ 2 h 2"/>
                  <a:gd name="T20" fmla="*/ 1 w 6"/>
                  <a:gd name="T21" fmla="*/ 2 h 2"/>
                  <a:gd name="T22" fmla="*/ 1 w 6"/>
                  <a:gd name="T23" fmla="*/ 1 h 2"/>
                  <a:gd name="T24" fmla="*/ 1 w 6"/>
                  <a:gd name="T25" fmla="*/ 1 h 2"/>
                  <a:gd name="T26" fmla="*/ 5 w 6"/>
                  <a:gd name="T27" fmla="*/ 1 h 2"/>
                  <a:gd name="T28" fmla="*/ 5 w 6"/>
                  <a:gd name="T29" fmla="*/ 1 h 2"/>
                  <a:gd name="T30" fmla="*/ 5 w 6"/>
                  <a:gd name="T31" fmla="*/ 1 h 2"/>
                  <a:gd name="T32" fmla="*/ 1 w 6"/>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2">
                    <a:moveTo>
                      <a:pt x="1" y="2"/>
                    </a:moveTo>
                    <a:cubicBezTo>
                      <a:pt x="1" y="2"/>
                      <a:pt x="1" y="2"/>
                      <a:pt x="1" y="2"/>
                    </a:cubicBezTo>
                    <a:cubicBezTo>
                      <a:pt x="0" y="1"/>
                      <a:pt x="0" y="1"/>
                      <a:pt x="0" y="1"/>
                    </a:cubicBezTo>
                    <a:cubicBezTo>
                      <a:pt x="0" y="0"/>
                      <a:pt x="0" y="0"/>
                      <a:pt x="0" y="0"/>
                    </a:cubicBezTo>
                    <a:cubicBezTo>
                      <a:pt x="0" y="0"/>
                      <a:pt x="1" y="0"/>
                      <a:pt x="1" y="0"/>
                    </a:cubicBezTo>
                    <a:cubicBezTo>
                      <a:pt x="2" y="0"/>
                      <a:pt x="3" y="0"/>
                      <a:pt x="5" y="0"/>
                    </a:cubicBezTo>
                    <a:cubicBezTo>
                      <a:pt x="6" y="0"/>
                      <a:pt x="6" y="0"/>
                      <a:pt x="6" y="1"/>
                    </a:cubicBezTo>
                    <a:cubicBezTo>
                      <a:pt x="6" y="1"/>
                      <a:pt x="6" y="1"/>
                      <a:pt x="6" y="1"/>
                    </a:cubicBezTo>
                    <a:cubicBezTo>
                      <a:pt x="6" y="1"/>
                      <a:pt x="6" y="2"/>
                      <a:pt x="6" y="2"/>
                    </a:cubicBezTo>
                    <a:cubicBezTo>
                      <a:pt x="6" y="2"/>
                      <a:pt x="6" y="2"/>
                      <a:pt x="6" y="2"/>
                    </a:cubicBezTo>
                    <a:cubicBezTo>
                      <a:pt x="4" y="2"/>
                      <a:pt x="3" y="2"/>
                      <a:pt x="1" y="2"/>
                    </a:cubicBezTo>
                    <a:close/>
                    <a:moveTo>
                      <a:pt x="1" y="1"/>
                    </a:moveTo>
                    <a:cubicBezTo>
                      <a:pt x="1" y="1"/>
                      <a:pt x="1" y="1"/>
                      <a:pt x="1" y="1"/>
                    </a:cubicBezTo>
                    <a:cubicBezTo>
                      <a:pt x="3" y="1"/>
                      <a:pt x="4" y="1"/>
                      <a:pt x="5" y="1"/>
                    </a:cubicBezTo>
                    <a:cubicBezTo>
                      <a:pt x="5" y="1"/>
                      <a:pt x="5" y="1"/>
                      <a:pt x="5" y="1"/>
                    </a:cubicBezTo>
                    <a:cubicBezTo>
                      <a:pt x="5" y="1"/>
                      <a:pt x="5" y="1"/>
                      <a:pt x="5" y="1"/>
                    </a:cubicBezTo>
                    <a:cubicBezTo>
                      <a:pt x="4"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5" name="Freeform 710"/>
              <p:cNvSpPr>
                <a:spLocks noEditPoints="1"/>
              </p:cNvSpPr>
              <p:nvPr/>
            </p:nvSpPr>
            <p:spPr bwMode="auto">
              <a:xfrm>
                <a:off x="3627" y="1449"/>
                <a:ext cx="17" cy="5"/>
              </a:xfrm>
              <a:custGeom>
                <a:avLst/>
                <a:gdLst>
                  <a:gd name="T0" fmla="*/ 1 w 7"/>
                  <a:gd name="T1" fmla="*/ 2 h 2"/>
                  <a:gd name="T2" fmla="*/ 1 w 7"/>
                  <a:gd name="T3" fmla="*/ 2 h 2"/>
                  <a:gd name="T4" fmla="*/ 1 w 7"/>
                  <a:gd name="T5" fmla="*/ 1 h 2"/>
                  <a:gd name="T6" fmla="*/ 1 w 7"/>
                  <a:gd name="T7" fmla="*/ 1 h 2"/>
                  <a:gd name="T8" fmla="*/ 1 w 7"/>
                  <a:gd name="T9" fmla="*/ 0 h 2"/>
                  <a:gd name="T10" fmla="*/ 5 w 7"/>
                  <a:gd name="T11" fmla="*/ 1 h 2"/>
                  <a:gd name="T12" fmla="*/ 6 w 7"/>
                  <a:gd name="T13" fmla="*/ 1 h 2"/>
                  <a:gd name="T14" fmla="*/ 7 w 7"/>
                  <a:gd name="T15" fmla="*/ 2 h 2"/>
                  <a:gd name="T16" fmla="*/ 7 w 7"/>
                  <a:gd name="T17" fmla="*/ 2 h 2"/>
                  <a:gd name="T18" fmla="*/ 6 w 7"/>
                  <a:gd name="T19" fmla="*/ 2 h 2"/>
                  <a:gd name="T20" fmla="*/ 1 w 7"/>
                  <a:gd name="T21" fmla="*/ 2 h 2"/>
                  <a:gd name="T22" fmla="*/ 2 w 7"/>
                  <a:gd name="T23" fmla="*/ 1 h 2"/>
                  <a:gd name="T24" fmla="*/ 2 w 7"/>
                  <a:gd name="T25" fmla="*/ 2 h 2"/>
                  <a:gd name="T26" fmla="*/ 6 w 7"/>
                  <a:gd name="T27" fmla="*/ 2 h 2"/>
                  <a:gd name="T28" fmla="*/ 6 w 7"/>
                  <a:gd name="T29" fmla="*/ 1 h 2"/>
                  <a:gd name="T30" fmla="*/ 5 w 7"/>
                  <a:gd name="T31" fmla="*/ 1 h 2"/>
                  <a:gd name="T32" fmla="*/ 2 w 7"/>
                  <a:gd name="T3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2"/>
                    </a:moveTo>
                    <a:cubicBezTo>
                      <a:pt x="1" y="2"/>
                      <a:pt x="1" y="2"/>
                      <a:pt x="1" y="2"/>
                    </a:cubicBezTo>
                    <a:cubicBezTo>
                      <a:pt x="1" y="1"/>
                      <a:pt x="1" y="1"/>
                      <a:pt x="1" y="1"/>
                    </a:cubicBezTo>
                    <a:cubicBezTo>
                      <a:pt x="0" y="1"/>
                      <a:pt x="0" y="1"/>
                      <a:pt x="1" y="1"/>
                    </a:cubicBezTo>
                    <a:cubicBezTo>
                      <a:pt x="1" y="1"/>
                      <a:pt x="1" y="0"/>
                      <a:pt x="1" y="0"/>
                    </a:cubicBezTo>
                    <a:cubicBezTo>
                      <a:pt x="2" y="0"/>
                      <a:pt x="4" y="0"/>
                      <a:pt x="5" y="1"/>
                    </a:cubicBezTo>
                    <a:cubicBezTo>
                      <a:pt x="6" y="1"/>
                      <a:pt x="6" y="1"/>
                      <a:pt x="6" y="1"/>
                    </a:cubicBezTo>
                    <a:cubicBezTo>
                      <a:pt x="6" y="1"/>
                      <a:pt x="7" y="2"/>
                      <a:pt x="7" y="2"/>
                    </a:cubicBezTo>
                    <a:cubicBezTo>
                      <a:pt x="7" y="2"/>
                      <a:pt x="7" y="2"/>
                      <a:pt x="7" y="2"/>
                    </a:cubicBezTo>
                    <a:cubicBezTo>
                      <a:pt x="6" y="2"/>
                      <a:pt x="6" y="2"/>
                      <a:pt x="6" y="2"/>
                    </a:cubicBezTo>
                    <a:cubicBezTo>
                      <a:pt x="5" y="2"/>
                      <a:pt x="3" y="2"/>
                      <a:pt x="1" y="2"/>
                    </a:cubicBezTo>
                    <a:close/>
                    <a:moveTo>
                      <a:pt x="2" y="1"/>
                    </a:moveTo>
                    <a:cubicBezTo>
                      <a:pt x="2" y="2"/>
                      <a:pt x="2" y="2"/>
                      <a:pt x="2" y="2"/>
                    </a:cubicBezTo>
                    <a:cubicBezTo>
                      <a:pt x="3" y="2"/>
                      <a:pt x="4" y="2"/>
                      <a:pt x="6" y="2"/>
                    </a:cubicBezTo>
                    <a:cubicBezTo>
                      <a:pt x="6" y="1"/>
                      <a:pt x="6" y="1"/>
                      <a:pt x="6" y="1"/>
                    </a:cubicBezTo>
                    <a:cubicBezTo>
                      <a:pt x="6"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6" name="Freeform 711"/>
              <p:cNvSpPr>
                <a:spLocks noEditPoints="1"/>
              </p:cNvSpPr>
              <p:nvPr/>
            </p:nvSpPr>
            <p:spPr bwMode="auto">
              <a:xfrm>
                <a:off x="3612" y="1441"/>
                <a:ext cx="12" cy="5"/>
              </a:xfrm>
              <a:custGeom>
                <a:avLst/>
                <a:gdLst>
                  <a:gd name="T0" fmla="*/ 0 w 5"/>
                  <a:gd name="T1" fmla="*/ 2 h 2"/>
                  <a:gd name="T2" fmla="*/ 0 w 5"/>
                  <a:gd name="T3" fmla="*/ 2 h 2"/>
                  <a:gd name="T4" fmla="*/ 0 w 5"/>
                  <a:gd name="T5" fmla="*/ 0 h 2"/>
                  <a:gd name="T6" fmla="*/ 0 w 5"/>
                  <a:gd name="T7" fmla="*/ 0 h 2"/>
                  <a:gd name="T8" fmla="*/ 0 w 5"/>
                  <a:gd name="T9" fmla="*/ 0 h 2"/>
                  <a:gd name="T10" fmla="*/ 4 w 5"/>
                  <a:gd name="T11" fmla="*/ 0 h 2"/>
                  <a:gd name="T12" fmla="*/ 4 w 5"/>
                  <a:gd name="T13" fmla="*/ 0 h 2"/>
                  <a:gd name="T14" fmla="*/ 4 w 5"/>
                  <a:gd name="T15" fmla="*/ 0 h 2"/>
                  <a:gd name="T16" fmla="*/ 5 w 5"/>
                  <a:gd name="T17" fmla="*/ 1 h 2"/>
                  <a:gd name="T18" fmla="*/ 5 w 5"/>
                  <a:gd name="T19" fmla="*/ 1 h 2"/>
                  <a:gd name="T20" fmla="*/ 5 w 5"/>
                  <a:gd name="T21" fmla="*/ 2 h 2"/>
                  <a:gd name="T22" fmla="*/ 5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0" y="2"/>
                    </a:moveTo>
                    <a:cubicBezTo>
                      <a:pt x="0" y="2"/>
                      <a:pt x="0" y="2"/>
                      <a:pt x="0" y="2"/>
                    </a:cubicBezTo>
                    <a:cubicBezTo>
                      <a:pt x="0" y="1"/>
                      <a:pt x="0" y="1"/>
                      <a:pt x="0" y="0"/>
                    </a:cubicBezTo>
                    <a:cubicBezTo>
                      <a:pt x="0" y="0"/>
                      <a:pt x="0" y="0"/>
                      <a:pt x="0" y="0"/>
                    </a:cubicBezTo>
                    <a:cubicBezTo>
                      <a:pt x="0" y="0"/>
                      <a:pt x="0" y="0"/>
                      <a:pt x="0" y="0"/>
                    </a:cubicBezTo>
                    <a:cubicBezTo>
                      <a:pt x="4" y="0"/>
                      <a:pt x="4" y="0"/>
                      <a:pt x="4" y="0"/>
                    </a:cubicBezTo>
                    <a:cubicBezTo>
                      <a:pt x="4" y="0"/>
                      <a:pt x="4" y="0"/>
                      <a:pt x="4" y="0"/>
                    </a:cubicBezTo>
                    <a:cubicBezTo>
                      <a:pt x="4" y="0"/>
                      <a:pt x="4" y="0"/>
                      <a:pt x="4" y="0"/>
                    </a:cubicBezTo>
                    <a:cubicBezTo>
                      <a:pt x="5" y="0"/>
                      <a:pt x="5" y="1"/>
                      <a:pt x="5" y="1"/>
                    </a:cubicBezTo>
                    <a:cubicBezTo>
                      <a:pt x="5" y="1"/>
                      <a:pt x="5" y="1"/>
                      <a:pt x="5" y="1"/>
                    </a:cubicBezTo>
                    <a:cubicBezTo>
                      <a:pt x="5" y="1"/>
                      <a:pt x="5" y="2"/>
                      <a:pt x="5" y="2"/>
                    </a:cubicBezTo>
                    <a:cubicBezTo>
                      <a:pt x="5" y="2"/>
                      <a:pt x="5" y="2"/>
                      <a:pt x="5" y="2"/>
                    </a:cubicBezTo>
                    <a:cubicBezTo>
                      <a:pt x="5"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7" name="Freeform 712"/>
              <p:cNvSpPr>
                <a:spLocks noEditPoints="1"/>
              </p:cNvSpPr>
              <p:nvPr/>
            </p:nvSpPr>
            <p:spPr bwMode="auto">
              <a:xfrm>
                <a:off x="3614" y="1449"/>
                <a:ext cx="13" cy="5"/>
              </a:xfrm>
              <a:custGeom>
                <a:avLst/>
                <a:gdLst>
                  <a:gd name="T0" fmla="*/ 1 w 5"/>
                  <a:gd name="T1" fmla="*/ 2 h 2"/>
                  <a:gd name="T2" fmla="*/ 0 w 5"/>
                  <a:gd name="T3" fmla="*/ 2 h 2"/>
                  <a:gd name="T4" fmla="*/ 0 w 5"/>
                  <a:gd name="T5" fmla="*/ 1 h 2"/>
                  <a:gd name="T6" fmla="*/ 0 w 5"/>
                  <a:gd name="T7" fmla="*/ 0 h 2"/>
                  <a:gd name="T8" fmla="*/ 1 w 5"/>
                  <a:gd name="T9" fmla="*/ 0 h 2"/>
                  <a:gd name="T10" fmla="*/ 4 w 5"/>
                  <a:gd name="T11" fmla="*/ 0 h 2"/>
                  <a:gd name="T12" fmla="*/ 5 w 5"/>
                  <a:gd name="T13" fmla="*/ 1 h 2"/>
                  <a:gd name="T14" fmla="*/ 5 w 5"/>
                  <a:gd name="T15" fmla="*/ 1 h 2"/>
                  <a:gd name="T16" fmla="*/ 5 w 5"/>
                  <a:gd name="T17" fmla="*/ 1 h 2"/>
                  <a:gd name="T18" fmla="*/ 5 w 5"/>
                  <a:gd name="T19" fmla="*/ 2 h 2"/>
                  <a:gd name="T20" fmla="*/ 5 w 5"/>
                  <a:gd name="T21" fmla="*/ 2 h 2"/>
                  <a:gd name="T22" fmla="*/ 5 w 5"/>
                  <a:gd name="T23" fmla="*/ 2 h 2"/>
                  <a:gd name="T24" fmla="*/ 1 w 5"/>
                  <a:gd name="T25" fmla="*/ 2 h 2"/>
                  <a:gd name="T26" fmla="*/ 1 w 5"/>
                  <a:gd name="T27" fmla="*/ 1 h 2"/>
                  <a:gd name="T28" fmla="*/ 1 w 5"/>
                  <a:gd name="T29" fmla="*/ 2 h 2"/>
                  <a:gd name="T30" fmla="*/ 4 w 5"/>
                  <a:gd name="T31" fmla="*/ 2 h 2"/>
                  <a:gd name="T32" fmla="*/ 4 w 5"/>
                  <a:gd name="T33" fmla="*/ 1 h 2"/>
                  <a:gd name="T34" fmla="*/ 4 w 5"/>
                  <a:gd name="T35" fmla="*/ 1 h 2"/>
                  <a:gd name="T36" fmla="*/ 4 w 5"/>
                  <a:gd name="T37" fmla="*/ 1 h 2"/>
                  <a:gd name="T38" fmla="*/ 1 w 5"/>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2">
                    <a:moveTo>
                      <a:pt x="1" y="2"/>
                    </a:moveTo>
                    <a:cubicBezTo>
                      <a:pt x="1" y="2"/>
                      <a:pt x="0" y="2"/>
                      <a:pt x="0" y="2"/>
                    </a:cubicBezTo>
                    <a:cubicBezTo>
                      <a:pt x="0" y="2"/>
                      <a:pt x="0" y="1"/>
                      <a:pt x="0" y="1"/>
                    </a:cubicBezTo>
                    <a:cubicBezTo>
                      <a:pt x="0" y="1"/>
                      <a:pt x="0" y="1"/>
                      <a:pt x="0" y="0"/>
                    </a:cubicBezTo>
                    <a:cubicBezTo>
                      <a:pt x="0" y="0"/>
                      <a:pt x="0" y="0"/>
                      <a:pt x="1" y="0"/>
                    </a:cubicBezTo>
                    <a:cubicBezTo>
                      <a:pt x="4" y="0"/>
                      <a:pt x="4" y="0"/>
                      <a:pt x="4" y="0"/>
                    </a:cubicBezTo>
                    <a:cubicBezTo>
                      <a:pt x="4" y="0"/>
                      <a:pt x="5" y="0"/>
                      <a:pt x="5" y="1"/>
                    </a:cubicBezTo>
                    <a:cubicBezTo>
                      <a:pt x="5" y="1"/>
                      <a:pt x="5" y="1"/>
                      <a:pt x="5" y="1"/>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1" y="1"/>
                    </a:moveTo>
                    <a:cubicBezTo>
                      <a:pt x="1" y="1"/>
                      <a:pt x="1" y="1"/>
                      <a:pt x="1" y="2"/>
                    </a:cubicBezTo>
                    <a:cubicBezTo>
                      <a:pt x="4" y="2"/>
                      <a:pt x="4" y="2"/>
                      <a:pt x="4" y="2"/>
                    </a:cubicBezTo>
                    <a:cubicBezTo>
                      <a:pt x="4" y="2"/>
                      <a:pt x="4" y="1"/>
                      <a:pt x="4" y="1"/>
                    </a:cubicBezTo>
                    <a:cubicBezTo>
                      <a:pt x="4" y="1"/>
                      <a:pt x="4" y="1"/>
                      <a:pt x="4" y="1"/>
                    </a:cubicBezTo>
                    <a:cubicBezTo>
                      <a:pt x="4" y="1"/>
                      <a:pt x="4" y="1"/>
                      <a:pt x="4" y="1"/>
                    </a:cubicBezTo>
                    <a:cubicBezTo>
                      <a:pt x="4"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8" name="Freeform 713"/>
              <p:cNvSpPr>
                <a:spLocks noEditPoints="1"/>
              </p:cNvSpPr>
              <p:nvPr/>
            </p:nvSpPr>
            <p:spPr bwMode="auto">
              <a:xfrm>
                <a:off x="3585" y="1441"/>
                <a:ext cx="12" cy="5"/>
              </a:xfrm>
              <a:custGeom>
                <a:avLst/>
                <a:gdLst>
                  <a:gd name="T0" fmla="*/ 1 w 5"/>
                  <a:gd name="T1" fmla="*/ 2 h 2"/>
                  <a:gd name="T2" fmla="*/ 0 w 5"/>
                  <a:gd name="T3" fmla="*/ 2 h 2"/>
                  <a:gd name="T4" fmla="*/ 0 w 5"/>
                  <a:gd name="T5" fmla="*/ 1 h 2"/>
                  <a:gd name="T6" fmla="*/ 1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5 w 5"/>
                  <a:gd name="T23" fmla="*/ 2 h 2"/>
                  <a:gd name="T24" fmla="*/ 1 w 5"/>
                  <a:gd name="T25" fmla="*/ 2 h 2"/>
                  <a:gd name="T26" fmla="*/ 2 w 5"/>
                  <a:gd name="T27" fmla="*/ 1 h 2"/>
                  <a:gd name="T28" fmla="*/ 1 w 5"/>
                  <a:gd name="T29" fmla="*/ 1 h 2"/>
                  <a:gd name="T30" fmla="*/ 4 w 5"/>
                  <a:gd name="T31" fmla="*/ 1 h 2"/>
                  <a:gd name="T32" fmla="*/ 4 w 5"/>
                  <a:gd name="T33" fmla="*/ 1 h 2"/>
                  <a:gd name="T34" fmla="*/ 2 w 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2">
                    <a:moveTo>
                      <a:pt x="1" y="2"/>
                    </a:moveTo>
                    <a:cubicBezTo>
                      <a:pt x="1" y="2"/>
                      <a:pt x="0" y="2"/>
                      <a:pt x="0" y="2"/>
                    </a:cubicBezTo>
                    <a:cubicBezTo>
                      <a:pt x="0" y="2"/>
                      <a:pt x="0" y="2"/>
                      <a:pt x="0" y="1"/>
                    </a:cubicBezTo>
                    <a:cubicBezTo>
                      <a:pt x="1" y="1"/>
                      <a:pt x="1" y="1"/>
                      <a:pt x="1" y="0"/>
                    </a:cubicBezTo>
                    <a:cubicBezTo>
                      <a:pt x="1" y="0"/>
                      <a:pt x="1" y="0"/>
                      <a:pt x="1" y="0"/>
                    </a:cubicBezTo>
                    <a:cubicBezTo>
                      <a:pt x="2" y="0"/>
                      <a:pt x="4" y="0"/>
                      <a:pt x="5" y="0"/>
                    </a:cubicBezTo>
                    <a:cubicBezTo>
                      <a:pt x="5" y="0"/>
                      <a:pt x="5" y="0"/>
                      <a:pt x="5" y="0"/>
                    </a:cubicBezTo>
                    <a:cubicBezTo>
                      <a:pt x="5" y="0"/>
                      <a:pt x="5" y="0"/>
                      <a:pt x="5" y="0"/>
                    </a:cubicBezTo>
                    <a:cubicBezTo>
                      <a:pt x="5" y="1"/>
                      <a:pt x="5" y="1"/>
                      <a:pt x="5" y="1"/>
                    </a:cubicBezTo>
                    <a:cubicBezTo>
                      <a:pt x="5" y="1"/>
                      <a:pt x="5" y="2"/>
                      <a:pt x="5" y="2"/>
                    </a:cubicBezTo>
                    <a:cubicBezTo>
                      <a:pt x="5" y="2"/>
                      <a:pt x="5" y="2"/>
                      <a:pt x="5" y="2"/>
                    </a:cubicBezTo>
                    <a:cubicBezTo>
                      <a:pt x="5" y="2"/>
                      <a:pt x="5" y="2"/>
                      <a:pt x="5" y="2"/>
                    </a:cubicBezTo>
                    <a:cubicBezTo>
                      <a:pt x="5" y="2"/>
                      <a:pt x="1" y="2"/>
                      <a:pt x="1" y="2"/>
                    </a:cubicBezTo>
                    <a:close/>
                    <a:moveTo>
                      <a:pt x="2" y="1"/>
                    </a:moveTo>
                    <a:cubicBezTo>
                      <a:pt x="2" y="1"/>
                      <a:pt x="2" y="1"/>
                      <a:pt x="1" y="1"/>
                    </a:cubicBezTo>
                    <a:cubicBezTo>
                      <a:pt x="4" y="1"/>
                      <a:pt x="4" y="1"/>
                      <a:pt x="4" y="1"/>
                    </a:cubicBezTo>
                    <a:cubicBezTo>
                      <a:pt x="4" y="1"/>
                      <a:pt x="4" y="1"/>
                      <a:pt x="4" y="1"/>
                    </a:cubicBezTo>
                    <a:cubicBezTo>
                      <a:pt x="3"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9" name="Freeform 714"/>
              <p:cNvSpPr>
                <a:spLocks noEditPoints="1"/>
              </p:cNvSpPr>
              <p:nvPr/>
            </p:nvSpPr>
            <p:spPr bwMode="auto">
              <a:xfrm>
                <a:off x="3573" y="1441"/>
                <a:ext cx="12" cy="5"/>
              </a:xfrm>
              <a:custGeom>
                <a:avLst/>
                <a:gdLst>
                  <a:gd name="T0" fmla="*/ 0 w 5"/>
                  <a:gd name="T1" fmla="*/ 2 h 2"/>
                  <a:gd name="T2" fmla="*/ 0 w 5"/>
                  <a:gd name="T3" fmla="*/ 2 h 2"/>
                  <a:gd name="T4" fmla="*/ 0 w 5"/>
                  <a:gd name="T5" fmla="*/ 2 h 2"/>
                  <a:gd name="T6" fmla="*/ 0 w 5"/>
                  <a:gd name="T7" fmla="*/ 0 h 2"/>
                  <a:gd name="T8" fmla="*/ 1 w 5"/>
                  <a:gd name="T9" fmla="*/ 0 h 2"/>
                  <a:gd name="T10" fmla="*/ 5 w 5"/>
                  <a:gd name="T11" fmla="*/ 0 h 2"/>
                  <a:gd name="T12" fmla="*/ 5 w 5"/>
                  <a:gd name="T13" fmla="*/ 0 h 2"/>
                  <a:gd name="T14" fmla="*/ 5 w 5"/>
                  <a:gd name="T15" fmla="*/ 0 h 2"/>
                  <a:gd name="T16" fmla="*/ 5 w 5"/>
                  <a:gd name="T17" fmla="*/ 1 h 2"/>
                  <a:gd name="T18" fmla="*/ 5 w 5"/>
                  <a:gd name="T19" fmla="*/ 2 h 2"/>
                  <a:gd name="T20" fmla="*/ 5 w 5"/>
                  <a:gd name="T21" fmla="*/ 2 h 2"/>
                  <a:gd name="T22" fmla="*/ 4 w 5"/>
                  <a:gd name="T23" fmla="*/ 2 h 2"/>
                  <a:gd name="T24" fmla="*/ 0 w 5"/>
                  <a:gd name="T25" fmla="*/ 2 h 2"/>
                  <a:gd name="T26" fmla="*/ 1 w 5"/>
                  <a:gd name="T27" fmla="*/ 1 h 2"/>
                  <a:gd name="T28" fmla="*/ 1 w 5"/>
                  <a:gd name="T29" fmla="*/ 1 h 2"/>
                  <a:gd name="T30" fmla="*/ 4 w 5"/>
                  <a:gd name="T31" fmla="*/ 1 h 2"/>
                  <a:gd name="T32" fmla="*/ 4 w 5"/>
                  <a:gd name="T33" fmla="*/ 1 h 2"/>
                  <a:gd name="T34" fmla="*/ 4 w 5"/>
                  <a:gd name="T35" fmla="*/ 1 h 2"/>
                  <a:gd name="T36" fmla="*/ 1 w 5"/>
                  <a:gd name="T3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2">
                    <a:moveTo>
                      <a:pt x="0" y="2"/>
                    </a:moveTo>
                    <a:cubicBezTo>
                      <a:pt x="0" y="2"/>
                      <a:pt x="0" y="2"/>
                      <a:pt x="0" y="2"/>
                    </a:cubicBezTo>
                    <a:cubicBezTo>
                      <a:pt x="0" y="2"/>
                      <a:pt x="0" y="2"/>
                      <a:pt x="0" y="2"/>
                    </a:cubicBezTo>
                    <a:cubicBezTo>
                      <a:pt x="0" y="1"/>
                      <a:pt x="0" y="1"/>
                      <a:pt x="0" y="0"/>
                    </a:cubicBezTo>
                    <a:cubicBezTo>
                      <a:pt x="0" y="0"/>
                      <a:pt x="1" y="0"/>
                      <a:pt x="1" y="0"/>
                    </a:cubicBezTo>
                    <a:cubicBezTo>
                      <a:pt x="2" y="0"/>
                      <a:pt x="3" y="0"/>
                      <a:pt x="5" y="0"/>
                    </a:cubicBezTo>
                    <a:cubicBezTo>
                      <a:pt x="5" y="0"/>
                      <a:pt x="5" y="0"/>
                      <a:pt x="5" y="0"/>
                    </a:cubicBezTo>
                    <a:cubicBezTo>
                      <a:pt x="5" y="0"/>
                      <a:pt x="5" y="0"/>
                      <a:pt x="5" y="0"/>
                    </a:cubicBezTo>
                    <a:cubicBezTo>
                      <a:pt x="5" y="1"/>
                      <a:pt x="5" y="1"/>
                      <a:pt x="5" y="1"/>
                    </a:cubicBezTo>
                    <a:cubicBezTo>
                      <a:pt x="5" y="1"/>
                      <a:pt x="5" y="1"/>
                      <a:pt x="5" y="2"/>
                    </a:cubicBezTo>
                    <a:cubicBezTo>
                      <a:pt x="5" y="2"/>
                      <a:pt x="5" y="2"/>
                      <a:pt x="5" y="2"/>
                    </a:cubicBezTo>
                    <a:cubicBezTo>
                      <a:pt x="5" y="2"/>
                      <a:pt x="4" y="2"/>
                      <a:pt x="4" y="2"/>
                    </a:cubicBezTo>
                    <a:cubicBezTo>
                      <a:pt x="4" y="2"/>
                      <a:pt x="0" y="2"/>
                      <a:pt x="0" y="2"/>
                    </a:cubicBezTo>
                    <a:close/>
                    <a:moveTo>
                      <a:pt x="1" y="1"/>
                    </a:moveTo>
                    <a:cubicBezTo>
                      <a:pt x="1" y="1"/>
                      <a:pt x="1" y="1"/>
                      <a:pt x="1" y="1"/>
                    </a:cubicBezTo>
                    <a:cubicBezTo>
                      <a:pt x="4" y="1"/>
                      <a:pt x="4" y="1"/>
                      <a:pt x="4" y="1"/>
                    </a:cubicBezTo>
                    <a:cubicBezTo>
                      <a:pt x="4" y="1"/>
                      <a:pt x="4" y="1"/>
                      <a:pt x="4" y="1"/>
                    </a:cubicBezTo>
                    <a:cubicBezTo>
                      <a:pt x="4" y="1"/>
                      <a:pt x="4" y="1"/>
                      <a:pt x="4" y="1"/>
                    </a:cubicBezTo>
                    <a:cubicBezTo>
                      <a:pt x="3"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0" name="Freeform 715"/>
              <p:cNvSpPr/>
              <p:nvPr/>
            </p:nvSpPr>
            <p:spPr bwMode="auto">
              <a:xfrm>
                <a:off x="3543"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0"/>
                      <a:pt x="1" y="0"/>
                    </a:cubicBezTo>
                    <a:cubicBezTo>
                      <a:pt x="1" y="0"/>
                      <a:pt x="1" y="0"/>
                      <a:pt x="1" y="0"/>
                    </a:cubicBezTo>
                    <a:cubicBezTo>
                      <a:pt x="1" y="0"/>
                      <a:pt x="1" y="0"/>
                      <a:pt x="1"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1" name="Freeform 716"/>
              <p:cNvSpPr/>
              <p:nvPr/>
            </p:nvSpPr>
            <p:spPr bwMode="auto">
              <a:xfrm>
                <a:off x="354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0" y="1"/>
                      <a:pt x="0" y="1"/>
                      <a:pt x="0" y="0"/>
                    </a:cubicBezTo>
                    <a:cubicBezTo>
                      <a:pt x="1" y="0"/>
                      <a:pt x="1" y="0"/>
                      <a:pt x="1" y="0"/>
                    </a:cubicBezTo>
                    <a:cubicBezTo>
                      <a:pt x="1" y="0"/>
                      <a:pt x="1" y="1"/>
                      <a:pt x="1" y="1"/>
                    </a:cubicBezTo>
                    <a:cubicBezTo>
                      <a:pt x="1"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2" name="Freeform 717"/>
              <p:cNvSpPr/>
              <p:nvPr/>
            </p:nvSpPr>
            <p:spPr bwMode="auto">
              <a:xfrm>
                <a:off x="3553"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0" y="0"/>
                      <a:pt x="0" y="0"/>
                      <a:pt x="1" y="0"/>
                    </a:cubicBezTo>
                    <a:cubicBezTo>
                      <a:pt x="1" y="0"/>
                      <a:pt x="1" y="1"/>
                      <a:pt x="1"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3" name="Freeform 718"/>
              <p:cNvSpPr/>
              <p:nvPr/>
            </p:nvSpPr>
            <p:spPr bwMode="auto">
              <a:xfrm>
                <a:off x="3558"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1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0"/>
                      <a:pt x="0" y="0"/>
                      <a:pt x="0" y="0"/>
                    </a:cubicBezTo>
                    <a:cubicBezTo>
                      <a:pt x="1" y="0"/>
                      <a:pt x="1" y="0"/>
                      <a:pt x="1" y="0"/>
                    </a:cubicBezTo>
                    <a:cubicBezTo>
                      <a:pt x="1" y="0"/>
                      <a:pt x="1" y="0"/>
                      <a:pt x="1" y="1"/>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4" name="Freeform 719"/>
              <p:cNvSpPr/>
              <p:nvPr/>
            </p:nvSpPr>
            <p:spPr bwMode="auto">
              <a:xfrm>
                <a:off x="3563" y="1459"/>
                <a:ext cx="2" cy="5"/>
              </a:xfrm>
              <a:custGeom>
                <a:avLst/>
                <a:gdLst>
                  <a:gd name="T0" fmla="*/ 1 w 1"/>
                  <a:gd name="T1" fmla="*/ 2 h 2"/>
                  <a:gd name="T2" fmla="*/ 0 w 1"/>
                  <a:gd name="T3" fmla="*/ 2 h 2"/>
                  <a:gd name="T4" fmla="*/ 0 w 1"/>
                  <a:gd name="T5" fmla="*/ 2 h 2"/>
                  <a:gd name="T6" fmla="*/ 1 w 1"/>
                  <a:gd name="T7" fmla="*/ 0 h 2"/>
                  <a:gd name="T8" fmla="*/ 1 w 1"/>
                  <a:gd name="T9" fmla="*/ 0 h 2"/>
                  <a:gd name="T10" fmla="*/ 1 w 1"/>
                  <a:gd name="T11" fmla="*/ 1 h 2"/>
                  <a:gd name="T12" fmla="*/ 1 w 1"/>
                  <a:gd name="T13" fmla="*/ 2 h 2"/>
                  <a:gd name="T14" fmla="*/ 1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2"/>
                    </a:moveTo>
                    <a:cubicBezTo>
                      <a:pt x="0" y="2"/>
                      <a:pt x="0" y="2"/>
                      <a:pt x="0" y="2"/>
                    </a:cubicBezTo>
                    <a:cubicBezTo>
                      <a:pt x="0" y="2"/>
                      <a:pt x="0" y="2"/>
                      <a:pt x="0" y="2"/>
                    </a:cubicBezTo>
                    <a:cubicBezTo>
                      <a:pt x="1" y="0"/>
                      <a:pt x="1" y="0"/>
                      <a:pt x="1" y="0"/>
                    </a:cubicBezTo>
                    <a:cubicBezTo>
                      <a:pt x="1" y="0"/>
                      <a:pt x="1" y="0"/>
                      <a:pt x="1" y="0"/>
                    </a:cubicBezTo>
                    <a:cubicBezTo>
                      <a:pt x="1" y="0"/>
                      <a:pt x="1" y="0"/>
                      <a:pt x="1" y="1"/>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5" name="Freeform 720"/>
              <p:cNvSpPr/>
              <p:nvPr/>
            </p:nvSpPr>
            <p:spPr bwMode="auto">
              <a:xfrm>
                <a:off x="3568"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1" y="1"/>
                      <a:pt x="1" y="1"/>
                      <a:pt x="1" y="0"/>
                    </a:cubicBezTo>
                    <a:cubicBezTo>
                      <a:pt x="1" y="0"/>
                      <a:pt x="2" y="0"/>
                      <a:pt x="2" y="0"/>
                    </a:cubicBezTo>
                    <a:cubicBezTo>
                      <a:pt x="2" y="0"/>
                      <a:pt x="2" y="0"/>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6" name="Freeform 721"/>
              <p:cNvSpPr/>
              <p:nvPr/>
            </p:nvSpPr>
            <p:spPr bwMode="auto">
              <a:xfrm>
                <a:off x="3575" y="1459"/>
                <a:ext cx="5" cy="5"/>
              </a:xfrm>
              <a:custGeom>
                <a:avLst/>
                <a:gdLst>
                  <a:gd name="T0" fmla="*/ 1 w 2"/>
                  <a:gd name="T1" fmla="*/ 2 h 2"/>
                  <a:gd name="T2" fmla="*/ 1 w 2"/>
                  <a:gd name="T3" fmla="*/ 2 h 2"/>
                  <a:gd name="T4" fmla="*/ 0 w 2"/>
                  <a:gd name="T5" fmla="*/ 2 h 2"/>
                  <a:gd name="T6" fmla="*/ 1 w 2"/>
                  <a:gd name="T7" fmla="*/ 0 h 2"/>
                  <a:gd name="T8" fmla="*/ 1 w 2"/>
                  <a:gd name="T9" fmla="*/ 0 h 2"/>
                  <a:gd name="T10" fmla="*/ 2 w 2"/>
                  <a:gd name="T11" fmla="*/ 1 h 2"/>
                  <a:gd name="T12" fmla="*/ 1 w 2"/>
                  <a:gd name="T13" fmla="*/ 2 h 2"/>
                  <a:gd name="T14" fmla="*/ 1 w 2"/>
                  <a:gd name="T15" fmla="*/ 2 h 2"/>
                  <a:gd name="T16" fmla="*/ 1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2"/>
                    </a:moveTo>
                    <a:cubicBezTo>
                      <a:pt x="1" y="2"/>
                      <a:pt x="1" y="2"/>
                      <a:pt x="1" y="2"/>
                    </a:cubicBezTo>
                    <a:cubicBezTo>
                      <a:pt x="1" y="2"/>
                      <a:pt x="0" y="2"/>
                      <a:pt x="0" y="2"/>
                    </a:cubicBezTo>
                    <a:cubicBezTo>
                      <a:pt x="1" y="1"/>
                      <a:pt x="1" y="1"/>
                      <a:pt x="1" y="0"/>
                    </a:cubicBezTo>
                    <a:cubicBezTo>
                      <a:pt x="1" y="0"/>
                      <a:pt x="1" y="0"/>
                      <a:pt x="1" y="0"/>
                    </a:cubicBezTo>
                    <a:cubicBezTo>
                      <a:pt x="2" y="0"/>
                      <a:pt x="2" y="1"/>
                      <a:pt x="2" y="1"/>
                    </a:cubicBezTo>
                    <a:cubicBezTo>
                      <a:pt x="1" y="1"/>
                      <a:pt x="1" y="1"/>
                      <a:pt x="1" y="2"/>
                    </a:cubicBezTo>
                    <a:cubicBezTo>
                      <a:pt x="1" y="2"/>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7" name="Freeform 722"/>
              <p:cNvSpPr/>
              <p:nvPr/>
            </p:nvSpPr>
            <p:spPr bwMode="auto">
              <a:xfrm>
                <a:off x="3582" y="1459"/>
                <a:ext cx="5" cy="5"/>
              </a:xfrm>
              <a:custGeom>
                <a:avLst/>
                <a:gdLst>
                  <a:gd name="T0" fmla="*/ 1 w 2"/>
                  <a:gd name="T1" fmla="*/ 2 h 2"/>
                  <a:gd name="T2" fmla="*/ 1 w 2"/>
                  <a:gd name="T3" fmla="*/ 2 h 2"/>
                  <a:gd name="T4" fmla="*/ 0 w 2"/>
                  <a:gd name="T5" fmla="*/ 2 h 2"/>
                  <a:gd name="T6" fmla="*/ 1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2"/>
                      <a:pt x="0" y="2"/>
                    </a:cubicBezTo>
                    <a:cubicBezTo>
                      <a:pt x="0" y="1"/>
                      <a:pt x="1" y="0"/>
                      <a:pt x="1" y="0"/>
                    </a:cubicBezTo>
                    <a:cubicBezTo>
                      <a:pt x="1" y="0"/>
                      <a:pt x="2" y="0"/>
                      <a:pt x="2" y="0"/>
                    </a:cubicBezTo>
                    <a:cubicBezTo>
                      <a:pt x="2" y="0"/>
                      <a:pt x="2" y="0"/>
                      <a:pt x="2" y="0"/>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8" name="Freeform 723"/>
              <p:cNvSpPr/>
              <p:nvPr/>
            </p:nvSpPr>
            <p:spPr bwMode="auto">
              <a:xfrm>
                <a:off x="3590" y="1459"/>
                <a:ext cx="2"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1" y="0"/>
                      <a:pt x="1" y="0"/>
                      <a:pt x="1" y="0"/>
                    </a:cubicBezTo>
                    <a:cubicBezTo>
                      <a:pt x="1" y="0"/>
                      <a:pt x="1" y="0"/>
                      <a:pt x="1" y="0"/>
                    </a:cubicBezTo>
                    <a:cubicBezTo>
                      <a:pt x="1" y="0"/>
                      <a:pt x="1" y="0"/>
                      <a:pt x="1" y="0"/>
                    </a:cubicBezTo>
                    <a:cubicBezTo>
                      <a:pt x="1" y="2"/>
                      <a:pt x="1" y="2"/>
                      <a:pt x="1"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9" name="Freeform 724"/>
              <p:cNvSpPr/>
              <p:nvPr/>
            </p:nvSpPr>
            <p:spPr bwMode="auto">
              <a:xfrm>
                <a:off x="3595" y="1459"/>
                <a:ext cx="2" cy="5"/>
              </a:xfrm>
              <a:custGeom>
                <a:avLst/>
                <a:gdLst>
                  <a:gd name="T0" fmla="*/ 0 w 1"/>
                  <a:gd name="T1" fmla="*/ 2 h 2"/>
                  <a:gd name="T2" fmla="*/ 0 w 1"/>
                  <a:gd name="T3" fmla="*/ 2 h 2"/>
                  <a:gd name="T4" fmla="*/ 0 w 1"/>
                  <a:gd name="T5" fmla="*/ 1 h 2"/>
                  <a:gd name="T6" fmla="*/ 1 w 1"/>
                  <a:gd name="T7" fmla="*/ 1 h 2"/>
                  <a:gd name="T8" fmla="*/ 1 w 1"/>
                  <a:gd name="T9" fmla="*/ 1 h 2"/>
                  <a:gd name="T10" fmla="*/ 0 w 1"/>
                  <a:gd name="T11" fmla="*/ 2 h 2"/>
                  <a:gd name="T12" fmla="*/ 0 w 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2"/>
                    </a:moveTo>
                    <a:cubicBezTo>
                      <a:pt x="0" y="2"/>
                      <a:pt x="0" y="2"/>
                      <a:pt x="0" y="2"/>
                    </a:cubicBezTo>
                    <a:cubicBezTo>
                      <a:pt x="0" y="1"/>
                      <a:pt x="0" y="1"/>
                      <a:pt x="0" y="1"/>
                    </a:cubicBezTo>
                    <a:cubicBezTo>
                      <a:pt x="0" y="0"/>
                      <a:pt x="1" y="0"/>
                      <a:pt x="1" y="1"/>
                    </a:cubicBezTo>
                    <a:cubicBezTo>
                      <a:pt x="1" y="1"/>
                      <a:pt x="1" y="1"/>
                      <a:pt x="1" y="1"/>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0" name="Freeform 725"/>
              <p:cNvSpPr/>
              <p:nvPr/>
            </p:nvSpPr>
            <p:spPr bwMode="auto">
              <a:xfrm>
                <a:off x="3600" y="1459"/>
                <a:ext cx="2" cy="5"/>
              </a:xfrm>
              <a:custGeom>
                <a:avLst/>
                <a:gdLst>
                  <a:gd name="T0" fmla="*/ 0 w 1"/>
                  <a:gd name="T1" fmla="*/ 2 h 2"/>
                  <a:gd name="T2" fmla="*/ 0 w 1"/>
                  <a:gd name="T3" fmla="*/ 2 h 2"/>
                  <a:gd name="T4" fmla="*/ 0 w 1"/>
                  <a:gd name="T5" fmla="*/ 1 h 2"/>
                  <a:gd name="T6" fmla="*/ 0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1"/>
                      <a:pt x="0" y="0"/>
                    </a:cubicBezTo>
                    <a:cubicBezTo>
                      <a:pt x="1" y="0"/>
                      <a:pt x="1" y="0"/>
                      <a:pt x="1" y="0"/>
                    </a:cubicBezTo>
                    <a:cubicBezTo>
                      <a:pt x="1" y="0"/>
                      <a:pt x="1" y="0"/>
                      <a:pt x="1" y="0"/>
                    </a:cubicBezTo>
                    <a:cubicBezTo>
                      <a:pt x="1"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1" name="Freeform 726"/>
              <p:cNvSpPr/>
              <p:nvPr/>
            </p:nvSpPr>
            <p:spPr bwMode="auto">
              <a:xfrm>
                <a:off x="3602" y="1459"/>
                <a:ext cx="3" cy="5"/>
              </a:xfrm>
              <a:custGeom>
                <a:avLst/>
                <a:gdLst>
                  <a:gd name="T0" fmla="*/ 0 w 1"/>
                  <a:gd name="T1" fmla="*/ 2 h 2"/>
                  <a:gd name="T2" fmla="*/ 0 w 1"/>
                  <a:gd name="T3" fmla="*/ 2 h 2"/>
                  <a:gd name="T4" fmla="*/ 0 w 1"/>
                  <a:gd name="T5" fmla="*/ 2 h 2"/>
                  <a:gd name="T6" fmla="*/ 1 w 1"/>
                  <a:gd name="T7" fmla="*/ 0 h 2"/>
                  <a:gd name="T8" fmla="*/ 1 w 1"/>
                  <a:gd name="T9" fmla="*/ 0 h 2"/>
                  <a:gd name="T10" fmla="*/ 1 w 1"/>
                  <a:gd name="T11" fmla="*/ 0 h 2"/>
                  <a:gd name="T12" fmla="*/ 1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2"/>
                    </a:cubicBezTo>
                    <a:cubicBezTo>
                      <a:pt x="0" y="1"/>
                      <a:pt x="1" y="1"/>
                      <a:pt x="1" y="0"/>
                    </a:cubicBezTo>
                    <a:cubicBezTo>
                      <a:pt x="1" y="0"/>
                      <a:pt x="1" y="0"/>
                      <a:pt x="1" y="0"/>
                    </a:cubicBezTo>
                    <a:cubicBezTo>
                      <a:pt x="1" y="0"/>
                      <a:pt x="1" y="0"/>
                      <a:pt x="1" y="0"/>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2" name="Freeform 727"/>
              <p:cNvSpPr/>
              <p:nvPr/>
            </p:nvSpPr>
            <p:spPr bwMode="auto">
              <a:xfrm>
                <a:off x="3607" y="1459"/>
                <a:ext cx="5" cy="5"/>
              </a:xfrm>
              <a:custGeom>
                <a:avLst/>
                <a:gdLst>
                  <a:gd name="T0" fmla="*/ 1 w 2"/>
                  <a:gd name="T1" fmla="*/ 2 h 2"/>
                  <a:gd name="T2" fmla="*/ 1 w 2"/>
                  <a:gd name="T3" fmla="*/ 2 h 2"/>
                  <a:gd name="T4" fmla="*/ 0 w 2"/>
                  <a:gd name="T5" fmla="*/ 1 h 2"/>
                  <a:gd name="T6" fmla="*/ 1 w 2"/>
                  <a:gd name="T7" fmla="*/ 0 h 2"/>
                  <a:gd name="T8" fmla="*/ 2 w 2"/>
                  <a:gd name="T9" fmla="*/ 0 h 2"/>
                  <a:gd name="T10" fmla="*/ 2 w 2"/>
                  <a:gd name="T11" fmla="*/ 1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1" y="0"/>
                    </a:cubicBezTo>
                    <a:cubicBezTo>
                      <a:pt x="1" y="0"/>
                      <a:pt x="2" y="0"/>
                      <a:pt x="2" y="0"/>
                    </a:cubicBezTo>
                    <a:cubicBezTo>
                      <a:pt x="2" y="0"/>
                      <a:pt x="2" y="1"/>
                      <a:pt x="2" y="1"/>
                    </a:cubicBezTo>
                    <a:cubicBezTo>
                      <a:pt x="1"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3" name="Freeform 728"/>
              <p:cNvSpPr/>
              <p:nvPr/>
            </p:nvSpPr>
            <p:spPr bwMode="auto">
              <a:xfrm>
                <a:off x="361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1 h 2"/>
                  <a:gd name="T12" fmla="*/ 0 w 1"/>
                  <a:gd name="T13" fmla="*/ 1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1"/>
                      <a:pt x="1" y="1"/>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4" name="Freeform 729"/>
              <p:cNvSpPr/>
              <p:nvPr/>
            </p:nvSpPr>
            <p:spPr bwMode="auto">
              <a:xfrm>
                <a:off x="3619"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2"/>
                      <a:pt x="0" y="1"/>
                    </a:cubicBezTo>
                    <a:cubicBezTo>
                      <a:pt x="0" y="1"/>
                      <a:pt x="0" y="0"/>
                      <a:pt x="1" y="0"/>
                    </a:cubicBezTo>
                    <a:cubicBezTo>
                      <a:pt x="1" y="0"/>
                      <a:pt x="1" y="0"/>
                      <a:pt x="1" y="0"/>
                    </a:cubicBezTo>
                    <a:cubicBezTo>
                      <a:pt x="1" y="0"/>
                      <a:pt x="1" y="0"/>
                      <a:pt x="1" y="0"/>
                    </a:cubicBezTo>
                    <a:cubicBezTo>
                      <a:pt x="1"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5" name="Freeform 730"/>
              <p:cNvSpPr/>
              <p:nvPr/>
            </p:nvSpPr>
            <p:spPr bwMode="auto">
              <a:xfrm>
                <a:off x="3624" y="1459"/>
                <a:ext cx="3" cy="5"/>
              </a:xfrm>
              <a:custGeom>
                <a:avLst/>
                <a:gdLst>
                  <a:gd name="T0" fmla="*/ 0 w 1"/>
                  <a:gd name="T1" fmla="*/ 2 h 2"/>
                  <a:gd name="T2" fmla="*/ 0 w 1"/>
                  <a:gd name="T3" fmla="*/ 2 h 2"/>
                  <a:gd name="T4" fmla="*/ 0 w 1"/>
                  <a:gd name="T5" fmla="*/ 1 h 2"/>
                  <a:gd name="T6" fmla="*/ 1 w 1"/>
                  <a:gd name="T7" fmla="*/ 0 h 2"/>
                  <a:gd name="T8" fmla="*/ 1 w 1"/>
                  <a:gd name="T9" fmla="*/ 0 h 2"/>
                  <a:gd name="T10" fmla="*/ 1 w 1"/>
                  <a:gd name="T11" fmla="*/ 0 h 2"/>
                  <a:gd name="T12" fmla="*/ 0 w 1"/>
                  <a:gd name="T13" fmla="*/ 2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cubicBezTo>
                      <a:pt x="0" y="2"/>
                      <a:pt x="0" y="2"/>
                      <a:pt x="0" y="2"/>
                    </a:cubicBezTo>
                    <a:cubicBezTo>
                      <a:pt x="0" y="2"/>
                      <a:pt x="0" y="1"/>
                      <a:pt x="0" y="1"/>
                    </a:cubicBezTo>
                    <a:cubicBezTo>
                      <a:pt x="1" y="0"/>
                      <a:pt x="1" y="0"/>
                      <a:pt x="1" y="0"/>
                    </a:cubicBezTo>
                    <a:cubicBezTo>
                      <a:pt x="1" y="0"/>
                      <a:pt x="1" y="0"/>
                      <a:pt x="1" y="0"/>
                    </a:cubicBez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6" name="Freeform 731"/>
              <p:cNvSpPr/>
              <p:nvPr/>
            </p:nvSpPr>
            <p:spPr bwMode="auto">
              <a:xfrm>
                <a:off x="3627" y="1459"/>
                <a:ext cx="5" cy="5"/>
              </a:xfrm>
              <a:custGeom>
                <a:avLst/>
                <a:gdLst>
                  <a:gd name="T0" fmla="*/ 1 w 2"/>
                  <a:gd name="T1" fmla="*/ 2 h 2"/>
                  <a:gd name="T2" fmla="*/ 1 w 2"/>
                  <a:gd name="T3" fmla="*/ 2 h 2"/>
                  <a:gd name="T4" fmla="*/ 0 w 2"/>
                  <a:gd name="T5" fmla="*/ 1 h 2"/>
                  <a:gd name="T6" fmla="*/ 2 w 2"/>
                  <a:gd name="T7" fmla="*/ 0 h 2"/>
                  <a:gd name="T8" fmla="*/ 2 w 2"/>
                  <a:gd name="T9" fmla="*/ 0 h 2"/>
                  <a:gd name="T10" fmla="*/ 2 w 2"/>
                  <a:gd name="T11" fmla="*/ 0 h 2"/>
                  <a:gd name="T12" fmla="*/ 1 w 2"/>
                  <a:gd name="T13" fmla="*/ 2 h 2"/>
                  <a:gd name="T14" fmla="*/ 1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2"/>
                    </a:moveTo>
                    <a:cubicBezTo>
                      <a:pt x="1" y="2"/>
                      <a:pt x="1" y="2"/>
                      <a:pt x="1" y="2"/>
                    </a:cubicBezTo>
                    <a:cubicBezTo>
                      <a:pt x="0" y="2"/>
                      <a:pt x="0" y="1"/>
                      <a:pt x="0" y="1"/>
                    </a:cubicBezTo>
                    <a:cubicBezTo>
                      <a:pt x="1" y="1"/>
                      <a:pt x="1" y="0"/>
                      <a:pt x="2" y="0"/>
                    </a:cubicBezTo>
                    <a:cubicBezTo>
                      <a:pt x="2" y="0"/>
                      <a:pt x="2" y="0"/>
                      <a:pt x="2" y="0"/>
                    </a:cubicBezTo>
                    <a:cubicBezTo>
                      <a:pt x="2" y="0"/>
                      <a:pt x="2" y="0"/>
                      <a:pt x="2" y="0"/>
                    </a:cubicBezTo>
                    <a:cubicBezTo>
                      <a:pt x="2" y="1"/>
                      <a:pt x="1"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7" name="Freeform 732"/>
              <p:cNvSpPr/>
              <p:nvPr/>
            </p:nvSpPr>
            <p:spPr bwMode="auto">
              <a:xfrm>
                <a:off x="3632" y="1459"/>
                <a:ext cx="5"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1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1"/>
                      <a:pt x="1" y="0"/>
                    </a:cubicBezTo>
                    <a:cubicBezTo>
                      <a:pt x="1" y="0"/>
                      <a:pt x="1" y="0"/>
                      <a:pt x="2" y="0"/>
                    </a:cubicBezTo>
                    <a:cubicBezTo>
                      <a:pt x="2" y="0"/>
                      <a:pt x="2" y="1"/>
                      <a:pt x="2" y="1"/>
                    </a:cubicBezTo>
                    <a:cubicBezTo>
                      <a:pt x="1" y="1"/>
                      <a:pt x="1" y="1"/>
                      <a:pt x="1" y="2"/>
                    </a:cubicBezTo>
                    <a:cubicBezTo>
                      <a:pt x="1" y="2"/>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8" name="Freeform 733"/>
              <p:cNvSpPr/>
              <p:nvPr/>
            </p:nvSpPr>
            <p:spPr bwMode="auto">
              <a:xfrm>
                <a:off x="3637" y="1459"/>
                <a:ext cx="5" cy="5"/>
              </a:xfrm>
              <a:custGeom>
                <a:avLst/>
                <a:gdLst>
                  <a:gd name="T0" fmla="*/ 0 w 2"/>
                  <a:gd name="T1" fmla="*/ 2 h 2"/>
                  <a:gd name="T2" fmla="*/ 0 w 2"/>
                  <a:gd name="T3" fmla="*/ 2 h 2"/>
                  <a:gd name="T4" fmla="*/ 0 w 2"/>
                  <a:gd name="T5" fmla="*/ 1 h 2"/>
                  <a:gd name="T6" fmla="*/ 1 w 2"/>
                  <a:gd name="T7" fmla="*/ 0 h 2"/>
                  <a:gd name="T8" fmla="*/ 1 w 2"/>
                  <a:gd name="T9" fmla="*/ 0 h 2"/>
                  <a:gd name="T10" fmla="*/ 1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1"/>
                      <a:pt x="0" y="1"/>
                    </a:cubicBezTo>
                    <a:cubicBezTo>
                      <a:pt x="1" y="0"/>
                      <a:pt x="1" y="0"/>
                      <a:pt x="1" y="0"/>
                    </a:cubicBezTo>
                    <a:cubicBezTo>
                      <a:pt x="1" y="0"/>
                      <a:pt x="1" y="0"/>
                      <a:pt x="1" y="0"/>
                    </a:cubicBezTo>
                    <a:cubicBezTo>
                      <a:pt x="2" y="0"/>
                      <a:pt x="2" y="0"/>
                      <a:pt x="1" y="0"/>
                    </a:cubicBezTo>
                    <a:cubicBezTo>
                      <a:pt x="1" y="2"/>
                      <a:pt x="1" y="2"/>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9" name="Freeform 734"/>
              <p:cNvSpPr/>
              <p:nvPr/>
            </p:nvSpPr>
            <p:spPr bwMode="auto">
              <a:xfrm>
                <a:off x="3642" y="1459"/>
                <a:ext cx="4" cy="5"/>
              </a:xfrm>
              <a:custGeom>
                <a:avLst/>
                <a:gdLst>
                  <a:gd name="T0" fmla="*/ 0 w 2"/>
                  <a:gd name="T1" fmla="*/ 2 h 2"/>
                  <a:gd name="T2" fmla="*/ 0 w 2"/>
                  <a:gd name="T3" fmla="*/ 2 h 2"/>
                  <a:gd name="T4" fmla="*/ 0 w 2"/>
                  <a:gd name="T5" fmla="*/ 1 h 2"/>
                  <a:gd name="T6" fmla="*/ 1 w 2"/>
                  <a:gd name="T7" fmla="*/ 0 h 2"/>
                  <a:gd name="T8" fmla="*/ 2 w 2"/>
                  <a:gd name="T9" fmla="*/ 0 h 2"/>
                  <a:gd name="T10" fmla="*/ 2 w 2"/>
                  <a:gd name="T11" fmla="*/ 0 h 2"/>
                  <a:gd name="T12" fmla="*/ 1 w 2"/>
                  <a:gd name="T13" fmla="*/ 2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2"/>
                      <a:pt x="0" y="2"/>
                    </a:cubicBezTo>
                    <a:cubicBezTo>
                      <a:pt x="0" y="2"/>
                      <a:pt x="0" y="2"/>
                      <a:pt x="0" y="1"/>
                    </a:cubicBezTo>
                    <a:cubicBezTo>
                      <a:pt x="0" y="1"/>
                      <a:pt x="1" y="0"/>
                      <a:pt x="1" y="0"/>
                    </a:cubicBezTo>
                    <a:cubicBezTo>
                      <a:pt x="1" y="0"/>
                      <a:pt x="2" y="0"/>
                      <a:pt x="2" y="0"/>
                    </a:cubicBezTo>
                    <a:cubicBezTo>
                      <a:pt x="2" y="0"/>
                      <a:pt x="2" y="0"/>
                      <a:pt x="2" y="0"/>
                    </a:cubicBezTo>
                    <a:cubicBezTo>
                      <a:pt x="1" y="1"/>
                      <a:pt x="1" y="1"/>
                      <a:pt x="1" y="2"/>
                    </a:cubicBezTo>
                    <a:cubicBezTo>
                      <a:pt x="1"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0" name="Freeform 735"/>
              <p:cNvSpPr/>
              <p:nvPr/>
            </p:nvSpPr>
            <p:spPr bwMode="auto">
              <a:xfrm>
                <a:off x="3560"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4" y="14"/>
                      <a:pt x="9" y="7"/>
                      <a:pt x="14" y="0"/>
                    </a:cubicBezTo>
                    <a:cubicBezTo>
                      <a:pt x="15" y="1"/>
                      <a:pt x="15" y="1"/>
                      <a:pt x="15" y="1"/>
                    </a:cubicBezTo>
                    <a:cubicBezTo>
                      <a:pt x="10" y="7"/>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1" name="Freeform 736"/>
              <p:cNvSpPr/>
              <p:nvPr/>
            </p:nvSpPr>
            <p:spPr bwMode="auto">
              <a:xfrm>
                <a:off x="3577" y="1344"/>
                <a:ext cx="37" cy="52"/>
              </a:xfrm>
              <a:custGeom>
                <a:avLst/>
                <a:gdLst>
                  <a:gd name="T0" fmla="*/ 1 w 15"/>
                  <a:gd name="T1" fmla="*/ 21 h 21"/>
                  <a:gd name="T2" fmla="*/ 0 w 15"/>
                  <a:gd name="T3" fmla="*/ 21 h 21"/>
                  <a:gd name="T4" fmla="*/ 14 w 15"/>
                  <a:gd name="T5" fmla="*/ 0 h 21"/>
                  <a:gd name="T6" fmla="*/ 15 w 15"/>
                  <a:gd name="T7" fmla="*/ 1 h 21"/>
                  <a:gd name="T8" fmla="*/ 1 w 15"/>
                  <a:gd name="T9" fmla="*/ 21 h 21"/>
                </a:gdLst>
                <a:ahLst/>
                <a:cxnLst>
                  <a:cxn ang="0">
                    <a:pos x="T0" y="T1"/>
                  </a:cxn>
                  <a:cxn ang="0">
                    <a:pos x="T2" y="T3"/>
                  </a:cxn>
                  <a:cxn ang="0">
                    <a:pos x="T4" y="T5"/>
                  </a:cxn>
                  <a:cxn ang="0">
                    <a:pos x="T6" y="T7"/>
                  </a:cxn>
                  <a:cxn ang="0">
                    <a:pos x="T8" y="T9"/>
                  </a:cxn>
                </a:cxnLst>
                <a:rect l="0" t="0" r="r" b="b"/>
                <a:pathLst>
                  <a:path w="15" h="21">
                    <a:moveTo>
                      <a:pt x="1" y="21"/>
                    </a:moveTo>
                    <a:cubicBezTo>
                      <a:pt x="0" y="21"/>
                      <a:pt x="0" y="21"/>
                      <a:pt x="0" y="21"/>
                    </a:cubicBezTo>
                    <a:cubicBezTo>
                      <a:pt x="5" y="14"/>
                      <a:pt x="9" y="7"/>
                      <a:pt x="14" y="0"/>
                    </a:cubicBezTo>
                    <a:cubicBezTo>
                      <a:pt x="15" y="1"/>
                      <a:pt x="15" y="1"/>
                      <a:pt x="15" y="1"/>
                    </a:cubicBezTo>
                    <a:cubicBezTo>
                      <a:pt x="10" y="8"/>
                      <a:pt x="5" y="14"/>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2" name="Freeform 737"/>
              <p:cNvSpPr/>
              <p:nvPr/>
            </p:nvSpPr>
            <p:spPr bwMode="auto">
              <a:xfrm>
                <a:off x="3619" y="1369"/>
                <a:ext cx="20" cy="27"/>
              </a:xfrm>
              <a:custGeom>
                <a:avLst/>
                <a:gdLst>
                  <a:gd name="T0" fmla="*/ 1 w 8"/>
                  <a:gd name="T1" fmla="*/ 11 h 11"/>
                  <a:gd name="T2" fmla="*/ 0 w 8"/>
                  <a:gd name="T3" fmla="*/ 11 h 11"/>
                  <a:gd name="T4" fmla="*/ 7 w 8"/>
                  <a:gd name="T5" fmla="*/ 0 h 11"/>
                  <a:gd name="T6" fmla="*/ 8 w 8"/>
                  <a:gd name="T7" fmla="*/ 1 h 11"/>
                  <a:gd name="T8" fmla="*/ 1 w 8"/>
                  <a:gd name="T9" fmla="*/ 11 h 11"/>
                </a:gdLst>
                <a:ahLst/>
                <a:cxnLst>
                  <a:cxn ang="0">
                    <a:pos x="T0" y="T1"/>
                  </a:cxn>
                  <a:cxn ang="0">
                    <a:pos x="T2" y="T3"/>
                  </a:cxn>
                  <a:cxn ang="0">
                    <a:pos x="T4" y="T5"/>
                  </a:cxn>
                  <a:cxn ang="0">
                    <a:pos x="T6" y="T7"/>
                  </a:cxn>
                  <a:cxn ang="0">
                    <a:pos x="T8" y="T9"/>
                  </a:cxn>
                </a:cxnLst>
                <a:rect l="0" t="0" r="r" b="b"/>
                <a:pathLst>
                  <a:path w="8" h="11">
                    <a:moveTo>
                      <a:pt x="1" y="11"/>
                    </a:moveTo>
                    <a:cubicBezTo>
                      <a:pt x="0" y="11"/>
                      <a:pt x="0" y="11"/>
                      <a:pt x="0" y="11"/>
                    </a:cubicBezTo>
                    <a:cubicBezTo>
                      <a:pt x="3" y="7"/>
                      <a:pt x="5" y="4"/>
                      <a:pt x="7" y="0"/>
                    </a:cubicBezTo>
                    <a:cubicBezTo>
                      <a:pt x="8" y="1"/>
                      <a:pt x="8" y="1"/>
                      <a:pt x="8" y="1"/>
                    </a:cubicBezTo>
                    <a:cubicBezTo>
                      <a:pt x="5" y="4"/>
                      <a:pt x="3" y="8"/>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23" name="任意多边形 1871"/>
            <p:cNvSpPr/>
            <p:nvPr/>
          </p:nvSpPr>
          <p:spPr>
            <a:xfrm flipV="1">
              <a:off x="4795593" y="952473"/>
              <a:ext cx="187235" cy="211154"/>
            </a:xfrm>
            <a:custGeom>
              <a:avLst/>
              <a:gdLst>
                <a:gd name="connsiteX0" fmla="*/ 0 w 187235"/>
                <a:gd name="connsiteY0" fmla="*/ 211154 h 211154"/>
                <a:gd name="connsiteX1" fmla="*/ 4007 w 187235"/>
                <a:gd name="connsiteY1" fmla="*/ 211154 h 211154"/>
                <a:gd name="connsiteX2" fmla="*/ 93617 w 187235"/>
                <a:gd name="connsiteY2" fmla="*/ 167392 h 211154"/>
                <a:gd name="connsiteX3" fmla="*/ 183227 w 187235"/>
                <a:gd name="connsiteY3" fmla="*/ 211154 h 211154"/>
                <a:gd name="connsiteX4" fmla="*/ 187235 w 187235"/>
                <a:gd name="connsiteY4" fmla="*/ 211154 h 211154"/>
                <a:gd name="connsiteX5" fmla="*/ 93618 w 187235"/>
                <a:gd name="connsiteY5" fmla="*/ 0 h 211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35" h="211154">
                  <a:moveTo>
                    <a:pt x="0" y="211154"/>
                  </a:moveTo>
                  <a:lnTo>
                    <a:pt x="4007" y="211154"/>
                  </a:lnTo>
                  <a:lnTo>
                    <a:pt x="93617" y="167392"/>
                  </a:lnTo>
                  <a:lnTo>
                    <a:pt x="183227" y="211154"/>
                  </a:lnTo>
                  <a:lnTo>
                    <a:pt x="187235" y="211154"/>
                  </a:lnTo>
                  <a:lnTo>
                    <a:pt x="93618" y="0"/>
                  </a:lnTo>
                  <a:close/>
                </a:path>
              </a:pathLst>
            </a:custGeom>
            <a:solidFill>
              <a:srgbClr val="E87071"/>
            </a:solidFill>
            <a:ln>
              <a:no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4" name="文本框 623"/>
            <p:cNvSpPr txBox="1"/>
            <p:nvPr/>
          </p:nvSpPr>
          <p:spPr>
            <a:xfrm>
              <a:off x="4521865" y="615314"/>
              <a:ext cx="733194" cy="400110"/>
            </a:xfrm>
            <a:prstGeom prst="rect">
              <a:avLst/>
            </a:prstGeom>
            <a:noFill/>
          </p:spPr>
          <p:txBody>
            <a:bodyPr wrap="square" rtlCol="0">
              <a:spAutoFit/>
            </a:bodyPr>
            <a:lstStyle/>
            <a:p>
              <a:r>
                <a:rPr lang="zh-CN" altLang="en-US" sz="2000" b="1" dirty="0">
                  <a:solidFill>
                    <a:prstClr val="black">
                      <a:lumMod val="50000"/>
                      <a:lumOff val="50000"/>
                    </a:prstClr>
                  </a:solidFill>
                  <a:latin typeface="Source Han Sans CN" charset="-122"/>
                  <a:ea typeface="Source Han Sans CN" charset="-122"/>
                  <a:cs typeface="Source Han Sans CN" charset="-122"/>
                </a:rPr>
                <a:t>成功</a:t>
              </a:r>
              <a:endParaRPr lang="zh-CN" altLang="en-US" sz="2000" b="1" dirty="0">
                <a:solidFill>
                  <a:prstClr val="black">
                    <a:lumMod val="50000"/>
                    <a:lumOff val="50000"/>
                  </a:prstClr>
                </a:solidFill>
                <a:latin typeface="Source Han Sans CN" charset="-122"/>
                <a:ea typeface="Source Han Sans CN" charset="-122"/>
                <a:cs typeface="Source Han Sans CN" charset="-122"/>
              </a:endParaRPr>
            </a:p>
          </p:txBody>
        </p:sp>
        <p:grpSp>
          <p:nvGrpSpPr>
            <p:cNvPr id="625" name="组合 1937"/>
            <p:cNvGrpSpPr/>
            <p:nvPr/>
          </p:nvGrpSpPr>
          <p:grpSpPr>
            <a:xfrm flipH="1">
              <a:off x="5931799" y="1020923"/>
              <a:ext cx="415375" cy="583506"/>
              <a:chOff x="7816851" y="3132138"/>
              <a:chExt cx="133350" cy="187325"/>
            </a:xfrm>
            <a:solidFill>
              <a:schemeClr val="tx1">
                <a:lumMod val="50000"/>
                <a:lumOff val="50000"/>
              </a:schemeClr>
            </a:solidFill>
            <a:effectLst>
              <a:reflection stA="33000" endPos="90000" dir="5400000" sy="-100000" algn="bl" rotWithShape="0"/>
            </a:effectLst>
          </p:grpSpPr>
          <p:sp>
            <p:nvSpPr>
              <p:cNvPr id="626" name="Freeform 1099"/>
              <p:cNvSpPr/>
              <p:nvPr/>
            </p:nvSpPr>
            <p:spPr bwMode="auto">
              <a:xfrm>
                <a:off x="7875588" y="3132138"/>
                <a:ext cx="34925" cy="42863"/>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7" name="Freeform 1100"/>
              <p:cNvSpPr/>
              <p:nvPr/>
            </p:nvSpPr>
            <p:spPr bwMode="auto">
              <a:xfrm>
                <a:off x="7820026" y="3249613"/>
                <a:ext cx="55563" cy="69850"/>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8" name="Freeform 1101"/>
              <p:cNvSpPr/>
              <p:nvPr/>
            </p:nvSpPr>
            <p:spPr bwMode="auto">
              <a:xfrm>
                <a:off x="7899401" y="3175001"/>
                <a:ext cx="50800" cy="3175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9" name="Freeform 1102"/>
              <p:cNvSpPr/>
              <p:nvPr/>
            </p:nvSpPr>
            <p:spPr bwMode="auto">
              <a:xfrm>
                <a:off x="7816851" y="3175001"/>
                <a:ext cx="88900" cy="136525"/>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19" y="1"/>
                      <a:pt x="19" y="1"/>
                      <a:pt x="19" y="1"/>
                    </a:cubicBezTo>
                    <a:cubicBezTo>
                      <a:pt x="18" y="2"/>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1" y="5"/>
                      <a:pt x="1" y="5"/>
                      <a:pt x="1" y="5"/>
                    </a:cubicBezTo>
                    <a:cubicBezTo>
                      <a:pt x="0" y="6"/>
                      <a:pt x="0" y="7"/>
                      <a:pt x="1" y="8"/>
                    </a:cubicBezTo>
                    <a:cubicBezTo>
                      <a:pt x="2" y="8"/>
                      <a:pt x="3" y="9"/>
                      <a:pt x="4" y="8"/>
                    </a:cubicBezTo>
                    <a:cubicBezTo>
                      <a:pt x="4" y="8"/>
                      <a:pt x="4" y="8"/>
                      <a:pt x="4" y="8"/>
                    </a:cubicBezTo>
                    <a:cubicBezTo>
                      <a:pt x="9" y="4"/>
                      <a:pt x="9" y="4"/>
                      <a:pt x="9" y="4"/>
                    </a:cubicBezTo>
                    <a:cubicBezTo>
                      <a:pt x="13" y="4"/>
                      <a:pt x="13" y="4"/>
                      <a:pt x="13" y="4"/>
                    </a:cubicBezTo>
                    <a:cubicBezTo>
                      <a:pt x="12" y="4"/>
                      <a:pt x="12" y="4"/>
                      <a:pt x="12" y="4"/>
                    </a:cubicBezTo>
                    <a:cubicBezTo>
                      <a:pt x="11" y="7"/>
                      <a:pt x="9" y="13"/>
                      <a:pt x="9" y="15"/>
                    </a:cubicBezTo>
                    <a:cubicBezTo>
                      <a:pt x="10" y="16"/>
                      <a:pt x="10" y="16"/>
                      <a:pt x="10" y="16"/>
                    </a:cubicBezTo>
                    <a:cubicBezTo>
                      <a:pt x="10" y="16"/>
                      <a:pt x="11" y="18"/>
                      <a:pt x="14" y="20"/>
                    </a:cubicBezTo>
                    <a:cubicBezTo>
                      <a:pt x="14" y="20"/>
                      <a:pt x="18" y="24"/>
                      <a:pt x="18" y="24"/>
                    </a:cubicBezTo>
                    <a:cubicBezTo>
                      <a:pt x="17" y="32"/>
                      <a:pt x="17" y="32"/>
                      <a:pt x="17" y="32"/>
                    </a:cubicBezTo>
                    <a:cubicBezTo>
                      <a:pt x="17" y="34"/>
                      <a:pt x="18" y="35"/>
                      <a:pt x="19" y="35"/>
                    </a:cubicBezTo>
                    <a:cubicBezTo>
                      <a:pt x="20" y="35"/>
                      <a:pt x="21" y="35"/>
                      <a:pt x="22" y="33"/>
                    </a:cubicBezTo>
                    <a:cubicBezTo>
                      <a:pt x="23" y="24"/>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630" name="组合 1941"/>
          <p:cNvGrpSpPr/>
          <p:nvPr/>
        </p:nvGrpSpPr>
        <p:grpSpPr>
          <a:xfrm>
            <a:off x="3328351" y="1845223"/>
            <a:ext cx="1267846" cy="123780"/>
            <a:chOff x="3166157" y="1945699"/>
            <a:chExt cx="1267846" cy="123780"/>
          </a:xfrm>
        </p:grpSpPr>
        <p:cxnSp>
          <p:nvCxnSpPr>
            <p:cNvPr id="631" name="直接连接符 1939"/>
            <p:cNvCxnSpPr/>
            <p:nvPr/>
          </p:nvCxnSpPr>
          <p:spPr>
            <a:xfrm flipH="1">
              <a:off x="3233469" y="2012479"/>
              <a:ext cx="1200534" cy="0"/>
            </a:xfrm>
            <a:prstGeom prst="line">
              <a:avLst/>
            </a:prstGeom>
            <a:ln w="19050">
              <a:solidFill>
                <a:srgbClr val="663A77"/>
              </a:solidFill>
            </a:ln>
          </p:spPr>
          <p:style>
            <a:lnRef idx="1">
              <a:schemeClr val="accent1"/>
            </a:lnRef>
            <a:fillRef idx="0">
              <a:schemeClr val="accent1"/>
            </a:fillRef>
            <a:effectRef idx="0">
              <a:schemeClr val="accent1"/>
            </a:effectRef>
            <a:fontRef idx="minor">
              <a:schemeClr val="tx1"/>
            </a:fontRef>
          </p:style>
        </p:cxnSp>
        <p:sp>
          <p:nvSpPr>
            <p:cNvPr id="632" name="椭圆 631"/>
            <p:cNvSpPr/>
            <p:nvPr/>
          </p:nvSpPr>
          <p:spPr>
            <a:xfrm>
              <a:off x="3166157" y="1945699"/>
              <a:ext cx="123780" cy="12378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33" name="文本框 632"/>
          <p:cNvSpPr txBox="1"/>
          <p:nvPr/>
        </p:nvSpPr>
        <p:spPr>
          <a:xfrm>
            <a:off x="2041546" y="1596400"/>
            <a:ext cx="1279163" cy="307777"/>
          </a:xfrm>
          <a:prstGeom prst="rect">
            <a:avLst/>
          </a:prstGeom>
          <a:noFill/>
        </p:spPr>
        <p:txBody>
          <a:bodyPr wrap="square" rtlCol="0">
            <a:spAutoFit/>
          </a:bodyPr>
          <a:lstStyle/>
          <a:p>
            <a:r>
              <a:rPr lang="zh-CN" altLang="en-US" sz="1400" dirty="0">
                <a:solidFill>
                  <a:srgbClr val="663A77"/>
                </a:solidFill>
                <a:latin typeface="时尚中黑简体" panose="01010104010101010101" pitchFamily="2" charset="-122"/>
                <a:ea typeface="时尚中黑简体" panose="01010104010101010101" pitchFamily="2" charset="-122"/>
              </a:rPr>
              <a:t>岗位后备分析</a:t>
            </a:r>
            <a:endParaRPr lang="zh-CN" altLang="en-US" sz="1400" dirty="0">
              <a:solidFill>
                <a:srgbClr val="663A77"/>
              </a:solidFill>
              <a:latin typeface="时尚中黑简体" panose="01010104010101010101" pitchFamily="2" charset="-122"/>
              <a:ea typeface="时尚中黑简体" panose="01010104010101010101" pitchFamily="2" charset="-122"/>
            </a:endParaRPr>
          </a:p>
        </p:txBody>
      </p:sp>
      <p:sp>
        <p:nvSpPr>
          <p:cNvPr id="634" name="文本框 633"/>
          <p:cNvSpPr txBox="1"/>
          <p:nvPr/>
        </p:nvSpPr>
        <p:spPr>
          <a:xfrm>
            <a:off x="2049635" y="1836769"/>
            <a:ext cx="1219064" cy="900246"/>
          </a:xfrm>
          <a:prstGeom prst="rect">
            <a:avLst/>
          </a:prstGeom>
          <a:noFill/>
        </p:spPr>
        <p:txBody>
          <a:bodyPr wrap="square" rtlCol="0">
            <a:spAutoFit/>
          </a:bodyPr>
          <a:lstStyle/>
          <a:p>
            <a:pPr algn="just">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人力资源部负责每年对岗位后备制度执行情况进行分析，确保制度完善。</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p:txBody>
      </p:sp>
      <p:sp>
        <p:nvSpPr>
          <p:cNvPr id="635" name="文本框 634"/>
          <p:cNvSpPr txBox="1"/>
          <p:nvPr/>
        </p:nvSpPr>
        <p:spPr>
          <a:xfrm>
            <a:off x="2079646" y="4030927"/>
            <a:ext cx="1279163" cy="307777"/>
          </a:xfrm>
          <a:prstGeom prst="rect">
            <a:avLst/>
          </a:prstGeom>
          <a:noFill/>
        </p:spPr>
        <p:txBody>
          <a:bodyPr wrap="square" rtlCol="0">
            <a:spAutoFit/>
          </a:bodyPr>
          <a:lstStyle/>
          <a:p>
            <a:r>
              <a:rPr lang="zh-CN" altLang="en-US" sz="1400" dirty="0">
                <a:solidFill>
                  <a:srgbClr val="01ACBE"/>
                </a:solidFill>
                <a:latin typeface="时尚中黑简体" panose="01010104010101010101" pitchFamily="2" charset="-122"/>
                <a:ea typeface="时尚中黑简体" panose="01010104010101010101" pitchFamily="2" charset="-122"/>
              </a:rPr>
              <a:t>关键职位要求</a:t>
            </a:r>
            <a:endParaRPr lang="zh-CN" altLang="en-US" sz="1400" dirty="0">
              <a:solidFill>
                <a:srgbClr val="01ACBE"/>
              </a:solidFill>
              <a:latin typeface="时尚中黑简体" panose="01010104010101010101" pitchFamily="2" charset="-122"/>
              <a:ea typeface="时尚中黑简体" panose="01010104010101010101" pitchFamily="2" charset="-122"/>
            </a:endParaRPr>
          </a:p>
        </p:txBody>
      </p:sp>
      <p:sp>
        <p:nvSpPr>
          <p:cNvPr id="636" name="文本框 635"/>
          <p:cNvSpPr txBox="1"/>
          <p:nvPr/>
        </p:nvSpPr>
        <p:spPr>
          <a:xfrm>
            <a:off x="2087734" y="4271296"/>
            <a:ext cx="1263415" cy="1142620"/>
          </a:xfrm>
          <a:prstGeom prst="rect">
            <a:avLst/>
          </a:prstGeom>
          <a:noFill/>
        </p:spPr>
        <p:txBody>
          <a:bodyPr wrap="square" rtlCol="0">
            <a:spAutoFit/>
          </a:bodyPr>
          <a:lstStyle/>
          <a:p>
            <a:pPr>
              <a:spcBef>
                <a:spcPct val="50000"/>
              </a:spcBef>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完善</a:t>
            </a:r>
            <a:r>
              <a:rPr lang="en-US" altLang="zh-CN" sz="1050" dirty="0">
                <a:solidFill>
                  <a:schemeClr val="tx1">
                    <a:lumMod val="75000"/>
                    <a:lumOff val="25000"/>
                  </a:schemeClr>
                </a:solidFill>
                <a:latin typeface="Source Han Sans CN Normal" charset="-122"/>
                <a:ea typeface="Source Han Sans CN Normal" charset="-122"/>
                <a:cs typeface="Source Han Sans CN Normal" charset="-122"/>
              </a:rPr>
              <a:t>《</a:t>
            </a: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岗位说明书</a:t>
            </a:r>
            <a:r>
              <a:rPr lang="en-US" altLang="zh-CN" sz="1050" dirty="0">
                <a:solidFill>
                  <a:schemeClr val="tx1">
                    <a:lumMod val="75000"/>
                    <a:lumOff val="25000"/>
                  </a:schemeClr>
                </a:solidFill>
                <a:latin typeface="Source Han Sans CN Normal" charset="-122"/>
                <a:ea typeface="Source Han Sans CN Normal" charset="-122"/>
                <a:cs typeface="Source Han Sans CN Normal" charset="-122"/>
              </a:rPr>
              <a:t>》</a:t>
            </a: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，使其能体现对关键职位的详尽要求。</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a:p>
            <a:pPr>
              <a:spcBef>
                <a:spcPct val="50000"/>
              </a:spcBef>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编制</a:t>
            </a:r>
            <a:r>
              <a:rPr lang="en-US" altLang="zh-CN" sz="1050" dirty="0">
                <a:solidFill>
                  <a:schemeClr val="tx1">
                    <a:lumMod val="75000"/>
                    <a:lumOff val="25000"/>
                  </a:schemeClr>
                </a:solidFill>
                <a:latin typeface="Source Han Sans CN Normal" charset="-122"/>
                <a:ea typeface="Source Han Sans CN Normal" charset="-122"/>
                <a:cs typeface="Source Han Sans CN Normal" charset="-122"/>
              </a:rPr>
              <a:t>《</a:t>
            </a: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后备人才管理办法</a:t>
            </a:r>
            <a:r>
              <a:rPr lang="en-US" altLang="zh-CN" sz="1050" dirty="0">
                <a:solidFill>
                  <a:schemeClr val="tx1">
                    <a:lumMod val="75000"/>
                    <a:lumOff val="25000"/>
                  </a:schemeClr>
                </a:solidFill>
                <a:latin typeface="Source Han Sans CN Normal" charset="-122"/>
                <a:ea typeface="Source Han Sans CN Normal" charset="-122"/>
                <a:cs typeface="Source Han Sans CN Normal" charset="-122"/>
              </a:rPr>
              <a:t>》</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p:txBody>
      </p:sp>
      <p:sp>
        <p:nvSpPr>
          <p:cNvPr id="637" name="文本框 636"/>
          <p:cNvSpPr txBox="1"/>
          <p:nvPr/>
        </p:nvSpPr>
        <p:spPr>
          <a:xfrm>
            <a:off x="8631377" y="2610627"/>
            <a:ext cx="1279163" cy="307777"/>
          </a:xfrm>
          <a:prstGeom prst="rect">
            <a:avLst/>
          </a:prstGeom>
          <a:noFill/>
        </p:spPr>
        <p:txBody>
          <a:bodyPr wrap="square" rtlCol="0">
            <a:spAutoFit/>
          </a:bodyPr>
          <a:lstStyle/>
          <a:p>
            <a:r>
              <a:rPr lang="zh-CN" altLang="en-US" sz="1400" dirty="0">
                <a:solidFill>
                  <a:srgbClr val="E87071"/>
                </a:solidFill>
                <a:latin typeface="时尚中黑简体" panose="01010104010101010101" pitchFamily="2" charset="-122"/>
                <a:ea typeface="时尚中黑简体" panose="01010104010101010101" pitchFamily="2" charset="-122"/>
              </a:rPr>
              <a:t>岗位后备</a:t>
            </a:r>
            <a:endParaRPr lang="zh-CN" altLang="en-US" sz="1400" dirty="0">
              <a:solidFill>
                <a:srgbClr val="E87071"/>
              </a:solidFill>
              <a:latin typeface="时尚中黑简体" panose="01010104010101010101" pitchFamily="2" charset="-122"/>
              <a:ea typeface="时尚中黑简体" panose="01010104010101010101" pitchFamily="2" charset="-122"/>
            </a:endParaRPr>
          </a:p>
        </p:txBody>
      </p:sp>
      <p:sp>
        <p:nvSpPr>
          <p:cNvPr id="638" name="文本框 637"/>
          <p:cNvSpPr txBox="1"/>
          <p:nvPr/>
        </p:nvSpPr>
        <p:spPr>
          <a:xfrm>
            <a:off x="8639465" y="2850996"/>
            <a:ext cx="2100221" cy="1142620"/>
          </a:xfrm>
          <a:prstGeom prst="rect">
            <a:avLst/>
          </a:prstGeom>
          <a:noFill/>
        </p:spPr>
        <p:txBody>
          <a:bodyPr wrap="square" rtlCol="0">
            <a:spAutoFit/>
          </a:bodyPr>
          <a:lstStyle/>
          <a:p>
            <a:pPr>
              <a:spcBef>
                <a:spcPct val="50000"/>
              </a:spcBef>
              <a:buFont typeface="Arial" panose="020B0604020202020204" pitchFamily="34" charset="0"/>
              <a:buChar char="•"/>
            </a:pPr>
            <a:r>
              <a:rPr lang="zh-CN" altLang="en-US" sz="1050" dirty="0">
                <a:solidFill>
                  <a:schemeClr val="tx1">
                    <a:lumMod val="75000"/>
                    <a:lumOff val="25000"/>
                  </a:schemeClr>
                </a:solidFill>
                <a:latin typeface="Source Han Sans CN" charset="-122"/>
                <a:ea typeface="Source Han Sans CN" charset="-122"/>
                <a:cs typeface="Source Han Sans CN" charset="-122"/>
              </a:rPr>
              <a:t>各部门与人力资源部一起，根据职位要求和绩效考核结果，进行分析，挑选岗位后备，同时对他们提出发展方向。</a:t>
            </a:r>
            <a:endParaRPr lang="zh-CN" altLang="en-US" sz="1050" dirty="0">
              <a:solidFill>
                <a:schemeClr val="tx1">
                  <a:lumMod val="75000"/>
                  <a:lumOff val="25000"/>
                </a:schemeClr>
              </a:solidFill>
              <a:latin typeface="Source Han Sans CN" charset="-122"/>
              <a:ea typeface="Source Han Sans CN" charset="-122"/>
              <a:cs typeface="Source Han Sans CN" charset="-122"/>
            </a:endParaRPr>
          </a:p>
          <a:p>
            <a:pPr>
              <a:spcBef>
                <a:spcPct val="50000"/>
              </a:spcBef>
              <a:buFont typeface="Arial" panose="020B0604020202020204" pitchFamily="34" charset="0"/>
              <a:buChar char="•"/>
            </a:pPr>
            <a:r>
              <a:rPr lang="zh-CN" altLang="en-US" sz="1050" dirty="0">
                <a:solidFill>
                  <a:schemeClr val="tx1">
                    <a:lumMod val="75000"/>
                    <a:lumOff val="25000"/>
                  </a:schemeClr>
                </a:solidFill>
                <a:latin typeface="Source Han Sans CN" charset="-122"/>
                <a:ea typeface="Source Han Sans CN" charset="-122"/>
                <a:cs typeface="Source Han Sans CN" charset="-122"/>
              </a:rPr>
              <a:t>这项工作应与人员轮换、个人发展相结合。</a:t>
            </a:r>
            <a:endParaRPr lang="zh-CN" altLang="en-US" sz="1050" dirty="0">
              <a:solidFill>
                <a:schemeClr val="tx1">
                  <a:lumMod val="75000"/>
                  <a:lumOff val="25000"/>
                </a:schemeClr>
              </a:solidFill>
              <a:latin typeface="Source Han Sans CN" charset="-122"/>
              <a:ea typeface="Source Han Sans CN" charset="-122"/>
              <a:cs typeface="Source Han Sans CN" charset="-122"/>
            </a:endParaRPr>
          </a:p>
        </p:txBody>
      </p:sp>
      <p:grpSp>
        <p:nvGrpSpPr>
          <p:cNvPr id="639" name="组合 1963"/>
          <p:cNvGrpSpPr/>
          <p:nvPr/>
        </p:nvGrpSpPr>
        <p:grpSpPr>
          <a:xfrm>
            <a:off x="3328351" y="4261009"/>
            <a:ext cx="1267846" cy="123780"/>
            <a:chOff x="3166157" y="1945699"/>
            <a:chExt cx="1267846" cy="123780"/>
          </a:xfrm>
        </p:grpSpPr>
        <p:cxnSp>
          <p:nvCxnSpPr>
            <p:cNvPr id="640" name="直接连接符 1964"/>
            <p:cNvCxnSpPr/>
            <p:nvPr/>
          </p:nvCxnSpPr>
          <p:spPr>
            <a:xfrm flipH="1">
              <a:off x="3233469" y="2012479"/>
              <a:ext cx="1200534"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641" name="椭圆 640"/>
            <p:cNvSpPr/>
            <p:nvPr/>
          </p:nvSpPr>
          <p:spPr>
            <a:xfrm>
              <a:off x="3166157" y="1945699"/>
              <a:ext cx="123780" cy="12378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2" name="组合 1966"/>
          <p:cNvGrpSpPr/>
          <p:nvPr/>
        </p:nvGrpSpPr>
        <p:grpSpPr>
          <a:xfrm flipH="1">
            <a:off x="7665720" y="5156417"/>
            <a:ext cx="966721" cy="123780"/>
            <a:chOff x="3166157" y="1945699"/>
            <a:chExt cx="966721" cy="123780"/>
          </a:xfrm>
        </p:grpSpPr>
        <p:cxnSp>
          <p:nvCxnSpPr>
            <p:cNvPr id="643" name="直接连接符 1967"/>
            <p:cNvCxnSpPr/>
            <p:nvPr/>
          </p:nvCxnSpPr>
          <p:spPr>
            <a:xfrm flipH="1">
              <a:off x="3233469" y="2012479"/>
              <a:ext cx="899409" cy="0"/>
            </a:xfrm>
            <a:prstGeom prst="line">
              <a:avLst/>
            </a:prstGeom>
            <a:ln w="19050">
              <a:solidFill>
                <a:srgbClr val="FFB850"/>
              </a:solidFill>
            </a:ln>
          </p:spPr>
          <p:style>
            <a:lnRef idx="1">
              <a:schemeClr val="accent1"/>
            </a:lnRef>
            <a:fillRef idx="0">
              <a:schemeClr val="accent1"/>
            </a:fillRef>
            <a:effectRef idx="0">
              <a:schemeClr val="accent1"/>
            </a:effectRef>
            <a:fontRef idx="minor">
              <a:schemeClr val="tx1"/>
            </a:fontRef>
          </p:style>
        </p:cxnSp>
        <p:sp>
          <p:nvSpPr>
            <p:cNvPr id="644" name="椭圆 643"/>
            <p:cNvSpPr/>
            <p:nvPr/>
          </p:nvSpPr>
          <p:spPr>
            <a:xfrm>
              <a:off x="3166157" y="1945699"/>
              <a:ext cx="123780" cy="123780"/>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5" name="组合 1969"/>
          <p:cNvGrpSpPr/>
          <p:nvPr/>
        </p:nvGrpSpPr>
        <p:grpSpPr>
          <a:xfrm flipH="1">
            <a:off x="7367040" y="2844045"/>
            <a:ext cx="1267846" cy="123780"/>
            <a:chOff x="3166157" y="1945699"/>
            <a:chExt cx="1267846" cy="123780"/>
          </a:xfrm>
        </p:grpSpPr>
        <p:cxnSp>
          <p:nvCxnSpPr>
            <p:cNvPr id="646" name="直接连接符 1970"/>
            <p:cNvCxnSpPr/>
            <p:nvPr/>
          </p:nvCxnSpPr>
          <p:spPr>
            <a:xfrm flipH="1">
              <a:off x="3233469" y="2012479"/>
              <a:ext cx="1200534" cy="0"/>
            </a:xfrm>
            <a:prstGeom prst="line">
              <a:avLst/>
            </a:prstGeom>
            <a:ln w="19050">
              <a:solidFill>
                <a:srgbClr val="E87071"/>
              </a:solidFill>
            </a:ln>
          </p:spPr>
          <p:style>
            <a:lnRef idx="1">
              <a:schemeClr val="accent1"/>
            </a:lnRef>
            <a:fillRef idx="0">
              <a:schemeClr val="accent1"/>
            </a:fillRef>
            <a:effectRef idx="0">
              <a:schemeClr val="accent1"/>
            </a:effectRef>
            <a:fontRef idx="minor">
              <a:schemeClr val="tx1"/>
            </a:fontRef>
          </p:style>
        </p:cxnSp>
        <p:sp>
          <p:nvSpPr>
            <p:cNvPr id="647" name="椭圆 646"/>
            <p:cNvSpPr/>
            <p:nvPr/>
          </p:nvSpPr>
          <p:spPr>
            <a:xfrm>
              <a:off x="3166157" y="1945699"/>
              <a:ext cx="123780" cy="12378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48" name="文本框 647"/>
          <p:cNvSpPr txBox="1"/>
          <p:nvPr/>
        </p:nvSpPr>
        <p:spPr>
          <a:xfrm>
            <a:off x="8631377" y="4925769"/>
            <a:ext cx="1279163" cy="307777"/>
          </a:xfrm>
          <a:prstGeom prst="rect">
            <a:avLst/>
          </a:prstGeom>
          <a:noFill/>
        </p:spPr>
        <p:txBody>
          <a:bodyPr wrap="square" rtlCol="0">
            <a:spAutoFit/>
          </a:bodyPr>
          <a:lstStyle/>
          <a:p>
            <a:r>
              <a:rPr lang="zh-CN" altLang="en-US" sz="1400" dirty="0">
                <a:solidFill>
                  <a:srgbClr val="FFB850"/>
                </a:solidFill>
                <a:latin typeface="时尚中黑简体" panose="01010104010101010101" pitchFamily="2" charset="-122"/>
                <a:ea typeface="时尚中黑简体" panose="01010104010101010101" pitchFamily="2" charset="-122"/>
              </a:rPr>
              <a:t>关键职位</a:t>
            </a:r>
            <a:endParaRPr lang="zh-CN" altLang="en-US" sz="1400" dirty="0">
              <a:solidFill>
                <a:srgbClr val="FFB850"/>
              </a:solidFill>
              <a:latin typeface="时尚中黑简体" panose="01010104010101010101" pitchFamily="2" charset="-122"/>
              <a:ea typeface="时尚中黑简体" panose="01010104010101010101" pitchFamily="2" charset="-122"/>
            </a:endParaRPr>
          </a:p>
        </p:txBody>
      </p:sp>
      <p:sp>
        <p:nvSpPr>
          <p:cNvPr id="649" name="文本框 648"/>
          <p:cNvSpPr txBox="1"/>
          <p:nvPr/>
        </p:nvSpPr>
        <p:spPr>
          <a:xfrm>
            <a:off x="8639465" y="5166138"/>
            <a:ext cx="2363336" cy="981038"/>
          </a:xfrm>
          <a:prstGeom prst="rect">
            <a:avLst/>
          </a:prstGeom>
          <a:noFill/>
        </p:spPr>
        <p:txBody>
          <a:bodyPr wrap="square" rtlCol="0">
            <a:spAutoFit/>
          </a:bodyPr>
          <a:lstStyle/>
          <a:p>
            <a:pPr>
              <a:spcAft>
                <a:spcPct val="50000"/>
              </a:spcAft>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分析关键职位应考虑</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a:p>
            <a:pPr>
              <a:buSzPct val="120000"/>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对公司发展的重要性</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a:p>
            <a:pPr>
              <a:buSzPct val="120000"/>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人才市场供需情况</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a:p>
            <a:pPr>
              <a:buSzPct val="120000"/>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失去现职位上干部</a:t>
            </a:r>
            <a:r>
              <a:rPr lang="en-US" altLang="zh-CN" sz="1050" dirty="0">
                <a:solidFill>
                  <a:schemeClr val="tx1">
                    <a:lumMod val="75000"/>
                    <a:lumOff val="25000"/>
                  </a:schemeClr>
                </a:solidFill>
                <a:latin typeface="Source Han Sans CN Normal" charset="-122"/>
                <a:ea typeface="Source Han Sans CN Normal" charset="-122"/>
                <a:cs typeface="Source Han Sans CN Normal" charset="-122"/>
              </a:rPr>
              <a:t>/</a:t>
            </a: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员工的可能性</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a:p>
            <a:pPr>
              <a:buSzPct val="120000"/>
              <a:buFont typeface="Arial" panose="020B0604020202020204" pitchFamily="34" charset="0"/>
              <a:buChar char="•"/>
            </a:pPr>
            <a:r>
              <a:rPr lang="zh-CN" altLang="en-US" sz="1050" dirty="0">
                <a:solidFill>
                  <a:schemeClr val="tx1">
                    <a:lumMod val="75000"/>
                    <a:lumOff val="25000"/>
                  </a:schemeClr>
                </a:solidFill>
                <a:latin typeface="Source Han Sans CN Normal" charset="-122"/>
                <a:ea typeface="Source Han Sans CN Normal" charset="-122"/>
                <a:cs typeface="Source Han Sans CN Normal" charset="-122"/>
              </a:rPr>
              <a:t>职务不高但属于关键岗位的职位</a:t>
            </a:r>
            <a:endParaRPr lang="zh-CN" altLang="en-US" sz="1050" dirty="0">
              <a:solidFill>
                <a:schemeClr val="tx1">
                  <a:lumMod val="75000"/>
                  <a:lumOff val="2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630"/>
                                        </p:tgtEl>
                                        <p:attrNameLst>
                                          <p:attrName>style.visibility</p:attrName>
                                        </p:attrNameLst>
                                      </p:cBhvr>
                                      <p:to>
                                        <p:strVal val="visible"/>
                                      </p:to>
                                    </p:set>
                                    <p:animEffect transition="in" filter="wipe(right)">
                                      <p:cBhvr>
                                        <p:cTn id="14" dur="500"/>
                                        <p:tgtEl>
                                          <p:spTgt spid="630"/>
                                        </p:tgtEl>
                                      </p:cBhvr>
                                    </p:animEffect>
                                  </p:childTnLst>
                                </p:cTn>
                              </p:par>
                              <p:par>
                                <p:cTn id="15" presetID="22" presetClass="entr" presetSubtype="2" fill="hold" nodeType="withEffect">
                                  <p:stCondLst>
                                    <p:cond delay="0"/>
                                  </p:stCondLst>
                                  <p:childTnLst>
                                    <p:set>
                                      <p:cBhvr>
                                        <p:cTn id="16" dur="1" fill="hold">
                                          <p:stCondLst>
                                            <p:cond delay="0"/>
                                          </p:stCondLst>
                                        </p:cTn>
                                        <p:tgtEl>
                                          <p:spTgt spid="639"/>
                                        </p:tgtEl>
                                        <p:attrNameLst>
                                          <p:attrName>style.visibility</p:attrName>
                                        </p:attrNameLst>
                                      </p:cBhvr>
                                      <p:to>
                                        <p:strVal val="visible"/>
                                      </p:to>
                                    </p:set>
                                    <p:animEffect transition="in" filter="wipe(right)">
                                      <p:cBhvr>
                                        <p:cTn id="17" dur="500"/>
                                        <p:tgtEl>
                                          <p:spTgt spid="639"/>
                                        </p:tgtEl>
                                      </p:cBhvr>
                                    </p:animEffect>
                                  </p:childTnLst>
                                </p:cTn>
                              </p:par>
                              <p:par>
                                <p:cTn id="18" presetID="22" presetClass="entr" presetSubtype="8" fill="hold" nodeType="withEffect">
                                  <p:stCondLst>
                                    <p:cond delay="0"/>
                                  </p:stCondLst>
                                  <p:childTnLst>
                                    <p:set>
                                      <p:cBhvr>
                                        <p:cTn id="19" dur="1" fill="hold">
                                          <p:stCondLst>
                                            <p:cond delay="0"/>
                                          </p:stCondLst>
                                        </p:cTn>
                                        <p:tgtEl>
                                          <p:spTgt spid="645"/>
                                        </p:tgtEl>
                                        <p:attrNameLst>
                                          <p:attrName>style.visibility</p:attrName>
                                        </p:attrNameLst>
                                      </p:cBhvr>
                                      <p:to>
                                        <p:strVal val="visible"/>
                                      </p:to>
                                    </p:set>
                                    <p:animEffect transition="in" filter="wipe(left)">
                                      <p:cBhvr>
                                        <p:cTn id="20" dur="500"/>
                                        <p:tgtEl>
                                          <p:spTgt spid="645"/>
                                        </p:tgtEl>
                                      </p:cBhvr>
                                    </p:animEffect>
                                  </p:childTnLst>
                                </p:cTn>
                              </p:par>
                              <p:par>
                                <p:cTn id="21" presetID="22" presetClass="entr" presetSubtype="8" fill="hold" nodeType="withEffect">
                                  <p:stCondLst>
                                    <p:cond delay="0"/>
                                  </p:stCondLst>
                                  <p:childTnLst>
                                    <p:set>
                                      <p:cBhvr>
                                        <p:cTn id="22" dur="1" fill="hold">
                                          <p:stCondLst>
                                            <p:cond delay="0"/>
                                          </p:stCondLst>
                                        </p:cTn>
                                        <p:tgtEl>
                                          <p:spTgt spid="642"/>
                                        </p:tgtEl>
                                        <p:attrNameLst>
                                          <p:attrName>style.visibility</p:attrName>
                                        </p:attrNameLst>
                                      </p:cBhvr>
                                      <p:to>
                                        <p:strVal val="visible"/>
                                      </p:to>
                                    </p:set>
                                    <p:animEffect transition="in" filter="wipe(left)">
                                      <p:cBhvr>
                                        <p:cTn id="23" dur="500"/>
                                        <p:tgtEl>
                                          <p:spTgt spid="64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decel="50000" fill="hold" grpId="0" nodeType="clickEffect">
                                  <p:stCondLst>
                                    <p:cond delay="0"/>
                                  </p:stCondLst>
                                  <p:childTnLst>
                                    <p:set>
                                      <p:cBhvr>
                                        <p:cTn id="27" dur="1" fill="hold">
                                          <p:stCondLst>
                                            <p:cond delay="0"/>
                                          </p:stCondLst>
                                        </p:cTn>
                                        <p:tgtEl>
                                          <p:spTgt spid="633"/>
                                        </p:tgtEl>
                                        <p:attrNameLst>
                                          <p:attrName>style.visibility</p:attrName>
                                        </p:attrNameLst>
                                      </p:cBhvr>
                                      <p:to>
                                        <p:strVal val="visible"/>
                                      </p:to>
                                    </p:set>
                                    <p:anim calcmode="lin" valueType="num">
                                      <p:cBhvr additive="base">
                                        <p:cTn id="28" dur="1000" fill="hold"/>
                                        <p:tgtEl>
                                          <p:spTgt spid="633"/>
                                        </p:tgtEl>
                                        <p:attrNameLst>
                                          <p:attrName>ppt_x</p:attrName>
                                        </p:attrNameLst>
                                      </p:cBhvr>
                                      <p:tavLst>
                                        <p:tav tm="0">
                                          <p:val>
                                            <p:strVal val="#ppt_x"/>
                                          </p:val>
                                        </p:tav>
                                        <p:tav tm="100000">
                                          <p:val>
                                            <p:strVal val="#ppt_x"/>
                                          </p:val>
                                        </p:tav>
                                      </p:tavLst>
                                    </p:anim>
                                    <p:anim calcmode="lin" valueType="num">
                                      <p:cBhvr additive="base">
                                        <p:cTn id="29" dur="1000" fill="hold"/>
                                        <p:tgtEl>
                                          <p:spTgt spid="633"/>
                                        </p:tgtEl>
                                        <p:attrNameLst>
                                          <p:attrName>ppt_y</p:attrName>
                                        </p:attrNameLst>
                                      </p:cBhvr>
                                      <p:tavLst>
                                        <p:tav tm="0">
                                          <p:val>
                                            <p:strVal val="1+#ppt_h/2"/>
                                          </p:val>
                                        </p:tav>
                                        <p:tav tm="100000">
                                          <p:val>
                                            <p:strVal val="#ppt_y"/>
                                          </p:val>
                                        </p:tav>
                                      </p:tavLst>
                                    </p:anim>
                                  </p:childTnLst>
                                </p:cTn>
                              </p:par>
                              <p:par>
                                <p:cTn id="30" presetID="2" presetClass="entr" presetSubtype="4" decel="50000" fill="hold" grpId="0" nodeType="withEffect">
                                  <p:stCondLst>
                                    <p:cond delay="0"/>
                                  </p:stCondLst>
                                  <p:childTnLst>
                                    <p:set>
                                      <p:cBhvr>
                                        <p:cTn id="31" dur="1" fill="hold">
                                          <p:stCondLst>
                                            <p:cond delay="0"/>
                                          </p:stCondLst>
                                        </p:cTn>
                                        <p:tgtEl>
                                          <p:spTgt spid="634"/>
                                        </p:tgtEl>
                                        <p:attrNameLst>
                                          <p:attrName>style.visibility</p:attrName>
                                        </p:attrNameLst>
                                      </p:cBhvr>
                                      <p:to>
                                        <p:strVal val="visible"/>
                                      </p:to>
                                    </p:set>
                                    <p:anim calcmode="lin" valueType="num">
                                      <p:cBhvr additive="base">
                                        <p:cTn id="32" dur="1000" fill="hold"/>
                                        <p:tgtEl>
                                          <p:spTgt spid="634"/>
                                        </p:tgtEl>
                                        <p:attrNameLst>
                                          <p:attrName>ppt_x</p:attrName>
                                        </p:attrNameLst>
                                      </p:cBhvr>
                                      <p:tavLst>
                                        <p:tav tm="0">
                                          <p:val>
                                            <p:strVal val="#ppt_x"/>
                                          </p:val>
                                        </p:tav>
                                        <p:tav tm="100000">
                                          <p:val>
                                            <p:strVal val="#ppt_x"/>
                                          </p:val>
                                        </p:tav>
                                      </p:tavLst>
                                    </p:anim>
                                    <p:anim calcmode="lin" valueType="num">
                                      <p:cBhvr additive="base">
                                        <p:cTn id="33" dur="1000" fill="hold"/>
                                        <p:tgtEl>
                                          <p:spTgt spid="634"/>
                                        </p:tgtEl>
                                        <p:attrNameLst>
                                          <p:attrName>ppt_y</p:attrName>
                                        </p:attrNameLst>
                                      </p:cBhvr>
                                      <p:tavLst>
                                        <p:tav tm="0">
                                          <p:val>
                                            <p:strVal val="1+#ppt_h/2"/>
                                          </p:val>
                                        </p:tav>
                                        <p:tav tm="100000">
                                          <p:val>
                                            <p:strVal val="#ppt_y"/>
                                          </p:val>
                                        </p:tav>
                                      </p:tavLst>
                                    </p:anim>
                                  </p:childTnLst>
                                </p:cTn>
                              </p:par>
                              <p:par>
                                <p:cTn id="34" presetID="2" presetClass="entr" presetSubtype="4" decel="50000" fill="hold" grpId="0" nodeType="withEffect">
                                  <p:stCondLst>
                                    <p:cond delay="0"/>
                                  </p:stCondLst>
                                  <p:childTnLst>
                                    <p:set>
                                      <p:cBhvr>
                                        <p:cTn id="35" dur="1" fill="hold">
                                          <p:stCondLst>
                                            <p:cond delay="0"/>
                                          </p:stCondLst>
                                        </p:cTn>
                                        <p:tgtEl>
                                          <p:spTgt spid="635"/>
                                        </p:tgtEl>
                                        <p:attrNameLst>
                                          <p:attrName>style.visibility</p:attrName>
                                        </p:attrNameLst>
                                      </p:cBhvr>
                                      <p:to>
                                        <p:strVal val="visible"/>
                                      </p:to>
                                    </p:set>
                                    <p:anim calcmode="lin" valueType="num">
                                      <p:cBhvr additive="base">
                                        <p:cTn id="36" dur="1000" fill="hold"/>
                                        <p:tgtEl>
                                          <p:spTgt spid="635"/>
                                        </p:tgtEl>
                                        <p:attrNameLst>
                                          <p:attrName>ppt_x</p:attrName>
                                        </p:attrNameLst>
                                      </p:cBhvr>
                                      <p:tavLst>
                                        <p:tav tm="0">
                                          <p:val>
                                            <p:strVal val="#ppt_x"/>
                                          </p:val>
                                        </p:tav>
                                        <p:tav tm="100000">
                                          <p:val>
                                            <p:strVal val="#ppt_x"/>
                                          </p:val>
                                        </p:tav>
                                      </p:tavLst>
                                    </p:anim>
                                    <p:anim calcmode="lin" valueType="num">
                                      <p:cBhvr additive="base">
                                        <p:cTn id="37" dur="1000" fill="hold"/>
                                        <p:tgtEl>
                                          <p:spTgt spid="635"/>
                                        </p:tgtEl>
                                        <p:attrNameLst>
                                          <p:attrName>ppt_y</p:attrName>
                                        </p:attrNameLst>
                                      </p:cBhvr>
                                      <p:tavLst>
                                        <p:tav tm="0">
                                          <p:val>
                                            <p:strVal val="1+#ppt_h/2"/>
                                          </p:val>
                                        </p:tav>
                                        <p:tav tm="100000">
                                          <p:val>
                                            <p:strVal val="#ppt_y"/>
                                          </p:val>
                                        </p:tav>
                                      </p:tavLst>
                                    </p:anim>
                                  </p:childTnLst>
                                </p:cTn>
                              </p:par>
                              <p:par>
                                <p:cTn id="38" presetID="2" presetClass="entr" presetSubtype="4" decel="50000" fill="hold" grpId="0" nodeType="withEffect">
                                  <p:stCondLst>
                                    <p:cond delay="0"/>
                                  </p:stCondLst>
                                  <p:childTnLst>
                                    <p:set>
                                      <p:cBhvr>
                                        <p:cTn id="39" dur="1" fill="hold">
                                          <p:stCondLst>
                                            <p:cond delay="0"/>
                                          </p:stCondLst>
                                        </p:cTn>
                                        <p:tgtEl>
                                          <p:spTgt spid="636"/>
                                        </p:tgtEl>
                                        <p:attrNameLst>
                                          <p:attrName>style.visibility</p:attrName>
                                        </p:attrNameLst>
                                      </p:cBhvr>
                                      <p:to>
                                        <p:strVal val="visible"/>
                                      </p:to>
                                    </p:set>
                                    <p:anim calcmode="lin" valueType="num">
                                      <p:cBhvr additive="base">
                                        <p:cTn id="40" dur="1000" fill="hold"/>
                                        <p:tgtEl>
                                          <p:spTgt spid="636"/>
                                        </p:tgtEl>
                                        <p:attrNameLst>
                                          <p:attrName>ppt_x</p:attrName>
                                        </p:attrNameLst>
                                      </p:cBhvr>
                                      <p:tavLst>
                                        <p:tav tm="0">
                                          <p:val>
                                            <p:strVal val="#ppt_x"/>
                                          </p:val>
                                        </p:tav>
                                        <p:tav tm="100000">
                                          <p:val>
                                            <p:strVal val="#ppt_x"/>
                                          </p:val>
                                        </p:tav>
                                      </p:tavLst>
                                    </p:anim>
                                    <p:anim calcmode="lin" valueType="num">
                                      <p:cBhvr additive="base">
                                        <p:cTn id="41" dur="1000" fill="hold"/>
                                        <p:tgtEl>
                                          <p:spTgt spid="636"/>
                                        </p:tgtEl>
                                        <p:attrNameLst>
                                          <p:attrName>ppt_y</p:attrName>
                                        </p:attrNameLst>
                                      </p:cBhvr>
                                      <p:tavLst>
                                        <p:tav tm="0">
                                          <p:val>
                                            <p:strVal val="1+#ppt_h/2"/>
                                          </p:val>
                                        </p:tav>
                                        <p:tav tm="100000">
                                          <p:val>
                                            <p:strVal val="#ppt_y"/>
                                          </p:val>
                                        </p:tav>
                                      </p:tavLst>
                                    </p:anim>
                                  </p:childTnLst>
                                </p:cTn>
                              </p:par>
                              <p:par>
                                <p:cTn id="42" presetID="2" presetClass="entr" presetSubtype="4" decel="50000" fill="hold" grpId="0" nodeType="withEffect">
                                  <p:stCondLst>
                                    <p:cond delay="0"/>
                                  </p:stCondLst>
                                  <p:childTnLst>
                                    <p:set>
                                      <p:cBhvr>
                                        <p:cTn id="43" dur="1" fill="hold">
                                          <p:stCondLst>
                                            <p:cond delay="0"/>
                                          </p:stCondLst>
                                        </p:cTn>
                                        <p:tgtEl>
                                          <p:spTgt spid="637"/>
                                        </p:tgtEl>
                                        <p:attrNameLst>
                                          <p:attrName>style.visibility</p:attrName>
                                        </p:attrNameLst>
                                      </p:cBhvr>
                                      <p:to>
                                        <p:strVal val="visible"/>
                                      </p:to>
                                    </p:set>
                                    <p:anim calcmode="lin" valueType="num">
                                      <p:cBhvr additive="base">
                                        <p:cTn id="44" dur="1000" fill="hold"/>
                                        <p:tgtEl>
                                          <p:spTgt spid="637"/>
                                        </p:tgtEl>
                                        <p:attrNameLst>
                                          <p:attrName>ppt_x</p:attrName>
                                        </p:attrNameLst>
                                      </p:cBhvr>
                                      <p:tavLst>
                                        <p:tav tm="0">
                                          <p:val>
                                            <p:strVal val="#ppt_x"/>
                                          </p:val>
                                        </p:tav>
                                        <p:tav tm="100000">
                                          <p:val>
                                            <p:strVal val="#ppt_x"/>
                                          </p:val>
                                        </p:tav>
                                      </p:tavLst>
                                    </p:anim>
                                    <p:anim calcmode="lin" valueType="num">
                                      <p:cBhvr additive="base">
                                        <p:cTn id="45" dur="1000" fill="hold"/>
                                        <p:tgtEl>
                                          <p:spTgt spid="637"/>
                                        </p:tgtEl>
                                        <p:attrNameLst>
                                          <p:attrName>ppt_y</p:attrName>
                                        </p:attrNameLst>
                                      </p:cBhvr>
                                      <p:tavLst>
                                        <p:tav tm="0">
                                          <p:val>
                                            <p:strVal val="1+#ppt_h/2"/>
                                          </p:val>
                                        </p:tav>
                                        <p:tav tm="100000">
                                          <p:val>
                                            <p:strVal val="#ppt_y"/>
                                          </p:val>
                                        </p:tav>
                                      </p:tavLst>
                                    </p:anim>
                                  </p:childTnLst>
                                </p:cTn>
                              </p:par>
                              <p:par>
                                <p:cTn id="46" presetID="2" presetClass="entr" presetSubtype="4" decel="50000" fill="hold" grpId="0" nodeType="withEffect">
                                  <p:stCondLst>
                                    <p:cond delay="0"/>
                                  </p:stCondLst>
                                  <p:childTnLst>
                                    <p:set>
                                      <p:cBhvr>
                                        <p:cTn id="47" dur="1" fill="hold">
                                          <p:stCondLst>
                                            <p:cond delay="0"/>
                                          </p:stCondLst>
                                        </p:cTn>
                                        <p:tgtEl>
                                          <p:spTgt spid="638"/>
                                        </p:tgtEl>
                                        <p:attrNameLst>
                                          <p:attrName>style.visibility</p:attrName>
                                        </p:attrNameLst>
                                      </p:cBhvr>
                                      <p:to>
                                        <p:strVal val="visible"/>
                                      </p:to>
                                    </p:set>
                                    <p:anim calcmode="lin" valueType="num">
                                      <p:cBhvr additive="base">
                                        <p:cTn id="48" dur="1000" fill="hold"/>
                                        <p:tgtEl>
                                          <p:spTgt spid="638"/>
                                        </p:tgtEl>
                                        <p:attrNameLst>
                                          <p:attrName>ppt_x</p:attrName>
                                        </p:attrNameLst>
                                      </p:cBhvr>
                                      <p:tavLst>
                                        <p:tav tm="0">
                                          <p:val>
                                            <p:strVal val="#ppt_x"/>
                                          </p:val>
                                        </p:tav>
                                        <p:tav tm="100000">
                                          <p:val>
                                            <p:strVal val="#ppt_x"/>
                                          </p:val>
                                        </p:tav>
                                      </p:tavLst>
                                    </p:anim>
                                    <p:anim calcmode="lin" valueType="num">
                                      <p:cBhvr additive="base">
                                        <p:cTn id="49" dur="1000" fill="hold"/>
                                        <p:tgtEl>
                                          <p:spTgt spid="638"/>
                                        </p:tgtEl>
                                        <p:attrNameLst>
                                          <p:attrName>ppt_y</p:attrName>
                                        </p:attrNameLst>
                                      </p:cBhvr>
                                      <p:tavLst>
                                        <p:tav tm="0">
                                          <p:val>
                                            <p:strVal val="1+#ppt_h/2"/>
                                          </p:val>
                                        </p:tav>
                                        <p:tav tm="100000">
                                          <p:val>
                                            <p:strVal val="#ppt_y"/>
                                          </p:val>
                                        </p:tav>
                                      </p:tavLst>
                                    </p:anim>
                                  </p:childTnLst>
                                </p:cTn>
                              </p:par>
                              <p:par>
                                <p:cTn id="50" presetID="2" presetClass="entr" presetSubtype="4" decel="50000" fill="hold" grpId="0" nodeType="withEffect">
                                  <p:stCondLst>
                                    <p:cond delay="0"/>
                                  </p:stCondLst>
                                  <p:childTnLst>
                                    <p:set>
                                      <p:cBhvr>
                                        <p:cTn id="51" dur="1" fill="hold">
                                          <p:stCondLst>
                                            <p:cond delay="0"/>
                                          </p:stCondLst>
                                        </p:cTn>
                                        <p:tgtEl>
                                          <p:spTgt spid="648"/>
                                        </p:tgtEl>
                                        <p:attrNameLst>
                                          <p:attrName>style.visibility</p:attrName>
                                        </p:attrNameLst>
                                      </p:cBhvr>
                                      <p:to>
                                        <p:strVal val="visible"/>
                                      </p:to>
                                    </p:set>
                                    <p:anim calcmode="lin" valueType="num">
                                      <p:cBhvr additive="base">
                                        <p:cTn id="52" dur="1000" fill="hold"/>
                                        <p:tgtEl>
                                          <p:spTgt spid="648"/>
                                        </p:tgtEl>
                                        <p:attrNameLst>
                                          <p:attrName>ppt_x</p:attrName>
                                        </p:attrNameLst>
                                      </p:cBhvr>
                                      <p:tavLst>
                                        <p:tav tm="0">
                                          <p:val>
                                            <p:strVal val="#ppt_x"/>
                                          </p:val>
                                        </p:tav>
                                        <p:tav tm="100000">
                                          <p:val>
                                            <p:strVal val="#ppt_x"/>
                                          </p:val>
                                        </p:tav>
                                      </p:tavLst>
                                    </p:anim>
                                    <p:anim calcmode="lin" valueType="num">
                                      <p:cBhvr additive="base">
                                        <p:cTn id="53" dur="1000" fill="hold"/>
                                        <p:tgtEl>
                                          <p:spTgt spid="648"/>
                                        </p:tgtEl>
                                        <p:attrNameLst>
                                          <p:attrName>ppt_y</p:attrName>
                                        </p:attrNameLst>
                                      </p:cBhvr>
                                      <p:tavLst>
                                        <p:tav tm="0">
                                          <p:val>
                                            <p:strVal val="1+#ppt_h/2"/>
                                          </p:val>
                                        </p:tav>
                                        <p:tav tm="100000">
                                          <p:val>
                                            <p:strVal val="#ppt_y"/>
                                          </p:val>
                                        </p:tav>
                                      </p:tavLst>
                                    </p:anim>
                                  </p:childTnLst>
                                </p:cTn>
                              </p:par>
                              <p:par>
                                <p:cTn id="54" presetID="2" presetClass="entr" presetSubtype="4" decel="50000" fill="hold" grpId="0" nodeType="withEffect">
                                  <p:stCondLst>
                                    <p:cond delay="0"/>
                                  </p:stCondLst>
                                  <p:childTnLst>
                                    <p:set>
                                      <p:cBhvr>
                                        <p:cTn id="55" dur="1" fill="hold">
                                          <p:stCondLst>
                                            <p:cond delay="0"/>
                                          </p:stCondLst>
                                        </p:cTn>
                                        <p:tgtEl>
                                          <p:spTgt spid="649"/>
                                        </p:tgtEl>
                                        <p:attrNameLst>
                                          <p:attrName>style.visibility</p:attrName>
                                        </p:attrNameLst>
                                      </p:cBhvr>
                                      <p:to>
                                        <p:strVal val="visible"/>
                                      </p:to>
                                    </p:set>
                                    <p:anim calcmode="lin" valueType="num">
                                      <p:cBhvr additive="base">
                                        <p:cTn id="56" dur="1000" fill="hold"/>
                                        <p:tgtEl>
                                          <p:spTgt spid="649"/>
                                        </p:tgtEl>
                                        <p:attrNameLst>
                                          <p:attrName>ppt_x</p:attrName>
                                        </p:attrNameLst>
                                      </p:cBhvr>
                                      <p:tavLst>
                                        <p:tav tm="0">
                                          <p:val>
                                            <p:strVal val="#ppt_x"/>
                                          </p:val>
                                        </p:tav>
                                        <p:tav tm="100000">
                                          <p:val>
                                            <p:strVal val="#ppt_x"/>
                                          </p:val>
                                        </p:tav>
                                      </p:tavLst>
                                    </p:anim>
                                    <p:anim calcmode="lin" valueType="num">
                                      <p:cBhvr additive="base">
                                        <p:cTn id="57" dur="1000" fill="hold"/>
                                        <p:tgtEl>
                                          <p:spTgt spid="6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 grpId="0"/>
      <p:bldP spid="634" grpId="0"/>
      <p:bldP spid="635" grpId="0"/>
      <p:bldP spid="636" grpId="0"/>
      <p:bldP spid="637" grpId="0"/>
      <p:bldP spid="638" grpId="0"/>
      <p:bldP spid="648" grpId="0"/>
      <p:bldP spid="6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组合 5"/>
          <p:cNvGrpSpPr/>
          <p:nvPr/>
        </p:nvGrpSpPr>
        <p:grpSpPr>
          <a:xfrm>
            <a:off x="0" y="195105"/>
            <a:ext cx="3126179" cy="569433"/>
            <a:chOff x="0" y="194743"/>
            <a:chExt cx="3126179" cy="569433"/>
          </a:xfrm>
        </p:grpSpPr>
        <p:sp>
          <p:nvSpPr>
            <p:cNvPr id="13" name="圆角矩形 1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7"/>
            <p:cNvGrpSpPr/>
            <p:nvPr/>
          </p:nvGrpSpPr>
          <p:grpSpPr>
            <a:xfrm>
              <a:off x="0" y="290669"/>
              <a:ext cx="424561" cy="355906"/>
              <a:chOff x="469900" y="728859"/>
              <a:chExt cx="424561" cy="355906"/>
            </a:xfrm>
          </p:grpSpPr>
          <p:sp>
            <p:nvSpPr>
              <p:cNvPr id="15" name="椭圆 1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3" name="文本框 22"/>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培训现状及发展思路</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2" name="组 1"/>
          <p:cNvGrpSpPr/>
          <p:nvPr/>
        </p:nvGrpSpPr>
        <p:grpSpPr>
          <a:xfrm>
            <a:off x="1328706" y="215222"/>
            <a:ext cx="6940068" cy="6427556"/>
            <a:chOff x="1328706" y="215222"/>
            <a:chExt cx="6940068" cy="6427556"/>
          </a:xfrm>
        </p:grpSpPr>
        <p:sp>
          <p:nvSpPr>
            <p:cNvPr id="701" name="矩形 700"/>
            <p:cNvSpPr/>
            <p:nvPr/>
          </p:nvSpPr>
          <p:spPr>
            <a:xfrm>
              <a:off x="3302024" y="1123143"/>
              <a:ext cx="4966749" cy="768619"/>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2" name="矩形 701"/>
            <p:cNvSpPr/>
            <p:nvPr/>
          </p:nvSpPr>
          <p:spPr>
            <a:xfrm>
              <a:off x="2735967" y="1891762"/>
              <a:ext cx="5532806" cy="768619"/>
            </a:xfrm>
            <a:prstGeom prst="rect">
              <a:avLst/>
            </a:prstGeom>
            <a:solidFill>
              <a:srgbClr val="01ACBE"/>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3" name="矩形 702"/>
            <p:cNvSpPr/>
            <p:nvPr/>
          </p:nvSpPr>
          <p:spPr>
            <a:xfrm>
              <a:off x="2053796" y="2660380"/>
              <a:ext cx="6214977" cy="768619"/>
            </a:xfrm>
            <a:prstGeom prst="rect">
              <a:avLst/>
            </a:prstGeom>
            <a:solidFill>
              <a:srgbClr val="E87071"/>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4" name="矩形 703"/>
            <p:cNvSpPr/>
            <p:nvPr/>
          </p:nvSpPr>
          <p:spPr>
            <a:xfrm>
              <a:off x="3700343" y="3428999"/>
              <a:ext cx="4564420" cy="768619"/>
            </a:xfrm>
            <a:prstGeom prst="rect">
              <a:avLst/>
            </a:prstGeom>
            <a:solidFill>
              <a:srgbClr val="00AF9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5" name="矩形 704"/>
            <p:cNvSpPr/>
            <p:nvPr/>
          </p:nvSpPr>
          <p:spPr>
            <a:xfrm>
              <a:off x="1719968" y="4197618"/>
              <a:ext cx="6548806" cy="768619"/>
            </a:xfrm>
            <a:prstGeom prst="rect">
              <a:avLst/>
            </a:prstGeom>
            <a:solidFill>
              <a:srgbClr val="C65885"/>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6" name="矩形 705"/>
            <p:cNvSpPr/>
            <p:nvPr/>
          </p:nvSpPr>
          <p:spPr>
            <a:xfrm>
              <a:off x="2619853" y="4966236"/>
              <a:ext cx="5648920" cy="768619"/>
            </a:xfrm>
            <a:prstGeom prst="rect">
              <a:avLst/>
            </a:prstGeom>
            <a:solidFill>
              <a:srgbClr val="844B9B"/>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07" name="图片 706"/>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rot="16200000" flipH="1">
              <a:off x="4927698" y="3301702"/>
              <a:ext cx="6427556" cy="254595"/>
            </a:xfrm>
            <a:prstGeom prst="rect">
              <a:avLst/>
            </a:prstGeom>
          </p:spPr>
        </p:pic>
        <p:grpSp>
          <p:nvGrpSpPr>
            <p:cNvPr id="708" name="组合 11"/>
            <p:cNvGrpSpPr/>
            <p:nvPr/>
          </p:nvGrpSpPr>
          <p:grpSpPr>
            <a:xfrm>
              <a:off x="2975307" y="1058993"/>
              <a:ext cx="1045550" cy="1323798"/>
              <a:chOff x="4390176" y="890801"/>
              <a:chExt cx="1081244" cy="1368991"/>
            </a:xfrm>
          </p:grpSpPr>
          <p:grpSp>
            <p:nvGrpSpPr>
              <p:cNvPr id="709" name="组合 12"/>
              <p:cNvGrpSpPr/>
              <p:nvPr/>
            </p:nvGrpSpPr>
            <p:grpSpPr>
              <a:xfrm>
                <a:off x="4390176" y="890801"/>
                <a:ext cx="1081244" cy="1368991"/>
                <a:chOff x="4627786" y="1796539"/>
                <a:chExt cx="2675679" cy="3387753"/>
              </a:xfrm>
            </p:grpSpPr>
            <p:sp>
              <p:nvSpPr>
                <p:cNvPr id="713" name="圆角矩形 712"/>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4" name="椭圆 71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10" name="组合 13"/>
              <p:cNvGrpSpPr/>
              <p:nvPr/>
            </p:nvGrpSpPr>
            <p:grpSpPr>
              <a:xfrm>
                <a:off x="4489652" y="976692"/>
                <a:ext cx="873070" cy="1203161"/>
                <a:chOff x="4627786" y="1715908"/>
                <a:chExt cx="2875230" cy="3962302"/>
              </a:xfrm>
            </p:grpSpPr>
            <p:sp>
              <p:nvSpPr>
                <p:cNvPr id="711" name="圆角矩形 710"/>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2" name="椭圆 71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15" name="组合 19"/>
            <p:cNvGrpSpPr/>
            <p:nvPr/>
          </p:nvGrpSpPr>
          <p:grpSpPr>
            <a:xfrm>
              <a:off x="1680891" y="2597583"/>
              <a:ext cx="1045550" cy="1323798"/>
              <a:chOff x="4390176" y="890801"/>
              <a:chExt cx="1081244" cy="1368991"/>
            </a:xfrm>
          </p:grpSpPr>
          <p:grpSp>
            <p:nvGrpSpPr>
              <p:cNvPr id="716" name="组合 20"/>
              <p:cNvGrpSpPr/>
              <p:nvPr/>
            </p:nvGrpSpPr>
            <p:grpSpPr>
              <a:xfrm>
                <a:off x="4390176" y="890801"/>
                <a:ext cx="1081244" cy="1368991"/>
                <a:chOff x="4627786" y="1796539"/>
                <a:chExt cx="2675679" cy="3387753"/>
              </a:xfrm>
            </p:grpSpPr>
            <p:sp>
              <p:nvSpPr>
                <p:cNvPr id="720" name="圆角矩形 719"/>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1" name="椭圆 720"/>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17" name="组合 21"/>
              <p:cNvGrpSpPr/>
              <p:nvPr/>
            </p:nvGrpSpPr>
            <p:grpSpPr>
              <a:xfrm>
                <a:off x="4489652" y="976692"/>
                <a:ext cx="873070" cy="1203161"/>
                <a:chOff x="4627786" y="1715908"/>
                <a:chExt cx="2875230" cy="3962302"/>
              </a:xfrm>
            </p:grpSpPr>
            <p:sp>
              <p:nvSpPr>
                <p:cNvPr id="718" name="圆角矩形 717"/>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9" name="椭圆 71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22" name="组合 26"/>
            <p:cNvGrpSpPr/>
            <p:nvPr/>
          </p:nvGrpSpPr>
          <p:grpSpPr>
            <a:xfrm>
              <a:off x="2366783" y="1822797"/>
              <a:ext cx="1045550" cy="1323798"/>
              <a:chOff x="4390176" y="890801"/>
              <a:chExt cx="1081244" cy="1368991"/>
            </a:xfrm>
          </p:grpSpPr>
          <p:grpSp>
            <p:nvGrpSpPr>
              <p:cNvPr id="723" name="组合 27"/>
              <p:cNvGrpSpPr/>
              <p:nvPr/>
            </p:nvGrpSpPr>
            <p:grpSpPr>
              <a:xfrm>
                <a:off x="4390176" y="890801"/>
                <a:ext cx="1081244" cy="1368991"/>
                <a:chOff x="4627786" y="1796539"/>
                <a:chExt cx="2675679" cy="3387753"/>
              </a:xfrm>
            </p:grpSpPr>
            <p:sp>
              <p:nvSpPr>
                <p:cNvPr id="727" name="圆角矩形 72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8" name="椭圆 72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4" name="组合 28"/>
              <p:cNvGrpSpPr/>
              <p:nvPr/>
            </p:nvGrpSpPr>
            <p:grpSpPr>
              <a:xfrm>
                <a:off x="4489652" y="976692"/>
                <a:ext cx="873070" cy="1203161"/>
                <a:chOff x="4627786" y="1715908"/>
                <a:chExt cx="2875230" cy="3962302"/>
              </a:xfrm>
            </p:grpSpPr>
            <p:sp>
              <p:nvSpPr>
                <p:cNvPr id="725" name="圆角矩形 72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6" name="椭圆 72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29" name="组合 33"/>
            <p:cNvGrpSpPr/>
            <p:nvPr/>
          </p:nvGrpSpPr>
          <p:grpSpPr>
            <a:xfrm>
              <a:off x="2242958" y="4912484"/>
              <a:ext cx="1045550" cy="1323798"/>
              <a:chOff x="4390176" y="890801"/>
              <a:chExt cx="1081244" cy="1368991"/>
            </a:xfrm>
          </p:grpSpPr>
          <p:grpSp>
            <p:nvGrpSpPr>
              <p:cNvPr id="730" name="组合 34"/>
              <p:cNvGrpSpPr/>
              <p:nvPr/>
            </p:nvGrpSpPr>
            <p:grpSpPr>
              <a:xfrm>
                <a:off x="4390176" y="890801"/>
                <a:ext cx="1081244" cy="1368991"/>
                <a:chOff x="4627786" y="1796539"/>
                <a:chExt cx="2675679" cy="3387753"/>
              </a:xfrm>
            </p:grpSpPr>
            <p:sp>
              <p:nvSpPr>
                <p:cNvPr id="734" name="圆角矩形 73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5" name="椭圆 73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31" name="组合 35"/>
              <p:cNvGrpSpPr/>
              <p:nvPr/>
            </p:nvGrpSpPr>
            <p:grpSpPr>
              <a:xfrm>
                <a:off x="4489652" y="976692"/>
                <a:ext cx="873070" cy="1203161"/>
                <a:chOff x="4627786" y="1715908"/>
                <a:chExt cx="2875230" cy="3962302"/>
              </a:xfrm>
            </p:grpSpPr>
            <p:sp>
              <p:nvSpPr>
                <p:cNvPr id="732" name="圆角矩形 73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3" name="椭圆 73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36" name="组合 40"/>
            <p:cNvGrpSpPr/>
            <p:nvPr/>
          </p:nvGrpSpPr>
          <p:grpSpPr>
            <a:xfrm>
              <a:off x="1328706" y="4134210"/>
              <a:ext cx="1045550" cy="1323798"/>
              <a:chOff x="4390176" y="890801"/>
              <a:chExt cx="1081244" cy="1368991"/>
            </a:xfrm>
          </p:grpSpPr>
          <p:grpSp>
            <p:nvGrpSpPr>
              <p:cNvPr id="737" name="组合 41"/>
              <p:cNvGrpSpPr/>
              <p:nvPr/>
            </p:nvGrpSpPr>
            <p:grpSpPr>
              <a:xfrm>
                <a:off x="4390176" y="890801"/>
                <a:ext cx="1081244" cy="1368991"/>
                <a:chOff x="4627786" y="1796539"/>
                <a:chExt cx="2675679" cy="3387753"/>
              </a:xfrm>
            </p:grpSpPr>
            <p:sp>
              <p:nvSpPr>
                <p:cNvPr id="741" name="圆角矩形 740"/>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2" name="椭圆 74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38" name="组合 42"/>
              <p:cNvGrpSpPr/>
              <p:nvPr/>
            </p:nvGrpSpPr>
            <p:grpSpPr>
              <a:xfrm>
                <a:off x="4489652" y="976692"/>
                <a:ext cx="873070" cy="1203161"/>
                <a:chOff x="4627786" y="1715908"/>
                <a:chExt cx="2875230" cy="3962302"/>
              </a:xfrm>
            </p:grpSpPr>
            <p:sp>
              <p:nvSpPr>
                <p:cNvPr id="739" name="圆角矩形 738"/>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0" name="椭圆 739"/>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43" name="组合 47"/>
            <p:cNvGrpSpPr/>
            <p:nvPr/>
          </p:nvGrpSpPr>
          <p:grpSpPr>
            <a:xfrm>
              <a:off x="3298928" y="3365682"/>
              <a:ext cx="1045550" cy="1323798"/>
              <a:chOff x="4390176" y="890801"/>
              <a:chExt cx="1081244" cy="1368991"/>
            </a:xfrm>
          </p:grpSpPr>
          <p:grpSp>
            <p:nvGrpSpPr>
              <p:cNvPr id="744" name="组合 48"/>
              <p:cNvGrpSpPr/>
              <p:nvPr/>
            </p:nvGrpSpPr>
            <p:grpSpPr>
              <a:xfrm>
                <a:off x="4390176" y="890801"/>
                <a:ext cx="1081244" cy="1368991"/>
                <a:chOff x="4627786" y="1796539"/>
                <a:chExt cx="2675679" cy="3387753"/>
              </a:xfrm>
            </p:grpSpPr>
            <p:sp>
              <p:nvSpPr>
                <p:cNvPr id="748" name="圆角矩形 74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9" name="椭圆 74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45" name="组合 49"/>
              <p:cNvGrpSpPr/>
              <p:nvPr/>
            </p:nvGrpSpPr>
            <p:grpSpPr>
              <a:xfrm>
                <a:off x="4489652" y="976692"/>
                <a:ext cx="873070" cy="1203161"/>
                <a:chOff x="4627786" y="1715908"/>
                <a:chExt cx="2875230" cy="3962302"/>
              </a:xfrm>
            </p:grpSpPr>
            <p:sp>
              <p:nvSpPr>
                <p:cNvPr id="746" name="圆角矩形 74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7" name="椭圆 74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50" name="组合 56"/>
            <p:cNvGrpSpPr/>
            <p:nvPr/>
          </p:nvGrpSpPr>
          <p:grpSpPr>
            <a:xfrm>
              <a:off x="4630766" y="1209894"/>
              <a:ext cx="2551173" cy="587108"/>
              <a:chOff x="5101200" y="1187034"/>
              <a:chExt cx="1861834" cy="587108"/>
            </a:xfrm>
          </p:grpSpPr>
          <p:pic>
            <p:nvPicPr>
              <p:cNvPr id="751" name="图片 750"/>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52" name="图片 751"/>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grpSp>
          <p:nvGrpSpPr>
            <p:cNvPr id="753" name="组合 60"/>
            <p:cNvGrpSpPr/>
            <p:nvPr/>
          </p:nvGrpSpPr>
          <p:grpSpPr>
            <a:xfrm>
              <a:off x="4630766" y="1985688"/>
              <a:ext cx="2551173" cy="587108"/>
              <a:chOff x="5101200" y="1187034"/>
              <a:chExt cx="1861834" cy="587108"/>
            </a:xfrm>
          </p:grpSpPr>
          <p:pic>
            <p:nvPicPr>
              <p:cNvPr id="754" name="图片 753"/>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55" name="图片 754"/>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grpSp>
          <p:nvGrpSpPr>
            <p:cNvPr id="756" name="组合 63"/>
            <p:cNvGrpSpPr/>
            <p:nvPr/>
          </p:nvGrpSpPr>
          <p:grpSpPr>
            <a:xfrm>
              <a:off x="4630766" y="2747742"/>
              <a:ext cx="2551173" cy="587108"/>
              <a:chOff x="5101200" y="1187034"/>
              <a:chExt cx="1861834" cy="587108"/>
            </a:xfrm>
          </p:grpSpPr>
          <p:pic>
            <p:nvPicPr>
              <p:cNvPr id="757" name="图片 756"/>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58" name="图片 757"/>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grpSp>
          <p:nvGrpSpPr>
            <p:cNvPr id="759" name="组合 70"/>
            <p:cNvGrpSpPr/>
            <p:nvPr/>
          </p:nvGrpSpPr>
          <p:grpSpPr>
            <a:xfrm>
              <a:off x="4630766" y="3545293"/>
              <a:ext cx="2551173" cy="587108"/>
              <a:chOff x="5101200" y="1187034"/>
              <a:chExt cx="1861834" cy="587108"/>
            </a:xfrm>
          </p:grpSpPr>
          <p:pic>
            <p:nvPicPr>
              <p:cNvPr id="760" name="图片 759"/>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61" name="图片 760"/>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grpSp>
          <p:nvGrpSpPr>
            <p:cNvPr id="762" name="组合 77"/>
            <p:cNvGrpSpPr/>
            <p:nvPr/>
          </p:nvGrpSpPr>
          <p:grpSpPr>
            <a:xfrm>
              <a:off x="4630766" y="4323286"/>
              <a:ext cx="2551173" cy="587108"/>
              <a:chOff x="5101200" y="1187034"/>
              <a:chExt cx="1861834" cy="587108"/>
            </a:xfrm>
          </p:grpSpPr>
          <p:pic>
            <p:nvPicPr>
              <p:cNvPr id="763" name="图片 762"/>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64" name="图片 763"/>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grpSp>
          <p:nvGrpSpPr>
            <p:cNvPr id="765" name="组合 80"/>
            <p:cNvGrpSpPr/>
            <p:nvPr/>
          </p:nvGrpSpPr>
          <p:grpSpPr>
            <a:xfrm>
              <a:off x="4630766" y="5063385"/>
              <a:ext cx="2551173" cy="587108"/>
              <a:chOff x="5101200" y="1187034"/>
              <a:chExt cx="1861834" cy="587108"/>
            </a:xfrm>
          </p:grpSpPr>
          <p:pic>
            <p:nvPicPr>
              <p:cNvPr id="766" name="图片 765"/>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a:off x="5101200" y="1187034"/>
                <a:ext cx="1861834" cy="45719"/>
              </a:xfrm>
              <a:prstGeom prst="rect">
                <a:avLst/>
              </a:prstGeom>
            </p:spPr>
          </p:pic>
          <p:pic>
            <p:nvPicPr>
              <p:cNvPr id="767" name="图片 766"/>
              <p:cNvPicPr>
                <a:picLocks noChangeAspect="1"/>
              </p:cNvPicPr>
              <p:nvPr/>
            </p:nvPicPr>
            <p:blipFill rotWithShape="1">
              <a:blip r:embed="rId3" cstate="hqprint">
                <a:grayscl/>
                <a:extLst>
                  <a:ext uri="{BEBA8EAE-BF5A-486C-A8C5-ECC9F3942E4B}">
                    <a14:imgProps xmlns:a14="http://schemas.microsoft.com/office/drawing/2010/main">
                      <a14:imgLayer r:embed="rId2">
                        <a14:imgEffect>
                          <a14:colorTemperature colorTemp="2000"/>
                        </a14:imgEffect>
                      </a14:imgLayer>
                    </a14:imgProps>
                  </a:ext>
                </a:extLst>
              </a:blip>
              <a:srcRect/>
              <a:stretch>
                <a:fillRect/>
              </a:stretch>
            </p:blipFill>
            <p:spPr>
              <a:xfrm flipH="1" flipV="1">
                <a:off x="5101200" y="1728423"/>
                <a:ext cx="1861834" cy="45719"/>
              </a:xfrm>
              <a:prstGeom prst="rect">
                <a:avLst/>
              </a:prstGeom>
            </p:spPr>
          </p:pic>
        </p:grpSp>
        <p:sp>
          <p:nvSpPr>
            <p:cNvPr id="768" name="文本框 767"/>
            <p:cNvSpPr txBox="1"/>
            <p:nvPr/>
          </p:nvSpPr>
          <p:spPr>
            <a:xfrm>
              <a:off x="3692017" y="1271009"/>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为建立较完善的培训体系</a:t>
              </a:r>
              <a:endParaRPr lang="zh-CN" altLang="en-US" sz="2400" b="1" dirty="0">
                <a:solidFill>
                  <a:prstClr val="white"/>
                </a:solidFill>
                <a:latin typeface="Source Han Sans CN" charset="-122"/>
                <a:ea typeface="Source Han Sans CN" charset="-122"/>
                <a:cs typeface="Source Han Sans CN" charset="-122"/>
              </a:endParaRPr>
            </a:p>
          </p:txBody>
        </p:sp>
        <p:sp>
          <p:nvSpPr>
            <p:cNvPr id="769" name="文本框 768"/>
            <p:cNvSpPr txBox="1"/>
            <p:nvPr/>
          </p:nvSpPr>
          <p:spPr>
            <a:xfrm>
              <a:off x="3677027" y="2048222"/>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为建立较完整的培训模式</a:t>
              </a:r>
              <a:endParaRPr lang="zh-CN" altLang="en-US" sz="2400" b="1" dirty="0">
                <a:solidFill>
                  <a:prstClr val="white"/>
                </a:solidFill>
                <a:latin typeface="Source Han Sans CN" charset="-122"/>
                <a:ea typeface="Source Han Sans CN" charset="-122"/>
                <a:cs typeface="Source Han Sans CN" charset="-122"/>
              </a:endParaRPr>
            </a:p>
          </p:txBody>
        </p:sp>
        <p:sp>
          <p:nvSpPr>
            <p:cNvPr id="770" name="文本框 769"/>
            <p:cNvSpPr txBox="1"/>
            <p:nvPr/>
          </p:nvSpPr>
          <p:spPr>
            <a:xfrm>
              <a:off x="3796947" y="2810118"/>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没有专职培训人员</a:t>
              </a:r>
              <a:endParaRPr lang="zh-CN" altLang="en-US" sz="2400" b="1" dirty="0">
                <a:solidFill>
                  <a:prstClr val="white"/>
                </a:solidFill>
                <a:latin typeface="Source Han Sans CN" charset="-122"/>
                <a:ea typeface="Source Han Sans CN" charset="-122"/>
                <a:cs typeface="Source Han Sans CN" charset="-122"/>
              </a:endParaRPr>
            </a:p>
          </p:txBody>
        </p:sp>
        <p:sp>
          <p:nvSpPr>
            <p:cNvPr id="771" name="文本框 770"/>
            <p:cNvSpPr txBox="1"/>
            <p:nvPr/>
          </p:nvSpPr>
          <p:spPr>
            <a:xfrm>
              <a:off x="3796947" y="3574021"/>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培训随意性强</a:t>
              </a:r>
              <a:endParaRPr lang="zh-CN" altLang="en-US" sz="2400" b="1" dirty="0">
                <a:solidFill>
                  <a:prstClr val="white"/>
                </a:solidFill>
                <a:latin typeface="Source Han Sans CN" charset="-122"/>
                <a:ea typeface="Source Han Sans CN" charset="-122"/>
                <a:cs typeface="Source Han Sans CN" charset="-122"/>
              </a:endParaRPr>
            </a:p>
          </p:txBody>
        </p:sp>
        <p:sp>
          <p:nvSpPr>
            <p:cNvPr id="772" name="文本框 771"/>
            <p:cNvSpPr txBox="1"/>
            <p:nvPr/>
          </p:nvSpPr>
          <p:spPr>
            <a:xfrm>
              <a:off x="3804398" y="4430705"/>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培训随意性强</a:t>
              </a:r>
              <a:endParaRPr lang="zh-CN" altLang="en-US" sz="2400" b="1" dirty="0">
                <a:solidFill>
                  <a:prstClr val="white"/>
                </a:solidFill>
                <a:latin typeface="Source Han Sans CN" charset="-122"/>
                <a:ea typeface="Source Han Sans CN" charset="-122"/>
                <a:cs typeface="Source Han Sans CN" charset="-122"/>
              </a:endParaRPr>
            </a:p>
          </p:txBody>
        </p:sp>
        <p:sp>
          <p:nvSpPr>
            <p:cNvPr id="773" name="文本框 772"/>
            <p:cNvSpPr txBox="1"/>
            <p:nvPr/>
          </p:nvSpPr>
          <p:spPr>
            <a:xfrm>
              <a:off x="3796947" y="5126106"/>
              <a:ext cx="4137021" cy="461665"/>
            </a:xfrm>
            <a:prstGeom prst="rect">
              <a:avLst/>
            </a:prstGeom>
            <a:noFill/>
          </p:spPr>
          <p:txBody>
            <a:bodyPr wrap="square" rtlCol="0">
              <a:spAutoFit/>
            </a:bodyPr>
            <a:lstStyle/>
            <a:p>
              <a:pPr algn="ctr"/>
              <a:r>
                <a:rPr lang="zh-CN" altLang="en-US" sz="2400" b="1" dirty="0">
                  <a:solidFill>
                    <a:prstClr val="white"/>
                  </a:solidFill>
                  <a:latin typeface="Source Han Sans CN" charset="-122"/>
                  <a:ea typeface="Source Han Sans CN" charset="-122"/>
                  <a:cs typeface="Source Han Sans CN" charset="-122"/>
                </a:rPr>
                <a:t>培训资源未实现共享</a:t>
              </a:r>
              <a:endParaRPr lang="zh-CN" altLang="en-US" sz="2400" b="1" dirty="0">
                <a:solidFill>
                  <a:prstClr val="white"/>
                </a:solidFill>
                <a:latin typeface="Source Han Sans CN" charset="-122"/>
                <a:ea typeface="Source Han Sans CN" charset="-122"/>
                <a:cs typeface="Source Han Sans CN" charset="-122"/>
              </a:endParaRPr>
            </a:p>
          </p:txBody>
        </p:sp>
        <p:sp>
          <p:nvSpPr>
            <p:cNvPr id="774" name="文本框 773"/>
            <p:cNvSpPr txBox="1"/>
            <p:nvPr/>
          </p:nvSpPr>
          <p:spPr>
            <a:xfrm>
              <a:off x="3023870" y="1322547"/>
              <a:ext cx="714375" cy="369332"/>
            </a:xfrm>
            <a:prstGeom prst="rect">
              <a:avLst/>
            </a:prstGeom>
            <a:noFill/>
          </p:spPr>
          <p:txBody>
            <a:bodyPr wrap="square" rtlCol="0">
              <a:spAutoFit/>
            </a:bodyPr>
            <a:lstStyle/>
            <a:p>
              <a:pPr algn="ctr"/>
              <a:r>
                <a:rPr lang="en-US" altLang="zh-CN" dirty="0">
                  <a:solidFill>
                    <a:srgbClr val="FFB850"/>
                  </a:solidFill>
                  <a:latin typeface="Impact" panose="020B0806030902050204" pitchFamily="34" charset="0"/>
                </a:rPr>
                <a:t>01</a:t>
              </a:r>
              <a:endParaRPr lang="zh-CN" altLang="en-US" dirty="0">
                <a:solidFill>
                  <a:srgbClr val="FFB850"/>
                </a:solidFill>
                <a:latin typeface="Impact" panose="020B0806030902050204" pitchFamily="34" charset="0"/>
              </a:endParaRPr>
            </a:p>
          </p:txBody>
        </p:sp>
        <p:sp>
          <p:nvSpPr>
            <p:cNvPr id="775" name="文本框 774"/>
            <p:cNvSpPr txBox="1"/>
            <p:nvPr/>
          </p:nvSpPr>
          <p:spPr>
            <a:xfrm>
              <a:off x="2388303" y="2083093"/>
              <a:ext cx="714375" cy="369332"/>
            </a:xfrm>
            <a:prstGeom prst="rect">
              <a:avLst/>
            </a:prstGeom>
            <a:noFill/>
          </p:spPr>
          <p:txBody>
            <a:bodyPr wrap="square" rtlCol="0">
              <a:spAutoFit/>
            </a:bodyPr>
            <a:lstStyle/>
            <a:p>
              <a:pPr algn="ctr"/>
              <a:r>
                <a:rPr lang="en-US" altLang="zh-CN" dirty="0">
                  <a:solidFill>
                    <a:srgbClr val="01ACBE"/>
                  </a:solidFill>
                  <a:latin typeface="Impact" panose="020B0806030902050204" pitchFamily="34" charset="0"/>
                </a:rPr>
                <a:t>02</a:t>
              </a:r>
              <a:endParaRPr lang="zh-CN" altLang="en-US" dirty="0">
                <a:solidFill>
                  <a:srgbClr val="01ACBE"/>
                </a:solidFill>
                <a:latin typeface="Impact" panose="020B0806030902050204" pitchFamily="34" charset="0"/>
              </a:endParaRPr>
            </a:p>
          </p:txBody>
        </p:sp>
        <p:sp>
          <p:nvSpPr>
            <p:cNvPr id="776" name="文本框 775"/>
            <p:cNvSpPr txBox="1"/>
            <p:nvPr/>
          </p:nvSpPr>
          <p:spPr>
            <a:xfrm>
              <a:off x="1709704" y="2836506"/>
              <a:ext cx="714375" cy="369332"/>
            </a:xfrm>
            <a:prstGeom prst="rect">
              <a:avLst/>
            </a:prstGeom>
            <a:noFill/>
          </p:spPr>
          <p:txBody>
            <a:bodyPr wrap="square" rtlCol="0">
              <a:spAutoFit/>
            </a:bodyPr>
            <a:lstStyle/>
            <a:p>
              <a:pPr algn="ctr"/>
              <a:r>
                <a:rPr lang="en-US" altLang="zh-CN" dirty="0">
                  <a:solidFill>
                    <a:srgbClr val="E87071"/>
                  </a:solidFill>
                  <a:latin typeface="Impact" panose="020B0806030902050204" pitchFamily="34" charset="0"/>
                </a:rPr>
                <a:t>03</a:t>
              </a:r>
              <a:endParaRPr lang="zh-CN" altLang="en-US" dirty="0">
                <a:solidFill>
                  <a:srgbClr val="E87071"/>
                </a:solidFill>
                <a:latin typeface="Impact" panose="020B0806030902050204" pitchFamily="34" charset="0"/>
              </a:endParaRPr>
            </a:p>
          </p:txBody>
        </p:sp>
        <p:sp>
          <p:nvSpPr>
            <p:cNvPr id="777" name="文本框 776"/>
            <p:cNvSpPr txBox="1"/>
            <p:nvPr/>
          </p:nvSpPr>
          <p:spPr>
            <a:xfrm>
              <a:off x="3332144" y="3606552"/>
              <a:ext cx="714375" cy="369332"/>
            </a:xfrm>
            <a:prstGeom prst="rect">
              <a:avLst/>
            </a:prstGeom>
            <a:noFill/>
          </p:spPr>
          <p:txBody>
            <a:bodyPr wrap="square" rtlCol="0">
              <a:spAutoFit/>
            </a:bodyPr>
            <a:lstStyle/>
            <a:p>
              <a:pPr algn="ctr"/>
              <a:r>
                <a:rPr lang="en-US" altLang="zh-CN" dirty="0">
                  <a:solidFill>
                    <a:srgbClr val="00AF92"/>
                  </a:solidFill>
                  <a:latin typeface="Impact" panose="020B0806030902050204" pitchFamily="34" charset="0"/>
                </a:rPr>
                <a:t>04</a:t>
              </a:r>
              <a:endParaRPr lang="zh-CN" altLang="en-US" dirty="0">
                <a:solidFill>
                  <a:srgbClr val="00AF92"/>
                </a:solidFill>
                <a:latin typeface="Impact" panose="020B0806030902050204" pitchFamily="34" charset="0"/>
              </a:endParaRPr>
            </a:p>
          </p:txBody>
        </p:sp>
        <p:sp>
          <p:nvSpPr>
            <p:cNvPr id="778" name="文本框 777"/>
            <p:cNvSpPr txBox="1"/>
            <p:nvPr/>
          </p:nvSpPr>
          <p:spPr>
            <a:xfrm>
              <a:off x="1352516" y="4397261"/>
              <a:ext cx="714375" cy="369332"/>
            </a:xfrm>
            <a:prstGeom prst="rect">
              <a:avLst/>
            </a:prstGeom>
            <a:noFill/>
          </p:spPr>
          <p:txBody>
            <a:bodyPr wrap="square" rtlCol="0">
              <a:spAutoFit/>
            </a:bodyPr>
            <a:lstStyle/>
            <a:p>
              <a:pPr algn="ctr"/>
              <a:r>
                <a:rPr lang="en-US" altLang="zh-CN" dirty="0">
                  <a:solidFill>
                    <a:srgbClr val="C65885"/>
                  </a:solidFill>
                  <a:latin typeface="Impact" panose="020B0806030902050204" pitchFamily="34" charset="0"/>
                </a:rPr>
                <a:t>05</a:t>
              </a:r>
              <a:endParaRPr lang="zh-CN" altLang="en-US" dirty="0">
                <a:solidFill>
                  <a:srgbClr val="C65885"/>
                </a:solidFill>
                <a:latin typeface="Impact" panose="020B0806030902050204" pitchFamily="34" charset="0"/>
              </a:endParaRPr>
            </a:p>
          </p:txBody>
        </p:sp>
        <p:sp>
          <p:nvSpPr>
            <p:cNvPr id="779" name="文本框 778"/>
            <p:cNvSpPr txBox="1"/>
            <p:nvPr/>
          </p:nvSpPr>
          <p:spPr>
            <a:xfrm>
              <a:off x="2271712" y="5170049"/>
              <a:ext cx="714375" cy="369332"/>
            </a:xfrm>
            <a:prstGeom prst="rect">
              <a:avLst/>
            </a:prstGeom>
            <a:noFill/>
          </p:spPr>
          <p:txBody>
            <a:bodyPr wrap="square" rtlCol="0">
              <a:spAutoFit/>
            </a:bodyPr>
            <a:lstStyle/>
            <a:p>
              <a:pPr algn="ctr"/>
              <a:r>
                <a:rPr lang="en-US" altLang="zh-CN" dirty="0">
                  <a:solidFill>
                    <a:srgbClr val="844B9B"/>
                  </a:solidFill>
                  <a:latin typeface="Impact" panose="020B0806030902050204" pitchFamily="34" charset="0"/>
                </a:rPr>
                <a:t>06</a:t>
              </a:r>
              <a:endParaRPr lang="zh-CN" altLang="en-US" dirty="0">
                <a:solidFill>
                  <a:srgbClr val="844B9B"/>
                </a:solidFill>
                <a:latin typeface="Impact" panose="020B0806030902050204" pitchFamily="34" charset="0"/>
              </a:endParaRPr>
            </a:p>
          </p:txBody>
        </p:sp>
        <p:grpSp>
          <p:nvGrpSpPr>
            <p:cNvPr id="780" name="Group 8"/>
            <p:cNvGrpSpPr>
              <a:grpSpLocks noChangeAspect="1"/>
            </p:cNvGrpSpPr>
            <p:nvPr/>
          </p:nvGrpSpPr>
          <p:grpSpPr bwMode="auto">
            <a:xfrm>
              <a:off x="7508962" y="1317267"/>
              <a:ext cx="330982" cy="362665"/>
              <a:chOff x="3437" y="2282"/>
              <a:chExt cx="679" cy="744"/>
            </a:xfrm>
            <a:solidFill>
              <a:schemeClr val="bg1"/>
            </a:solidFill>
          </p:grpSpPr>
          <p:sp>
            <p:nvSpPr>
              <p:cNvPr id="781"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2"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83" name="Group 13"/>
            <p:cNvGrpSpPr>
              <a:grpSpLocks noChangeAspect="1"/>
            </p:cNvGrpSpPr>
            <p:nvPr/>
          </p:nvGrpSpPr>
          <p:grpSpPr bwMode="auto">
            <a:xfrm>
              <a:off x="7492980" y="2092225"/>
              <a:ext cx="362945" cy="367230"/>
              <a:chOff x="2426" y="2781"/>
              <a:chExt cx="593" cy="600"/>
            </a:xfrm>
            <a:solidFill>
              <a:schemeClr val="bg1"/>
            </a:solidFill>
          </p:grpSpPr>
          <p:sp>
            <p:nvSpPr>
              <p:cNvPr id="784"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86" name="Group 18"/>
            <p:cNvGrpSpPr>
              <a:grpSpLocks noChangeAspect="1"/>
            </p:cNvGrpSpPr>
            <p:nvPr/>
          </p:nvGrpSpPr>
          <p:grpSpPr bwMode="auto">
            <a:xfrm>
              <a:off x="7485941" y="2877422"/>
              <a:ext cx="377023" cy="351316"/>
              <a:chOff x="3802" y="2858"/>
              <a:chExt cx="616" cy="574"/>
            </a:xfrm>
            <a:solidFill>
              <a:schemeClr val="bg1"/>
            </a:solidFill>
          </p:grpSpPr>
          <p:sp>
            <p:nvSpPr>
              <p:cNvPr id="7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92" name="Group 26"/>
            <p:cNvGrpSpPr>
              <a:grpSpLocks noChangeAspect="1"/>
            </p:cNvGrpSpPr>
            <p:nvPr/>
          </p:nvGrpSpPr>
          <p:grpSpPr bwMode="auto">
            <a:xfrm>
              <a:off x="7430507" y="4486621"/>
              <a:ext cx="487893" cy="241877"/>
              <a:chOff x="5676" y="2597"/>
              <a:chExt cx="1061" cy="526"/>
            </a:xfrm>
            <a:solidFill>
              <a:schemeClr val="bg1"/>
            </a:solidFill>
          </p:grpSpPr>
          <p:sp>
            <p:nvSpPr>
              <p:cNvPr id="793"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4"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5"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6"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7"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8"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9"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0"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1"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2"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3"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4"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5"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6"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7"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08" name="Freeform 108"/>
            <p:cNvSpPr>
              <a:spLocks noEditPoints="1"/>
            </p:cNvSpPr>
            <p:nvPr/>
          </p:nvSpPr>
          <p:spPr bwMode="auto">
            <a:xfrm>
              <a:off x="7490465" y="5200150"/>
              <a:ext cx="367976" cy="36930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809" name="组合 150"/>
            <p:cNvGrpSpPr/>
            <p:nvPr/>
          </p:nvGrpSpPr>
          <p:grpSpPr>
            <a:xfrm>
              <a:off x="7517805" y="3659851"/>
              <a:ext cx="313296" cy="340939"/>
              <a:chOff x="4873626" y="1965325"/>
              <a:chExt cx="269876" cy="293688"/>
            </a:xfrm>
            <a:solidFill>
              <a:schemeClr val="bg1"/>
            </a:solidFill>
          </p:grpSpPr>
          <p:sp>
            <p:nvSpPr>
              <p:cNvPr id="810"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1"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2"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3"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814" name="椭圆 813"/>
          <p:cNvSpPr/>
          <p:nvPr/>
        </p:nvSpPr>
        <p:spPr>
          <a:xfrm>
            <a:off x="9214879" y="2326047"/>
            <a:ext cx="1865678" cy="1865678"/>
          </a:xfrm>
          <a:prstGeom prst="ellipse">
            <a:avLst/>
          </a:prstGeom>
          <a:solidFill>
            <a:srgbClr val="2298A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5" name="文本框 814"/>
          <p:cNvSpPr txBox="1"/>
          <p:nvPr/>
        </p:nvSpPr>
        <p:spPr>
          <a:xfrm>
            <a:off x="9439834" y="2889390"/>
            <a:ext cx="1415772" cy="830997"/>
          </a:xfrm>
          <a:prstGeom prst="rect">
            <a:avLst/>
          </a:prstGeom>
          <a:noFill/>
        </p:spPr>
        <p:txBody>
          <a:bodyPr wrap="none" rtlCol="0">
            <a:spAutoFit/>
          </a:bodyPr>
          <a:lstStyle/>
          <a:p>
            <a:pPr algn="ctr"/>
            <a:r>
              <a:rPr lang="zh-CN" altLang="en-US" sz="4800" dirty="0">
                <a:solidFill>
                  <a:schemeClr val="bg1"/>
                </a:solidFill>
                <a:latin typeface="方正正中黑简体" panose="02000000000000000000" pitchFamily="2" charset="-122"/>
                <a:ea typeface="方正正中黑简体" panose="02000000000000000000" pitchFamily="2" charset="-122"/>
              </a:rPr>
              <a:t>现状</a:t>
            </a:r>
            <a:endParaRPr lang="zh-CN" altLang="en-US" sz="4800" dirty="0">
              <a:solidFill>
                <a:schemeClr val="bg1"/>
              </a:solidFill>
              <a:latin typeface="方正正中黑简体" panose="02000000000000000000" pitchFamily="2" charset="-122"/>
              <a:ea typeface="方正正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14"/>
                                        </p:tgtEl>
                                        <p:attrNameLst>
                                          <p:attrName>style.visibility</p:attrName>
                                        </p:attrNameLst>
                                      </p:cBhvr>
                                      <p:to>
                                        <p:strVal val="visible"/>
                                      </p:to>
                                    </p:set>
                                    <p:anim calcmode="lin" valueType="num">
                                      <p:cBhvr>
                                        <p:cTn id="7" dur="500" fill="hold"/>
                                        <p:tgtEl>
                                          <p:spTgt spid="814"/>
                                        </p:tgtEl>
                                        <p:attrNameLst>
                                          <p:attrName>ppt_w</p:attrName>
                                        </p:attrNameLst>
                                      </p:cBhvr>
                                      <p:tavLst>
                                        <p:tav tm="0">
                                          <p:val>
                                            <p:fltVal val="0"/>
                                          </p:val>
                                        </p:tav>
                                        <p:tav tm="100000">
                                          <p:val>
                                            <p:strVal val="#ppt_w"/>
                                          </p:val>
                                        </p:tav>
                                      </p:tavLst>
                                    </p:anim>
                                    <p:anim calcmode="lin" valueType="num">
                                      <p:cBhvr>
                                        <p:cTn id="8" dur="500" fill="hold"/>
                                        <p:tgtEl>
                                          <p:spTgt spid="814"/>
                                        </p:tgtEl>
                                        <p:attrNameLst>
                                          <p:attrName>ppt_h</p:attrName>
                                        </p:attrNameLst>
                                      </p:cBhvr>
                                      <p:tavLst>
                                        <p:tav tm="0">
                                          <p:val>
                                            <p:fltVal val="0"/>
                                          </p:val>
                                        </p:tav>
                                        <p:tav tm="100000">
                                          <p:val>
                                            <p:strVal val="#ppt_h"/>
                                          </p:val>
                                        </p:tav>
                                      </p:tavLst>
                                    </p:anim>
                                    <p:animEffect transition="in" filter="fade">
                                      <p:cBhvr>
                                        <p:cTn id="9" dur="500"/>
                                        <p:tgtEl>
                                          <p:spTgt spid="8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15"/>
                                        </p:tgtEl>
                                        <p:attrNameLst>
                                          <p:attrName>style.visibility</p:attrName>
                                        </p:attrNameLst>
                                      </p:cBhvr>
                                      <p:to>
                                        <p:strVal val="visible"/>
                                      </p:to>
                                    </p:set>
                                    <p:anim calcmode="lin" valueType="num">
                                      <p:cBhvr>
                                        <p:cTn id="12" dur="500" fill="hold"/>
                                        <p:tgtEl>
                                          <p:spTgt spid="815"/>
                                        </p:tgtEl>
                                        <p:attrNameLst>
                                          <p:attrName>ppt_w</p:attrName>
                                        </p:attrNameLst>
                                      </p:cBhvr>
                                      <p:tavLst>
                                        <p:tav tm="0">
                                          <p:val>
                                            <p:fltVal val="0"/>
                                          </p:val>
                                        </p:tav>
                                        <p:tav tm="100000">
                                          <p:val>
                                            <p:strVal val="#ppt_w"/>
                                          </p:val>
                                        </p:tav>
                                      </p:tavLst>
                                    </p:anim>
                                    <p:anim calcmode="lin" valueType="num">
                                      <p:cBhvr>
                                        <p:cTn id="13" dur="500" fill="hold"/>
                                        <p:tgtEl>
                                          <p:spTgt spid="815"/>
                                        </p:tgtEl>
                                        <p:attrNameLst>
                                          <p:attrName>ppt_h</p:attrName>
                                        </p:attrNameLst>
                                      </p:cBhvr>
                                      <p:tavLst>
                                        <p:tav tm="0">
                                          <p:val>
                                            <p:fltVal val="0"/>
                                          </p:val>
                                        </p:tav>
                                        <p:tav tm="100000">
                                          <p:val>
                                            <p:strVal val="#ppt_h"/>
                                          </p:val>
                                        </p:tav>
                                      </p:tavLst>
                                    </p:anim>
                                    <p:animEffect transition="in" filter="fade">
                                      <p:cBhvr>
                                        <p:cTn id="14" dur="500"/>
                                        <p:tgtEl>
                                          <p:spTgt spid="815"/>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 grpId="0" animBg="1"/>
      <p:bldP spid="8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组合 5"/>
          <p:cNvGrpSpPr/>
          <p:nvPr/>
        </p:nvGrpSpPr>
        <p:grpSpPr>
          <a:xfrm>
            <a:off x="0" y="195105"/>
            <a:ext cx="3126179" cy="569433"/>
            <a:chOff x="0" y="194743"/>
            <a:chExt cx="3126179" cy="569433"/>
          </a:xfrm>
        </p:grpSpPr>
        <p:sp>
          <p:nvSpPr>
            <p:cNvPr id="13" name="圆角矩形 1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7"/>
            <p:cNvGrpSpPr/>
            <p:nvPr/>
          </p:nvGrpSpPr>
          <p:grpSpPr>
            <a:xfrm>
              <a:off x="0" y="290669"/>
              <a:ext cx="424561" cy="355906"/>
              <a:chOff x="469900" y="728859"/>
              <a:chExt cx="424561" cy="355906"/>
            </a:xfrm>
          </p:grpSpPr>
          <p:sp>
            <p:nvSpPr>
              <p:cNvPr id="15" name="椭圆 1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3" name="文本框 22"/>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培训现状及发展思路</a:t>
            </a:r>
            <a:endParaRPr kumimoji="1" lang="zh-CN" altLang="en-US" sz="2000" b="1" dirty="0">
              <a:solidFill>
                <a:schemeClr val="bg1"/>
              </a:solidFill>
              <a:latin typeface="Source Han Sans CN" charset="-122"/>
              <a:ea typeface="Source Han Sans CN" charset="-122"/>
              <a:cs typeface="Source Han Sans CN" charset="-122"/>
            </a:endParaRPr>
          </a:p>
        </p:txBody>
      </p:sp>
      <p:sp>
        <p:nvSpPr>
          <p:cNvPr id="650" name="任意多边形 8"/>
          <p:cNvSpPr/>
          <p:nvPr/>
        </p:nvSpPr>
        <p:spPr bwMode="auto">
          <a:xfrm flipV="1">
            <a:off x="1289902" y="2295318"/>
            <a:ext cx="1930520" cy="3184957"/>
          </a:xfrm>
          <a:custGeom>
            <a:avLst/>
            <a:gdLst>
              <a:gd name="connsiteX0" fmla="*/ 1366777 w 2928934"/>
              <a:gd name="connsiteY0" fmla="*/ 4537615 h 4832133"/>
              <a:gd name="connsiteX1" fmla="*/ 1259319 w 2928934"/>
              <a:gd name="connsiteY1" fmla="*/ 4646282 h 4832133"/>
              <a:gd name="connsiteX2" fmla="*/ 1366777 w 2928934"/>
              <a:gd name="connsiteY2" fmla="*/ 4754949 h 4832133"/>
              <a:gd name="connsiteX3" fmla="*/ 1562155 w 2928934"/>
              <a:gd name="connsiteY3" fmla="*/ 4754949 h 4832133"/>
              <a:gd name="connsiteX4" fmla="*/ 1669613 w 2928934"/>
              <a:gd name="connsiteY4" fmla="*/ 4646282 h 4832133"/>
              <a:gd name="connsiteX5" fmla="*/ 1562155 w 2928934"/>
              <a:gd name="connsiteY5" fmla="*/ 4537615 h 4832133"/>
              <a:gd name="connsiteX6" fmla="*/ 1366777 w 2928934"/>
              <a:gd name="connsiteY6" fmla="*/ 4537615 h 4832133"/>
              <a:gd name="connsiteX7" fmla="*/ 1048793 w 2928934"/>
              <a:gd name="connsiteY7" fmla="*/ 4249190 h 4832133"/>
              <a:gd name="connsiteX8" fmla="*/ 942458 w 2928934"/>
              <a:gd name="connsiteY8" fmla="*/ 4357857 h 4832133"/>
              <a:gd name="connsiteX9" fmla="*/ 1048793 w 2928934"/>
              <a:gd name="connsiteY9" fmla="*/ 4466524 h 4832133"/>
              <a:gd name="connsiteX10" fmla="*/ 1880140 w 2928934"/>
              <a:gd name="connsiteY10" fmla="*/ 4466524 h 4832133"/>
              <a:gd name="connsiteX11" fmla="*/ 1986475 w 2928934"/>
              <a:gd name="connsiteY11" fmla="*/ 4357857 h 4832133"/>
              <a:gd name="connsiteX12" fmla="*/ 1880140 w 2928934"/>
              <a:gd name="connsiteY12" fmla="*/ 4249190 h 4832133"/>
              <a:gd name="connsiteX13" fmla="*/ 1048793 w 2928934"/>
              <a:gd name="connsiteY13" fmla="*/ 4249190 h 4832133"/>
              <a:gd name="connsiteX14" fmla="*/ 996745 w 2928934"/>
              <a:gd name="connsiteY14" fmla="*/ 3964827 h 4832133"/>
              <a:gd name="connsiteX15" fmla="*/ 890664 w 2928934"/>
              <a:gd name="connsiteY15" fmla="*/ 4074002 h 4832133"/>
              <a:gd name="connsiteX16" fmla="*/ 996745 w 2928934"/>
              <a:gd name="connsiteY16" fmla="*/ 4183177 h 4832133"/>
              <a:gd name="connsiteX17" fmla="*/ 1932189 w 2928934"/>
              <a:gd name="connsiteY17" fmla="*/ 4183177 h 4832133"/>
              <a:gd name="connsiteX18" fmla="*/ 2038270 w 2928934"/>
              <a:gd name="connsiteY18" fmla="*/ 4074002 h 4832133"/>
              <a:gd name="connsiteX19" fmla="*/ 1932189 w 2928934"/>
              <a:gd name="connsiteY19" fmla="*/ 3964827 h 4832133"/>
              <a:gd name="connsiteX20" fmla="*/ 996745 w 2928934"/>
              <a:gd name="connsiteY20" fmla="*/ 3964827 h 4832133"/>
              <a:gd name="connsiteX21" fmla="*/ 1464467 w 2928934"/>
              <a:gd name="connsiteY21" fmla="*/ 0 h 4832133"/>
              <a:gd name="connsiteX22" fmla="*/ 2928934 w 2928934"/>
              <a:gd name="connsiteY22" fmla="*/ 1465739 h 4832133"/>
              <a:gd name="connsiteX23" fmla="*/ 2491277 w 2928934"/>
              <a:gd name="connsiteY23" fmla="*/ 2640733 h 4832133"/>
              <a:gd name="connsiteX24" fmla="*/ 2284472 w 2928934"/>
              <a:gd name="connsiteY24" fmla="*/ 3054024 h 4832133"/>
              <a:gd name="connsiteX25" fmla="*/ 2284472 w 2928934"/>
              <a:gd name="connsiteY25" fmla="*/ 3652333 h 4832133"/>
              <a:gd name="connsiteX26" fmla="*/ 2118548 w 2928934"/>
              <a:gd name="connsiteY26" fmla="*/ 3957495 h 4832133"/>
              <a:gd name="connsiteX27" fmla="*/ 2137785 w 2928934"/>
              <a:gd name="connsiteY27" fmla="*/ 4022372 h 4832133"/>
              <a:gd name="connsiteX28" fmla="*/ 2140190 w 2928934"/>
              <a:gd name="connsiteY28" fmla="*/ 4056012 h 4832133"/>
              <a:gd name="connsiteX29" fmla="*/ 2056025 w 2928934"/>
              <a:gd name="connsiteY29" fmla="*/ 4224212 h 4832133"/>
              <a:gd name="connsiteX30" fmla="*/ 2084882 w 2928934"/>
              <a:gd name="connsiteY30" fmla="*/ 4313117 h 4832133"/>
              <a:gd name="connsiteX31" fmla="*/ 2087286 w 2928934"/>
              <a:gd name="connsiteY31" fmla="*/ 4339549 h 4832133"/>
              <a:gd name="connsiteX32" fmla="*/ 1878077 w 2928934"/>
              <a:gd name="connsiteY32" fmla="*/ 4548597 h 4832133"/>
              <a:gd name="connsiteX33" fmla="*/ 1757842 w 2928934"/>
              <a:gd name="connsiteY33" fmla="*/ 4548597 h 4832133"/>
              <a:gd name="connsiteX34" fmla="*/ 1769865 w 2928934"/>
              <a:gd name="connsiteY34" fmla="*/ 4623085 h 4832133"/>
              <a:gd name="connsiteX35" fmla="*/ 1560655 w 2928934"/>
              <a:gd name="connsiteY35" fmla="*/ 4832133 h 4832133"/>
              <a:gd name="connsiteX36" fmla="*/ 1368279 w 2928934"/>
              <a:gd name="connsiteY36" fmla="*/ 4832133 h 4832133"/>
              <a:gd name="connsiteX37" fmla="*/ 1159069 w 2928934"/>
              <a:gd name="connsiteY37" fmla="*/ 4623085 h 4832133"/>
              <a:gd name="connsiteX38" fmla="*/ 1171093 w 2928934"/>
              <a:gd name="connsiteY38" fmla="*/ 4548597 h 4832133"/>
              <a:gd name="connsiteX39" fmla="*/ 1050857 w 2928934"/>
              <a:gd name="connsiteY39" fmla="*/ 4548597 h 4832133"/>
              <a:gd name="connsiteX40" fmla="*/ 841648 w 2928934"/>
              <a:gd name="connsiteY40" fmla="*/ 4339549 h 4832133"/>
              <a:gd name="connsiteX41" fmla="*/ 844053 w 2928934"/>
              <a:gd name="connsiteY41" fmla="*/ 4313117 h 4832133"/>
              <a:gd name="connsiteX42" fmla="*/ 872909 w 2928934"/>
              <a:gd name="connsiteY42" fmla="*/ 4224212 h 4832133"/>
              <a:gd name="connsiteX43" fmla="*/ 788744 w 2928934"/>
              <a:gd name="connsiteY43" fmla="*/ 4056012 h 4832133"/>
              <a:gd name="connsiteX44" fmla="*/ 791149 w 2928934"/>
              <a:gd name="connsiteY44" fmla="*/ 4022372 h 4832133"/>
              <a:gd name="connsiteX45" fmla="*/ 810387 w 2928934"/>
              <a:gd name="connsiteY45" fmla="*/ 3957495 h 4832133"/>
              <a:gd name="connsiteX46" fmla="*/ 644462 w 2928934"/>
              <a:gd name="connsiteY46" fmla="*/ 3652333 h 4832133"/>
              <a:gd name="connsiteX47" fmla="*/ 644462 w 2928934"/>
              <a:gd name="connsiteY47" fmla="*/ 3054024 h 4832133"/>
              <a:gd name="connsiteX48" fmla="*/ 437657 w 2928934"/>
              <a:gd name="connsiteY48" fmla="*/ 2640733 h 4832133"/>
              <a:gd name="connsiteX49" fmla="*/ 0 w 2928934"/>
              <a:gd name="connsiteY49" fmla="*/ 1465739 h 4832133"/>
              <a:gd name="connsiteX50" fmla="*/ 1464467 w 2928934"/>
              <a:gd name="connsiteY50" fmla="*/ 0 h 483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928934" h="4832133">
                <a:moveTo>
                  <a:pt x="1366777" y="4537615"/>
                </a:moveTo>
                <a:cubicBezTo>
                  <a:pt x="1308164" y="4537615"/>
                  <a:pt x="1259319" y="4587009"/>
                  <a:pt x="1259319" y="4646282"/>
                </a:cubicBezTo>
                <a:cubicBezTo>
                  <a:pt x="1259319" y="4705555"/>
                  <a:pt x="1308164" y="4754949"/>
                  <a:pt x="1366777" y="4754949"/>
                </a:cubicBezTo>
                <a:cubicBezTo>
                  <a:pt x="1562155" y="4754949"/>
                  <a:pt x="1562155" y="4754949"/>
                  <a:pt x="1562155" y="4754949"/>
                </a:cubicBezTo>
                <a:cubicBezTo>
                  <a:pt x="1620769" y="4754949"/>
                  <a:pt x="1669613" y="4705555"/>
                  <a:pt x="1669613" y="4646282"/>
                </a:cubicBezTo>
                <a:cubicBezTo>
                  <a:pt x="1669613" y="4587009"/>
                  <a:pt x="1620769" y="4537615"/>
                  <a:pt x="1562155" y="4537615"/>
                </a:cubicBezTo>
                <a:cubicBezTo>
                  <a:pt x="1366777" y="4537615"/>
                  <a:pt x="1366777" y="4537615"/>
                  <a:pt x="1366777" y="4537615"/>
                </a:cubicBezTo>
                <a:close/>
                <a:moveTo>
                  <a:pt x="1048793" y="4249190"/>
                </a:moveTo>
                <a:cubicBezTo>
                  <a:pt x="990792" y="4249190"/>
                  <a:pt x="942458" y="4298584"/>
                  <a:pt x="942458" y="4357857"/>
                </a:cubicBezTo>
                <a:cubicBezTo>
                  <a:pt x="942458" y="4417130"/>
                  <a:pt x="990792" y="4466524"/>
                  <a:pt x="1048793" y="4466524"/>
                </a:cubicBezTo>
                <a:cubicBezTo>
                  <a:pt x="1880140" y="4466524"/>
                  <a:pt x="1880140" y="4466524"/>
                  <a:pt x="1880140" y="4466524"/>
                </a:cubicBezTo>
                <a:cubicBezTo>
                  <a:pt x="1938141" y="4466524"/>
                  <a:pt x="1986475" y="4417130"/>
                  <a:pt x="1986475" y="4357857"/>
                </a:cubicBezTo>
                <a:cubicBezTo>
                  <a:pt x="1986475" y="4298584"/>
                  <a:pt x="1938141" y="4249190"/>
                  <a:pt x="1880140" y="4249190"/>
                </a:cubicBezTo>
                <a:cubicBezTo>
                  <a:pt x="1048793" y="4249190"/>
                  <a:pt x="1048793" y="4249190"/>
                  <a:pt x="1048793" y="4249190"/>
                </a:cubicBezTo>
                <a:close/>
                <a:moveTo>
                  <a:pt x="996745" y="3964827"/>
                </a:moveTo>
                <a:cubicBezTo>
                  <a:pt x="938883" y="3964827"/>
                  <a:pt x="890664" y="4014452"/>
                  <a:pt x="890664" y="4074002"/>
                </a:cubicBezTo>
                <a:cubicBezTo>
                  <a:pt x="890664" y="4133552"/>
                  <a:pt x="938883" y="4183177"/>
                  <a:pt x="996745" y="4183177"/>
                </a:cubicBezTo>
                <a:cubicBezTo>
                  <a:pt x="1932189" y="4183177"/>
                  <a:pt x="1932189" y="4183177"/>
                  <a:pt x="1932189" y="4183177"/>
                </a:cubicBezTo>
                <a:cubicBezTo>
                  <a:pt x="1990051" y="4183177"/>
                  <a:pt x="2038270" y="4133552"/>
                  <a:pt x="2038270" y="4074002"/>
                </a:cubicBezTo>
                <a:cubicBezTo>
                  <a:pt x="2038270" y="4014452"/>
                  <a:pt x="1990051" y="3964827"/>
                  <a:pt x="1932189" y="3964827"/>
                </a:cubicBezTo>
                <a:cubicBezTo>
                  <a:pt x="996745" y="3964827"/>
                  <a:pt x="996745" y="3964827"/>
                  <a:pt x="996745" y="3964827"/>
                </a:cubicBezTo>
                <a:close/>
                <a:moveTo>
                  <a:pt x="1464467" y="0"/>
                </a:moveTo>
                <a:cubicBezTo>
                  <a:pt x="2272449" y="0"/>
                  <a:pt x="2928934" y="658381"/>
                  <a:pt x="2928934" y="1465739"/>
                </a:cubicBezTo>
                <a:cubicBezTo>
                  <a:pt x="2928934" y="2054438"/>
                  <a:pt x="2676440" y="2393240"/>
                  <a:pt x="2491277" y="2640733"/>
                </a:cubicBezTo>
                <a:cubicBezTo>
                  <a:pt x="2371042" y="2801724"/>
                  <a:pt x="2284472" y="2919464"/>
                  <a:pt x="2284472" y="3054024"/>
                </a:cubicBezTo>
                <a:cubicBezTo>
                  <a:pt x="2284472" y="3054024"/>
                  <a:pt x="2284472" y="3054024"/>
                  <a:pt x="2284472" y="3652333"/>
                </a:cubicBezTo>
                <a:cubicBezTo>
                  <a:pt x="2284472" y="3798907"/>
                  <a:pt x="2217141" y="3916647"/>
                  <a:pt x="2118548" y="3957495"/>
                </a:cubicBezTo>
                <a:cubicBezTo>
                  <a:pt x="2128166" y="3979121"/>
                  <a:pt x="2135381" y="4000747"/>
                  <a:pt x="2137785" y="4022372"/>
                </a:cubicBezTo>
                <a:cubicBezTo>
                  <a:pt x="2140190" y="4034387"/>
                  <a:pt x="2140190" y="4043998"/>
                  <a:pt x="2140190" y="4056012"/>
                </a:cubicBezTo>
                <a:cubicBezTo>
                  <a:pt x="2140190" y="4125695"/>
                  <a:pt x="2106524" y="4185766"/>
                  <a:pt x="2056025" y="4224212"/>
                </a:cubicBezTo>
                <a:cubicBezTo>
                  <a:pt x="2070454" y="4250643"/>
                  <a:pt x="2082477" y="4281880"/>
                  <a:pt x="2084882" y="4313117"/>
                </a:cubicBezTo>
                <a:cubicBezTo>
                  <a:pt x="2087286" y="4322729"/>
                  <a:pt x="2087286" y="4329937"/>
                  <a:pt x="2087286" y="4339549"/>
                </a:cubicBezTo>
                <a:cubicBezTo>
                  <a:pt x="2087286" y="4454886"/>
                  <a:pt x="1993503" y="4548597"/>
                  <a:pt x="1878077" y="4548597"/>
                </a:cubicBezTo>
                <a:cubicBezTo>
                  <a:pt x="1878077" y="4548597"/>
                  <a:pt x="1878077" y="4548597"/>
                  <a:pt x="1757842" y="4548597"/>
                </a:cubicBezTo>
                <a:cubicBezTo>
                  <a:pt x="1765056" y="4572625"/>
                  <a:pt x="1769865" y="4596654"/>
                  <a:pt x="1769865" y="4623085"/>
                </a:cubicBezTo>
                <a:cubicBezTo>
                  <a:pt x="1769865" y="4738422"/>
                  <a:pt x="1676081" y="4832133"/>
                  <a:pt x="1560655" y="4832133"/>
                </a:cubicBezTo>
                <a:cubicBezTo>
                  <a:pt x="1560655" y="4832133"/>
                  <a:pt x="1560655" y="4832133"/>
                  <a:pt x="1368279" y="4832133"/>
                </a:cubicBezTo>
                <a:cubicBezTo>
                  <a:pt x="1252853" y="4832133"/>
                  <a:pt x="1159069" y="4738422"/>
                  <a:pt x="1159069" y="4623085"/>
                </a:cubicBezTo>
                <a:cubicBezTo>
                  <a:pt x="1159069" y="4596654"/>
                  <a:pt x="1163879" y="4572625"/>
                  <a:pt x="1171093" y="4548597"/>
                </a:cubicBezTo>
                <a:cubicBezTo>
                  <a:pt x="1171093" y="4548597"/>
                  <a:pt x="1171093" y="4548597"/>
                  <a:pt x="1050857" y="4548597"/>
                </a:cubicBezTo>
                <a:cubicBezTo>
                  <a:pt x="935432" y="4548597"/>
                  <a:pt x="841648" y="4454886"/>
                  <a:pt x="841648" y="4339549"/>
                </a:cubicBezTo>
                <a:cubicBezTo>
                  <a:pt x="841648" y="4329937"/>
                  <a:pt x="841648" y="4322729"/>
                  <a:pt x="844053" y="4313117"/>
                </a:cubicBezTo>
                <a:cubicBezTo>
                  <a:pt x="846457" y="4281880"/>
                  <a:pt x="858481" y="4250643"/>
                  <a:pt x="872909" y="4224212"/>
                </a:cubicBezTo>
                <a:cubicBezTo>
                  <a:pt x="822410" y="4185766"/>
                  <a:pt x="788744" y="4125695"/>
                  <a:pt x="788744" y="4056012"/>
                </a:cubicBezTo>
                <a:cubicBezTo>
                  <a:pt x="788744" y="4043998"/>
                  <a:pt x="788744" y="4034387"/>
                  <a:pt x="791149" y="4022372"/>
                </a:cubicBezTo>
                <a:cubicBezTo>
                  <a:pt x="793554" y="4000747"/>
                  <a:pt x="800768" y="3979121"/>
                  <a:pt x="810387" y="3957495"/>
                </a:cubicBezTo>
                <a:cubicBezTo>
                  <a:pt x="711794" y="3916647"/>
                  <a:pt x="644462" y="3798907"/>
                  <a:pt x="644462" y="3652333"/>
                </a:cubicBezTo>
                <a:cubicBezTo>
                  <a:pt x="644462" y="3652333"/>
                  <a:pt x="644462" y="3652333"/>
                  <a:pt x="644462" y="3054024"/>
                </a:cubicBezTo>
                <a:cubicBezTo>
                  <a:pt x="644462" y="2919464"/>
                  <a:pt x="557892" y="2804127"/>
                  <a:pt x="437657" y="2640733"/>
                </a:cubicBezTo>
                <a:cubicBezTo>
                  <a:pt x="252495" y="2393240"/>
                  <a:pt x="0" y="2054438"/>
                  <a:pt x="0" y="1465739"/>
                </a:cubicBezTo>
                <a:cubicBezTo>
                  <a:pt x="0" y="658381"/>
                  <a:pt x="656485" y="0"/>
                  <a:pt x="1464467" y="0"/>
                </a:cubicBezTo>
                <a:close/>
              </a:path>
            </a:pathLst>
          </a:custGeom>
          <a:gradFill>
            <a:gsLst>
              <a:gs pos="0">
                <a:srgbClr val="E8E8E8"/>
              </a:gs>
              <a:gs pos="100000">
                <a:srgbClr val="F9F9F9"/>
              </a:gs>
            </a:gsLst>
            <a:lin ang="2700000" scaled="1"/>
          </a:gradFill>
          <a:ln>
            <a:noFill/>
          </a:ln>
          <a:effectLst>
            <a:outerShdw blurRad="165100" dist="76200" dir="2700000" algn="tl" rotWithShape="0">
              <a:prstClr val="black">
                <a:alpha val="30000"/>
              </a:prstClr>
            </a:outerShdw>
          </a:effectLst>
          <a:scene3d>
            <a:camera prst="orthographicFront"/>
            <a:lightRig rig="threePt" dir="t"/>
          </a:scene3d>
          <a:sp3d prstMaterial="softEdge">
            <a:bevelT w="19050" h="6350" prst="angle"/>
          </a:sp3d>
        </p:spPr>
        <p:txBody>
          <a:bodyPr vert="horz" wrap="square" lIns="91440" tIns="45720" rIns="91440" bIns="45720" numCol="1" anchor="t" anchorCtr="0" compatLnSpc="1">
            <a:noAutofit/>
          </a:bodyPr>
          <a:lstStyle/>
          <a:p>
            <a:endParaRPr lang="zh-CN" altLang="en-US"/>
          </a:p>
        </p:txBody>
      </p:sp>
      <p:sp>
        <p:nvSpPr>
          <p:cNvPr id="651" name="任意多边形 9"/>
          <p:cNvSpPr/>
          <p:nvPr/>
        </p:nvSpPr>
        <p:spPr>
          <a:xfrm flipV="1">
            <a:off x="1402127" y="3766405"/>
            <a:ext cx="1716945" cy="1560391"/>
          </a:xfrm>
          <a:custGeom>
            <a:avLst/>
            <a:gdLst>
              <a:gd name="connsiteX0" fmla="*/ 978551 w 1957102"/>
              <a:gd name="connsiteY0" fmla="*/ 0 h 1778651"/>
              <a:gd name="connsiteX1" fmla="*/ 1957102 w 1957102"/>
              <a:gd name="connsiteY1" fmla="*/ 978551 h 1778651"/>
              <a:gd name="connsiteX2" fmla="*/ 1670491 w 1957102"/>
              <a:gd name="connsiteY2" fmla="*/ 1670491 h 1778651"/>
              <a:gd name="connsiteX3" fmla="*/ 1539401 w 1957102"/>
              <a:gd name="connsiteY3" fmla="*/ 1778651 h 1778651"/>
              <a:gd name="connsiteX4" fmla="*/ 417702 w 1957102"/>
              <a:gd name="connsiteY4" fmla="*/ 1778651 h 1778651"/>
              <a:gd name="connsiteX5" fmla="*/ 286611 w 1957102"/>
              <a:gd name="connsiteY5" fmla="*/ 1670491 h 1778651"/>
              <a:gd name="connsiteX6" fmla="*/ 0 w 1957102"/>
              <a:gd name="connsiteY6" fmla="*/ 978551 h 1778651"/>
              <a:gd name="connsiteX7" fmla="*/ 978551 w 1957102"/>
              <a:gd name="connsiteY7" fmla="*/ 0 h 177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7102" h="1778651">
                <a:moveTo>
                  <a:pt x="978551" y="0"/>
                </a:moveTo>
                <a:cubicBezTo>
                  <a:pt x="1518990" y="0"/>
                  <a:pt x="1957102" y="438112"/>
                  <a:pt x="1957102" y="978551"/>
                </a:cubicBezTo>
                <a:cubicBezTo>
                  <a:pt x="1957102" y="1248771"/>
                  <a:pt x="1847574" y="1493408"/>
                  <a:pt x="1670491" y="1670491"/>
                </a:cubicBezTo>
                <a:lnTo>
                  <a:pt x="1539401" y="1778651"/>
                </a:lnTo>
                <a:lnTo>
                  <a:pt x="417702" y="1778651"/>
                </a:lnTo>
                <a:lnTo>
                  <a:pt x="286611" y="1670491"/>
                </a:lnTo>
                <a:cubicBezTo>
                  <a:pt x="109528" y="1493408"/>
                  <a:pt x="0" y="1248771"/>
                  <a:pt x="0" y="978551"/>
                </a:cubicBezTo>
                <a:cubicBezTo>
                  <a:pt x="0" y="438112"/>
                  <a:pt x="438112" y="0"/>
                  <a:pt x="978551" y="0"/>
                </a:cubicBezTo>
                <a:close/>
              </a:path>
            </a:pathLst>
          </a:custGeom>
          <a:solidFill>
            <a:srgbClr val="FFB850"/>
          </a:solidFill>
          <a:ln w="19050">
            <a:gradFill flip="none" rotWithShape="1">
              <a:gsLst>
                <a:gs pos="0">
                  <a:schemeClr val="bg1">
                    <a:lumMod val="85000"/>
                  </a:schemeClr>
                </a:gs>
                <a:gs pos="100000">
                  <a:schemeClr val="bg1"/>
                </a:gs>
              </a:gsLst>
              <a:lin ang="18900000" scaled="0"/>
              <a:tileRect/>
            </a:gradFill>
          </a:ln>
          <a:effectLst>
            <a:innerShdw blurRad="101600" dist="508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2" name="圆角矩形 651"/>
          <p:cNvSpPr/>
          <p:nvPr/>
        </p:nvSpPr>
        <p:spPr>
          <a:xfrm flipV="1">
            <a:off x="1810710" y="3038588"/>
            <a:ext cx="888903" cy="650952"/>
          </a:xfrm>
          <a:prstGeom prst="roundRect">
            <a:avLst>
              <a:gd name="adj" fmla="val 13617"/>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3" name="直接连接符 15"/>
          <p:cNvCxnSpPr/>
          <p:nvPr/>
        </p:nvCxnSpPr>
        <p:spPr>
          <a:xfrm>
            <a:off x="2248870" y="1459203"/>
            <a:ext cx="0" cy="850404"/>
          </a:xfrm>
          <a:prstGeom prst="line">
            <a:avLst/>
          </a:prstGeom>
          <a:ln w="28575">
            <a:solidFill>
              <a:schemeClr val="bg1">
                <a:lumMod val="65000"/>
              </a:schemeClr>
            </a:solidFill>
          </a:ln>
          <a:effectLst>
            <a:outerShdw blurRad="76200" dist="508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54" name="椭圆 653"/>
          <p:cNvSpPr/>
          <p:nvPr/>
        </p:nvSpPr>
        <p:spPr>
          <a:xfrm>
            <a:off x="2195249"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5" name="椭圆 654"/>
          <p:cNvSpPr/>
          <p:nvPr/>
        </p:nvSpPr>
        <p:spPr>
          <a:xfrm>
            <a:off x="2245344"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6" name="图片 655"/>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1556801" y="1453926"/>
            <a:ext cx="1361845" cy="126694"/>
          </a:xfrm>
          <a:prstGeom prst="rect">
            <a:avLst/>
          </a:prstGeom>
        </p:spPr>
      </p:pic>
      <p:sp>
        <p:nvSpPr>
          <p:cNvPr id="657" name="任意多边形 27"/>
          <p:cNvSpPr/>
          <p:nvPr/>
        </p:nvSpPr>
        <p:spPr bwMode="auto">
          <a:xfrm flipV="1">
            <a:off x="3889169" y="2295318"/>
            <a:ext cx="1930520" cy="3184957"/>
          </a:xfrm>
          <a:custGeom>
            <a:avLst/>
            <a:gdLst>
              <a:gd name="connsiteX0" fmla="*/ 1366777 w 2928934"/>
              <a:gd name="connsiteY0" fmla="*/ 4537615 h 4832133"/>
              <a:gd name="connsiteX1" fmla="*/ 1259319 w 2928934"/>
              <a:gd name="connsiteY1" fmla="*/ 4646282 h 4832133"/>
              <a:gd name="connsiteX2" fmla="*/ 1366777 w 2928934"/>
              <a:gd name="connsiteY2" fmla="*/ 4754949 h 4832133"/>
              <a:gd name="connsiteX3" fmla="*/ 1562155 w 2928934"/>
              <a:gd name="connsiteY3" fmla="*/ 4754949 h 4832133"/>
              <a:gd name="connsiteX4" fmla="*/ 1669613 w 2928934"/>
              <a:gd name="connsiteY4" fmla="*/ 4646282 h 4832133"/>
              <a:gd name="connsiteX5" fmla="*/ 1562155 w 2928934"/>
              <a:gd name="connsiteY5" fmla="*/ 4537615 h 4832133"/>
              <a:gd name="connsiteX6" fmla="*/ 1366777 w 2928934"/>
              <a:gd name="connsiteY6" fmla="*/ 4537615 h 4832133"/>
              <a:gd name="connsiteX7" fmla="*/ 1048793 w 2928934"/>
              <a:gd name="connsiteY7" fmla="*/ 4249190 h 4832133"/>
              <a:gd name="connsiteX8" fmla="*/ 942458 w 2928934"/>
              <a:gd name="connsiteY8" fmla="*/ 4357857 h 4832133"/>
              <a:gd name="connsiteX9" fmla="*/ 1048793 w 2928934"/>
              <a:gd name="connsiteY9" fmla="*/ 4466524 h 4832133"/>
              <a:gd name="connsiteX10" fmla="*/ 1880140 w 2928934"/>
              <a:gd name="connsiteY10" fmla="*/ 4466524 h 4832133"/>
              <a:gd name="connsiteX11" fmla="*/ 1986475 w 2928934"/>
              <a:gd name="connsiteY11" fmla="*/ 4357857 h 4832133"/>
              <a:gd name="connsiteX12" fmla="*/ 1880140 w 2928934"/>
              <a:gd name="connsiteY12" fmla="*/ 4249190 h 4832133"/>
              <a:gd name="connsiteX13" fmla="*/ 1048793 w 2928934"/>
              <a:gd name="connsiteY13" fmla="*/ 4249190 h 4832133"/>
              <a:gd name="connsiteX14" fmla="*/ 996745 w 2928934"/>
              <a:gd name="connsiteY14" fmla="*/ 3964827 h 4832133"/>
              <a:gd name="connsiteX15" fmla="*/ 890664 w 2928934"/>
              <a:gd name="connsiteY15" fmla="*/ 4074002 h 4832133"/>
              <a:gd name="connsiteX16" fmla="*/ 996745 w 2928934"/>
              <a:gd name="connsiteY16" fmla="*/ 4183177 h 4832133"/>
              <a:gd name="connsiteX17" fmla="*/ 1932189 w 2928934"/>
              <a:gd name="connsiteY17" fmla="*/ 4183177 h 4832133"/>
              <a:gd name="connsiteX18" fmla="*/ 2038270 w 2928934"/>
              <a:gd name="connsiteY18" fmla="*/ 4074002 h 4832133"/>
              <a:gd name="connsiteX19" fmla="*/ 1932189 w 2928934"/>
              <a:gd name="connsiteY19" fmla="*/ 3964827 h 4832133"/>
              <a:gd name="connsiteX20" fmla="*/ 996745 w 2928934"/>
              <a:gd name="connsiteY20" fmla="*/ 3964827 h 4832133"/>
              <a:gd name="connsiteX21" fmla="*/ 1464467 w 2928934"/>
              <a:gd name="connsiteY21" fmla="*/ 0 h 4832133"/>
              <a:gd name="connsiteX22" fmla="*/ 2928934 w 2928934"/>
              <a:gd name="connsiteY22" fmla="*/ 1465739 h 4832133"/>
              <a:gd name="connsiteX23" fmla="*/ 2491277 w 2928934"/>
              <a:gd name="connsiteY23" fmla="*/ 2640733 h 4832133"/>
              <a:gd name="connsiteX24" fmla="*/ 2284472 w 2928934"/>
              <a:gd name="connsiteY24" fmla="*/ 3054024 h 4832133"/>
              <a:gd name="connsiteX25" fmla="*/ 2284472 w 2928934"/>
              <a:gd name="connsiteY25" fmla="*/ 3652333 h 4832133"/>
              <a:gd name="connsiteX26" fmla="*/ 2118548 w 2928934"/>
              <a:gd name="connsiteY26" fmla="*/ 3957495 h 4832133"/>
              <a:gd name="connsiteX27" fmla="*/ 2137785 w 2928934"/>
              <a:gd name="connsiteY27" fmla="*/ 4022372 h 4832133"/>
              <a:gd name="connsiteX28" fmla="*/ 2140190 w 2928934"/>
              <a:gd name="connsiteY28" fmla="*/ 4056012 h 4832133"/>
              <a:gd name="connsiteX29" fmla="*/ 2056025 w 2928934"/>
              <a:gd name="connsiteY29" fmla="*/ 4224212 h 4832133"/>
              <a:gd name="connsiteX30" fmla="*/ 2084882 w 2928934"/>
              <a:gd name="connsiteY30" fmla="*/ 4313117 h 4832133"/>
              <a:gd name="connsiteX31" fmla="*/ 2087286 w 2928934"/>
              <a:gd name="connsiteY31" fmla="*/ 4339549 h 4832133"/>
              <a:gd name="connsiteX32" fmla="*/ 1878077 w 2928934"/>
              <a:gd name="connsiteY32" fmla="*/ 4548597 h 4832133"/>
              <a:gd name="connsiteX33" fmla="*/ 1757842 w 2928934"/>
              <a:gd name="connsiteY33" fmla="*/ 4548597 h 4832133"/>
              <a:gd name="connsiteX34" fmla="*/ 1769865 w 2928934"/>
              <a:gd name="connsiteY34" fmla="*/ 4623085 h 4832133"/>
              <a:gd name="connsiteX35" fmla="*/ 1560655 w 2928934"/>
              <a:gd name="connsiteY35" fmla="*/ 4832133 h 4832133"/>
              <a:gd name="connsiteX36" fmla="*/ 1368279 w 2928934"/>
              <a:gd name="connsiteY36" fmla="*/ 4832133 h 4832133"/>
              <a:gd name="connsiteX37" fmla="*/ 1159069 w 2928934"/>
              <a:gd name="connsiteY37" fmla="*/ 4623085 h 4832133"/>
              <a:gd name="connsiteX38" fmla="*/ 1171093 w 2928934"/>
              <a:gd name="connsiteY38" fmla="*/ 4548597 h 4832133"/>
              <a:gd name="connsiteX39" fmla="*/ 1050857 w 2928934"/>
              <a:gd name="connsiteY39" fmla="*/ 4548597 h 4832133"/>
              <a:gd name="connsiteX40" fmla="*/ 841648 w 2928934"/>
              <a:gd name="connsiteY40" fmla="*/ 4339549 h 4832133"/>
              <a:gd name="connsiteX41" fmla="*/ 844053 w 2928934"/>
              <a:gd name="connsiteY41" fmla="*/ 4313117 h 4832133"/>
              <a:gd name="connsiteX42" fmla="*/ 872909 w 2928934"/>
              <a:gd name="connsiteY42" fmla="*/ 4224212 h 4832133"/>
              <a:gd name="connsiteX43" fmla="*/ 788744 w 2928934"/>
              <a:gd name="connsiteY43" fmla="*/ 4056012 h 4832133"/>
              <a:gd name="connsiteX44" fmla="*/ 791149 w 2928934"/>
              <a:gd name="connsiteY44" fmla="*/ 4022372 h 4832133"/>
              <a:gd name="connsiteX45" fmla="*/ 810387 w 2928934"/>
              <a:gd name="connsiteY45" fmla="*/ 3957495 h 4832133"/>
              <a:gd name="connsiteX46" fmla="*/ 644462 w 2928934"/>
              <a:gd name="connsiteY46" fmla="*/ 3652333 h 4832133"/>
              <a:gd name="connsiteX47" fmla="*/ 644462 w 2928934"/>
              <a:gd name="connsiteY47" fmla="*/ 3054024 h 4832133"/>
              <a:gd name="connsiteX48" fmla="*/ 437657 w 2928934"/>
              <a:gd name="connsiteY48" fmla="*/ 2640733 h 4832133"/>
              <a:gd name="connsiteX49" fmla="*/ 0 w 2928934"/>
              <a:gd name="connsiteY49" fmla="*/ 1465739 h 4832133"/>
              <a:gd name="connsiteX50" fmla="*/ 1464467 w 2928934"/>
              <a:gd name="connsiteY50" fmla="*/ 0 h 483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928934" h="4832133">
                <a:moveTo>
                  <a:pt x="1366777" y="4537615"/>
                </a:moveTo>
                <a:cubicBezTo>
                  <a:pt x="1308164" y="4537615"/>
                  <a:pt x="1259319" y="4587009"/>
                  <a:pt x="1259319" y="4646282"/>
                </a:cubicBezTo>
                <a:cubicBezTo>
                  <a:pt x="1259319" y="4705555"/>
                  <a:pt x="1308164" y="4754949"/>
                  <a:pt x="1366777" y="4754949"/>
                </a:cubicBezTo>
                <a:cubicBezTo>
                  <a:pt x="1562155" y="4754949"/>
                  <a:pt x="1562155" y="4754949"/>
                  <a:pt x="1562155" y="4754949"/>
                </a:cubicBezTo>
                <a:cubicBezTo>
                  <a:pt x="1620769" y="4754949"/>
                  <a:pt x="1669613" y="4705555"/>
                  <a:pt x="1669613" y="4646282"/>
                </a:cubicBezTo>
                <a:cubicBezTo>
                  <a:pt x="1669613" y="4587009"/>
                  <a:pt x="1620769" y="4537615"/>
                  <a:pt x="1562155" y="4537615"/>
                </a:cubicBezTo>
                <a:cubicBezTo>
                  <a:pt x="1366777" y="4537615"/>
                  <a:pt x="1366777" y="4537615"/>
                  <a:pt x="1366777" y="4537615"/>
                </a:cubicBezTo>
                <a:close/>
                <a:moveTo>
                  <a:pt x="1048793" y="4249190"/>
                </a:moveTo>
                <a:cubicBezTo>
                  <a:pt x="990792" y="4249190"/>
                  <a:pt x="942458" y="4298584"/>
                  <a:pt x="942458" y="4357857"/>
                </a:cubicBezTo>
                <a:cubicBezTo>
                  <a:pt x="942458" y="4417130"/>
                  <a:pt x="990792" y="4466524"/>
                  <a:pt x="1048793" y="4466524"/>
                </a:cubicBezTo>
                <a:cubicBezTo>
                  <a:pt x="1880140" y="4466524"/>
                  <a:pt x="1880140" y="4466524"/>
                  <a:pt x="1880140" y="4466524"/>
                </a:cubicBezTo>
                <a:cubicBezTo>
                  <a:pt x="1938141" y="4466524"/>
                  <a:pt x="1986475" y="4417130"/>
                  <a:pt x="1986475" y="4357857"/>
                </a:cubicBezTo>
                <a:cubicBezTo>
                  <a:pt x="1986475" y="4298584"/>
                  <a:pt x="1938141" y="4249190"/>
                  <a:pt x="1880140" y="4249190"/>
                </a:cubicBezTo>
                <a:cubicBezTo>
                  <a:pt x="1048793" y="4249190"/>
                  <a:pt x="1048793" y="4249190"/>
                  <a:pt x="1048793" y="4249190"/>
                </a:cubicBezTo>
                <a:close/>
                <a:moveTo>
                  <a:pt x="996745" y="3964827"/>
                </a:moveTo>
                <a:cubicBezTo>
                  <a:pt x="938883" y="3964827"/>
                  <a:pt x="890664" y="4014452"/>
                  <a:pt x="890664" y="4074002"/>
                </a:cubicBezTo>
                <a:cubicBezTo>
                  <a:pt x="890664" y="4133552"/>
                  <a:pt x="938883" y="4183177"/>
                  <a:pt x="996745" y="4183177"/>
                </a:cubicBezTo>
                <a:cubicBezTo>
                  <a:pt x="1932189" y="4183177"/>
                  <a:pt x="1932189" y="4183177"/>
                  <a:pt x="1932189" y="4183177"/>
                </a:cubicBezTo>
                <a:cubicBezTo>
                  <a:pt x="1990051" y="4183177"/>
                  <a:pt x="2038270" y="4133552"/>
                  <a:pt x="2038270" y="4074002"/>
                </a:cubicBezTo>
                <a:cubicBezTo>
                  <a:pt x="2038270" y="4014452"/>
                  <a:pt x="1990051" y="3964827"/>
                  <a:pt x="1932189" y="3964827"/>
                </a:cubicBezTo>
                <a:cubicBezTo>
                  <a:pt x="996745" y="3964827"/>
                  <a:pt x="996745" y="3964827"/>
                  <a:pt x="996745" y="3964827"/>
                </a:cubicBezTo>
                <a:close/>
                <a:moveTo>
                  <a:pt x="1464467" y="0"/>
                </a:moveTo>
                <a:cubicBezTo>
                  <a:pt x="2272449" y="0"/>
                  <a:pt x="2928934" y="658381"/>
                  <a:pt x="2928934" y="1465739"/>
                </a:cubicBezTo>
                <a:cubicBezTo>
                  <a:pt x="2928934" y="2054438"/>
                  <a:pt x="2676440" y="2393240"/>
                  <a:pt x="2491277" y="2640733"/>
                </a:cubicBezTo>
                <a:cubicBezTo>
                  <a:pt x="2371042" y="2801724"/>
                  <a:pt x="2284472" y="2919464"/>
                  <a:pt x="2284472" y="3054024"/>
                </a:cubicBezTo>
                <a:cubicBezTo>
                  <a:pt x="2284472" y="3054024"/>
                  <a:pt x="2284472" y="3054024"/>
                  <a:pt x="2284472" y="3652333"/>
                </a:cubicBezTo>
                <a:cubicBezTo>
                  <a:pt x="2284472" y="3798907"/>
                  <a:pt x="2217141" y="3916647"/>
                  <a:pt x="2118548" y="3957495"/>
                </a:cubicBezTo>
                <a:cubicBezTo>
                  <a:pt x="2128166" y="3979121"/>
                  <a:pt x="2135381" y="4000747"/>
                  <a:pt x="2137785" y="4022372"/>
                </a:cubicBezTo>
                <a:cubicBezTo>
                  <a:pt x="2140190" y="4034387"/>
                  <a:pt x="2140190" y="4043998"/>
                  <a:pt x="2140190" y="4056012"/>
                </a:cubicBezTo>
                <a:cubicBezTo>
                  <a:pt x="2140190" y="4125695"/>
                  <a:pt x="2106524" y="4185766"/>
                  <a:pt x="2056025" y="4224212"/>
                </a:cubicBezTo>
                <a:cubicBezTo>
                  <a:pt x="2070454" y="4250643"/>
                  <a:pt x="2082477" y="4281880"/>
                  <a:pt x="2084882" y="4313117"/>
                </a:cubicBezTo>
                <a:cubicBezTo>
                  <a:pt x="2087286" y="4322729"/>
                  <a:pt x="2087286" y="4329937"/>
                  <a:pt x="2087286" y="4339549"/>
                </a:cubicBezTo>
                <a:cubicBezTo>
                  <a:pt x="2087286" y="4454886"/>
                  <a:pt x="1993503" y="4548597"/>
                  <a:pt x="1878077" y="4548597"/>
                </a:cubicBezTo>
                <a:cubicBezTo>
                  <a:pt x="1878077" y="4548597"/>
                  <a:pt x="1878077" y="4548597"/>
                  <a:pt x="1757842" y="4548597"/>
                </a:cubicBezTo>
                <a:cubicBezTo>
                  <a:pt x="1765056" y="4572625"/>
                  <a:pt x="1769865" y="4596654"/>
                  <a:pt x="1769865" y="4623085"/>
                </a:cubicBezTo>
                <a:cubicBezTo>
                  <a:pt x="1769865" y="4738422"/>
                  <a:pt x="1676081" y="4832133"/>
                  <a:pt x="1560655" y="4832133"/>
                </a:cubicBezTo>
                <a:cubicBezTo>
                  <a:pt x="1560655" y="4832133"/>
                  <a:pt x="1560655" y="4832133"/>
                  <a:pt x="1368279" y="4832133"/>
                </a:cubicBezTo>
                <a:cubicBezTo>
                  <a:pt x="1252853" y="4832133"/>
                  <a:pt x="1159069" y="4738422"/>
                  <a:pt x="1159069" y="4623085"/>
                </a:cubicBezTo>
                <a:cubicBezTo>
                  <a:pt x="1159069" y="4596654"/>
                  <a:pt x="1163879" y="4572625"/>
                  <a:pt x="1171093" y="4548597"/>
                </a:cubicBezTo>
                <a:cubicBezTo>
                  <a:pt x="1171093" y="4548597"/>
                  <a:pt x="1171093" y="4548597"/>
                  <a:pt x="1050857" y="4548597"/>
                </a:cubicBezTo>
                <a:cubicBezTo>
                  <a:pt x="935432" y="4548597"/>
                  <a:pt x="841648" y="4454886"/>
                  <a:pt x="841648" y="4339549"/>
                </a:cubicBezTo>
                <a:cubicBezTo>
                  <a:pt x="841648" y="4329937"/>
                  <a:pt x="841648" y="4322729"/>
                  <a:pt x="844053" y="4313117"/>
                </a:cubicBezTo>
                <a:cubicBezTo>
                  <a:pt x="846457" y="4281880"/>
                  <a:pt x="858481" y="4250643"/>
                  <a:pt x="872909" y="4224212"/>
                </a:cubicBezTo>
                <a:cubicBezTo>
                  <a:pt x="822410" y="4185766"/>
                  <a:pt x="788744" y="4125695"/>
                  <a:pt x="788744" y="4056012"/>
                </a:cubicBezTo>
                <a:cubicBezTo>
                  <a:pt x="788744" y="4043998"/>
                  <a:pt x="788744" y="4034387"/>
                  <a:pt x="791149" y="4022372"/>
                </a:cubicBezTo>
                <a:cubicBezTo>
                  <a:pt x="793554" y="4000747"/>
                  <a:pt x="800768" y="3979121"/>
                  <a:pt x="810387" y="3957495"/>
                </a:cubicBezTo>
                <a:cubicBezTo>
                  <a:pt x="711794" y="3916647"/>
                  <a:pt x="644462" y="3798907"/>
                  <a:pt x="644462" y="3652333"/>
                </a:cubicBezTo>
                <a:cubicBezTo>
                  <a:pt x="644462" y="3652333"/>
                  <a:pt x="644462" y="3652333"/>
                  <a:pt x="644462" y="3054024"/>
                </a:cubicBezTo>
                <a:cubicBezTo>
                  <a:pt x="644462" y="2919464"/>
                  <a:pt x="557892" y="2804127"/>
                  <a:pt x="437657" y="2640733"/>
                </a:cubicBezTo>
                <a:cubicBezTo>
                  <a:pt x="252495" y="2393240"/>
                  <a:pt x="0" y="2054438"/>
                  <a:pt x="0" y="1465739"/>
                </a:cubicBezTo>
                <a:cubicBezTo>
                  <a:pt x="0" y="658381"/>
                  <a:pt x="656485" y="0"/>
                  <a:pt x="1464467" y="0"/>
                </a:cubicBezTo>
                <a:close/>
              </a:path>
            </a:pathLst>
          </a:custGeom>
          <a:gradFill>
            <a:gsLst>
              <a:gs pos="0">
                <a:srgbClr val="E8E8E8"/>
              </a:gs>
              <a:gs pos="100000">
                <a:srgbClr val="F9F9F9"/>
              </a:gs>
            </a:gsLst>
            <a:lin ang="2700000" scaled="1"/>
          </a:gradFill>
          <a:ln>
            <a:noFill/>
          </a:ln>
          <a:effectLst>
            <a:outerShdw blurRad="165100" dist="76200" dir="2700000" algn="tl" rotWithShape="0">
              <a:prstClr val="black">
                <a:alpha val="30000"/>
              </a:prstClr>
            </a:outerShdw>
          </a:effectLst>
          <a:scene3d>
            <a:camera prst="orthographicFront"/>
            <a:lightRig rig="threePt" dir="t"/>
          </a:scene3d>
          <a:sp3d prstMaterial="softEdge">
            <a:bevelT w="19050" h="6350" prst="angle"/>
          </a:sp3d>
        </p:spPr>
        <p:txBody>
          <a:bodyPr vert="horz" wrap="square" lIns="91440" tIns="45720" rIns="91440" bIns="45720" numCol="1" anchor="t" anchorCtr="0" compatLnSpc="1">
            <a:noAutofit/>
          </a:bodyPr>
          <a:lstStyle/>
          <a:p>
            <a:endParaRPr lang="zh-CN" altLang="en-US"/>
          </a:p>
        </p:txBody>
      </p:sp>
      <p:sp>
        <p:nvSpPr>
          <p:cNvPr id="658" name="任意多边形 28"/>
          <p:cNvSpPr/>
          <p:nvPr/>
        </p:nvSpPr>
        <p:spPr>
          <a:xfrm flipV="1">
            <a:off x="3995956" y="3804713"/>
            <a:ext cx="1716945" cy="1560391"/>
          </a:xfrm>
          <a:custGeom>
            <a:avLst/>
            <a:gdLst>
              <a:gd name="connsiteX0" fmla="*/ 978551 w 1957102"/>
              <a:gd name="connsiteY0" fmla="*/ 0 h 1778651"/>
              <a:gd name="connsiteX1" fmla="*/ 1957102 w 1957102"/>
              <a:gd name="connsiteY1" fmla="*/ 978551 h 1778651"/>
              <a:gd name="connsiteX2" fmla="*/ 1670491 w 1957102"/>
              <a:gd name="connsiteY2" fmla="*/ 1670491 h 1778651"/>
              <a:gd name="connsiteX3" fmla="*/ 1539401 w 1957102"/>
              <a:gd name="connsiteY3" fmla="*/ 1778651 h 1778651"/>
              <a:gd name="connsiteX4" fmla="*/ 417702 w 1957102"/>
              <a:gd name="connsiteY4" fmla="*/ 1778651 h 1778651"/>
              <a:gd name="connsiteX5" fmla="*/ 286611 w 1957102"/>
              <a:gd name="connsiteY5" fmla="*/ 1670491 h 1778651"/>
              <a:gd name="connsiteX6" fmla="*/ 0 w 1957102"/>
              <a:gd name="connsiteY6" fmla="*/ 978551 h 1778651"/>
              <a:gd name="connsiteX7" fmla="*/ 978551 w 1957102"/>
              <a:gd name="connsiteY7" fmla="*/ 0 h 177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7102" h="1778651">
                <a:moveTo>
                  <a:pt x="978551" y="0"/>
                </a:moveTo>
                <a:cubicBezTo>
                  <a:pt x="1518990" y="0"/>
                  <a:pt x="1957102" y="438112"/>
                  <a:pt x="1957102" y="978551"/>
                </a:cubicBezTo>
                <a:cubicBezTo>
                  <a:pt x="1957102" y="1248771"/>
                  <a:pt x="1847574" y="1493408"/>
                  <a:pt x="1670491" y="1670491"/>
                </a:cubicBezTo>
                <a:lnTo>
                  <a:pt x="1539401" y="1778651"/>
                </a:lnTo>
                <a:lnTo>
                  <a:pt x="417702" y="1778651"/>
                </a:lnTo>
                <a:lnTo>
                  <a:pt x="286611" y="1670491"/>
                </a:lnTo>
                <a:cubicBezTo>
                  <a:pt x="109528" y="1493408"/>
                  <a:pt x="0" y="1248771"/>
                  <a:pt x="0" y="978551"/>
                </a:cubicBezTo>
                <a:cubicBezTo>
                  <a:pt x="0" y="438112"/>
                  <a:pt x="438112" y="0"/>
                  <a:pt x="978551" y="0"/>
                </a:cubicBezTo>
                <a:close/>
              </a:path>
            </a:pathLst>
          </a:custGeom>
          <a:solidFill>
            <a:srgbClr val="01ACBE"/>
          </a:solidFill>
          <a:ln w="19050">
            <a:gradFill>
              <a:gsLst>
                <a:gs pos="0">
                  <a:schemeClr val="bg1">
                    <a:lumMod val="85000"/>
                  </a:schemeClr>
                </a:gs>
                <a:gs pos="100000">
                  <a:schemeClr val="bg1"/>
                </a:gs>
              </a:gsLst>
              <a:lin ang="18900000" scaled="0"/>
            </a:gradFill>
          </a:ln>
          <a:effectLst>
            <a:innerShdw blurRad="101600" dist="508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9" name="圆角矩形 658"/>
          <p:cNvSpPr/>
          <p:nvPr/>
        </p:nvSpPr>
        <p:spPr>
          <a:xfrm flipV="1">
            <a:off x="4409977" y="3038588"/>
            <a:ext cx="888903" cy="650952"/>
          </a:xfrm>
          <a:prstGeom prst="roundRect">
            <a:avLst>
              <a:gd name="adj" fmla="val 13617"/>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0" name="直接连接符 23"/>
          <p:cNvCxnSpPr/>
          <p:nvPr/>
        </p:nvCxnSpPr>
        <p:spPr>
          <a:xfrm>
            <a:off x="4848137" y="1459203"/>
            <a:ext cx="0" cy="850404"/>
          </a:xfrm>
          <a:prstGeom prst="line">
            <a:avLst/>
          </a:prstGeom>
          <a:ln w="28575">
            <a:solidFill>
              <a:schemeClr val="bg1">
                <a:lumMod val="65000"/>
              </a:schemeClr>
            </a:solidFill>
          </a:ln>
          <a:effectLst>
            <a:outerShdw blurRad="76200" dist="508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61" name="椭圆 660"/>
          <p:cNvSpPr/>
          <p:nvPr/>
        </p:nvSpPr>
        <p:spPr>
          <a:xfrm>
            <a:off x="4794516"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2" name="椭圆 661"/>
          <p:cNvSpPr/>
          <p:nvPr/>
        </p:nvSpPr>
        <p:spPr>
          <a:xfrm>
            <a:off x="4844611"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63" name="图片 662"/>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4156068" y="1453926"/>
            <a:ext cx="1361845" cy="126694"/>
          </a:xfrm>
          <a:prstGeom prst="rect">
            <a:avLst/>
          </a:prstGeom>
        </p:spPr>
      </p:pic>
      <p:sp>
        <p:nvSpPr>
          <p:cNvPr id="664" name="任意多边形 36"/>
          <p:cNvSpPr/>
          <p:nvPr/>
        </p:nvSpPr>
        <p:spPr bwMode="auto">
          <a:xfrm flipV="1">
            <a:off x="6488435" y="2295318"/>
            <a:ext cx="1930520" cy="3184957"/>
          </a:xfrm>
          <a:custGeom>
            <a:avLst/>
            <a:gdLst>
              <a:gd name="connsiteX0" fmla="*/ 1366777 w 2928934"/>
              <a:gd name="connsiteY0" fmla="*/ 4537615 h 4832133"/>
              <a:gd name="connsiteX1" fmla="*/ 1259319 w 2928934"/>
              <a:gd name="connsiteY1" fmla="*/ 4646282 h 4832133"/>
              <a:gd name="connsiteX2" fmla="*/ 1366777 w 2928934"/>
              <a:gd name="connsiteY2" fmla="*/ 4754949 h 4832133"/>
              <a:gd name="connsiteX3" fmla="*/ 1562155 w 2928934"/>
              <a:gd name="connsiteY3" fmla="*/ 4754949 h 4832133"/>
              <a:gd name="connsiteX4" fmla="*/ 1669613 w 2928934"/>
              <a:gd name="connsiteY4" fmla="*/ 4646282 h 4832133"/>
              <a:gd name="connsiteX5" fmla="*/ 1562155 w 2928934"/>
              <a:gd name="connsiteY5" fmla="*/ 4537615 h 4832133"/>
              <a:gd name="connsiteX6" fmla="*/ 1366777 w 2928934"/>
              <a:gd name="connsiteY6" fmla="*/ 4537615 h 4832133"/>
              <a:gd name="connsiteX7" fmla="*/ 1048793 w 2928934"/>
              <a:gd name="connsiteY7" fmla="*/ 4249190 h 4832133"/>
              <a:gd name="connsiteX8" fmla="*/ 942458 w 2928934"/>
              <a:gd name="connsiteY8" fmla="*/ 4357857 h 4832133"/>
              <a:gd name="connsiteX9" fmla="*/ 1048793 w 2928934"/>
              <a:gd name="connsiteY9" fmla="*/ 4466524 h 4832133"/>
              <a:gd name="connsiteX10" fmla="*/ 1880140 w 2928934"/>
              <a:gd name="connsiteY10" fmla="*/ 4466524 h 4832133"/>
              <a:gd name="connsiteX11" fmla="*/ 1986475 w 2928934"/>
              <a:gd name="connsiteY11" fmla="*/ 4357857 h 4832133"/>
              <a:gd name="connsiteX12" fmla="*/ 1880140 w 2928934"/>
              <a:gd name="connsiteY12" fmla="*/ 4249190 h 4832133"/>
              <a:gd name="connsiteX13" fmla="*/ 1048793 w 2928934"/>
              <a:gd name="connsiteY13" fmla="*/ 4249190 h 4832133"/>
              <a:gd name="connsiteX14" fmla="*/ 996745 w 2928934"/>
              <a:gd name="connsiteY14" fmla="*/ 3964827 h 4832133"/>
              <a:gd name="connsiteX15" fmla="*/ 890664 w 2928934"/>
              <a:gd name="connsiteY15" fmla="*/ 4074002 h 4832133"/>
              <a:gd name="connsiteX16" fmla="*/ 996745 w 2928934"/>
              <a:gd name="connsiteY16" fmla="*/ 4183177 h 4832133"/>
              <a:gd name="connsiteX17" fmla="*/ 1932189 w 2928934"/>
              <a:gd name="connsiteY17" fmla="*/ 4183177 h 4832133"/>
              <a:gd name="connsiteX18" fmla="*/ 2038270 w 2928934"/>
              <a:gd name="connsiteY18" fmla="*/ 4074002 h 4832133"/>
              <a:gd name="connsiteX19" fmla="*/ 1932189 w 2928934"/>
              <a:gd name="connsiteY19" fmla="*/ 3964827 h 4832133"/>
              <a:gd name="connsiteX20" fmla="*/ 996745 w 2928934"/>
              <a:gd name="connsiteY20" fmla="*/ 3964827 h 4832133"/>
              <a:gd name="connsiteX21" fmla="*/ 1464467 w 2928934"/>
              <a:gd name="connsiteY21" fmla="*/ 0 h 4832133"/>
              <a:gd name="connsiteX22" fmla="*/ 2928934 w 2928934"/>
              <a:gd name="connsiteY22" fmla="*/ 1465739 h 4832133"/>
              <a:gd name="connsiteX23" fmla="*/ 2491277 w 2928934"/>
              <a:gd name="connsiteY23" fmla="*/ 2640733 h 4832133"/>
              <a:gd name="connsiteX24" fmla="*/ 2284472 w 2928934"/>
              <a:gd name="connsiteY24" fmla="*/ 3054024 h 4832133"/>
              <a:gd name="connsiteX25" fmla="*/ 2284472 w 2928934"/>
              <a:gd name="connsiteY25" fmla="*/ 3652333 h 4832133"/>
              <a:gd name="connsiteX26" fmla="*/ 2118548 w 2928934"/>
              <a:gd name="connsiteY26" fmla="*/ 3957495 h 4832133"/>
              <a:gd name="connsiteX27" fmla="*/ 2137785 w 2928934"/>
              <a:gd name="connsiteY27" fmla="*/ 4022372 h 4832133"/>
              <a:gd name="connsiteX28" fmla="*/ 2140190 w 2928934"/>
              <a:gd name="connsiteY28" fmla="*/ 4056012 h 4832133"/>
              <a:gd name="connsiteX29" fmla="*/ 2056025 w 2928934"/>
              <a:gd name="connsiteY29" fmla="*/ 4224212 h 4832133"/>
              <a:gd name="connsiteX30" fmla="*/ 2084882 w 2928934"/>
              <a:gd name="connsiteY30" fmla="*/ 4313117 h 4832133"/>
              <a:gd name="connsiteX31" fmla="*/ 2087286 w 2928934"/>
              <a:gd name="connsiteY31" fmla="*/ 4339549 h 4832133"/>
              <a:gd name="connsiteX32" fmla="*/ 1878077 w 2928934"/>
              <a:gd name="connsiteY32" fmla="*/ 4548597 h 4832133"/>
              <a:gd name="connsiteX33" fmla="*/ 1757842 w 2928934"/>
              <a:gd name="connsiteY33" fmla="*/ 4548597 h 4832133"/>
              <a:gd name="connsiteX34" fmla="*/ 1769865 w 2928934"/>
              <a:gd name="connsiteY34" fmla="*/ 4623085 h 4832133"/>
              <a:gd name="connsiteX35" fmla="*/ 1560655 w 2928934"/>
              <a:gd name="connsiteY35" fmla="*/ 4832133 h 4832133"/>
              <a:gd name="connsiteX36" fmla="*/ 1368279 w 2928934"/>
              <a:gd name="connsiteY36" fmla="*/ 4832133 h 4832133"/>
              <a:gd name="connsiteX37" fmla="*/ 1159069 w 2928934"/>
              <a:gd name="connsiteY37" fmla="*/ 4623085 h 4832133"/>
              <a:gd name="connsiteX38" fmla="*/ 1171093 w 2928934"/>
              <a:gd name="connsiteY38" fmla="*/ 4548597 h 4832133"/>
              <a:gd name="connsiteX39" fmla="*/ 1050857 w 2928934"/>
              <a:gd name="connsiteY39" fmla="*/ 4548597 h 4832133"/>
              <a:gd name="connsiteX40" fmla="*/ 841648 w 2928934"/>
              <a:gd name="connsiteY40" fmla="*/ 4339549 h 4832133"/>
              <a:gd name="connsiteX41" fmla="*/ 844053 w 2928934"/>
              <a:gd name="connsiteY41" fmla="*/ 4313117 h 4832133"/>
              <a:gd name="connsiteX42" fmla="*/ 872909 w 2928934"/>
              <a:gd name="connsiteY42" fmla="*/ 4224212 h 4832133"/>
              <a:gd name="connsiteX43" fmla="*/ 788744 w 2928934"/>
              <a:gd name="connsiteY43" fmla="*/ 4056012 h 4832133"/>
              <a:gd name="connsiteX44" fmla="*/ 791149 w 2928934"/>
              <a:gd name="connsiteY44" fmla="*/ 4022372 h 4832133"/>
              <a:gd name="connsiteX45" fmla="*/ 810387 w 2928934"/>
              <a:gd name="connsiteY45" fmla="*/ 3957495 h 4832133"/>
              <a:gd name="connsiteX46" fmla="*/ 644462 w 2928934"/>
              <a:gd name="connsiteY46" fmla="*/ 3652333 h 4832133"/>
              <a:gd name="connsiteX47" fmla="*/ 644462 w 2928934"/>
              <a:gd name="connsiteY47" fmla="*/ 3054024 h 4832133"/>
              <a:gd name="connsiteX48" fmla="*/ 437657 w 2928934"/>
              <a:gd name="connsiteY48" fmla="*/ 2640733 h 4832133"/>
              <a:gd name="connsiteX49" fmla="*/ 0 w 2928934"/>
              <a:gd name="connsiteY49" fmla="*/ 1465739 h 4832133"/>
              <a:gd name="connsiteX50" fmla="*/ 1464467 w 2928934"/>
              <a:gd name="connsiteY50" fmla="*/ 0 h 483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928934" h="4832133">
                <a:moveTo>
                  <a:pt x="1366777" y="4537615"/>
                </a:moveTo>
                <a:cubicBezTo>
                  <a:pt x="1308164" y="4537615"/>
                  <a:pt x="1259319" y="4587009"/>
                  <a:pt x="1259319" y="4646282"/>
                </a:cubicBezTo>
                <a:cubicBezTo>
                  <a:pt x="1259319" y="4705555"/>
                  <a:pt x="1308164" y="4754949"/>
                  <a:pt x="1366777" y="4754949"/>
                </a:cubicBezTo>
                <a:cubicBezTo>
                  <a:pt x="1562155" y="4754949"/>
                  <a:pt x="1562155" y="4754949"/>
                  <a:pt x="1562155" y="4754949"/>
                </a:cubicBezTo>
                <a:cubicBezTo>
                  <a:pt x="1620769" y="4754949"/>
                  <a:pt x="1669613" y="4705555"/>
                  <a:pt x="1669613" y="4646282"/>
                </a:cubicBezTo>
                <a:cubicBezTo>
                  <a:pt x="1669613" y="4587009"/>
                  <a:pt x="1620769" y="4537615"/>
                  <a:pt x="1562155" y="4537615"/>
                </a:cubicBezTo>
                <a:cubicBezTo>
                  <a:pt x="1366777" y="4537615"/>
                  <a:pt x="1366777" y="4537615"/>
                  <a:pt x="1366777" y="4537615"/>
                </a:cubicBezTo>
                <a:close/>
                <a:moveTo>
                  <a:pt x="1048793" y="4249190"/>
                </a:moveTo>
                <a:cubicBezTo>
                  <a:pt x="990792" y="4249190"/>
                  <a:pt x="942458" y="4298584"/>
                  <a:pt x="942458" y="4357857"/>
                </a:cubicBezTo>
                <a:cubicBezTo>
                  <a:pt x="942458" y="4417130"/>
                  <a:pt x="990792" y="4466524"/>
                  <a:pt x="1048793" y="4466524"/>
                </a:cubicBezTo>
                <a:cubicBezTo>
                  <a:pt x="1880140" y="4466524"/>
                  <a:pt x="1880140" y="4466524"/>
                  <a:pt x="1880140" y="4466524"/>
                </a:cubicBezTo>
                <a:cubicBezTo>
                  <a:pt x="1938141" y="4466524"/>
                  <a:pt x="1986475" y="4417130"/>
                  <a:pt x="1986475" y="4357857"/>
                </a:cubicBezTo>
                <a:cubicBezTo>
                  <a:pt x="1986475" y="4298584"/>
                  <a:pt x="1938141" y="4249190"/>
                  <a:pt x="1880140" y="4249190"/>
                </a:cubicBezTo>
                <a:cubicBezTo>
                  <a:pt x="1048793" y="4249190"/>
                  <a:pt x="1048793" y="4249190"/>
                  <a:pt x="1048793" y="4249190"/>
                </a:cubicBezTo>
                <a:close/>
                <a:moveTo>
                  <a:pt x="996745" y="3964827"/>
                </a:moveTo>
                <a:cubicBezTo>
                  <a:pt x="938883" y="3964827"/>
                  <a:pt x="890664" y="4014452"/>
                  <a:pt x="890664" y="4074002"/>
                </a:cubicBezTo>
                <a:cubicBezTo>
                  <a:pt x="890664" y="4133552"/>
                  <a:pt x="938883" y="4183177"/>
                  <a:pt x="996745" y="4183177"/>
                </a:cubicBezTo>
                <a:cubicBezTo>
                  <a:pt x="1932189" y="4183177"/>
                  <a:pt x="1932189" y="4183177"/>
                  <a:pt x="1932189" y="4183177"/>
                </a:cubicBezTo>
                <a:cubicBezTo>
                  <a:pt x="1990051" y="4183177"/>
                  <a:pt x="2038270" y="4133552"/>
                  <a:pt x="2038270" y="4074002"/>
                </a:cubicBezTo>
                <a:cubicBezTo>
                  <a:pt x="2038270" y="4014452"/>
                  <a:pt x="1990051" y="3964827"/>
                  <a:pt x="1932189" y="3964827"/>
                </a:cubicBezTo>
                <a:cubicBezTo>
                  <a:pt x="996745" y="3964827"/>
                  <a:pt x="996745" y="3964827"/>
                  <a:pt x="996745" y="3964827"/>
                </a:cubicBezTo>
                <a:close/>
                <a:moveTo>
                  <a:pt x="1464467" y="0"/>
                </a:moveTo>
                <a:cubicBezTo>
                  <a:pt x="2272449" y="0"/>
                  <a:pt x="2928934" y="658381"/>
                  <a:pt x="2928934" y="1465739"/>
                </a:cubicBezTo>
                <a:cubicBezTo>
                  <a:pt x="2928934" y="2054438"/>
                  <a:pt x="2676440" y="2393240"/>
                  <a:pt x="2491277" y="2640733"/>
                </a:cubicBezTo>
                <a:cubicBezTo>
                  <a:pt x="2371042" y="2801724"/>
                  <a:pt x="2284472" y="2919464"/>
                  <a:pt x="2284472" y="3054024"/>
                </a:cubicBezTo>
                <a:cubicBezTo>
                  <a:pt x="2284472" y="3054024"/>
                  <a:pt x="2284472" y="3054024"/>
                  <a:pt x="2284472" y="3652333"/>
                </a:cubicBezTo>
                <a:cubicBezTo>
                  <a:pt x="2284472" y="3798907"/>
                  <a:pt x="2217141" y="3916647"/>
                  <a:pt x="2118548" y="3957495"/>
                </a:cubicBezTo>
                <a:cubicBezTo>
                  <a:pt x="2128166" y="3979121"/>
                  <a:pt x="2135381" y="4000747"/>
                  <a:pt x="2137785" y="4022372"/>
                </a:cubicBezTo>
                <a:cubicBezTo>
                  <a:pt x="2140190" y="4034387"/>
                  <a:pt x="2140190" y="4043998"/>
                  <a:pt x="2140190" y="4056012"/>
                </a:cubicBezTo>
                <a:cubicBezTo>
                  <a:pt x="2140190" y="4125695"/>
                  <a:pt x="2106524" y="4185766"/>
                  <a:pt x="2056025" y="4224212"/>
                </a:cubicBezTo>
                <a:cubicBezTo>
                  <a:pt x="2070454" y="4250643"/>
                  <a:pt x="2082477" y="4281880"/>
                  <a:pt x="2084882" y="4313117"/>
                </a:cubicBezTo>
                <a:cubicBezTo>
                  <a:pt x="2087286" y="4322729"/>
                  <a:pt x="2087286" y="4329937"/>
                  <a:pt x="2087286" y="4339549"/>
                </a:cubicBezTo>
                <a:cubicBezTo>
                  <a:pt x="2087286" y="4454886"/>
                  <a:pt x="1993503" y="4548597"/>
                  <a:pt x="1878077" y="4548597"/>
                </a:cubicBezTo>
                <a:cubicBezTo>
                  <a:pt x="1878077" y="4548597"/>
                  <a:pt x="1878077" y="4548597"/>
                  <a:pt x="1757842" y="4548597"/>
                </a:cubicBezTo>
                <a:cubicBezTo>
                  <a:pt x="1765056" y="4572625"/>
                  <a:pt x="1769865" y="4596654"/>
                  <a:pt x="1769865" y="4623085"/>
                </a:cubicBezTo>
                <a:cubicBezTo>
                  <a:pt x="1769865" y="4738422"/>
                  <a:pt x="1676081" y="4832133"/>
                  <a:pt x="1560655" y="4832133"/>
                </a:cubicBezTo>
                <a:cubicBezTo>
                  <a:pt x="1560655" y="4832133"/>
                  <a:pt x="1560655" y="4832133"/>
                  <a:pt x="1368279" y="4832133"/>
                </a:cubicBezTo>
                <a:cubicBezTo>
                  <a:pt x="1252853" y="4832133"/>
                  <a:pt x="1159069" y="4738422"/>
                  <a:pt x="1159069" y="4623085"/>
                </a:cubicBezTo>
                <a:cubicBezTo>
                  <a:pt x="1159069" y="4596654"/>
                  <a:pt x="1163879" y="4572625"/>
                  <a:pt x="1171093" y="4548597"/>
                </a:cubicBezTo>
                <a:cubicBezTo>
                  <a:pt x="1171093" y="4548597"/>
                  <a:pt x="1171093" y="4548597"/>
                  <a:pt x="1050857" y="4548597"/>
                </a:cubicBezTo>
                <a:cubicBezTo>
                  <a:pt x="935432" y="4548597"/>
                  <a:pt x="841648" y="4454886"/>
                  <a:pt x="841648" y="4339549"/>
                </a:cubicBezTo>
                <a:cubicBezTo>
                  <a:pt x="841648" y="4329937"/>
                  <a:pt x="841648" y="4322729"/>
                  <a:pt x="844053" y="4313117"/>
                </a:cubicBezTo>
                <a:cubicBezTo>
                  <a:pt x="846457" y="4281880"/>
                  <a:pt x="858481" y="4250643"/>
                  <a:pt x="872909" y="4224212"/>
                </a:cubicBezTo>
                <a:cubicBezTo>
                  <a:pt x="822410" y="4185766"/>
                  <a:pt x="788744" y="4125695"/>
                  <a:pt x="788744" y="4056012"/>
                </a:cubicBezTo>
                <a:cubicBezTo>
                  <a:pt x="788744" y="4043998"/>
                  <a:pt x="788744" y="4034387"/>
                  <a:pt x="791149" y="4022372"/>
                </a:cubicBezTo>
                <a:cubicBezTo>
                  <a:pt x="793554" y="4000747"/>
                  <a:pt x="800768" y="3979121"/>
                  <a:pt x="810387" y="3957495"/>
                </a:cubicBezTo>
                <a:cubicBezTo>
                  <a:pt x="711794" y="3916647"/>
                  <a:pt x="644462" y="3798907"/>
                  <a:pt x="644462" y="3652333"/>
                </a:cubicBezTo>
                <a:cubicBezTo>
                  <a:pt x="644462" y="3652333"/>
                  <a:pt x="644462" y="3652333"/>
                  <a:pt x="644462" y="3054024"/>
                </a:cubicBezTo>
                <a:cubicBezTo>
                  <a:pt x="644462" y="2919464"/>
                  <a:pt x="557892" y="2804127"/>
                  <a:pt x="437657" y="2640733"/>
                </a:cubicBezTo>
                <a:cubicBezTo>
                  <a:pt x="252495" y="2393240"/>
                  <a:pt x="0" y="2054438"/>
                  <a:pt x="0" y="1465739"/>
                </a:cubicBezTo>
                <a:cubicBezTo>
                  <a:pt x="0" y="658381"/>
                  <a:pt x="656485" y="0"/>
                  <a:pt x="1464467" y="0"/>
                </a:cubicBezTo>
                <a:close/>
              </a:path>
            </a:pathLst>
          </a:custGeom>
          <a:gradFill>
            <a:gsLst>
              <a:gs pos="0">
                <a:srgbClr val="E8E8E8"/>
              </a:gs>
              <a:gs pos="100000">
                <a:srgbClr val="F9F9F9"/>
              </a:gs>
            </a:gsLst>
            <a:lin ang="2700000" scaled="1"/>
          </a:gradFill>
          <a:ln>
            <a:noFill/>
          </a:ln>
          <a:effectLst>
            <a:outerShdw blurRad="165100" dist="76200" dir="2700000" algn="tl" rotWithShape="0">
              <a:prstClr val="black">
                <a:alpha val="30000"/>
              </a:prstClr>
            </a:outerShdw>
          </a:effectLst>
          <a:scene3d>
            <a:camera prst="orthographicFront"/>
            <a:lightRig rig="threePt" dir="t"/>
          </a:scene3d>
          <a:sp3d prstMaterial="softEdge">
            <a:bevelT w="19050" h="6350" prst="angle"/>
          </a:sp3d>
        </p:spPr>
        <p:txBody>
          <a:bodyPr vert="horz" wrap="square" lIns="91440" tIns="45720" rIns="91440" bIns="45720" numCol="1" anchor="t" anchorCtr="0" compatLnSpc="1">
            <a:noAutofit/>
          </a:bodyPr>
          <a:lstStyle/>
          <a:p>
            <a:endParaRPr lang="zh-CN" altLang="en-US"/>
          </a:p>
        </p:txBody>
      </p:sp>
      <p:sp>
        <p:nvSpPr>
          <p:cNvPr id="665" name="任意多边形 37"/>
          <p:cNvSpPr/>
          <p:nvPr/>
        </p:nvSpPr>
        <p:spPr>
          <a:xfrm flipV="1">
            <a:off x="6595222" y="3804713"/>
            <a:ext cx="1716945" cy="1560391"/>
          </a:xfrm>
          <a:custGeom>
            <a:avLst/>
            <a:gdLst>
              <a:gd name="connsiteX0" fmla="*/ 978551 w 1957102"/>
              <a:gd name="connsiteY0" fmla="*/ 0 h 1778651"/>
              <a:gd name="connsiteX1" fmla="*/ 1957102 w 1957102"/>
              <a:gd name="connsiteY1" fmla="*/ 978551 h 1778651"/>
              <a:gd name="connsiteX2" fmla="*/ 1670491 w 1957102"/>
              <a:gd name="connsiteY2" fmla="*/ 1670491 h 1778651"/>
              <a:gd name="connsiteX3" fmla="*/ 1539401 w 1957102"/>
              <a:gd name="connsiteY3" fmla="*/ 1778651 h 1778651"/>
              <a:gd name="connsiteX4" fmla="*/ 417702 w 1957102"/>
              <a:gd name="connsiteY4" fmla="*/ 1778651 h 1778651"/>
              <a:gd name="connsiteX5" fmla="*/ 286611 w 1957102"/>
              <a:gd name="connsiteY5" fmla="*/ 1670491 h 1778651"/>
              <a:gd name="connsiteX6" fmla="*/ 0 w 1957102"/>
              <a:gd name="connsiteY6" fmla="*/ 978551 h 1778651"/>
              <a:gd name="connsiteX7" fmla="*/ 978551 w 1957102"/>
              <a:gd name="connsiteY7" fmla="*/ 0 h 177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7102" h="1778651">
                <a:moveTo>
                  <a:pt x="978551" y="0"/>
                </a:moveTo>
                <a:cubicBezTo>
                  <a:pt x="1518990" y="0"/>
                  <a:pt x="1957102" y="438112"/>
                  <a:pt x="1957102" y="978551"/>
                </a:cubicBezTo>
                <a:cubicBezTo>
                  <a:pt x="1957102" y="1248771"/>
                  <a:pt x="1847574" y="1493408"/>
                  <a:pt x="1670491" y="1670491"/>
                </a:cubicBezTo>
                <a:lnTo>
                  <a:pt x="1539401" y="1778651"/>
                </a:lnTo>
                <a:lnTo>
                  <a:pt x="417702" y="1778651"/>
                </a:lnTo>
                <a:lnTo>
                  <a:pt x="286611" y="1670491"/>
                </a:lnTo>
                <a:cubicBezTo>
                  <a:pt x="109528" y="1493408"/>
                  <a:pt x="0" y="1248771"/>
                  <a:pt x="0" y="978551"/>
                </a:cubicBezTo>
                <a:cubicBezTo>
                  <a:pt x="0" y="438112"/>
                  <a:pt x="438112" y="0"/>
                  <a:pt x="978551" y="0"/>
                </a:cubicBezTo>
                <a:close/>
              </a:path>
            </a:pathLst>
          </a:custGeom>
          <a:solidFill>
            <a:srgbClr val="E87071"/>
          </a:solidFill>
          <a:ln w="19050">
            <a:gradFill>
              <a:gsLst>
                <a:gs pos="0">
                  <a:schemeClr val="bg1">
                    <a:lumMod val="85000"/>
                  </a:schemeClr>
                </a:gs>
                <a:gs pos="100000">
                  <a:schemeClr val="bg1"/>
                </a:gs>
              </a:gsLst>
              <a:lin ang="18900000" scaled="0"/>
            </a:gradFill>
          </a:ln>
          <a:effectLst>
            <a:innerShdw blurRad="101600" dist="508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6" name="圆角矩形 665"/>
          <p:cNvSpPr/>
          <p:nvPr/>
        </p:nvSpPr>
        <p:spPr>
          <a:xfrm flipV="1">
            <a:off x="7009243" y="3038588"/>
            <a:ext cx="888903" cy="650952"/>
          </a:xfrm>
          <a:prstGeom prst="roundRect">
            <a:avLst>
              <a:gd name="adj" fmla="val 13617"/>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7" name="直接连接符 32"/>
          <p:cNvCxnSpPr/>
          <p:nvPr/>
        </p:nvCxnSpPr>
        <p:spPr>
          <a:xfrm>
            <a:off x="7447403" y="1459203"/>
            <a:ext cx="0" cy="850404"/>
          </a:xfrm>
          <a:prstGeom prst="line">
            <a:avLst/>
          </a:prstGeom>
          <a:ln w="28575">
            <a:solidFill>
              <a:schemeClr val="bg1">
                <a:lumMod val="65000"/>
              </a:schemeClr>
            </a:solidFill>
          </a:ln>
          <a:effectLst>
            <a:outerShdw blurRad="76200" dist="508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68" name="椭圆 667"/>
          <p:cNvSpPr/>
          <p:nvPr/>
        </p:nvSpPr>
        <p:spPr>
          <a:xfrm>
            <a:off x="7393782"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9" name="椭圆 668"/>
          <p:cNvSpPr/>
          <p:nvPr/>
        </p:nvSpPr>
        <p:spPr>
          <a:xfrm>
            <a:off x="7443877"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0" name="图片 669"/>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6755334" y="1453926"/>
            <a:ext cx="1361845" cy="126694"/>
          </a:xfrm>
          <a:prstGeom prst="rect">
            <a:avLst/>
          </a:prstGeom>
        </p:spPr>
      </p:pic>
      <p:sp>
        <p:nvSpPr>
          <p:cNvPr id="671" name="任意多边形 45"/>
          <p:cNvSpPr/>
          <p:nvPr/>
        </p:nvSpPr>
        <p:spPr bwMode="auto">
          <a:xfrm flipV="1">
            <a:off x="9087702" y="2295318"/>
            <a:ext cx="1930520" cy="3184957"/>
          </a:xfrm>
          <a:custGeom>
            <a:avLst/>
            <a:gdLst>
              <a:gd name="connsiteX0" fmla="*/ 1366777 w 2928934"/>
              <a:gd name="connsiteY0" fmla="*/ 4537615 h 4832133"/>
              <a:gd name="connsiteX1" fmla="*/ 1259319 w 2928934"/>
              <a:gd name="connsiteY1" fmla="*/ 4646282 h 4832133"/>
              <a:gd name="connsiteX2" fmla="*/ 1366777 w 2928934"/>
              <a:gd name="connsiteY2" fmla="*/ 4754949 h 4832133"/>
              <a:gd name="connsiteX3" fmla="*/ 1562155 w 2928934"/>
              <a:gd name="connsiteY3" fmla="*/ 4754949 h 4832133"/>
              <a:gd name="connsiteX4" fmla="*/ 1669613 w 2928934"/>
              <a:gd name="connsiteY4" fmla="*/ 4646282 h 4832133"/>
              <a:gd name="connsiteX5" fmla="*/ 1562155 w 2928934"/>
              <a:gd name="connsiteY5" fmla="*/ 4537615 h 4832133"/>
              <a:gd name="connsiteX6" fmla="*/ 1366777 w 2928934"/>
              <a:gd name="connsiteY6" fmla="*/ 4537615 h 4832133"/>
              <a:gd name="connsiteX7" fmla="*/ 1048793 w 2928934"/>
              <a:gd name="connsiteY7" fmla="*/ 4249190 h 4832133"/>
              <a:gd name="connsiteX8" fmla="*/ 942458 w 2928934"/>
              <a:gd name="connsiteY8" fmla="*/ 4357857 h 4832133"/>
              <a:gd name="connsiteX9" fmla="*/ 1048793 w 2928934"/>
              <a:gd name="connsiteY9" fmla="*/ 4466524 h 4832133"/>
              <a:gd name="connsiteX10" fmla="*/ 1880140 w 2928934"/>
              <a:gd name="connsiteY10" fmla="*/ 4466524 h 4832133"/>
              <a:gd name="connsiteX11" fmla="*/ 1986475 w 2928934"/>
              <a:gd name="connsiteY11" fmla="*/ 4357857 h 4832133"/>
              <a:gd name="connsiteX12" fmla="*/ 1880140 w 2928934"/>
              <a:gd name="connsiteY12" fmla="*/ 4249190 h 4832133"/>
              <a:gd name="connsiteX13" fmla="*/ 1048793 w 2928934"/>
              <a:gd name="connsiteY13" fmla="*/ 4249190 h 4832133"/>
              <a:gd name="connsiteX14" fmla="*/ 996745 w 2928934"/>
              <a:gd name="connsiteY14" fmla="*/ 3964827 h 4832133"/>
              <a:gd name="connsiteX15" fmla="*/ 890664 w 2928934"/>
              <a:gd name="connsiteY15" fmla="*/ 4074002 h 4832133"/>
              <a:gd name="connsiteX16" fmla="*/ 996745 w 2928934"/>
              <a:gd name="connsiteY16" fmla="*/ 4183177 h 4832133"/>
              <a:gd name="connsiteX17" fmla="*/ 1932189 w 2928934"/>
              <a:gd name="connsiteY17" fmla="*/ 4183177 h 4832133"/>
              <a:gd name="connsiteX18" fmla="*/ 2038270 w 2928934"/>
              <a:gd name="connsiteY18" fmla="*/ 4074002 h 4832133"/>
              <a:gd name="connsiteX19" fmla="*/ 1932189 w 2928934"/>
              <a:gd name="connsiteY19" fmla="*/ 3964827 h 4832133"/>
              <a:gd name="connsiteX20" fmla="*/ 996745 w 2928934"/>
              <a:gd name="connsiteY20" fmla="*/ 3964827 h 4832133"/>
              <a:gd name="connsiteX21" fmla="*/ 1464467 w 2928934"/>
              <a:gd name="connsiteY21" fmla="*/ 0 h 4832133"/>
              <a:gd name="connsiteX22" fmla="*/ 2928934 w 2928934"/>
              <a:gd name="connsiteY22" fmla="*/ 1465739 h 4832133"/>
              <a:gd name="connsiteX23" fmla="*/ 2491277 w 2928934"/>
              <a:gd name="connsiteY23" fmla="*/ 2640733 h 4832133"/>
              <a:gd name="connsiteX24" fmla="*/ 2284472 w 2928934"/>
              <a:gd name="connsiteY24" fmla="*/ 3054024 h 4832133"/>
              <a:gd name="connsiteX25" fmla="*/ 2284472 w 2928934"/>
              <a:gd name="connsiteY25" fmla="*/ 3652333 h 4832133"/>
              <a:gd name="connsiteX26" fmla="*/ 2118548 w 2928934"/>
              <a:gd name="connsiteY26" fmla="*/ 3957495 h 4832133"/>
              <a:gd name="connsiteX27" fmla="*/ 2137785 w 2928934"/>
              <a:gd name="connsiteY27" fmla="*/ 4022372 h 4832133"/>
              <a:gd name="connsiteX28" fmla="*/ 2140190 w 2928934"/>
              <a:gd name="connsiteY28" fmla="*/ 4056012 h 4832133"/>
              <a:gd name="connsiteX29" fmla="*/ 2056025 w 2928934"/>
              <a:gd name="connsiteY29" fmla="*/ 4224212 h 4832133"/>
              <a:gd name="connsiteX30" fmla="*/ 2084882 w 2928934"/>
              <a:gd name="connsiteY30" fmla="*/ 4313117 h 4832133"/>
              <a:gd name="connsiteX31" fmla="*/ 2087286 w 2928934"/>
              <a:gd name="connsiteY31" fmla="*/ 4339549 h 4832133"/>
              <a:gd name="connsiteX32" fmla="*/ 1878077 w 2928934"/>
              <a:gd name="connsiteY32" fmla="*/ 4548597 h 4832133"/>
              <a:gd name="connsiteX33" fmla="*/ 1757842 w 2928934"/>
              <a:gd name="connsiteY33" fmla="*/ 4548597 h 4832133"/>
              <a:gd name="connsiteX34" fmla="*/ 1769865 w 2928934"/>
              <a:gd name="connsiteY34" fmla="*/ 4623085 h 4832133"/>
              <a:gd name="connsiteX35" fmla="*/ 1560655 w 2928934"/>
              <a:gd name="connsiteY35" fmla="*/ 4832133 h 4832133"/>
              <a:gd name="connsiteX36" fmla="*/ 1368279 w 2928934"/>
              <a:gd name="connsiteY36" fmla="*/ 4832133 h 4832133"/>
              <a:gd name="connsiteX37" fmla="*/ 1159069 w 2928934"/>
              <a:gd name="connsiteY37" fmla="*/ 4623085 h 4832133"/>
              <a:gd name="connsiteX38" fmla="*/ 1171093 w 2928934"/>
              <a:gd name="connsiteY38" fmla="*/ 4548597 h 4832133"/>
              <a:gd name="connsiteX39" fmla="*/ 1050857 w 2928934"/>
              <a:gd name="connsiteY39" fmla="*/ 4548597 h 4832133"/>
              <a:gd name="connsiteX40" fmla="*/ 841648 w 2928934"/>
              <a:gd name="connsiteY40" fmla="*/ 4339549 h 4832133"/>
              <a:gd name="connsiteX41" fmla="*/ 844053 w 2928934"/>
              <a:gd name="connsiteY41" fmla="*/ 4313117 h 4832133"/>
              <a:gd name="connsiteX42" fmla="*/ 872909 w 2928934"/>
              <a:gd name="connsiteY42" fmla="*/ 4224212 h 4832133"/>
              <a:gd name="connsiteX43" fmla="*/ 788744 w 2928934"/>
              <a:gd name="connsiteY43" fmla="*/ 4056012 h 4832133"/>
              <a:gd name="connsiteX44" fmla="*/ 791149 w 2928934"/>
              <a:gd name="connsiteY44" fmla="*/ 4022372 h 4832133"/>
              <a:gd name="connsiteX45" fmla="*/ 810387 w 2928934"/>
              <a:gd name="connsiteY45" fmla="*/ 3957495 h 4832133"/>
              <a:gd name="connsiteX46" fmla="*/ 644462 w 2928934"/>
              <a:gd name="connsiteY46" fmla="*/ 3652333 h 4832133"/>
              <a:gd name="connsiteX47" fmla="*/ 644462 w 2928934"/>
              <a:gd name="connsiteY47" fmla="*/ 3054024 h 4832133"/>
              <a:gd name="connsiteX48" fmla="*/ 437657 w 2928934"/>
              <a:gd name="connsiteY48" fmla="*/ 2640733 h 4832133"/>
              <a:gd name="connsiteX49" fmla="*/ 0 w 2928934"/>
              <a:gd name="connsiteY49" fmla="*/ 1465739 h 4832133"/>
              <a:gd name="connsiteX50" fmla="*/ 1464467 w 2928934"/>
              <a:gd name="connsiteY50" fmla="*/ 0 h 483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928934" h="4832133">
                <a:moveTo>
                  <a:pt x="1366777" y="4537615"/>
                </a:moveTo>
                <a:cubicBezTo>
                  <a:pt x="1308164" y="4537615"/>
                  <a:pt x="1259319" y="4587009"/>
                  <a:pt x="1259319" y="4646282"/>
                </a:cubicBezTo>
                <a:cubicBezTo>
                  <a:pt x="1259319" y="4705555"/>
                  <a:pt x="1308164" y="4754949"/>
                  <a:pt x="1366777" y="4754949"/>
                </a:cubicBezTo>
                <a:cubicBezTo>
                  <a:pt x="1562155" y="4754949"/>
                  <a:pt x="1562155" y="4754949"/>
                  <a:pt x="1562155" y="4754949"/>
                </a:cubicBezTo>
                <a:cubicBezTo>
                  <a:pt x="1620769" y="4754949"/>
                  <a:pt x="1669613" y="4705555"/>
                  <a:pt x="1669613" y="4646282"/>
                </a:cubicBezTo>
                <a:cubicBezTo>
                  <a:pt x="1669613" y="4587009"/>
                  <a:pt x="1620769" y="4537615"/>
                  <a:pt x="1562155" y="4537615"/>
                </a:cubicBezTo>
                <a:cubicBezTo>
                  <a:pt x="1366777" y="4537615"/>
                  <a:pt x="1366777" y="4537615"/>
                  <a:pt x="1366777" y="4537615"/>
                </a:cubicBezTo>
                <a:close/>
                <a:moveTo>
                  <a:pt x="1048793" y="4249190"/>
                </a:moveTo>
                <a:cubicBezTo>
                  <a:pt x="990792" y="4249190"/>
                  <a:pt x="942458" y="4298584"/>
                  <a:pt x="942458" y="4357857"/>
                </a:cubicBezTo>
                <a:cubicBezTo>
                  <a:pt x="942458" y="4417130"/>
                  <a:pt x="990792" y="4466524"/>
                  <a:pt x="1048793" y="4466524"/>
                </a:cubicBezTo>
                <a:cubicBezTo>
                  <a:pt x="1880140" y="4466524"/>
                  <a:pt x="1880140" y="4466524"/>
                  <a:pt x="1880140" y="4466524"/>
                </a:cubicBezTo>
                <a:cubicBezTo>
                  <a:pt x="1938141" y="4466524"/>
                  <a:pt x="1986475" y="4417130"/>
                  <a:pt x="1986475" y="4357857"/>
                </a:cubicBezTo>
                <a:cubicBezTo>
                  <a:pt x="1986475" y="4298584"/>
                  <a:pt x="1938141" y="4249190"/>
                  <a:pt x="1880140" y="4249190"/>
                </a:cubicBezTo>
                <a:cubicBezTo>
                  <a:pt x="1048793" y="4249190"/>
                  <a:pt x="1048793" y="4249190"/>
                  <a:pt x="1048793" y="4249190"/>
                </a:cubicBezTo>
                <a:close/>
                <a:moveTo>
                  <a:pt x="996745" y="3964827"/>
                </a:moveTo>
                <a:cubicBezTo>
                  <a:pt x="938883" y="3964827"/>
                  <a:pt x="890664" y="4014452"/>
                  <a:pt x="890664" y="4074002"/>
                </a:cubicBezTo>
                <a:cubicBezTo>
                  <a:pt x="890664" y="4133552"/>
                  <a:pt x="938883" y="4183177"/>
                  <a:pt x="996745" y="4183177"/>
                </a:cubicBezTo>
                <a:cubicBezTo>
                  <a:pt x="1932189" y="4183177"/>
                  <a:pt x="1932189" y="4183177"/>
                  <a:pt x="1932189" y="4183177"/>
                </a:cubicBezTo>
                <a:cubicBezTo>
                  <a:pt x="1990051" y="4183177"/>
                  <a:pt x="2038270" y="4133552"/>
                  <a:pt x="2038270" y="4074002"/>
                </a:cubicBezTo>
                <a:cubicBezTo>
                  <a:pt x="2038270" y="4014452"/>
                  <a:pt x="1990051" y="3964827"/>
                  <a:pt x="1932189" y="3964827"/>
                </a:cubicBezTo>
                <a:cubicBezTo>
                  <a:pt x="996745" y="3964827"/>
                  <a:pt x="996745" y="3964827"/>
                  <a:pt x="996745" y="3964827"/>
                </a:cubicBezTo>
                <a:close/>
                <a:moveTo>
                  <a:pt x="1464467" y="0"/>
                </a:moveTo>
                <a:cubicBezTo>
                  <a:pt x="2272449" y="0"/>
                  <a:pt x="2928934" y="658381"/>
                  <a:pt x="2928934" y="1465739"/>
                </a:cubicBezTo>
                <a:cubicBezTo>
                  <a:pt x="2928934" y="2054438"/>
                  <a:pt x="2676440" y="2393240"/>
                  <a:pt x="2491277" y="2640733"/>
                </a:cubicBezTo>
                <a:cubicBezTo>
                  <a:pt x="2371042" y="2801724"/>
                  <a:pt x="2284472" y="2919464"/>
                  <a:pt x="2284472" y="3054024"/>
                </a:cubicBezTo>
                <a:cubicBezTo>
                  <a:pt x="2284472" y="3054024"/>
                  <a:pt x="2284472" y="3054024"/>
                  <a:pt x="2284472" y="3652333"/>
                </a:cubicBezTo>
                <a:cubicBezTo>
                  <a:pt x="2284472" y="3798907"/>
                  <a:pt x="2217141" y="3916647"/>
                  <a:pt x="2118548" y="3957495"/>
                </a:cubicBezTo>
                <a:cubicBezTo>
                  <a:pt x="2128166" y="3979121"/>
                  <a:pt x="2135381" y="4000747"/>
                  <a:pt x="2137785" y="4022372"/>
                </a:cubicBezTo>
                <a:cubicBezTo>
                  <a:pt x="2140190" y="4034387"/>
                  <a:pt x="2140190" y="4043998"/>
                  <a:pt x="2140190" y="4056012"/>
                </a:cubicBezTo>
                <a:cubicBezTo>
                  <a:pt x="2140190" y="4125695"/>
                  <a:pt x="2106524" y="4185766"/>
                  <a:pt x="2056025" y="4224212"/>
                </a:cubicBezTo>
                <a:cubicBezTo>
                  <a:pt x="2070454" y="4250643"/>
                  <a:pt x="2082477" y="4281880"/>
                  <a:pt x="2084882" y="4313117"/>
                </a:cubicBezTo>
                <a:cubicBezTo>
                  <a:pt x="2087286" y="4322729"/>
                  <a:pt x="2087286" y="4329937"/>
                  <a:pt x="2087286" y="4339549"/>
                </a:cubicBezTo>
                <a:cubicBezTo>
                  <a:pt x="2087286" y="4454886"/>
                  <a:pt x="1993503" y="4548597"/>
                  <a:pt x="1878077" y="4548597"/>
                </a:cubicBezTo>
                <a:cubicBezTo>
                  <a:pt x="1878077" y="4548597"/>
                  <a:pt x="1878077" y="4548597"/>
                  <a:pt x="1757842" y="4548597"/>
                </a:cubicBezTo>
                <a:cubicBezTo>
                  <a:pt x="1765056" y="4572625"/>
                  <a:pt x="1769865" y="4596654"/>
                  <a:pt x="1769865" y="4623085"/>
                </a:cubicBezTo>
                <a:cubicBezTo>
                  <a:pt x="1769865" y="4738422"/>
                  <a:pt x="1676081" y="4832133"/>
                  <a:pt x="1560655" y="4832133"/>
                </a:cubicBezTo>
                <a:cubicBezTo>
                  <a:pt x="1560655" y="4832133"/>
                  <a:pt x="1560655" y="4832133"/>
                  <a:pt x="1368279" y="4832133"/>
                </a:cubicBezTo>
                <a:cubicBezTo>
                  <a:pt x="1252853" y="4832133"/>
                  <a:pt x="1159069" y="4738422"/>
                  <a:pt x="1159069" y="4623085"/>
                </a:cubicBezTo>
                <a:cubicBezTo>
                  <a:pt x="1159069" y="4596654"/>
                  <a:pt x="1163879" y="4572625"/>
                  <a:pt x="1171093" y="4548597"/>
                </a:cubicBezTo>
                <a:cubicBezTo>
                  <a:pt x="1171093" y="4548597"/>
                  <a:pt x="1171093" y="4548597"/>
                  <a:pt x="1050857" y="4548597"/>
                </a:cubicBezTo>
                <a:cubicBezTo>
                  <a:pt x="935432" y="4548597"/>
                  <a:pt x="841648" y="4454886"/>
                  <a:pt x="841648" y="4339549"/>
                </a:cubicBezTo>
                <a:cubicBezTo>
                  <a:pt x="841648" y="4329937"/>
                  <a:pt x="841648" y="4322729"/>
                  <a:pt x="844053" y="4313117"/>
                </a:cubicBezTo>
                <a:cubicBezTo>
                  <a:pt x="846457" y="4281880"/>
                  <a:pt x="858481" y="4250643"/>
                  <a:pt x="872909" y="4224212"/>
                </a:cubicBezTo>
                <a:cubicBezTo>
                  <a:pt x="822410" y="4185766"/>
                  <a:pt x="788744" y="4125695"/>
                  <a:pt x="788744" y="4056012"/>
                </a:cubicBezTo>
                <a:cubicBezTo>
                  <a:pt x="788744" y="4043998"/>
                  <a:pt x="788744" y="4034387"/>
                  <a:pt x="791149" y="4022372"/>
                </a:cubicBezTo>
                <a:cubicBezTo>
                  <a:pt x="793554" y="4000747"/>
                  <a:pt x="800768" y="3979121"/>
                  <a:pt x="810387" y="3957495"/>
                </a:cubicBezTo>
                <a:cubicBezTo>
                  <a:pt x="711794" y="3916647"/>
                  <a:pt x="644462" y="3798907"/>
                  <a:pt x="644462" y="3652333"/>
                </a:cubicBezTo>
                <a:cubicBezTo>
                  <a:pt x="644462" y="3652333"/>
                  <a:pt x="644462" y="3652333"/>
                  <a:pt x="644462" y="3054024"/>
                </a:cubicBezTo>
                <a:cubicBezTo>
                  <a:pt x="644462" y="2919464"/>
                  <a:pt x="557892" y="2804127"/>
                  <a:pt x="437657" y="2640733"/>
                </a:cubicBezTo>
                <a:cubicBezTo>
                  <a:pt x="252495" y="2393240"/>
                  <a:pt x="0" y="2054438"/>
                  <a:pt x="0" y="1465739"/>
                </a:cubicBezTo>
                <a:cubicBezTo>
                  <a:pt x="0" y="658381"/>
                  <a:pt x="656485" y="0"/>
                  <a:pt x="1464467" y="0"/>
                </a:cubicBezTo>
                <a:close/>
              </a:path>
            </a:pathLst>
          </a:custGeom>
          <a:gradFill>
            <a:gsLst>
              <a:gs pos="0">
                <a:srgbClr val="E8E8E8"/>
              </a:gs>
              <a:gs pos="100000">
                <a:srgbClr val="F9F9F9"/>
              </a:gs>
            </a:gsLst>
            <a:lin ang="2700000" scaled="1"/>
          </a:gradFill>
          <a:ln>
            <a:noFill/>
          </a:ln>
          <a:effectLst>
            <a:outerShdw blurRad="165100" dist="76200" dir="2700000" algn="tl" rotWithShape="0">
              <a:prstClr val="black">
                <a:alpha val="30000"/>
              </a:prstClr>
            </a:outerShdw>
          </a:effectLst>
          <a:scene3d>
            <a:camera prst="orthographicFront"/>
            <a:lightRig rig="threePt" dir="t"/>
          </a:scene3d>
          <a:sp3d prstMaterial="softEdge">
            <a:bevelT w="19050" h="6350" prst="angle"/>
          </a:sp3d>
        </p:spPr>
        <p:txBody>
          <a:bodyPr vert="horz" wrap="square" lIns="91440" tIns="45720" rIns="91440" bIns="45720" numCol="1" anchor="t" anchorCtr="0" compatLnSpc="1">
            <a:noAutofit/>
          </a:bodyPr>
          <a:lstStyle/>
          <a:p>
            <a:endParaRPr lang="zh-CN" altLang="en-US"/>
          </a:p>
        </p:txBody>
      </p:sp>
      <p:sp>
        <p:nvSpPr>
          <p:cNvPr id="672" name="任意多边形 46"/>
          <p:cNvSpPr/>
          <p:nvPr/>
        </p:nvSpPr>
        <p:spPr>
          <a:xfrm flipV="1">
            <a:off x="9194489" y="3804713"/>
            <a:ext cx="1716945" cy="1560391"/>
          </a:xfrm>
          <a:custGeom>
            <a:avLst/>
            <a:gdLst>
              <a:gd name="connsiteX0" fmla="*/ 978551 w 1957102"/>
              <a:gd name="connsiteY0" fmla="*/ 0 h 1778651"/>
              <a:gd name="connsiteX1" fmla="*/ 1957102 w 1957102"/>
              <a:gd name="connsiteY1" fmla="*/ 978551 h 1778651"/>
              <a:gd name="connsiteX2" fmla="*/ 1670491 w 1957102"/>
              <a:gd name="connsiteY2" fmla="*/ 1670491 h 1778651"/>
              <a:gd name="connsiteX3" fmla="*/ 1539401 w 1957102"/>
              <a:gd name="connsiteY3" fmla="*/ 1778651 h 1778651"/>
              <a:gd name="connsiteX4" fmla="*/ 417702 w 1957102"/>
              <a:gd name="connsiteY4" fmla="*/ 1778651 h 1778651"/>
              <a:gd name="connsiteX5" fmla="*/ 286611 w 1957102"/>
              <a:gd name="connsiteY5" fmla="*/ 1670491 h 1778651"/>
              <a:gd name="connsiteX6" fmla="*/ 0 w 1957102"/>
              <a:gd name="connsiteY6" fmla="*/ 978551 h 1778651"/>
              <a:gd name="connsiteX7" fmla="*/ 978551 w 1957102"/>
              <a:gd name="connsiteY7" fmla="*/ 0 h 177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7102" h="1778651">
                <a:moveTo>
                  <a:pt x="978551" y="0"/>
                </a:moveTo>
                <a:cubicBezTo>
                  <a:pt x="1518990" y="0"/>
                  <a:pt x="1957102" y="438112"/>
                  <a:pt x="1957102" y="978551"/>
                </a:cubicBezTo>
                <a:cubicBezTo>
                  <a:pt x="1957102" y="1248771"/>
                  <a:pt x="1847574" y="1493408"/>
                  <a:pt x="1670491" y="1670491"/>
                </a:cubicBezTo>
                <a:lnTo>
                  <a:pt x="1539401" y="1778651"/>
                </a:lnTo>
                <a:lnTo>
                  <a:pt x="417702" y="1778651"/>
                </a:lnTo>
                <a:lnTo>
                  <a:pt x="286611" y="1670491"/>
                </a:lnTo>
                <a:cubicBezTo>
                  <a:pt x="109528" y="1493408"/>
                  <a:pt x="0" y="1248771"/>
                  <a:pt x="0" y="978551"/>
                </a:cubicBezTo>
                <a:cubicBezTo>
                  <a:pt x="0" y="438112"/>
                  <a:pt x="438112" y="0"/>
                  <a:pt x="978551" y="0"/>
                </a:cubicBezTo>
                <a:close/>
              </a:path>
            </a:pathLst>
          </a:custGeom>
          <a:solidFill>
            <a:srgbClr val="663A77"/>
          </a:solidFill>
          <a:ln w="19050">
            <a:gradFill>
              <a:gsLst>
                <a:gs pos="0">
                  <a:schemeClr val="bg1">
                    <a:lumMod val="85000"/>
                  </a:schemeClr>
                </a:gs>
                <a:gs pos="100000">
                  <a:schemeClr val="bg1"/>
                </a:gs>
              </a:gsLst>
              <a:lin ang="18900000" scaled="0"/>
            </a:gradFill>
          </a:ln>
          <a:effectLst>
            <a:innerShdw blurRad="101600" dist="508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3" name="圆角矩形 672"/>
          <p:cNvSpPr/>
          <p:nvPr/>
        </p:nvSpPr>
        <p:spPr>
          <a:xfrm flipV="1">
            <a:off x="9608510" y="3038588"/>
            <a:ext cx="888903" cy="650952"/>
          </a:xfrm>
          <a:prstGeom prst="roundRect">
            <a:avLst>
              <a:gd name="adj" fmla="val 13617"/>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74" name="直接连接符 41"/>
          <p:cNvCxnSpPr/>
          <p:nvPr/>
        </p:nvCxnSpPr>
        <p:spPr>
          <a:xfrm>
            <a:off x="10046670" y="1459203"/>
            <a:ext cx="0" cy="850404"/>
          </a:xfrm>
          <a:prstGeom prst="line">
            <a:avLst/>
          </a:prstGeom>
          <a:ln w="28575">
            <a:solidFill>
              <a:schemeClr val="bg1">
                <a:lumMod val="65000"/>
              </a:schemeClr>
            </a:solidFill>
          </a:ln>
          <a:effectLst>
            <a:outerShdw blurRad="76200" dist="508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75" name="椭圆 674"/>
          <p:cNvSpPr/>
          <p:nvPr/>
        </p:nvSpPr>
        <p:spPr>
          <a:xfrm>
            <a:off x="9993049"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6" name="椭圆 675"/>
          <p:cNvSpPr/>
          <p:nvPr/>
        </p:nvSpPr>
        <p:spPr>
          <a:xfrm>
            <a:off x="10043144" y="2276266"/>
            <a:ext cx="50095" cy="6667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7" name="图片 676"/>
          <p:cNvPicPr>
            <a:picLocks noChangeAspect="1"/>
          </p:cNvPicPr>
          <p:nvPr/>
        </p:nvPicPr>
        <p:blipFill rotWithShape="1">
          <a:blip r:embed="rId1" cstate="hqprint">
            <a:extLst>
              <a:ext uri="{BEBA8EAE-BF5A-486C-A8C5-ECC9F3942E4B}">
                <a14:imgProps xmlns:a14="http://schemas.microsoft.com/office/drawing/2010/main">
                  <a14:imgLayer r:embed="rId2">
                    <a14:imgEffect>
                      <a14:saturation sat="66000"/>
                    </a14:imgEffect>
                  </a14:imgLayer>
                </a14:imgProps>
              </a:ext>
            </a:extLst>
          </a:blip>
          <a:srcRect/>
          <a:stretch>
            <a:fillRect/>
          </a:stretch>
        </p:blipFill>
        <p:spPr>
          <a:xfrm>
            <a:off x="9354601" y="1453926"/>
            <a:ext cx="1361845" cy="126694"/>
          </a:xfrm>
          <a:prstGeom prst="rect">
            <a:avLst/>
          </a:prstGeom>
        </p:spPr>
      </p:pic>
      <p:grpSp>
        <p:nvGrpSpPr>
          <p:cNvPr id="678" name="Group 36"/>
          <p:cNvGrpSpPr>
            <a:grpSpLocks noChangeAspect="1"/>
          </p:cNvGrpSpPr>
          <p:nvPr/>
        </p:nvGrpSpPr>
        <p:grpSpPr bwMode="auto">
          <a:xfrm>
            <a:off x="2042802" y="3177382"/>
            <a:ext cx="435595" cy="376235"/>
            <a:chOff x="3321" y="1710"/>
            <a:chExt cx="1042" cy="900"/>
          </a:xfrm>
          <a:solidFill>
            <a:schemeClr val="bg1"/>
          </a:solidFill>
        </p:grpSpPr>
        <p:sp>
          <p:nvSpPr>
            <p:cNvPr id="679"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1"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2"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83" name="Freeform 53"/>
          <p:cNvSpPr>
            <a:spLocks noEditPoints="1"/>
          </p:cNvSpPr>
          <p:nvPr/>
        </p:nvSpPr>
        <p:spPr bwMode="auto">
          <a:xfrm>
            <a:off x="4656928" y="3162561"/>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91440" tIns="45720" rIns="91440" bIns="45720" numCol="1" anchor="t" anchorCtr="0" compatLnSpc="1"/>
          <a:lstStyle/>
          <a:p>
            <a:endParaRPr lang="zh-CN" altLang="en-US">
              <a:solidFill>
                <a:srgbClr val="FFB850"/>
              </a:solidFill>
            </a:endParaRPr>
          </a:p>
        </p:txBody>
      </p:sp>
      <p:grpSp>
        <p:nvGrpSpPr>
          <p:cNvPr id="684" name="Group 46"/>
          <p:cNvGrpSpPr>
            <a:grpSpLocks noChangeAspect="1"/>
          </p:cNvGrpSpPr>
          <p:nvPr/>
        </p:nvGrpSpPr>
        <p:grpSpPr bwMode="auto">
          <a:xfrm>
            <a:off x="7202437" y="3206577"/>
            <a:ext cx="513393" cy="317847"/>
            <a:chOff x="3098" y="1701"/>
            <a:chExt cx="1486" cy="920"/>
          </a:xfrm>
          <a:solidFill>
            <a:schemeClr val="bg1"/>
          </a:solidFill>
        </p:grpSpPr>
        <p:sp>
          <p:nvSpPr>
            <p:cNvPr id="685"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88" name="Freeform 57"/>
          <p:cNvSpPr>
            <a:spLocks noEditPoints="1"/>
          </p:cNvSpPr>
          <p:nvPr/>
        </p:nvSpPr>
        <p:spPr bwMode="auto">
          <a:xfrm>
            <a:off x="9861162" y="3167882"/>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91440" tIns="45720" rIns="91440" bIns="45720" numCol="1" anchor="t" anchorCtr="0" compatLnSpc="1"/>
          <a:lstStyle/>
          <a:p>
            <a:endParaRPr lang="zh-CN" altLang="en-US" dirty="0"/>
          </a:p>
        </p:txBody>
      </p:sp>
      <p:grpSp>
        <p:nvGrpSpPr>
          <p:cNvPr id="689" name="组合 62"/>
          <p:cNvGrpSpPr/>
          <p:nvPr/>
        </p:nvGrpSpPr>
        <p:grpSpPr>
          <a:xfrm>
            <a:off x="1364927" y="4124268"/>
            <a:ext cx="1780467" cy="844663"/>
            <a:chOff x="1865388" y="1991165"/>
            <a:chExt cx="1780467" cy="844663"/>
          </a:xfrm>
        </p:grpSpPr>
        <p:sp>
          <p:nvSpPr>
            <p:cNvPr id="690" name="文本框 689"/>
            <p:cNvSpPr txBox="1"/>
            <p:nvPr/>
          </p:nvSpPr>
          <p:spPr>
            <a:xfrm>
              <a:off x="1865388" y="1991165"/>
              <a:ext cx="1780467" cy="369332"/>
            </a:xfrm>
            <a:prstGeom prst="rect">
              <a:avLst/>
            </a:prstGeom>
            <a:noFill/>
          </p:spPr>
          <p:txBody>
            <a:bodyPr wrap="square" rtlCol="0">
              <a:spAutoFit/>
            </a:bodyPr>
            <a:lstStyle/>
            <a:p>
              <a:pPr algn="ctr"/>
              <a:r>
                <a:rPr lang="zh-CN" altLang="en-US">
                  <a:solidFill>
                    <a:schemeClr val="bg1"/>
                  </a:solidFill>
                  <a:latin typeface="时尚中黑简体" panose="01010104010101010101" pitchFamily="2" charset="-122"/>
                  <a:ea typeface="时尚中黑简体" panose="01010104010101010101" pitchFamily="2" charset="-122"/>
                </a:rPr>
                <a:t>中高层培训</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691" name="文本框 690"/>
            <p:cNvSpPr txBox="1"/>
            <p:nvPr/>
          </p:nvSpPr>
          <p:spPr>
            <a:xfrm>
              <a:off x="2003465" y="2281830"/>
              <a:ext cx="1544074"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692" name="组合 63"/>
          <p:cNvGrpSpPr/>
          <p:nvPr/>
        </p:nvGrpSpPr>
        <p:grpSpPr>
          <a:xfrm>
            <a:off x="3964194" y="4124268"/>
            <a:ext cx="1780467" cy="844663"/>
            <a:chOff x="1865389" y="1991165"/>
            <a:chExt cx="1780467" cy="844663"/>
          </a:xfrm>
        </p:grpSpPr>
        <p:sp>
          <p:nvSpPr>
            <p:cNvPr id="693" name="文本框 692"/>
            <p:cNvSpPr txBox="1"/>
            <p:nvPr/>
          </p:nvSpPr>
          <p:spPr>
            <a:xfrm>
              <a:off x="1865389" y="1991165"/>
              <a:ext cx="1780467" cy="369332"/>
            </a:xfrm>
            <a:prstGeom prst="rect">
              <a:avLst/>
            </a:prstGeom>
            <a:noFill/>
          </p:spPr>
          <p:txBody>
            <a:bodyPr wrap="square" rtlCol="0">
              <a:spAutoFit/>
            </a:bodyPr>
            <a:lstStyle/>
            <a:p>
              <a:pPr algn="ctr"/>
              <a:r>
                <a:rPr lang="zh-CN" altLang="en-US">
                  <a:solidFill>
                    <a:schemeClr val="bg1"/>
                  </a:solidFill>
                  <a:latin typeface="时尚中黑简体" panose="01010104010101010101" pitchFamily="2" charset="-122"/>
                  <a:ea typeface="时尚中黑简体" panose="01010104010101010101" pitchFamily="2" charset="-122"/>
                </a:rPr>
                <a:t>基层培训</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694" name="文本框 693"/>
            <p:cNvSpPr txBox="1"/>
            <p:nvPr/>
          </p:nvSpPr>
          <p:spPr>
            <a:xfrm>
              <a:off x="2003465" y="2281830"/>
              <a:ext cx="1544074"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695" name="组合 66"/>
          <p:cNvGrpSpPr/>
          <p:nvPr/>
        </p:nvGrpSpPr>
        <p:grpSpPr>
          <a:xfrm>
            <a:off x="6683200" y="4124268"/>
            <a:ext cx="1780467" cy="844663"/>
            <a:chOff x="1985128" y="1991165"/>
            <a:chExt cx="1780467" cy="844663"/>
          </a:xfrm>
        </p:grpSpPr>
        <p:sp>
          <p:nvSpPr>
            <p:cNvPr id="696" name="文本框 695"/>
            <p:cNvSpPr txBox="1"/>
            <p:nvPr/>
          </p:nvSpPr>
          <p:spPr>
            <a:xfrm>
              <a:off x="1985128" y="1991165"/>
              <a:ext cx="1780467" cy="369332"/>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普通职工培训</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697" name="文本框 696"/>
            <p:cNvSpPr txBox="1"/>
            <p:nvPr/>
          </p:nvSpPr>
          <p:spPr>
            <a:xfrm>
              <a:off x="2003465" y="2281830"/>
              <a:ext cx="1544074"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698" name="组合 69"/>
          <p:cNvGrpSpPr/>
          <p:nvPr/>
        </p:nvGrpSpPr>
        <p:grpSpPr>
          <a:xfrm>
            <a:off x="9177957" y="4124268"/>
            <a:ext cx="1780467" cy="844663"/>
            <a:chOff x="1880618" y="1991165"/>
            <a:chExt cx="1780467" cy="844663"/>
          </a:xfrm>
        </p:grpSpPr>
        <p:sp>
          <p:nvSpPr>
            <p:cNvPr id="699" name="文本框 698"/>
            <p:cNvSpPr txBox="1"/>
            <p:nvPr/>
          </p:nvSpPr>
          <p:spPr>
            <a:xfrm>
              <a:off x="1880618" y="1991165"/>
              <a:ext cx="1780467" cy="369332"/>
            </a:xfrm>
            <a:prstGeom prst="rect">
              <a:avLst/>
            </a:prstGeom>
            <a:noFill/>
          </p:spPr>
          <p:txBody>
            <a:bodyPr wrap="square" rtlCol="0">
              <a:spAutoFit/>
            </a:bodyPr>
            <a:lstStyle/>
            <a:p>
              <a:pPr algn="ctr"/>
              <a:r>
                <a:rPr lang="zh-CN" altLang="en-US">
                  <a:solidFill>
                    <a:schemeClr val="bg1"/>
                  </a:solidFill>
                  <a:latin typeface="时尚中黑简体" panose="01010104010101010101" pitchFamily="2" charset="-122"/>
                  <a:ea typeface="时尚中黑简体" panose="01010104010101010101" pitchFamily="2" charset="-122"/>
                </a:rPr>
                <a:t>新员工培训</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700" name="文本框 699"/>
            <p:cNvSpPr txBox="1"/>
            <p:nvPr/>
          </p:nvSpPr>
          <p:spPr>
            <a:xfrm>
              <a:off x="2003465" y="2281830"/>
              <a:ext cx="1544074"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56"/>
                                        </p:tgtEl>
                                        <p:attrNameLst>
                                          <p:attrName>style.visibility</p:attrName>
                                        </p:attrNameLst>
                                      </p:cBhvr>
                                      <p:to>
                                        <p:strVal val="visible"/>
                                      </p:to>
                                    </p:set>
                                    <p:animEffect transition="in" filter="fade">
                                      <p:cBhvr>
                                        <p:cTn id="7" dur="1000"/>
                                        <p:tgtEl>
                                          <p:spTgt spid="656"/>
                                        </p:tgtEl>
                                      </p:cBhvr>
                                    </p:animEffect>
                                  </p:childTnLst>
                                </p:cTn>
                              </p:par>
                              <p:par>
                                <p:cTn id="8" presetID="10" presetClass="entr" presetSubtype="0" fill="hold" nodeType="withEffect">
                                  <p:stCondLst>
                                    <p:cond delay="0"/>
                                  </p:stCondLst>
                                  <p:childTnLst>
                                    <p:set>
                                      <p:cBhvr>
                                        <p:cTn id="9" dur="1" fill="hold">
                                          <p:stCondLst>
                                            <p:cond delay="0"/>
                                          </p:stCondLst>
                                        </p:cTn>
                                        <p:tgtEl>
                                          <p:spTgt spid="653"/>
                                        </p:tgtEl>
                                        <p:attrNameLst>
                                          <p:attrName>style.visibility</p:attrName>
                                        </p:attrNameLst>
                                      </p:cBhvr>
                                      <p:to>
                                        <p:strVal val="visible"/>
                                      </p:to>
                                    </p:set>
                                    <p:animEffect transition="in" filter="fade">
                                      <p:cBhvr>
                                        <p:cTn id="10" dur="1000"/>
                                        <p:tgtEl>
                                          <p:spTgt spid="653"/>
                                        </p:tgtEl>
                                      </p:cBhvr>
                                    </p:animEffect>
                                  </p:childTnLst>
                                </p:cTn>
                              </p:par>
                              <p:par>
                                <p:cTn id="11" presetID="10" presetClass="entr" presetSubtype="0" fill="hold" nodeType="withEffect">
                                  <p:stCondLst>
                                    <p:cond delay="0"/>
                                  </p:stCondLst>
                                  <p:childTnLst>
                                    <p:set>
                                      <p:cBhvr>
                                        <p:cTn id="12" dur="1" fill="hold">
                                          <p:stCondLst>
                                            <p:cond delay="0"/>
                                          </p:stCondLst>
                                        </p:cTn>
                                        <p:tgtEl>
                                          <p:spTgt spid="663"/>
                                        </p:tgtEl>
                                        <p:attrNameLst>
                                          <p:attrName>style.visibility</p:attrName>
                                        </p:attrNameLst>
                                      </p:cBhvr>
                                      <p:to>
                                        <p:strVal val="visible"/>
                                      </p:to>
                                    </p:set>
                                    <p:animEffect transition="in" filter="fade">
                                      <p:cBhvr>
                                        <p:cTn id="13" dur="1000"/>
                                        <p:tgtEl>
                                          <p:spTgt spid="663"/>
                                        </p:tgtEl>
                                      </p:cBhvr>
                                    </p:animEffect>
                                  </p:childTnLst>
                                </p:cTn>
                              </p:par>
                              <p:par>
                                <p:cTn id="14" presetID="10" presetClass="entr" presetSubtype="0" fill="hold" nodeType="withEffect">
                                  <p:stCondLst>
                                    <p:cond delay="0"/>
                                  </p:stCondLst>
                                  <p:childTnLst>
                                    <p:set>
                                      <p:cBhvr>
                                        <p:cTn id="15" dur="1" fill="hold">
                                          <p:stCondLst>
                                            <p:cond delay="0"/>
                                          </p:stCondLst>
                                        </p:cTn>
                                        <p:tgtEl>
                                          <p:spTgt spid="660"/>
                                        </p:tgtEl>
                                        <p:attrNameLst>
                                          <p:attrName>style.visibility</p:attrName>
                                        </p:attrNameLst>
                                      </p:cBhvr>
                                      <p:to>
                                        <p:strVal val="visible"/>
                                      </p:to>
                                    </p:set>
                                    <p:animEffect transition="in" filter="fade">
                                      <p:cBhvr>
                                        <p:cTn id="16" dur="1000"/>
                                        <p:tgtEl>
                                          <p:spTgt spid="660"/>
                                        </p:tgtEl>
                                      </p:cBhvr>
                                    </p:animEffect>
                                  </p:childTnLst>
                                </p:cTn>
                              </p:par>
                              <p:par>
                                <p:cTn id="17" presetID="10" presetClass="entr" presetSubtype="0" fill="hold" nodeType="withEffect">
                                  <p:stCondLst>
                                    <p:cond delay="0"/>
                                  </p:stCondLst>
                                  <p:childTnLst>
                                    <p:set>
                                      <p:cBhvr>
                                        <p:cTn id="18" dur="1" fill="hold">
                                          <p:stCondLst>
                                            <p:cond delay="0"/>
                                          </p:stCondLst>
                                        </p:cTn>
                                        <p:tgtEl>
                                          <p:spTgt spid="670"/>
                                        </p:tgtEl>
                                        <p:attrNameLst>
                                          <p:attrName>style.visibility</p:attrName>
                                        </p:attrNameLst>
                                      </p:cBhvr>
                                      <p:to>
                                        <p:strVal val="visible"/>
                                      </p:to>
                                    </p:set>
                                    <p:animEffect transition="in" filter="fade">
                                      <p:cBhvr>
                                        <p:cTn id="19" dur="1000"/>
                                        <p:tgtEl>
                                          <p:spTgt spid="670"/>
                                        </p:tgtEl>
                                      </p:cBhvr>
                                    </p:animEffect>
                                  </p:childTnLst>
                                </p:cTn>
                              </p:par>
                              <p:par>
                                <p:cTn id="20" presetID="10" presetClass="entr" presetSubtype="0" fill="hold" nodeType="withEffect">
                                  <p:stCondLst>
                                    <p:cond delay="0"/>
                                  </p:stCondLst>
                                  <p:childTnLst>
                                    <p:set>
                                      <p:cBhvr>
                                        <p:cTn id="21" dur="1" fill="hold">
                                          <p:stCondLst>
                                            <p:cond delay="0"/>
                                          </p:stCondLst>
                                        </p:cTn>
                                        <p:tgtEl>
                                          <p:spTgt spid="667"/>
                                        </p:tgtEl>
                                        <p:attrNameLst>
                                          <p:attrName>style.visibility</p:attrName>
                                        </p:attrNameLst>
                                      </p:cBhvr>
                                      <p:to>
                                        <p:strVal val="visible"/>
                                      </p:to>
                                    </p:set>
                                    <p:animEffect transition="in" filter="fade">
                                      <p:cBhvr>
                                        <p:cTn id="22" dur="1000"/>
                                        <p:tgtEl>
                                          <p:spTgt spid="667"/>
                                        </p:tgtEl>
                                      </p:cBhvr>
                                    </p:animEffect>
                                  </p:childTnLst>
                                </p:cTn>
                              </p:par>
                              <p:par>
                                <p:cTn id="23" presetID="10" presetClass="entr" presetSubtype="0" fill="hold" nodeType="withEffect">
                                  <p:stCondLst>
                                    <p:cond delay="0"/>
                                  </p:stCondLst>
                                  <p:childTnLst>
                                    <p:set>
                                      <p:cBhvr>
                                        <p:cTn id="24" dur="1" fill="hold">
                                          <p:stCondLst>
                                            <p:cond delay="0"/>
                                          </p:stCondLst>
                                        </p:cTn>
                                        <p:tgtEl>
                                          <p:spTgt spid="677"/>
                                        </p:tgtEl>
                                        <p:attrNameLst>
                                          <p:attrName>style.visibility</p:attrName>
                                        </p:attrNameLst>
                                      </p:cBhvr>
                                      <p:to>
                                        <p:strVal val="visible"/>
                                      </p:to>
                                    </p:set>
                                    <p:animEffect transition="in" filter="fade">
                                      <p:cBhvr>
                                        <p:cTn id="25" dur="1000"/>
                                        <p:tgtEl>
                                          <p:spTgt spid="677"/>
                                        </p:tgtEl>
                                      </p:cBhvr>
                                    </p:animEffect>
                                  </p:childTnLst>
                                </p:cTn>
                              </p:par>
                              <p:par>
                                <p:cTn id="26" presetID="10" presetClass="entr" presetSubtype="0" fill="hold" nodeType="withEffect">
                                  <p:stCondLst>
                                    <p:cond delay="0"/>
                                  </p:stCondLst>
                                  <p:childTnLst>
                                    <p:set>
                                      <p:cBhvr>
                                        <p:cTn id="27" dur="1" fill="hold">
                                          <p:stCondLst>
                                            <p:cond delay="0"/>
                                          </p:stCondLst>
                                        </p:cTn>
                                        <p:tgtEl>
                                          <p:spTgt spid="674"/>
                                        </p:tgtEl>
                                        <p:attrNameLst>
                                          <p:attrName>style.visibility</p:attrName>
                                        </p:attrNameLst>
                                      </p:cBhvr>
                                      <p:to>
                                        <p:strVal val="visible"/>
                                      </p:to>
                                    </p:set>
                                    <p:animEffect transition="in" filter="fade">
                                      <p:cBhvr>
                                        <p:cTn id="28" dur="1000"/>
                                        <p:tgtEl>
                                          <p:spTgt spid="674"/>
                                        </p:tgtEl>
                                      </p:cBhvr>
                                    </p:animEffect>
                                  </p:childTnLst>
                                </p:cTn>
                              </p:par>
                            </p:childTnLst>
                          </p:cTn>
                        </p:par>
                        <p:par>
                          <p:cTn id="29" fill="hold">
                            <p:stCondLst>
                              <p:cond delay="1000"/>
                            </p:stCondLst>
                            <p:childTnLst>
                              <p:par>
                                <p:cTn id="30" presetID="3" presetClass="entr" presetSubtype="10" fill="hold" grpId="0" nodeType="afterEffect">
                                  <p:stCondLst>
                                    <p:cond delay="0"/>
                                  </p:stCondLst>
                                  <p:childTnLst>
                                    <p:set>
                                      <p:cBhvr>
                                        <p:cTn id="31" dur="1" fill="hold">
                                          <p:stCondLst>
                                            <p:cond delay="0"/>
                                          </p:stCondLst>
                                        </p:cTn>
                                        <p:tgtEl>
                                          <p:spTgt spid="650"/>
                                        </p:tgtEl>
                                        <p:attrNameLst>
                                          <p:attrName>style.visibility</p:attrName>
                                        </p:attrNameLst>
                                      </p:cBhvr>
                                      <p:to>
                                        <p:strVal val="visible"/>
                                      </p:to>
                                    </p:set>
                                    <p:animEffect transition="in" filter="blinds(horizontal)">
                                      <p:cBhvr>
                                        <p:cTn id="32" dur="500"/>
                                        <p:tgtEl>
                                          <p:spTgt spid="650"/>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651"/>
                                        </p:tgtEl>
                                        <p:attrNameLst>
                                          <p:attrName>style.visibility</p:attrName>
                                        </p:attrNameLst>
                                      </p:cBhvr>
                                      <p:to>
                                        <p:strVal val="visible"/>
                                      </p:to>
                                    </p:set>
                                    <p:animEffect transition="in" filter="blinds(horizontal)">
                                      <p:cBhvr>
                                        <p:cTn id="35" dur="500"/>
                                        <p:tgtEl>
                                          <p:spTgt spid="651"/>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652"/>
                                        </p:tgtEl>
                                        <p:attrNameLst>
                                          <p:attrName>style.visibility</p:attrName>
                                        </p:attrNameLst>
                                      </p:cBhvr>
                                      <p:to>
                                        <p:strVal val="visible"/>
                                      </p:to>
                                    </p:set>
                                    <p:animEffect transition="in" filter="blinds(horizontal)">
                                      <p:cBhvr>
                                        <p:cTn id="38" dur="500"/>
                                        <p:tgtEl>
                                          <p:spTgt spid="65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654"/>
                                        </p:tgtEl>
                                        <p:attrNameLst>
                                          <p:attrName>style.visibility</p:attrName>
                                        </p:attrNameLst>
                                      </p:cBhvr>
                                      <p:to>
                                        <p:strVal val="visible"/>
                                      </p:to>
                                    </p:set>
                                    <p:animEffect transition="in" filter="blinds(horizontal)">
                                      <p:cBhvr>
                                        <p:cTn id="41" dur="500"/>
                                        <p:tgtEl>
                                          <p:spTgt spid="654"/>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655"/>
                                        </p:tgtEl>
                                        <p:attrNameLst>
                                          <p:attrName>style.visibility</p:attrName>
                                        </p:attrNameLst>
                                      </p:cBhvr>
                                      <p:to>
                                        <p:strVal val="visible"/>
                                      </p:to>
                                    </p:set>
                                    <p:animEffect transition="in" filter="blinds(horizontal)">
                                      <p:cBhvr>
                                        <p:cTn id="44" dur="500"/>
                                        <p:tgtEl>
                                          <p:spTgt spid="655"/>
                                        </p:tgtEl>
                                      </p:cBhvr>
                                    </p:animEffect>
                                  </p:childTnLst>
                                </p:cTn>
                              </p:par>
                              <p:par>
                                <p:cTn id="45" presetID="3" presetClass="entr" presetSubtype="10" fill="hold" nodeType="withEffect">
                                  <p:stCondLst>
                                    <p:cond delay="0"/>
                                  </p:stCondLst>
                                  <p:childTnLst>
                                    <p:set>
                                      <p:cBhvr>
                                        <p:cTn id="46" dur="1" fill="hold">
                                          <p:stCondLst>
                                            <p:cond delay="0"/>
                                          </p:stCondLst>
                                        </p:cTn>
                                        <p:tgtEl>
                                          <p:spTgt spid="678"/>
                                        </p:tgtEl>
                                        <p:attrNameLst>
                                          <p:attrName>style.visibility</p:attrName>
                                        </p:attrNameLst>
                                      </p:cBhvr>
                                      <p:to>
                                        <p:strVal val="visible"/>
                                      </p:to>
                                    </p:set>
                                    <p:animEffect transition="in" filter="blinds(horizontal)">
                                      <p:cBhvr>
                                        <p:cTn id="47" dur="500"/>
                                        <p:tgtEl>
                                          <p:spTgt spid="678"/>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657"/>
                                        </p:tgtEl>
                                        <p:attrNameLst>
                                          <p:attrName>style.visibility</p:attrName>
                                        </p:attrNameLst>
                                      </p:cBhvr>
                                      <p:to>
                                        <p:strVal val="visible"/>
                                      </p:to>
                                    </p:set>
                                    <p:animEffect transition="in" filter="blinds(horizontal)">
                                      <p:cBhvr>
                                        <p:cTn id="50" dur="500"/>
                                        <p:tgtEl>
                                          <p:spTgt spid="657"/>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658"/>
                                        </p:tgtEl>
                                        <p:attrNameLst>
                                          <p:attrName>style.visibility</p:attrName>
                                        </p:attrNameLst>
                                      </p:cBhvr>
                                      <p:to>
                                        <p:strVal val="visible"/>
                                      </p:to>
                                    </p:set>
                                    <p:animEffect transition="in" filter="blinds(horizontal)">
                                      <p:cBhvr>
                                        <p:cTn id="53" dur="500"/>
                                        <p:tgtEl>
                                          <p:spTgt spid="658"/>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659"/>
                                        </p:tgtEl>
                                        <p:attrNameLst>
                                          <p:attrName>style.visibility</p:attrName>
                                        </p:attrNameLst>
                                      </p:cBhvr>
                                      <p:to>
                                        <p:strVal val="visible"/>
                                      </p:to>
                                    </p:set>
                                    <p:animEffect transition="in" filter="blinds(horizontal)">
                                      <p:cBhvr>
                                        <p:cTn id="56" dur="500"/>
                                        <p:tgtEl>
                                          <p:spTgt spid="659"/>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661"/>
                                        </p:tgtEl>
                                        <p:attrNameLst>
                                          <p:attrName>style.visibility</p:attrName>
                                        </p:attrNameLst>
                                      </p:cBhvr>
                                      <p:to>
                                        <p:strVal val="visible"/>
                                      </p:to>
                                    </p:set>
                                    <p:animEffect transition="in" filter="blinds(horizontal)">
                                      <p:cBhvr>
                                        <p:cTn id="59" dur="500"/>
                                        <p:tgtEl>
                                          <p:spTgt spid="661"/>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662"/>
                                        </p:tgtEl>
                                        <p:attrNameLst>
                                          <p:attrName>style.visibility</p:attrName>
                                        </p:attrNameLst>
                                      </p:cBhvr>
                                      <p:to>
                                        <p:strVal val="visible"/>
                                      </p:to>
                                    </p:set>
                                    <p:animEffect transition="in" filter="blinds(horizontal)">
                                      <p:cBhvr>
                                        <p:cTn id="62" dur="500"/>
                                        <p:tgtEl>
                                          <p:spTgt spid="66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683"/>
                                        </p:tgtEl>
                                        <p:attrNameLst>
                                          <p:attrName>style.visibility</p:attrName>
                                        </p:attrNameLst>
                                      </p:cBhvr>
                                      <p:to>
                                        <p:strVal val="visible"/>
                                      </p:to>
                                    </p:set>
                                    <p:animEffect transition="in" filter="blinds(horizontal)">
                                      <p:cBhvr>
                                        <p:cTn id="65" dur="500"/>
                                        <p:tgtEl>
                                          <p:spTgt spid="68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665"/>
                                        </p:tgtEl>
                                        <p:attrNameLst>
                                          <p:attrName>style.visibility</p:attrName>
                                        </p:attrNameLst>
                                      </p:cBhvr>
                                      <p:to>
                                        <p:strVal val="visible"/>
                                      </p:to>
                                    </p:set>
                                    <p:animEffect transition="in" filter="blinds(horizontal)">
                                      <p:cBhvr>
                                        <p:cTn id="68" dur="500"/>
                                        <p:tgtEl>
                                          <p:spTgt spid="665"/>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666"/>
                                        </p:tgtEl>
                                        <p:attrNameLst>
                                          <p:attrName>style.visibility</p:attrName>
                                        </p:attrNameLst>
                                      </p:cBhvr>
                                      <p:to>
                                        <p:strVal val="visible"/>
                                      </p:to>
                                    </p:set>
                                    <p:animEffect transition="in" filter="blinds(horizontal)">
                                      <p:cBhvr>
                                        <p:cTn id="71" dur="500"/>
                                        <p:tgtEl>
                                          <p:spTgt spid="66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668"/>
                                        </p:tgtEl>
                                        <p:attrNameLst>
                                          <p:attrName>style.visibility</p:attrName>
                                        </p:attrNameLst>
                                      </p:cBhvr>
                                      <p:to>
                                        <p:strVal val="visible"/>
                                      </p:to>
                                    </p:set>
                                    <p:animEffect transition="in" filter="blinds(horizontal)">
                                      <p:cBhvr>
                                        <p:cTn id="74" dur="500"/>
                                        <p:tgtEl>
                                          <p:spTgt spid="668"/>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669"/>
                                        </p:tgtEl>
                                        <p:attrNameLst>
                                          <p:attrName>style.visibility</p:attrName>
                                        </p:attrNameLst>
                                      </p:cBhvr>
                                      <p:to>
                                        <p:strVal val="visible"/>
                                      </p:to>
                                    </p:set>
                                    <p:animEffect transition="in" filter="blinds(horizontal)">
                                      <p:cBhvr>
                                        <p:cTn id="77" dur="500"/>
                                        <p:tgtEl>
                                          <p:spTgt spid="669"/>
                                        </p:tgtEl>
                                      </p:cBhvr>
                                    </p:animEffect>
                                  </p:childTnLst>
                                </p:cTn>
                              </p:par>
                              <p:par>
                                <p:cTn id="78" presetID="3" presetClass="entr" presetSubtype="10" fill="hold" nodeType="withEffect">
                                  <p:stCondLst>
                                    <p:cond delay="0"/>
                                  </p:stCondLst>
                                  <p:childTnLst>
                                    <p:set>
                                      <p:cBhvr>
                                        <p:cTn id="79" dur="1" fill="hold">
                                          <p:stCondLst>
                                            <p:cond delay="0"/>
                                          </p:stCondLst>
                                        </p:cTn>
                                        <p:tgtEl>
                                          <p:spTgt spid="684"/>
                                        </p:tgtEl>
                                        <p:attrNameLst>
                                          <p:attrName>style.visibility</p:attrName>
                                        </p:attrNameLst>
                                      </p:cBhvr>
                                      <p:to>
                                        <p:strVal val="visible"/>
                                      </p:to>
                                    </p:set>
                                    <p:animEffect transition="in" filter="blinds(horizontal)">
                                      <p:cBhvr>
                                        <p:cTn id="80" dur="500"/>
                                        <p:tgtEl>
                                          <p:spTgt spid="684"/>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671"/>
                                        </p:tgtEl>
                                        <p:attrNameLst>
                                          <p:attrName>style.visibility</p:attrName>
                                        </p:attrNameLst>
                                      </p:cBhvr>
                                      <p:to>
                                        <p:strVal val="visible"/>
                                      </p:to>
                                    </p:set>
                                    <p:animEffect transition="in" filter="blinds(horizontal)">
                                      <p:cBhvr>
                                        <p:cTn id="83" dur="500"/>
                                        <p:tgtEl>
                                          <p:spTgt spid="671"/>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672"/>
                                        </p:tgtEl>
                                        <p:attrNameLst>
                                          <p:attrName>style.visibility</p:attrName>
                                        </p:attrNameLst>
                                      </p:cBhvr>
                                      <p:to>
                                        <p:strVal val="visible"/>
                                      </p:to>
                                    </p:set>
                                    <p:animEffect transition="in" filter="blinds(horizontal)">
                                      <p:cBhvr>
                                        <p:cTn id="86" dur="500"/>
                                        <p:tgtEl>
                                          <p:spTgt spid="672"/>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664"/>
                                        </p:tgtEl>
                                        <p:attrNameLst>
                                          <p:attrName>style.visibility</p:attrName>
                                        </p:attrNameLst>
                                      </p:cBhvr>
                                      <p:to>
                                        <p:strVal val="visible"/>
                                      </p:to>
                                    </p:set>
                                    <p:animEffect transition="in" filter="blinds(horizontal)">
                                      <p:cBhvr>
                                        <p:cTn id="89" dur="500"/>
                                        <p:tgtEl>
                                          <p:spTgt spid="664"/>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673"/>
                                        </p:tgtEl>
                                        <p:attrNameLst>
                                          <p:attrName>style.visibility</p:attrName>
                                        </p:attrNameLst>
                                      </p:cBhvr>
                                      <p:to>
                                        <p:strVal val="visible"/>
                                      </p:to>
                                    </p:set>
                                    <p:animEffect transition="in" filter="randombar(horizontal)">
                                      <p:cBhvr>
                                        <p:cTn id="92" dur="500"/>
                                        <p:tgtEl>
                                          <p:spTgt spid="673"/>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8"/>
                                        </p:tgtEl>
                                        <p:attrNameLst>
                                          <p:attrName>style.visibility</p:attrName>
                                        </p:attrNameLst>
                                      </p:cBhvr>
                                      <p:to>
                                        <p:strVal val="visible"/>
                                      </p:to>
                                    </p:set>
                                    <p:animEffect transition="in" filter="randombar(horizontal)">
                                      <p:cBhvr>
                                        <p:cTn id="95" dur="500"/>
                                        <p:tgtEl>
                                          <p:spTgt spid="688"/>
                                        </p:tgtEl>
                                      </p:cBhvr>
                                    </p:animEffect>
                                  </p:childTnLst>
                                </p:cTn>
                              </p:par>
                            </p:childTnLst>
                          </p:cTn>
                        </p:par>
                        <p:par>
                          <p:cTn id="96" fill="hold">
                            <p:stCondLst>
                              <p:cond delay="1500"/>
                            </p:stCondLst>
                            <p:childTnLst>
                              <p:par>
                                <p:cTn id="97" presetID="12" presetClass="entr" presetSubtype="4" fill="hold" nodeType="afterEffect">
                                  <p:stCondLst>
                                    <p:cond delay="0"/>
                                  </p:stCondLst>
                                  <p:childTnLst>
                                    <p:set>
                                      <p:cBhvr>
                                        <p:cTn id="98" dur="1" fill="hold">
                                          <p:stCondLst>
                                            <p:cond delay="0"/>
                                          </p:stCondLst>
                                        </p:cTn>
                                        <p:tgtEl>
                                          <p:spTgt spid="689"/>
                                        </p:tgtEl>
                                        <p:attrNameLst>
                                          <p:attrName>style.visibility</p:attrName>
                                        </p:attrNameLst>
                                      </p:cBhvr>
                                      <p:to>
                                        <p:strVal val="visible"/>
                                      </p:to>
                                    </p:set>
                                    <p:anim calcmode="lin" valueType="num">
                                      <p:cBhvr additive="base">
                                        <p:cTn id="99" dur="500"/>
                                        <p:tgtEl>
                                          <p:spTgt spid="689"/>
                                        </p:tgtEl>
                                        <p:attrNameLst>
                                          <p:attrName>ppt_y</p:attrName>
                                        </p:attrNameLst>
                                      </p:cBhvr>
                                      <p:tavLst>
                                        <p:tav tm="0">
                                          <p:val>
                                            <p:strVal val="#ppt_y+#ppt_h*1.125000"/>
                                          </p:val>
                                        </p:tav>
                                        <p:tav tm="100000">
                                          <p:val>
                                            <p:strVal val="#ppt_y"/>
                                          </p:val>
                                        </p:tav>
                                      </p:tavLst>
                                    </p:anim>
                                    <p:animEffect transition="in" filter="wipe(up)">
                                      <p:cBhvr>
                                        <p:cTn id="100" dur="500"/>
                                        <p:tgtEl>
                                          <p:spTgt spid="689"/>
                                        </p:tgtEl>
                                      </p:cBhvr>
                                    </p:animEffect>
                                  </p:childTnLst>
                                </p:cTn>
                              </p:par>
                            </p:childTnLst>
                          </p:cTn>
                        </p:par>
                        <p:par>
                          <p:cTn id="101" fill="hold">
                            <p:stCondLst>
                              <p:cond delay="2000"/>
                            </p:stCondLst>
                            <p:childTnLst>
                              <p:par>
                                <p:cTn id="102" presetID="12" presetClass="entr" presetSubtype="4" fill="hold" nodeType="afterEffect">
                                  <p:stCondLst>
                                    <p:cond delay="0"/>
                                  </p:stCondLst>
                                  <p:childTnLst>
                                    <p:set>
                                      <p:cBhvr>
                                        <p:cTn id="103" dur="1" fill="hold">
                                          <p:stCondLst>
                                            <p:cond delay="0"/>
                                          </p:stCondLst>
                                        </p:cTn>
                                        <p:tgtEl>
                                          <p:spTgt spid="692"/>
                                        </p:tgtEl>
                                        <p:attrNameLst>
                                          <p:attrName>style.visibility</p:attrName>
                                        </p:attrNameLst>
                                      </p:cBhvr>
                                      <p:to>
                                        <p:strVal val="visible"/>
                                      </p:to>
                                    </p:set>
                                    <p:anim calcmode="lin" valueType="num">
                                      <p:cBhvr additive="base">
                                        <p:cTn id="104" dur="500"/>
                                        <p:tgtEl>
                                          <p:spTgt spid="692"/>
                                        </p:tgtEl>
                                        <p:attrNameLst>
                                          <p:attrName>ppt_y</p:attrName>
                                        </p:attrNameLst>
                                      </p:cBhvr>
                                      <p:tavLst>
                                        <p:tav tm="0">
                                          <p:val>
                                            <p:strVal val="#ppt_y+#ppt_h*1.125000"/>
                                          </p:val>
                                        </p:tav>
                                        <p:tav tm="100000">
                                          <p:val>
                                            <p:strVal val="#ppt_y"/>
                                          </p:val>
                                        </p:tav>
                                      </p:tavLst>
                                    </p:anim>
                                    <p:animEffect transition="in" filter="wipe(up)">
                                      <p:cBhvr>
                                        <p:cTn id="105" dur="500"/>
                                        <p:tgtEl>
                                          <p:spTgt spid="692"/>
                                        </p:tgtEl>
                                      </p:cBhvr>
                                    </p:animEffect>
                                  </p:childTnLst>
                                </p:cTn>
                              </p:par>
                            </p:childTnLst>
                          </p:cTn>
                        </p:par>
                        <p:par>
                          <p:cTn id="106" fill="hold">
                            <p:stCondLst>
                              <p:cond delay="2500"/>
                            </p:stCondLst>
                            <p:childTnLst>
                              <p:par>
                                <p:cTn id="107" presetID="12" presetClass="entr" presetSubtype="4" fill="hold" nodeType="afterEffect">
                                  <p:stCondLst>
                                    <p:cond delay="0"/>
                                  </p:stCondLst>
                                  <p:childTnLst>
                                    <p:set>
                                      <p:cBhvr>
                                        <p:cTn id="108" dur="1" fill="hold">
                                          <p:stCondLst>
                                            <p:cond delay="0"/>
                                          </p:stCondLst>
                                        </p:cTn>
                                        <p:tgtEl>
                                          <p:spTgt spid="695"/>
                                        </p:tgtEl>
                                        <p:attrNameLst>
                                          <p:attrName>style.visibility</p:attrName>
                                        </p:attrNameLst>
                                      </p:cBhvr>
                                      <p:to>
                                        <p:strVal val="visible"/>
                                      </p:to>
                                    </p:set>
                                    <p:anim calcmode="lin" valueType="num">
                                      <p:cBhvr additive="base">
                                        <p:cTn id="109" dur="500"/>
                                        <p:tgtEl>
                                          <p:spTgt spid="695"/>
                                        </p:tgtEl>
                                        <p:attrNameLst>
                                          <p:attrName>ppt_y</p:attrName>
                                        </p:attrNameLst>
                                      </p:cBhvr>
                                      <p:tavLst>
                                        <p:tav tm="0">
                                          <p:val>
                                            <p:strVal val="#ppt_y+#ppt_h*1.125000"/>
                                          </p:val>
                                        </p:tav>
                                        <p:tav tm="100000">
                                          <p:val>
                                            <p:strVal val="#ppt_y"/>
                                          </p:val>
                                        </p:tav>
                                      </p:tavLst>
                                    </p:anim>
                                    <p:animEffect transition="in" filter="wipe(up)">
                                      <p:cBhvr>
                                        <p:cTn id="110" dur="500"/>
                                        <p:tgtEl>
                                          <p:spTgt spid="695"/>
                                        </p:tgtEl>
                                      </p:cBhvr>
                                    </p:animEffect>
                                  </p:childTnLst>
                                </p:cTn>
                              </p:par>
                            </p:childTnLst>
                          </p:cTn>
                        </p:par>
                        <p:par>
                          <p:cTn id="111" fill="hold">
                            <p:stCondLst>
                              <p:cond delay="3000"/>
                            </p:stCondLst>
                            <p:childTnLst>
                              <p:par>
                                <p:cTn id="112" presetID="12" presetClass="entr" presetSubtype="4" fill="hold" nodeType="afterEffect">
                                  <p:stCondLst>
                                    <p:cond delay="0"/>
                                  </p:stCondLst>
                                  <p:childTnLst>
                                    <p:set>
                                      <p:cBhvr>
                                        <p:cTn id="113" dur="1" fill="hold">
                                          <p:stCondLst>
                                            <p:cond delay="0"/>
                                          </p:stCondLst>
                                        </p:cTn>
                                        <p:tgtEl>
                                          <p:spTgt spid="698"/>
                                        </p:tgtEl>
                                        <p:attrNameLst>
                                          <p:attrName>style.visibility</p:attrName>
                                        </p:attrNameLst>
                                      </p:cBhvr>
                                      <p:to>
                                        <p:strVal val="visible"/>
                                      </p:to>
                                    </p:set>
                                    <p:anim calcmode="lin" valueType="num">
                                      <p:cBhvr additive="base">
                                        <p:cTn id="114" dur="500"/>
                                        <p:tgtEl>
                                          <p:spTgt spid="698"/>
                                        </p:tgtEl>
                                        <p:attrNameLst>
                                          <p:attrName>ppt_y</p:attrName>
                                        </p:attrNameLst>
                                      </p:cBhvr>
                                      <p:tavLst>
                                        <p:tav tm="0">
                                          <p:val>
                                            <p:strVal val="#ppt_y+#ppt_h*1.125000"/>
                                          </p:val>
                                        </p:tav>
                                        <p:tav tm="100000">
                                          <p:val>
                                            <p:strVal val="#ppt_y"/>
                                          </p:val>
                                        </p:tav>
                                      </p:tavLst>
                                    </p:anim>
                                    <p:animEffect transition="in" filter="wipe(up)">
                                      <p:cBhvr>
                                        <p:cTn id="115" dur="500"/>
                                        <p:tgtEl>
                                          <p:spTgt spid="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 grpId="0" animBg="1"/>
      <p:bldP spid="651" grpId="0" animBg="1"/>
      <p:bldP spid="652" grpId="0" animBg="1"/>
      <p:bldP spid="654" grpId="0" animBg="1"/>
      <p:bldP spid="655" grpId="0" animBg="1"/>
      <p:bldP spid="657" grpId="0" animBg="1"/>
      <p:bldP spid="658" grpId="0" animBg="1"/>
      <p:bldP spid="659" grpId="0" animBg="1"/>
      <p:bldP spid="661" grpId="0" animBg="1"/>
      <p:bldP spid="662" grpId="0" animBg="1"/>
      <p:bldP spid="664" grpId="0" animBg="1"/>
      <p:bldP spid="665" grpId="0" animBg="1"/>
      <p:bldP spid="666" grpId="0" animBg="1"/>
      <p:bldP spid="668" grpId="0" animBg="1"/>
      <p:bldP spid="669" grpId="0" animBg="1"/>
      <p:bldP spid="671" grpId="0" animBg="1"/>
      <p:bldP spid="672" grpId="0" animBg="1"/>
      <p:bldP spid="673" grpId="0" animBg="1"/>
      <p:bldP spid="683" grpId="0" animBg="1"/>
      <p:bldP spid="6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组合 5"/>
          <p:cNvGrpSpPr/>
          <p:nvPr/>
        </p:nvGrpSpPr>
        <p:grpSpPr>
          <a:xfrm>
            <a:off x="0" y="195105"/>
            <a:ext cx="3126179" cy="569433"/>
            <a:chOff x="0" y="194743"/>
            <a:chExt cx="3126179" cy="569433"/>
          </a:xfrm>
        </p:grpSpPr>
        <p:sp>
          <p:nvSpPr>
            <p:cNvPr id="13" name="圆角矩形 12"/>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7"/>
            <p:cNvGrpSpPr/>
            <p:nvPr/>
          </p:nvGrpSpPr>
          <p:grpSpPr>
            <a:xfrm>
              <a:off x="0" y="290669"/>
              <a:ext cx="424561" cy="355906"/>
              <a:chOff x="469900" y="728859"/>
              <a:chExt cx="424561" cy="355906"/>
            </a:xfrm>
          </p:grpSpPr>
          <p:sp>
            <p:nvSpPr>
              <p:cNvPr id="15" name="椭圆 1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3" name="文本框 22"/>
          <p:cNvSpPr txBox="1"/>
          <p:nvPr/>
        </p:nvSpPr>
        <p:spPr>
          <a:xfrm>
            <a:off x="427811" y="279766"/>
            <a:ext cx="249299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培训现状及发展思路</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3" name="组 2"/>
          <p:cNvGrpSpPr/>
          <p:nvPr/>
        </p:nvGrpSpPr>
        <p:grpSpPr>
          <a:xfrm>
            <a:off x="1682499" y="1426379"/>
            <a:ext cx="1848534" cy="4235592"/>
            <a:chOff x="1682499" y="1426379"/>
            <a:chExt cx="1848534" cy="4235592"/>
          </a:xfrm>
        </p:grpSpPr>
        <p:sp>
          <p:nvSpPr>
            <p:cNvPr id="66" name="圆角矩形 65"/>
            <p:cNvSpPr/>
            <p:nvPr/>
          </p:nvSpPr>
          <p:spPr>
            <a:xfrm>
              <a:off x="1682499" y="1426379"/>
              <a:ext cx="184853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4"/>
            <p:cNvGrpSpPr/>
            <p:nvPr/>
          </p:nvGrpSpPr>
          <p:grpSpPr>
            <a:xfrm>
              <a:off x="1874944" y="1614249"/>
              <a:ext cx="1463644" cy="1463644"/>
              <a:chOff x="1727191" y="1736169"/>
              <a:chExt cx="1463644" cy="1463644"/>
            </a:xfrm>
          </p:grpSpPr>
          <p:sp>
            <p:nvSpPr>
              <p:cNvPr id="68" name="椭圆 67"/>
              <p:cNvSpPr/>
              <p:nvPr/>
            </p:nvSpPr>
            <p:spPr>
              <a:xfrm>
                <a:off x="1727191" y="1736169"/>
                <a:ext cx="1463644" cy="1463644"/>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14"/>
              <p:cNvGrpSpPr/>
              <p:nvPr/>
            </p:nvGrpSpPr>
            <p:grpSpPr>
              <a:xfrm>
                <a:off x="1831565" y="1840543"/>
                <a:ext cx="1254894" cy="1254894"/>
                <a:chOff x="4926840" y="1732375"/>
                <a:chExt cx="1656097" cy="1656098"/>
              </a:xfrm>
            </p:grpSpPr>
            <p:sp>
              <p:nvSpPr>
                <p:cNvPr id="70" name="任意多边形 15"/>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1" name="椭圆 70"/>
                <p:cNvSpPr/>
                <p:nvPr/>
              </p:nvSpPr>
              <p:spPr>
                <a:xfrm>
                  <a:off x="5189938" y="1995474"/>
                  <a:ext cx="1129900" cy="1129900"/>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1"/>
            <p:cNvGrpSpPr/>
            <p:nvPr/>
          </p:nvGrpSpPr>
          <p:grpSpPr>
            <a:xfrm>
              <a:off x="2106705" y="2044972"/>
              <a:ext cx="1000117" cy="602195"/>
              <a:chOff x="4123036" y="1134371"/>
              <a:chExt cx="1000117" cy="602195"/>
            </a:xfrm>
          </p:grpSpPr>
          <p:sp>
            <p:nvSpPr>
              <p:cNvPr id="95" name="文本框 94"/>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rgbClr val="FFB850"/>
                    </a:solidFill>
                    <a:latin typeface="Impact" panose="020B0806030902050204" pitchFamily="34" charset="0"/>
                  </a:rPr>
                  <a:t>01</a:t>
                </a:r>
                <a:endParaRPr lang="zh-CN" altLang="en-US" sz="2800" dirty="0">
                  <a:solidFill>
                    <a:srgbClr val="FFB850"/>
                  </a:solidFill>
                  <a:latin typeface="Impact" panose="020B0806030902050204" pitchFamily="34" charset="0"/>
                </a:endParaRPr>
              </a:p>
            </p:txBody>
          </p:sp>
          <p:sp>
            <p:nvSpPr>
              <p:cNvPr id="96" name="文本框 95"/>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rgbClr val="FFB850"/>
                    </a:solidFill>
                    <a:latin typeface="LiHei Pro" panose="020B0500000000000000" pitchFamily="34" charset="-122"/>
                    <a:ea typeface="LiHei Pro" panose="020B0500000000000000" pitchFamily="34" charset="-122"/>
                  </a:rPr>
                  <a:t>OPTION</a:t>
                </a:r>
                <a:endParaRPr lang="zh-CN" altLang="en-US" sz="1000" dirty="0">
                  <a:solidFill>
                    <a:srgbClr val="FFB850"/>
                  </a:solidFill>
                  <a:latin typeface="LiHei Pro" panose="020B0500000000000000" pitchFamily="34" charset="-122"/>
                  <a:ea typeface="LiHei Pro" panose="020B0500000000000000" pitchFamily="34" charset="-122"/>
                </a:endParaRPr>
              </a:p>
            </p:txBody>
          </p:sp>
        </p:grpSp>
        <p:grpSp>
          <p:nvGrpSpPr>
            <p:cNvPr id="106" name="组合 45"/>
            <p:cNvGrpSpPr/>
            <p:nvPr/>
          </p:nvGrpSpPr>
          <p:grpSpPr>
            <a:xfrm>
              <a:off x="1744645" y="3464804"/>
              <a:ext cx="1780467" cy="909879"/>
              <a:chOff x="7488048" y="2621083"/>
              <a:chExt cx="1780467" cy="909879"/>
            </a:xfrm>
          </p:grpSpPr>
          <p:sp>
            <p:nvSpPr>
              <p:cNvPr id="107" name="文本框 106"/>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rPr>
                  <a:t>从业资格培训</a:t>
                </a:r>
                <a:endPar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08" name="文本框 107"/>
              <p:cNvSpPr txBox="1"/>
              <p:nvPr/>
            </p:nvSpPr>
            <p:spPr>
              <a:xfrm>
                <a:off x="7506385" y="2930798"/>
                <a:ext cx="1704572" cy="600164"/>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9" name="矩形 108"/>
            <p:cNvSpPr/>
            <p:nvPr/>
          </p:nvSpPr>
          <p:spPr>
            <a:xfrm>
              <a:off x="1817297" y="4659261"/>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文本框 109"/>
            <p:cNvSpPr txBox="1"/>
            <p:nvPr/>
          </p:nvSpPr>
          <p:spPr>
            <a:xfrm>
              <a:off x="2108730" y="4840948"/>
              <a:ext cx="1000117" cy="584775"/>
            </a:xfrm>
            <a:prstGeom prst="rect">
              <a:avLst/>
            </a:prstGeom>
            <a:noFill/>
          </p:spPr>
          <p:txBody>
            <a:bodyPr wrap="square" rtlCol="0">
              <a:spAutoFit/>
            </a:bodyPr>
            <a:lstStyle/>
            <a:p>
              <a:pPr algn="ctr"/>
              <a:r>
                <a:rPr lang="en-US" altLang="zh-CN" sz="3200" dirty="0">
                  <a:solidFill>
                    <a:srgbClr val="FFB850"/>
                  </a:solidFill>
                  <a:latin typeface="Impact" panose="020B0806030902050204" pitchFamily="34" charset="0"/>
                </a:rPr>
                <a:t>A</a:t>
              </a:r>
              <a:endParaRPr lang="zh-CN" altLang="en-US" sz="3200" dirty="0">
                <a:solidFill>
                  <a:srgbClr val="FFB850"/>
                </a:solidFill>
                <a:latin typeface="Impact" panose="020B0806030902050204" pitchFamily="34" charset="0"/>
              </a:endParaRPr>
            </a:p>
          </p:txBody>
        </p:sp>
      </p:grpSp>
      <p:grpSp>
        <p:nvGrpSpPr>
          <p:cNvPr id="5" name="组 4"/>
          <p:cNvGrpSpPr/>
          <p:nvPr/>
        </p:nvGrpSpPr>
        <p:grpSpPr>
          <a:xfrm>
            <a:off x="6325619" y="1426379"/>
            <a:ext cx="1848534" cy="4235592"/>
            <a:chOff x="6325619" y="1426379"/>
            <a:chExt cx="1848534" cy="4235592"/>
          </a:xfrm>
        </p:grpSpPr>
        <p:sp>
          <p:nvSpPr>
            <p:cNvPr id="74" name="圆角矩形 73"/>
            <p:cNvSpPr/>
            <p:nvPr/>
          </p:nvSpPr>
          <p:spPr>
            <a:xfrm>
              <a:off x="6325619" y="1426379"/>
              <a:ext cx="184853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1"/>
            <p:cNvGrpSpPr/>
            <p:nvPr/>
          </p:nvGrpSpPr>
          <p:grpSpPr>
            <a:xfrm>
              <a:off x="6518064" y="1614249"/>
              <a:ext cx="1463644" cy="1463644"/>
              <a:chOff x="1727191" y="1736169"/>
              <a:chExt cx="1463644" cy="1463644"/>
            </a:xfrm>
          </p:grpSpPr>
          <p:sp>
            <p:nvSpPr>
              <p:cNvPr id="77" name="椭圆 76"/>
              <p:cNvSpPr/>
              <p:nvPr/>
            </p:nvSpPr>
            <p:spPr>
              <a:xfrm>
                <a:off x="1727191" y="1736169"/>
                <a:ext cx="1463644" cy="1463644"/>
              </a:xfrm>
              <a:prstGeom prst="ellipse">
                <a:avLst/>
              </a:prstGeom>
              <a:solidFill>
                <a:srgbClr val="EB8585"/>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3"/>
              <p:cNvGrpSpPr/>
              <p:nvPr/>
            </p:nvGrpSpPr>
            <p:grpSpPr>
              <a:xfrm>
                <a:off x="1831565" y="1840543"/>
                <a:ext cx="1254894" cy="1254894"/>
                <a:chOff x="4926840" y="1732375"/>
                <a:chExt cx="1656097" cy="1656098"/>
              </a:xfrm>
            </p:grpSpPr>
            <p:sp>
              <p:nvSpPr>
                <p:cNvPr id="79" name="任意多边形 74"/>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0" name="椭圆 79"/>
                <p:cNvSpPr/>
                <p:nvPr/>
              </p:nvSpPr>
              <p:spPr>
                <a:xfrm>
                  <a:off x="5189938" y="1995474"/>
                  <a:ext cx="1129900" cy="1129900"/>
                </a:xfrm>
                <a:prstGeom prst="ellipse">
                  <a:avLst/>
                </a:prstGeom>
                <a:solidFill>
                  <a:srgbClr val="EB8585"/>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组合 97"/>
            <p:cNvGrpSpPr/>
            <p:nvPr/>
          </p:nvGrpSpPr>
          <p:grpSpPr>
            <a:xfrm>
              <a:off x="6743990" y="2052598"/>
              <a:ext cx="1000117" cy="602195"/>
              <a:chOff x="4123036" y="1134371"/>
              <a:chExt cx="1000117" cy="602195"/>
            </a:xfrm>
          </p:grpSpPr>
          <p:sp>
            <p:nvSpPr>
              <p:cNvPr id="101" name="文本框 100"/>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rgbClr val="EB8585"/>
                    </a:solidFill>
                    <a:latin typeface="Impact" panose="020B0806030902050204" pitchFamily="34" charset="0"/>
                  </a:rPr>
                  <a:t>03</a:t>
                </a:r>
                <a:endParaRPr lang="zh-CN" altLang="en-US" sz="2800" dirty="0">
                  <a:solidFill>
                    <a:srgbClr val="EB8585"/>
                  </a:solidFill>
                  <a:latin typeface="Impact" panose="020B0806030902050204" pitchFamily="34" charset="0"/>
                </a:endParaRPr>
              </a:p>
            </p:txBody>
          </p:sp>
          <p:sp>
            <p:nvSpPr>
              <p:cNvPr id="102" name="文本框 101"/>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rgbClr val="EB8585"/>
                    </a:solidFill>
                    <a:latin typeface="LiHei Pro" panose="020B0500000000000000" pitchFamily="34" charset="-122"/>
                    <a:ea typeface="LiHei Pro" panose="020B0500000000000000" pitchFamily="34" charset="-122"/>
                  </a:rPr>
                  <a:t>OPTION</a:t>
                </a:r>
                <a:endParaRPr lang="zh-CN" altLang="en-US" sz="1000" dirty="0">
                  <a:solidFill>
                    <a:srgbClr val="EB8585"/>
                  </a:solidFill>
                  <a:latin typeface="LiHei Pro" panose="020B0500000000000000" pitchFamily="34" charset="-122"/>
                  <a:ea typeface="LiHei Pro" panose="020B0500000000000000" pitchFamily="34" charset="-122"/>
                </a:endParaRPr>
              </a:p>
            </p:txBody>
          </p:sp>
        </p:grpSp>
        <p:grpSp>
          <p:nvGrpSpPr>
            <p:cNvPr id="111" name="组合 50"/>
            <p:cNvGrpSpPr/>
            <p:nvPr/>
          </p:nvGrpSpPr>
          <p:grpSpPr>
            <a:xfrm>
              <a:off x="6391320" y="3464804"/>
              <a:ext cx="1780467" cy="909879"/>
              <a:chOff x="7488048" y="2621083"/>
              <a:chExt cx="1780467" cy="909879"/>
            </a:xfrm>
          </p:grpSpPr>
          <p:sp>
            <p:nvSpPr>
              <p:cNvPr id="112" name="文本框 111"/>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rPr>
                  <a:t>培训资源配备</a:t>
                </a:r>
                <a:endPar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13" name="文本框 112"/>
              <p:cNvSpPr txBox="1"/>
              <p:nvPr/>
            </p:nvSpPr>
            <p:spPr>
              <a:xfrm>
                <a:off x="7506385" y="2930798"/>
                <a:ext cx="1704572" cy="600164"/>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4" name="矩形 113"/>
            <p:cNvSpPr/>
            <p:nvPr/>
          </p:nvSpPr>
          <p:spPr>
            <a:xfrm>
              <a:off x="6463972" y="4659261"/>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文本框 114"/>
            <p:cNvSpPr txBox="1"/>
            <p:nvPr/>
          </p:nvSpPr>
          <p:spPr>
            <a:xfrm>
              <a:off x="6755405" y="4840948"/>
              <a:ext cx="1000117" cy="584775"/>
            </a:xfrm>
            <a:prstGeom prst="rect">
              <a:avLst/>
            </a:prstGeom>
            <a:noFill/>
          </p:spPr>
          <p:txBody>
            <a:bodyPr wrap="square" rtlCol="0">
              <a:spAutoFit/>
            </a:bodyPr>
            <a:lstStyle/>
            <a:p>
              <a:pPr algn="ctr"/>
              <a:r>
                <a:rPr lang="en-US" altLang="zh-CN" sz="3200" dirty="0">
                  <a:solidFill>
                    <a:srgbClr val="E87071"/>
                  </a:solidFill>
                  <a:latin typeface="Impact" panose="020B0806030902050204" pitchFamily="34" charset="0"/>
                </a:rPr>
                <a:t>C</a:t>
              </a:r>
              <a:endParaRPr lang="zh-CN" altLang="en-US" sz="3200" dirty="0">
                <a:solidFill>
                  <a:srgbClr val="E87071"/>
                </a:solidFill>
                <a:latin typeface="Impact" panose="020B0806030902050204" pitchFamily="34" charset="0"/>
              </a:endParaRPr>
            </a:p>
          </p:txBody>
        </p:sp>
      </p:grpSp>
      <p:grpSp>
        <p:nvGrpSpPr>
          <p:cNvPr id="4" name="组 3"/>
          <p:cNvGrpSpPr/>
          <p:nvPr/>
        </p:nvGrpSpPr>
        <p:grpSpPr>
          <a:xfrm>
            <a:off x="3990271" y="1426379"/>
            <a:ext cx="1848534" cy="4235592"/>
            <a:chOff x="3990271" y="1426379"/>
            <a:chExt cx="1848534" cy="4235592"/>
          </a:xfrm>
        </p:grpSpPr>
        <p:sp>
          <p:nvSpPr>
            <p:cNvPr id="73" name="圆角矩形 72"/>
            <p:cNvSpPr/>
            <p:nvPr/>
          </p:nvSpPr>
          <p:spPr>
            <a:xfrm>
              <a:off x="3990271" y="1426379"/>
              <a:ext cx="184853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77"/>
            <p:cNvGrpSpPr/>
            <p:nvPr/>
          </p:nvGrpSpPr>
          <p:grpSpPr>
            <a:xfrm>
              <a:off x="4182716" y="4023624"/>
              <a:ext cx="1463644" cy="1463644"/>
              <a:chOff x="1727191" y="1736169"/>
              <a:chExt cx="1463644" cy="1463644"/>
            </a:xfrm>
          </p:grpSpPr>
          <p:sp>
            <p:nvSpPr>
              <p:cNvPr id="83" name="椭圆 82"/>
              <p:cNvSpPr/>
              <p:nvPr/>
            </p:nvSpPr>
            <p:spPr>
              <a:xfrm>
                <a:off x="1727191" y="1736169"/>
                <a:ext cx="1463644" cy="1463644"/>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79"/>
              <p:cNvGrpSpPr/>
              <p:nvPr/>
            </p:nvGrpSpPr>
            <p:grpSpPr>
              <a:xfrm>
                <a:off x="1831565" y="1840543"/>
                <a:ext cx="1254894" cy="1254894"/>
                <a:chOff x="4926840" y="1732375"/>
                <a:chExt cx="1656097" cy="1656098"/>
              </a:xfrm>
            </p:grpSpPr>
            <p:sp>
              <p:nvSpPr>
                <p:cNvPr id="85" name="任意多边形 80"/>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6" name="椭圆 85"/>
                <p:cNvSpPr/>
                <p:nvPr/>
              </p:nvSpPr>
              <p:spPr>
                <a:xfrm>
                  <a:off x="5189938" y="1995474"/>
                  <a:ext cx="1129900" cy="1129900"/>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7" name="组合 94"/>
            <p:cNvGrpSpPr/>
            <p:nvPr/>
          </p:nvGrpSpPr>
          <p:grpSpPr>
            <a:xfrm>
              <a:off x="4414477" y="4454347"/>
              <a:ext cx="1000117" cy="602195"/>
              <a:chOff x="4123036" y="1134371"/>
              <a:chExt cx="1000117" cy="602195"/>
            </a:xfrm>
          </p:grpSpPr>
          <p:sp>
            <p:nvSpPr>
              <p:cNvPr id="98" name="文本框 97"/>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rgbClr val="01ACBE"/>
                    </a:solidFill>
                    <a:latin typeface="Impact" panose="020B0806030902050204" pitchFamily="34" charset="0"/>
                  </a:rPr>
                  <a:t>02</a:t>
                </a:r>
                <a:endParaRPr lang="zh-CN" altLang="en-US" sz="2800" dirty="0">
                  <a:solidFill>
                    <a:srgbClr val="01ACBE"/>
                  </a:solidFill>
                  <a:latin typeface="Impact" panose="020B0806030902050204" pitchFamily="34" charset="0"/>
                </a:endParaRPr>
              </a:p>
            </p:txBody>
          </p:sp>
          <p:sp>
            <p:nvSpPr>
              <p:cNvPr id="99" name="文本框 98"/>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rgbClr val="01ACBE"/>
                    </a:solidFill>
                    <a:latin typeface="LiHei Pro" panose="020B0500000000000000" pitchFamily="34" charset="-122"/>
                    <a:ea typeface="LiHei Pro" panose="020B0500000000000000" pitchFamily="34" charset="-122"/>
                  </a:rPr>
                  <a:t>OPTION</a:t>
                </a:r>
                <a:endParaRPr lang="zh-CN" altLang="en-US" sz="1000" dirty="0">
                  <a:solidFill>
                    <a:srgbClr val="01ACBE"/>
                  </a:solidFill>
                  <a:latin typeface="LiHei Pro" panose="020B0500000000000000" pitchFamily="34" charset="-122"/>
                  <a:ea typeface="LiHei Pro" panose="020B0500000000000000" pitchFamily="34" charset="-122"/>
                </a:endParaRPr>
              </a:p>
            </p:txBody>
          </p:sp>
        </p:grpSp>
        <p:grpSp>
          <p:nvGrpSpPr>
            <p:cNvPr id="116" name="组合 55"/>
            <p:cNvGrpSpPr/>
            <p:nvPr/>
          </p:nvGrpSpPr>
          <p:grpSpPr>
            <a:xfrm>
              <a:off x="4043469" y="2767574"/>
              <a:ext cx="1780467" cy="909879"/>
              <a:chOff x="7488048" y="2621083"/>
              <a:chExt cx="1780467" cy="909879"/>
            </a:xfrm>
          </p:grpSpPr>
          <p:sp>
            <p:nvSpPr>
              <p:cNvPr id="117" name="文本框 116"/>
              <p:cNvSpPr txBox="1"/>
              <p:nvPr/>
            </p:nvSpPr>
            <p:spPr>
              <a:xfrm>
                <a:off x="7488048" y="2621083"/>
                <a:ext cx="1780467" cy="400110"/>
              </a:xfrm>
              <a:prstGeom prst="rect">
                <a:avLst/>
              </a:prstGeom>
              <a:noFill/>
            </p:spPr>
            <p:txBody>
              <a:bodyPr wrap="square" rtlCol="0">
                <a:spAutoFit/>
              </a:bodyPr>
              <a:lstStyle/>
              <a:p>
                <a:pPr algn="ctr"/>
                <a:r>
                  <a:rPr lang="zh-CN" altLang="en-US" sz="2000">
                    <a:solidFill>
                      <a:schemeClr val="tx1">
                        <a:lumMod val="50000"/>
                        <a:lumOff val="50000"/>
                      </a:schemeClr>
                    </a:solidFill>
                    <a:latin typeface="时尚中黑简体" panose="01010104010101010101" pitchFamily="2" charset="-122"/>
                    <a:ea typeface="时尚中黑简体" panose="01010104010101010101" pitchFamily="2" charset="-122"/>
                  </a:rPr>
                  <a:t>导师制培训</a:t>
                </a:r>
                <a:endPar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18" name="文本框 117"/>
              <p:cNvSpPr txBox="1"/>
              <p:nvPr/>
            </p:nvSpPr>
            <p:spPr>
              <a:xfrm>
                <a:off x="7506385" y="2930798"/>
                <a:ext cx="1704572" cy="600164"/>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9" name="矩形 118"/>
            <p:cNvSpPr/>
            <p:nvPr/>
          </p:nvSpPr>
          <p:spPr>
            <a:xfrm>
              <a:off x="4116121" y="2399931"/>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文本框 119"/>
            <p:cNvSpPr txBox="1"/>
            <p:nvPr/>
          </p:nvSpPr>
          <p:spPr>
            <a:xfrm>
              <a:off x="4407554" y="1735798"/>
              <a:ext cx="1000117" cy="584775"/>
            </a:xfrm>
            <a:prstGeom prst="rect">
              <a:avLst/>
            </a:prstGeom>
            <a:noFill/>
          </p:spPr>
          <p:txBody>
            <a:bodyPr wrap="square" rtlCol="0">
              <a:spAutoFit/>
            </a:bodyPr>
            <a:lstStyle/>
            <a:p>
              <a:pPr algn="ctr"/>
              <a:r>
                <a:rPr lang="en-US" altLang="zh-CN" sz="3200" dirty="0">
                  <a:solidFill>
                    <a:srgbClr val="01ACBE"/>
                  </a:solidFill>
                  <a:latin typeface="Impact" panose="020B0806030902050204" pitchFamily="34" charset="0"/>
                </a:rPr>
                <a:t>B</a:t>
              </a:r>
              <a:endParaRPr lang="zh-CN" altLang="en-US" sz="3200" dirty="0">
                <a:solidFill>
                  <a:srgbClr val="01ACBE"/>
                </a:solidFill>
                <a:latin typeface="Impact" panose="020B0806030902050204" pitchFamily="34" charset="0"/>
              </a:endParaRPr>
            </a:p>
          </p:txBody>
        </p:sp>
      </p:grpSp>
      <p:grpSp>
        <p:nvGrpSpPr>
          <p:cNvPr id="6" name="组 5"/>
          <p:cNvGrpSpPr/>
          <p:nvPr/>
        </p:nvGrpSpPr>
        <p:grpSpPr>
          <a:xfrm>
            <a:off x="8660967" y="1426379"/>
            <a:ext cx="1848534" cy="4235592"/>
            <a:chOff x="8660967" y="1426379"/>
            <a:chExt cx="1848534" cy="4235592"/>
          </a:xfrm>
        </p:grpSpPr>
        <p:sp>
          <p:nvSpPr>
            <p:cNvPr id="75" name="圆角矩形 74"/>
            <p:cNvSpPr/>
            <p:nvPr/>
          </p:nvSpPr>
          <p:spPr>
            <a:xfrm>
              <a:off x="8660967" y="1426379"/>
              <a:ext cx="184853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3"/>
            <p:cNvGrpSpPr/>
            <p:nvPr/>
          </p:nvGrpSpPr>
          <p:grpSpPr>
            <a:xfrm>
              <a:off x="8853412" y="4023624"/>
              <a:ext cx="1463644" cy="1463644"/>
              <a:chOff x="1727191" y="1736169"/>
              <a:chExt cx="1463644" cy="1463644"/>
            </a:xfrm>
          </p:grpSpPr>
          <p:sp>
            <p:nvSpPr>
              <p:cNvPr id="89" name="椭圆 88"/>
              <p:cNvSpPr/>
              <p:nvPr/>
            </p:nvSpPr>
            <p:spPr>
              <a:xfrm>
                <a:off x="1727191" y="1736169"/>
                <a:ext cx="1463644" cy="1463644"/>
              </a:xfrm>
              <a:prstGeom prst="ellipse">
                <a:avLst/>
              </a:prstGeom>
              <a:solidFill>
                <a:srgbClr val="663A77"/>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5"/>
              <p:cNvGrpSpPr/>
              <p:nvPr/>
            </p:nvGrpSpPr>
            <p:grpSpPr>
              <a:xfrm>
                <a:off x="1831565" y="1840543"/>
                <a:ext cx="1254894" cy="1254894"/>
                <a:chOff x="4926840" y="1732375"/>
                <a:chExt cx="1656097" cy="1656098"/>
              </a:xfrm>
            </p:grpSpPr>
            <p:sp>
              <p:nvSpPr>
                <p:cNvPr id="91" name="任意多边形 8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2" name="椭圆 91"/>
                <p:cNvSpPr/>
                <p:nvPr/>
              </p:nvSpPr>
              <p:spPr>
                <a:xfrm>
                  <a:off x="5189938" y="1995474"/>
                  <a:ext cx="1129900" cy="1129900"/>
                </a:xfrm>
                <a:prstGeom prst="ellipse">
                  <a:avLst/>
                </a:prstGeom>
                <a:solidFill>
                  <a:srgbClr val="663A77"/>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组合 100"/>
            <p:cNvGrpSpPr/>
            <p:nvPr/>
          </p:nvGrpSpPr>
          <p:grpSpPr>
            <a:xfrm>
              <a:off x="9085173" y="4454347"/>
              <a:ext cx="1000117" cy="602195"/>
              <a:chOff x="4123036" y="1134371"/>
              <a:chExt cx="1000117" cy="602195"/>
            </a:xfrm>
          </p:grpSpPr>
          <p:sp>
            <p:nvSpPr>
              <p:cNvPr id="104" name="文本框 103"/>
              <p:cNvSpPr txBox="1"/>
              <p:nvPr/>
            </p:nvSpPr>
            <p:spPr>
              <a:xfrm>
                <a:off x="4123036" y="1134371"/>
                <a:ext cx="1000117" cy="523220"/>
              </a:xfrm>
              <a:prstGeom prst="rect">
                <a:avLst/>
              </a:prstGeom>
              <a:noFill/>
            </p:spPr>
            <p:txBody>
              <a:bodyPr wrap="square" rtlCol="0">
                <a:spAutoFit/>
              </a:bodyPr>
              <a:lstStyle/>
              <a:p>
                <a:pPr algn="ctr"/>
                <a:r>
                  <a:rPr lang="en-US" altLang="zh-CN" sz="2800">
                    <a:solidFill>
                      <a:srgbClr val="663A77"/>
                    </a:solidFill>
                    <a:latin typeface="Impact" panose="020B0806030902050204" pitchFamily="34" charset="0"/>
                  </a:rPr>
                  <a:t>04</a:t>
                </a:r>
                <a:endParaRPr lang="zh-CN" altLang="en-US" sz="2800" dirty="0">
                  <a:solidFill>
                    <a:srgbClr val="663A77"/>
                  </a:solidFill>
                  <a:latin typeface="Impact" panose="020B0806030902050204" pitchFamily="34" charset="0"/>
                </a:endParaRPr>
              </a:p>
            </p:txBody>
          </p:sp>
          <p:sp>
            <p:nvSpPr>
              <p:cNvPr id="105" name="文本框 104"/>
              <p:cNvSpPr txBox="1"/>
              <p:nvPr/>
            </p:nvSpPr>
            <p:spPr>
              <a:xfrm>
                <a:off x="4200032" y="1490345"/>
                <a:ext cx="895896" cy="246221"/>
              </a:xfrm>
              <a:prstGeom prst="rect">
                <a:avLst/>
              </a:prstGeom>
              <a:noFill/>
            </p:spPr>
            <p:txBody>
              <a:bodyPr wrap="square" rtlCol="0">
                <a:spAutoFit/>
              </a:bodyPr>
              <a:lstStyle/>
              <a:p>
                <a:pPr algn="ctr"/>
                <a:r>
                  <a:rPr lang="en-US" altLang="zh-CN" sz="1000" dirty="0">
                    <a:solidFill>
                      <a:srgbClr val="663A77"/>
                    </a:solidFill>
                    <a:latin typeface="LiHei Pro" panose="020B0500000000000000" pitchFamily="34" charset="-122"/>
                    <a:ea typeface="LiHei Pro" panose="020B0500000000000000" pitchFamily="34" charset="-122"/>
                  </a:rPr>
                  <a:t>OPTION</a:t>
                </a:r>
                <a:endParaRPr lang="zh-CN" altLang="en-US" sz="1000" dirty="0">
                  <a:solidFill>
                    <a:srgbClr val="663A77"/>
                  </a:solidFill>
                  <a:latin typeface="LiHei Pro" panose="020B0500000000000000" pitchFamily="34" charset="-122"/>
                  <a:ea typeface="LiHei Pro" panose="020B0500000000000000" pitchFamily="34" charset="-122"/>
                </a:endParaRPr>
              </a:p>
            </p:txBody>
          </p:sp>
        </p:grpSp>
        <p:grpSp>
          <p:nvGrpSpPr>
            <p:cNvPr id="121" name="组合 60"/>
            <p:cNvGrpSpPr/>
            <p:nvPr/>
          </p:nvGrpSpPr>
          <p:grpSpPr>
            <a:xfrm>
              <a:off x="8714733" y="2767574"/>
              <a:ext cx="1780467" cy="909879"/>
              <a:chOff x="7488048" y="2621083"/>
              <a:chExt cx="1780467" cy="909879"/>
            </a:xfrm>
          </p:grpSpPr>
          <p:sp>
            <p:nvSpPr>
              <p:cNvPr id="122" name="文本框 121"/>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rPr>
                  <a:t>辅助培训制度</a:t>
                </a:r>
                <a:endParaRPr lang="zh-CN" altLang="en-US" sz="20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23" name="文本框 122"/>
              <p:cNvSpPr txBox="1"/>
              <p:nvPr/>
            </p:nvSpPr>
            <p:spPr>
              <a:xfrm>
                <a:off x="7506385" y="2930798"/>
                <a:ext cx="1704572" cy="600164"/>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24" name="矩形 123"/>
            <p:cNvSpPr/>
            <p:nvPr/>
          </p:nvSpPr>
          <p:spPr>
            <a:xfrm>
              <a:off x="8787385" y="2399931"/>
              <a:ext cx="1576392"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框 124"/>
            <p:cNvSpPr txBox="1"/>
            <p:nvPr/>
          </p:nvSpPr>
          <p:spPr>
            <a:xfrm>
              <a:off x="9078818" y="1735798"/>
              <a:ext cx="1000117" cy="584775"/>
            </a:xfrm>
            <a:prstGeom prst="rect">
              <a:avLst/>
            </a:prstGeom>
            <a:noFill/>
          </p:spPr>
          <p:txBody>
            <a:bodyPr wrap="square" rtlCol="0">
              <a:spAutoFit/>
            </a:bodyPr>
            <a:lstStyle/>
            <a:p>
              <a:pPr algn="ctr"/>
              <a:r>
                <a:rPr lang="en-US" altLang="zh-CN" sz="3200" dirty="0">
                  <a:solidFill>
                    <a:srgbClr val="663A77"/>
                  </a:solidFill>
                  <a:latin typeface="Impact" panose="020B0806030902050204" pitchFamily="34" charset="0"/>
                </a:rPr>
                <a:t>D</a:t>
              </a:r>
              <a:endParaRPr lang="zh-CN" altLang="en-US" sz="3200" dirty="0">
                <a:solidFill>
                  <a:srgbClr val="663A77"/>
                </a:solidFill>
                <a:latin typeface="Impact" panose="020B0806030902050204" pitchFamily="34" charset="0"/>
              </a:endParaRPr>
            </a:p>
          </p:txBody>
        </p:sp>
      </p:grpSp>
      <p:grpSp>
        <p:nvGrpSpPr>
          <p:cNvPr id="2" name="组 1"/>
          <p:cNvGrpSpPr/>
          <p:nvPr/>
        </p:nvGrpSpPr>
        <p:grpSpPr>
          <a:xfrm>
            <a:off x="1460182" y="1197220"/>
            <a:ext cx="9314386" cy="4688230"/>
            <a:chOff x="1460182" y="1197220"/>
            <a:chExt cx="9314386" cy="4688230"/>
          </a:xfrm>
        </p:grpSpPr>
        <p:sp>
          <p:nvSpPr>
            <p:cNvPr id="127" name="椭圆 7"/>
            <p:cNvSpPr/>
            <p:nvPr/>
          </p:nvSpPr>
          <p:spPr>
            <a:xfrm>
              <a:off x="1460182" y="1197220"/>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7"/>
            <p:cNvSpPr/>
            <p:nvPr/>
          </p:nvSpPr>
          <p:spPr>
            <a:xfrm>
              <a:off x="6106855" y="1197220"/>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7"/>
            <p:cNvSpPr/>
            <p:nvPr/>
          </p:nvSpPr>
          <p:spPr>
            <a:xfrm flipV="1">
              <a:off x="3784872" y="4730362"/>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7"/>
            <p:cNvSpPr/>
            <p:nvPr/>
          </p:nvSpPr>
          <p:spPr>
            <a:xfrm flipV="1">
              <a:off x="8464392" y="4730362"/>
              <a:ext cx="2310176"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2"/>
            <p:cNvCxnSpPr/>
            <p:nvPr/>
          </p:nvCxnSpPr>
          <p:spPr>
            <a:xfrm>
              <a:off x="1460182" y="2346070"/>
              <a:ext cx="0" cy="283746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2" name="直接连接符 115"/>
            <p:cNvCxnSpPr>
              <a:stCxn id="72" idx="2"/>
            </p:cNvCxnSpPr>
            <p:nvPr/>
          </p:nvCxnSpPr>
          <p:spPr>
            <a:xfrm>
              <a:off x="3770358" y="2352308"/>
              <a:ext cx="14514" cy="2378054"/>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3" name="直接连接符 116"/>
            <p:cNvCxnSpPr/>
            <p:nvPr/>
          </p:nvCxnSpPr>
          <p:spPr>
            <a:xfrm flipH="1">
              <a:off x="6095048" y="2352308"/>
              <a:ext cx="11807" cy="2378054"/>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4" name="直接连接符 117"/>
            <p:cNvCxnSpPr/>
            <p:nvPr/>
          </p:nvCxnSpPr>
          <p:spPr>
            <a:xfrm>
              <a:off x="8417031" y="2352308"/>
              <a:ext cx="47361" cy="2378054"/>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35" name="直接连接符 118"/>
            <p:cNvCxnSpPr/>
            <p:nvPr/>
          </p:nvCxnSpPr>
          <p:spPr>
            <a:xfrm>
              <a:off x="10754293" y="2273500"/>
              <a:ext cx="20275" cy="2456862"/>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 presetClass="entr" presetSubtype="4" decel="5000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1" decel="5000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0-#ppt_h/2"/>
                                          </p:val>
                                        </p:tav>
                                        <p:tav tm="100000">
                                          <p:val>
                                            <p:strVal val="#ppt_y"/>
                                          </p:val>
                                        </p:tav>
                                      </p:tavLst>
                                    </p:anim>
                                  </p:childTnLst>
                                </p:cTn>
                              </p:par>
                              <p:par>
                                <p:cTn id="16" presetID="2" presetClass="entr" presetSubtype="4" decel="5000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1" decel="5000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000" fill="hold"/>
                                        <p:tgtEl>
                                          <p:spTgt spid="6"/>
                                        </p:tgtEl>
                                        <p:attrNameLst>
                                          <p:attrName>ppt_x</p:attrName>
                                        </p:attrNameLst>
                                      </p:cBhvr>
                                      <p:tavLst>
                                        <p:tav tm="0">
                                          <p:val>
                                            <p:strVal val="#ppt_x"/>
                                          </p:val>
                                        </p:tav>
                                        <p:tav tm="100000">
                                          <p:val>
                                            <p:strVal val="#ppt_x"/>
                                          </p:val>
                                        </p:tav>
                                      </p:tavLst>
                                    </p:anim>
                                    <p:anim calcmode="lin" valueType="num">
                                      <p:cBhvr additive="base">
                                        <p:cTn id="23"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人员配置</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人员发展</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solidFill>
            <a:srgbClr val="2298A2"/>
          </a:solid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solidFill>
                <a:latin typeface="Source Han Sans CN Normal" charset="-122"/>
                <a:ea typeface="Source Han Sans CN Normal" charset="-122"/>
                <a:cs typeface="Source Han Sans CN Normal" charset="-122"/>
              </a:rPr>
              <a:t>薪酬福利</a:t>
            </a:r>
            <a:endParaRPr kumimoji="1" lang="zh-CN" altLang="en-US" sz="1400" b="1" dirty="0">
              <a:solidFill>
                <a:schemeClr val="bg1"/>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劳动关系</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行政事务</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par>
                                <p:cTn id="93" presetID="26" presetClass="emph" presetSubtype="0" fill="hold" grpId="1" nodeType="withEffect">
                                  <p:stCondLst>
                                    <p:cond delay="500"/>
                                  </p:stCondLst>
                                  <p:childTnLst>
                                    <p:animEffect transition="out" filter="fade">
                                      <p:cBhvr>
                                        <p:cTn id="94" dur="1000" tmFilter="0, 0; .2, .5; .8, .5; 1, 0"/>
                                        <p:tgtEl>
                                          <p:spTgt spid="24"/>
                                        </p:tgtEl>
                                      </p:cBhvr>
                                    </p:animEffect>
                                    <p:animScale>
                                      <p:cBhvr>
                                        <p:cTn id="95" dur="50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animBg="1"/>
      <p:bldP spid="24" grpId="1" animBg="1"/>
      <p:bldP spid="25" grpId="0"/>
      <p:bldP spid="27" grpId="0" animBg="1"/>
      <p:bldP spid="28" grpId="0" animBg="1"/>
      <p:bldP spid="29" grpId="0" animBg="1"/>
      <p:bldP spid="30" grpId="0" animBg="1"/>
      <p:bldP spid="31" grpId="0"/>
      <p:bldP spid="52" grpId="0" animBg="1"/>
      <p:bldP spid="53" grpId="0" animBg="1"/>
      <p:bldP spid="60" grpId="0" animBg="1"/>
      <p:bldP spid="61" grpId="0" animBg="1"/>
      <p:bldP spid="6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 name="组合 5"/>
          <p:cNvGrpSpPr/>
          <p:nvPr/>
        </p:nvGrpSpPr>
        <p:grpSpPr>
          <a:xfrm>
            <a:off x="0" y="195105"/>
            <a:ext cx="3126179" cy="569433"/>
            <a:chOff x="0" y="194743"/>
            <a:chExt cx="3126179" cy="569433"/>
          </a:xfrm>
        </p:grpSpPr>
        <p:sp>
          <p:nvSpPr>
            <p:cNvPr id="12" name="圆角矩形 11"/>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组合 7"/>
            <p:cNvGrpSpPr/>
            <p:nvPr/>
          </p:nvGrpSpPr>
          <p:grpSpPr>
            <a:xfrm>
              <a:off x="0" y="290669"/>
              <a:ext cx="424561" cy="355906"/>
              <a:chOff x="469900" y="728859"/>
              <a:chExt cx="424561" cy="355906"/>
            </a:xfrm>
          </p:grpSpPr>
          <p:sp>
            <p:nvSpPr>
              <p:cNvPr id="14" name="椭圆 13"/>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2" name="文本框 21"/>
          <p:cNvSpPr txBox="1"/>
          <p:nvPr/>
        </p:nvSpPr>
        <p:spPr>
          <a:xfrm>
            <a:off x="427811" y="279766"/>
            <a:ext cx="223651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薪酬制度改善思路</a:t>
            </a:r>
            <a:endParaRPr kumimoji="1" lang="zh-CN" altLang="en-US" sz="2000" b="1" dirty="0">
              <a:solidFill>
                <a:schemeClr val="bg1"/>
              </a:solidFill>
              <a:latin typeface="Source Han Sans CN" charset="-122"/>
              <a:ea typeface="Source Han Sans CN" charset="-122"/>
              <a:cs typeface="Source Han Sans CN" charset="-122"/>
            </a:endParaRPr>
          </a:p>
        </p:txBody>
      </p:sp>
      <p:sp>
        <p:nvSpPr>
          <p:cNvPr id="85" name="矩形 84"/>
          <p:cNvSpPr/>
          <p:nvPr/>
        </p:nvSpPr>
        <p:spPr>
          <a:xfrm flipH="1">
            <a:off x="10276470" y="1825515"/>
            <a:ext cx="161310" cy="3606910"/>
          </a:xfrm>
          <a:prstGeom prst="rect">
            <a:avLst/>
          </a:prstGeom>
          <a:gradFill>
            <a:gsLst>
              <a:gs pos="45000">
                <a:schemeClr val="tx1">
                  <a:alpha val="10000"/>
                </a:schemeClr>
              </a:gs>
              <a:gs pos="100000">
                <a:schemeClr val="tx1">
                  <a:alpha val="34000"/>
                </a:schemeClr>
              </a:gs>
              <a:gs pos="0">
                <a:srgbClr val="E2E2E2">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Freeform 5"/>
          <p:cNvSpPr/>
          <p:nvPr/>
        </p:nvSpPr>
        <p:spPr bwMode="auto">
          <a:xfrm>
            <a:off x="8589599"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adFill>
            <a:gsLst>
              <a:gs pos="0">
                <a:srgbClr val="663A77"/>
              </a:gs>
              <a:gs pos="100000">
                <a:srgbClr val="A26CB8"/>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87" name="图片 86"/>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a:stretch>
            <a:fillRect/>
          </a:stretch>
        </p:blipFill>
        <p:spPr>
          <a:xfrm rot="5400000">
            <a:off x="6076879" y="3482347"/>
            <a:ext cx="5312030" cy="286336"/>
          </a:xfrm>
          <a:prstGeom prst="rect">
            <a:avLst/>
          </a:prstGeom>
        </p:spPr>
      </p:pic>
      <p:grpSp>
        <p:nvGrpSpPr>
          <p:cNvPr id="88" name="组合 86"/>
          <p:cNvGrpSpPr/>
          <p:nvPr/>
        </p:nvGrpSpPr>
        <p:grpSpPr>
          <a:xfrm>
            <a:off x="10024695" y="3193380"/>
            <a:ext cx="867068" cy="864270"/>
            <a:chOff x="6462235" y="1620217"/>
            <a:chExt cx="1872944" cy="1866900"/>
          </a:xfrm>
        </p:grpSpPr>
        <p:sp>
          <p:nvSpPr>
            <p:cNvPr id="89" name="任意多边形 95"/>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0" name="椭圆 89"/>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91" name="椭圆 90"/>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2" name="文本框 91"/>
          <p:cNvSpPr txBox="1"/>
          <p:nvPr/>
        </p:nvSpPr>
        <p:spPr>
          <a:xfrm>
            <a:off x="9936016" y="3300033"/>
            <a:ext cx="1041627" cy="646331"/>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latin typeface="Impact" panose="020B0806030902050204" pitchFamily="34" charset="0"/>
              </a:rPr>
              <a:t>4</a:t>
            </a:r>
            <a:endParaRPr lang="zh-CN" altLang="en-US" sz="3600" dirty="0">
              <a:solidFill>
                <a:prstClr val="white"/>
              </a:solidFill>
              <a:effectLst>
                <a:outerShdw blurRad="50800" dist="38100" dir="2700000" algn="tl" rotWithShape="0">
                  <a:prstClr val="black">
                    <a:alpha val="40000"/>
                  </a:prstClr>
                </a:outerShdw>
              </a:effectLst>
              <a:latin typeface="Impact" panose="020B0806030902050204" pitchFamily="34" charset="0"/>
            </a:endParaRPr>
          </a:p>
        </p:txBody>
      </p:sp>
      <p:sp>
        <p:nvSpPr>
          <p:cNvPr id="93" name="文本框 92"/>
          <p:cNvSpPr txBox="1"/>
          <p:nvPr/>
        </p:nvSpPr>
        <p:spPr>
          <a:xfrm>
            <a:off x="8990234" y="3429007"/>
            <a:ext cx="914708"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STEP</a:t>
            </a:r>
            <a:endParaRPr lang="zh-CN" altLang="en-US" sz="2800" dirty="0">
              <a:solidFill>
                <a:prstClr val="white"/>
              </a:solidFill>
              <a:latin typeface="Impact" panose="020B0806030902050204" pitchFamily="34" charset="0"/>
            </a:endParaRPr>
          </a:p>
        </p:txBody>
      </p:sp>
      <p:grpSp>
        <p:nvGrpSpPr>
          <p:cNvPr id="94" name="组合 90"/>
          <p:cNvGrpSpPr/>
          <p:nvPr/>
        </p:nvGrpSpPr>
        <p:grpSpPr>
          <a:xfrm>
            <a:off x="8736505" y="2023602"/>
            <a:ext cx="1725052" cy="820535"/>
            <a:chOff x="3451161" y="3849925"/>
            <a:chExt cx="1725052" cy="820535"/>
          </a:xfrm>
        </p:grpSpPr>
        <p:sp>
          <p:nvSpPr>
            <p:cNvPr id="95" name="文本框 94"/>
            <p:cNvSpPr txBox="1"/>
            <p:nvPr/>
          </p:nvSpPr>
          <p:spPr>
            <a:xfrm>
              <a:off x="3451161" y="3849925"/>
              <a:ext cx="1725052"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薪酬管理制度</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96" name="文本框 95"/>
            <p:cNvSpPr txBox="1"/>
            <p:nvPr/>
          </p:nvSpPr>
          <p:spPr>
            <a:xfrm>
              <a:off x="3457511" y="4116462"/>
              <a:ext cx="1410432"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97" name="矩形 96"/>
          <p:cNvSpPr/>
          <p:nvPr/>
        </p:nvSpPr>
        <p:spPr>
          <a:xfrm flipH="1">
            <a:off x="7800776" y="1825515"/>
            <a:ext cx="161310" cy="3606910"/>
          </a:xfrm>
          <a:prstGeom prst="rect">
            <a:avLst/>
          </a:prstGeom>
          <a:gradFill>
            <a:gsLst>
              <a:gs pos="45000">
                <a:schemeClr val="tx1">
                  <a:alpha val="10000"/>
                </a:schemeClr>
              </a:gs>
              <a:gs pos="100000">
                <a:schemeClr val="tx1">
                  <a:alpha val="34000"/>
                </a:schemeClr>
              </a:gs>
              <a:gs pos="0">
                <a:srgbClr val="E2E2E2">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Freeform 5"/>
          <p:cNvSpPr/>
          <p:nvPr/>
        </p:nvSpPr>
        <p:spPr bwMode="auto">
          <a:xfrm>
            <a:off x="611390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adFill>
            <a:gsLst>
              <a:gs pos="0">
                <a:srgbClr val="E87272"/>
              </a:gs>
              <a:gs pos="100000">
                <a:srgbClr val="F2B0B0"/>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99" name="图片 98"/>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a:stretch>
            <a:fillRect/>
          </a:stretch>
        </p:blipFill>
        <p:spPr>
          <a:xfrm rot="5400000">
            <a:off x="3601185" y="3482347"/>
            <a:ext cx="5312030" cy="286336"/>
          </a:xfrm>
          <a:prstGeom prst="rect">
            <a:avLst/>
          </a:prstGeom>
        </p:spPr>
      </p:pic>
      <p:grpSp>
        <p:nvGrpSpPr>
          <p:cNvPr id="100" name="组合 70"/>
          <p:cNvGrpSpPr/>
          <p:nvPr/>
        </p:nvGrpSpPr>
        <p:grpSpPr>
          <a:xfrm>
            <a:off x="7549001" y="3193380"/>
            <a:ext cx="867068" cy="864270"/>
            <a:chOff x="6462235" y="1620217"/>
            <a:chExt cx="1872944" cy="1866900"/>
          </a:xfrm>
        </p:grpSpPr>
        <p:sp>
          <p:nvSpPr>
            <p:cNvPr id="101" name="任意多边形 79"/>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02" name="椭圆 101"/>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3" name="椭圆 102"/>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4" name="文本框 103"/>
          <p:cNvSpPr txBox="1"/>
          <p:nvPr/>
        </p:nvSpPr>
        <p:spPr>
          <a:xfrm>
            <a:off x="7460322" y="3300033"/>
            <a:ext cx="1041627" cy="646331"/>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latin typeface="Impact" panose="020B0806030902050204" pitchFamily="34" charset="0"/>
              </a:rPr>
              <a:t>3</a:t>
            </a:r>
            <a:endParaRPr lang="zh-CN" altLang="en-US" sz="3600" dirty="0">
              <a:solidFill>
                <a:prstClr val="white"/>
              </a:solidFill>
              <a:effectLst>
                <a:outerShdw blurRad="50800" dist="38100" dir="2700000" algn="tl" rotWithShape="0">
                  <a:prstClr val="black">
                    <a:alpha val="40000"/>
                  </a:prstClr>
                </a:outerShdw>
              </a:effectLst>
              <a:latin typeface="Impact" panose="020B0806030902050204" pitchFamily="34" charset="0"/>
            </a:endParaRPr>
          </a:p>
        </p:txBody>
      </p:sp>
      <p:sp>
        <p:nvSpPr>
          <p:cNvPr id="105" name="文本框 104"/>
          <p:cNvSpPr txBox="1"/>
          <p:nvPr/>
        </p:nvSpPr>
        <p:spPr>
          <a:xfrm>
            <a:off x="6514540" y="3429007"/>
            <a:ext cx="914708"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STEP</a:t>
            </a:r>
            <a:endParaRPr lang="zh-CN" altLang="en-US" sz="2800" dirty="0">
              <a:solidFill>
                <a:prstClr val="white"/>
              </a:solidFill>
              <a:latin typeface="Impact" panose="020B0806030902050204" pitchFamily="34" charset="0"/>
            </a:endParaRPr>
          </a:p>
        </p:txBody>
      </p:sp>
      <p:grpSp>
        <p:nvGrpSpPr>
          <p:cNvPr id="106" name="组合 74"/>
          <p:cNvGrpSpPr/>
          <p:nvPr/>
        </p:nvGrpSpPr>
        <p:grpSpPr>
          <a:xfrm>
            <a:off x="6260811" y="2023602"/>
            <a:ext cx="1725052" cy="820535"/>
            <a:chOff x="3451161" y="3849925"/>
            <a:chExt cx="1725052" cy="820535"/>
          </a:xfrm>
        </p:grpSpPr>
        <p:sp>
          <p:nvSpPr>
            <p:cNvPr id="107" name="文本框 106"/>
            <p:cNvSpPr txBox="1"/>
            <p:nvPr/>
          </p:nvSpPr>
          <p:spPr>
            <a:xfrm>
              <a:off x="3451161" y="3849925"/>
              <a:ext cx="1725052"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绩效工资改革</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108" name="文本框 107"/>
            <p:cNvSpPr txBox="1"/>
            <p:nvPr/>
          </p:nvSpPr>
          <p:spPr>
            <a:xfrm>
              <a:off x="3457511" y="4116462"/>
              <a:ext cx="1410432"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09" name="矩形 108"/>
          <p:cNvSpPr/>
          <p:nvPr/>
        </p:nvSpPr>
        <p:spPr>
          <a:xfrm flipH="1">
            <a:off x="5317166" y="1825515"/>
            <a:ext cx="161310" cy="3606910"/>
          </a:xfrm>
          <a:prstGeom prst="rect">
            <a:avLst/>
          </a:prstGeom>
          <a:gradFill>
            <a:gsLst>
              <a:gs pos="45000">
                <a:schemeClr val="tx1">
                  <a:alpha val="10000"/>
                </a:schemeClr>
              </a:gs>
              <a:gs pos="100000">
                <a:schemeClr val="tx1">
                  <a:alpha val="34000"/>
                </a:schemeClr>
              </a:gs>
              <a:gs pos="0">
                <a:srgbClr val="E2E2E2">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Freeform 5"/>
          <p:cNvSpPr/>
          <p:nvPr/>
        </p:nvSpPr>
        <p:spPr bwMode="auto">
          <a:xfrm>
            <a:off x="363029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adFill>
            <a:gsLst>
              <a:gs pos="0">
                <a:srgbClr val="FFB850"/>
              </a:gs>
              <a:gs pos="100000">
                <a:srgbClr val="FFD08B"/>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111" name="图片 110"/>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a:stretch>
            <a:fillRect/>
          </a:stretch>
        </p:blipFill>
        <p:spPr>
          <a:xfrm rot="5400000">
            <a:off x="1117575" y="3482347"/>
            <a:ext cx="5312030" cy="286336"/>
          </a:xfrm>
          <a:prstGeom prst="rect">
            <a:avLst/>
          </a:prstGeom>
        </p:spPr>
      </p:pic>
      <p:grpSp>
        <p:nvGrpSpPr>
          <p:cNvPr id="112" name="组合 54"/>
          <p:cNvGrpSpPr/>
          <p:nvPr/>
        </p:nvGrpSpPr>
        <p:grpSpPr>
          <a:xfrm>
            <a:off x="5065391" y="3193380"/>
            <a:ext cx="867068" cy="864270"/>
            <a:chOff x="6462235" y="1620217"/>
            <a:chExt cx="1872944" cy="1866900"/>
          </a:xfrm>
        </p:grpSpPr>
        <p:sp>
          <p:nvSpPr>
            <p:cNvPr id="113" name="任意多边形 63"/>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14" name="椭圆 113"/>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15" name="椭圆 114"/>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6" name="文本框 115"/>
          <p:cNvSpPr txBox="1"/>
          <p:nvPr/>
        </p:nvSpPr>
        <p:spPr>
          <a:xfrm>
            <a:off x="4976712" y="3300033"/>
            <a:ext cx="1041627" cy="646331"/>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latin typeface="Impact" panose="020B0806030902050204" pitchFamily="34" charset="0"/>
              </a:rPr>
              <a:t>2</a:t>
            </a:r>
            <a:endParaRPr lang="zh-CN" altLang="en-US" sz="3600" dirty="0">
              <a:solidFill>
                <a:prstClr val="white"/>
              </a:solidFill>
              <a:effectLst>
                <a:outerShdw blurRad="50800" dist="38100" dir="2700000" algn="tl" rotWithShape="0">
                  <a:prstClr val="black">
                    <a:alpha val="40000"/>
                  </a:prstClr>
                </a:outerShdw>
              </a:effectLst>
              <a:latin typeface="Impact" panose="020B0806030902050204" pitchFamily="34" charset="0"/>
            </a:endParaRPr>
          </a:p>
        </p:txBody>
      </p:sp>
      <p:sp>
        <p:nvSpPr>
          <p:cNvPr id="117" name="文本框 116"/>
          <p:cNvSpPr txBox="1"/>
          <p:nvPr/>
        </p:nvSpPr>
        <p:spPr>
          <a:xfrm>
            <a:off x="4030930" y="3429007"/>
            <a:ext cx="914708"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STEP</a:t>
            </a:r>
            <a:endParaRPr lang="zh-CN" altLang="en-US" sz="2800" dirty="0">
              <a:solidFill>
                <a:prstClr val="white"/>
              </a:solidFill>
              <a:latin typeface="Impact" panose="020B0806030902050204" pitchFamily="34" charset="0"/>
            </a:endParaRPr>
          </a:p>
        </p:txBody>
      </p:sp>
      <p:grpSp>
        <p:nvGrpSpPr>
          <p:cNvPr id="118" name="组合 58"/>
          <p:cNvGrpSpPr/>
          <p:nvPr/>
        </p:nvGrpSpPr>
        <p:grpSpPr>
          <a:xfrm>
            <a:off x="3777201" y="2023602"/>
            <a:ext cx="1725052" cy="820535"/>
            <a:chOff x="3451161" y="3849925"/>
            <a:chExt cx="1725052" cy="820535"/>
          </a:xfrm>
        </p:grpSpPr>
        <p:sp>
          <p:nvSpPr>
            <p:cNvPr id="119" name="文本框 118"/>
            <p:cNvSpPr txBox="1"/>
            <p:nvPr/>
          </p:nvSpPr>
          <p:spPr>
            <a:xfrm>
              <a:off x="3451161" y="3849925"/>
              <a:ext cx="1725052"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调整薪酬结构</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120" name="文本框 119"/>
            <p:cNvSpPr txBox="1"/>
            <p:nvPr/>
          </p:nvSpPr>
          <p:spPr>
            <a:xfrm>
              <a:off x="3457511" y="4116462"/>
              <a:ext cx="1410432"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21" name="矩形 120"/>
          <p:cNvSpPr/>
          <p:nvPr/>
        </p:nvSpPr>
        <p:spPr>
          <a:xfrm flipH="1">
            <a:off x="2909246" y="1825515"/>
            <a:ext cx="161310" cy="3606910"/>
          </a:xfrm>
          <a:prstGeom prst="rect">
            <a:avLst/>
          </a:prstGeom>
          <a:gradFill>
            <a:gsLst>
              <a:gs pos="45000">
                <a:schemeClr val="tx1">
                  <a:alpha val="10000"/>
                </a:schemeClr>
              </a:gs>
              <a:gs pos="100000">
                <a:schemeClr val="tx1">
                  <a:alpha val="34000"/>
                </a:schemeClr>
              </a:gs>
              <a:gs pos="0">
                <a:srgbClr val="E2E2E2">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Freeform 5"/>
          <p:cNvSpPr/>
          <p:nvPr/>
        </p:nvSpPr>
        <p:spPr bwMode="auto">
          <a:xfrm>
            <a:off x="122237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adFill>
            <a:gsLst>
              <a:gs pos="0">
                <a:srgbClr val="019EAF"/>
              </a:gs>
              <a:gs pos="100000">
                <a:srgbClr val="01CCE1"/>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123" name="图片 122"/>
          <p:cNvPicPr>
            <a:picLocks noChangeAspect="1"/>
          </p:cNvPicPr>
          <p:nvPr/>
        </p:nvPicPr>
        <p:blipFill rotWithShape="1">
          <a:blip r:embed="rId1" cstate="hqprint">
            <a:grayscl/>
            <a:extLst>
              <a:ext uri="{BEBA8EAE-BF5A-486C-A8C5-ECC9F3942E4B}">
                <a14:imgProps xmlns:a14="http://schemas.microsoft.com/office/drawing/2010/main">
                  <a14:imgLayer r:embed="rId2">
                    <a14:imgEffect>
                      <a14:colorTemperature colorTemp="2000"/>
                    </a14:imgEffect>
                    <a14:imgEffect>
                      <a14:saturation sat="66000"/>
                    </a14:imgEffect>
                  </a14:imgLayer>
                </a14:imgProps>
              </a:ext>
            </a:extLst>
          </a:blip>
          <a:srcRect/>
          <a:stretch>
            <a:fillRect/>
          </a:stretch>
        </p:blipFill>
        <p:spPr>
          <a:xfrm rot="5400000">
            <a:off x="-1290345" y="3482347"/>
            <a:ext cx="5312030" cy="286336"/>
          </a:xfrm>
          <a:prstGeom prst="rect">
            <a:avLst/>
          </a:prstGeom>
        </p:spPr>
      </p:pic>
      <p:grpSp>
        <p:nvGrpSpPr>
          <p:cNvPr id="124" name="组合 29"/>
          <p:cNvGrpSpPr/>
          <p:nvPr/>
        </p:nvGrpSpPr>
        <p:grpSpPr>
          <a:xfrm>
            <a:off x="2657471" y="3193380"/>
            <a:ext cx="867068" cy="864270"/>
            <a:chOff x="6462235" y="1620217"/>
            <a:chExt cx="1872944" cy="1866900"/>
          </a:xfrm>
        </p:grpSpPr>
        <p:sp>
          <p:nvSpPr>
            <p:cNvPr id="125" name="任意多边形 30"/>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6" name="椭圆 125"/>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7" name="椭圆 126"/>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8" name="文本框 127"/>
          <p:cNvSpPr txBox="1"/>
          <p:nvPr/>
        </p:nvSpPr>
        <p:spPr>
          <a:xfrm>
            <a:off x="2568792" y="3300033"/>
            <a:ext cx="1041627" cy="646331"/>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latin typeface="Impact" panose="020B0806030902050204" pitchFamily="34" charset="0"/>
              </a:rPr>
              <a:t>1</a:t>
            </a:r>
            <a:endParaRPr lang="zh-CN" altLang="en-US" sz="3600" dirty="0">
              <a:solidFill>
                <a:prstClr val="white"/>
              </a:solidFill>
              <a:effectLst>
                <a:outerShdw blurRad="50800" dist="38100" dir="2700000" algn="tl" rotWithShape="0">
                  <a:prstClr val="black">
                    <a:alpha val="40000"/>
                  </a:prstClr>
                </a:outerShdw>
              </a:effectLst>
              <a:latin typeface="Impact" panose="020B0806030902050204" pitchFamily="34" charset="0"/>
            </a:endParaRPr>
          </a:p>
        </p:txBody>
      </p:sp>
      <p:grpSp>
        <p:nvGrpSpPr>
          <p:cNvPr id="129" name="Group 8"/>
          <p:cNvGrpSpPr>
            <a:grpSpLocks noChangeAspect="1"/>
          </p:cNvGrpSpPr>
          <p:nvPr/>
        </p:nvGrpSpPr>
        <p:grpSpPr bwMode="auto">
          <a:xfrm>
            <a:off x="1730129" y="4331451"/>
            <a:ext cx="709489" cy="777406"/>
            <a:chOff x="3437" y="2282"/>
            <a:chExt cx="679" cy="744"/>
          </a:xfrm>
          <a:solidFill>
            <a:schemeClr val="bg1"/>
          </a:solidFill>
        </p:grpSpPr>
        <p:sp>
          <p:nvSpPr>
            <p:cNvPr id="130"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32" name="文本框 131"/>
          <p:cNvSpPr txBox="1"/>
          <p:nvPr/>
        </p:nvSpPr>
        <p:spPr>
          <a:xfrm>
            <a:off x="1623010" y="3429007"/>
            <a:ext cx="914708" cy="523220"/>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STEP</a:t>
            </a:r>
            <a:endParaRPr lang="zh-CN" altLang="en-US" sz="2800" dirty="0">
              <a:solidFill>
                <a:prstClr val="white"/>
              </a:solidFill>
              <a:latin typeface="Impact" panose="020B0806030902050204" pitchFamily="34" charset="0"/>
            </a:endParaRPr>
          </a:p>
        </p:txBody>
      </p:sp>
      <p:grpSp>
        <p:nvGrpSpPr>
          <p:cNvPr id="133" name="组合 45"/>
          <p:cNvGrpSpPr/>
          <p:nvPr/>
        </p:nvGrpSpPr>
        <p:grpSpPr>
          <a:xfrm>
            <a:off x="1369281" y="2023602"/>
            <a:ext cx="1725052" cy="820535"/>
            <a:chOff x="3451161" y="3849925"/>
            <a:chExt cx="1725052" cy="820535"/>
          </a:xfrm>
        </p:grpSpPr>
        <p:sp>
          <p:nvSpPr>
            <p:cNvPr id="134" name="文本框 133"/>
            <p:cNvSpPr txBox="1"/>
            <p:nvPr/>
          </p:nvSpPr>
          <p:spPr>
            <a:xfrm>
              <a:off x="3451161" y="3849925"/>
              <a:ext cx="1725052"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薪酬调整依据</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135" name="文本框 134"/>
            <p:cNvSpPr txBox="1"/>
            <p:nvPr/>
          </p:nvSpPr>
          <p:spPr>
            <a:xfrm>
              <a:off x="3457511" y="4116462"/>
              <a:ext cx="1410432"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36" name="Group 13"/>
          <p:cNvGrpSpPr>
            <a:grpSpLocks noChangeAspect="1"/>
          </p:cNvGrpSpPr>
          <p:nvPr/>
        </p:nvGrpSpPr>
        <p:grpSpPr bwMode="auto">
          <a:xfrm>
            <a:off x="4137747" y="4319291"/>
            <a:ext cx="778006" cy="787190"/>
            <a:chOff x="2426" y="2781"/>
            <a:chExt cx="593" cy="600"/>
          </a:xfrm>
          <a:solidFill>
            <a:schemeClr val="bg1"/>
          </a:solidFill>
        </p:grpSpPr>
        <p:sp>
          <p:nvSpPr>
            <p:cNvPr id="13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39" name="Group 18"/>
          <p:cNvGrpSpPr>
            <a:grpSpLocks noChangeAspect="1"/>
          </p:cNvGrpSpPr>
          <p:nvPr/>
        </p:nvGrpSpPr>
        <p:grpSpPr bwMode="auto">
          <a:xfrm>
            <a:off x="6662475" y="4363628"/>
            <a:ext cx="808182" cy="753078"/>
            <a:chOff x="3802" y="2858"/>
            <a:chExt cx="616" cy="574"/>
          </a:xfrm>
          <a:solidFill>
            <a:schemeClr val="bg1"/>
          </a:solidFill>
        </p:grpSpPr>
        <p:sp>
          <p:nvSpPr>
            <p:cNvPr id="14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45" name="Group 26"/>
          <p:cNvGrpSpPr>
            <a:grpSpLocks noChangeAspect="1"/>
          </p:cNvGrpSpPr>
          <p:nvPr/>
        </p:nvGrpSpPr>
        <p:grpSpPr bwMode="auto">
          <a:xfrm>
            <a:off x="9073506" y="4604767"/>
            <a:ext cx="1045841" cy="518485"/>
            <a:chOff x="5676" y="2597"/>
            <a:chExt cx="1061" cy="526"/>
          </a:xfrm>
          <a:solidFill>
            <a:schemeClr val="bg1"/>
          </a:solidFill>
        </p:grpSpPr>
        <p:sp>
          <p:nvSpPr>
            <p:cNvPr id="146"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strVal val="#ppt_w*0.70"/>
                                          </p:val>
                                        </p:tav>
                                        <p:tav tm="100000">
                                          <p:val>
                                            <p:strVal val="#ppt_w"/>
                                          </p:val>
                                        </p:tav>
                                      </p:tavLst>
                                    </p:anim>
                                    <p:anim calcmode="lin" valueType="num">
                                      <p:cBhvr>
                                        <p:cTn id="8" dur="1000" fill="hold"/>
                                        <p:tgtEl>
                                          <p:spTgt spid="85"/>
                                        </p:tgtEl>
                                        <p:attrNameLst>
                                          <p:attrName>ppt_h</p:attrName>
                                        </p:attrNameLst>
                                      </p:cBhvr>
                                      <p:tavLst>
                                        <p:tav tm="0">
                                          <p:val>
                                            <p:strVal val="#ppt_h"/>
                                          </p:val>
                                        </p:tav>
                                        <p:tav tm="100000">
                                          <p:val>
                                            <p:strVal val="#ppt_h"/>
                                          </p:val>
                                        </p:tav>
                                      </p:tavLst>
                                    </p:anim>
                                    <p:animEffect transition="in" filter="fade">
                                      <p:cBhvr>
                                        <p:cTn id="9" dur="1000"/>
                                        <p:tgtEl>
                                          <p:spTgt spid="8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p:cTn id="12" dur="1000" fill="hold"/>
                                        <p:tgtEl>
                                          <p:spTgt spid="86"/>
                                        </p:tgtEl>
                                        <p:attrNameLst>
                                          <p:attrName>ppt_w</p:attrName>
                                        </p:attrNameLst>
                                      </p:cBhvr>
                                      <p:tavLst>
                                        <p:tav tm="0">
                                          <p:val>
                                            <p:strVal val="#ppt_w*0.70"/>
                                          </p:val>
                                        </p:tav>
                                        <p:tav tm="100000">
                                          <p:val>
                                            <p:strVal val="#ppt_w"/>
                                          </p:val>
                                        </p:tav>
                                      </p:tavLst>
                                    </p:anim>
                                    <p:anim calcmode="lin" valueType="num">
                                      <p:cBhvr>
                                        <p:cTn id="13" dur="1000" fill="hold"/>
                                        <p:tgtEl>
                                          <p:spTgt spid="86"/>
                                        </p:tgtEl>
                                        <p:attrNameLst>
                                          <p:attrName>ppt_h</p:attrName>
                                        </p:attrNameLst>
                                      </p:cBhvr>
                                      <p:tavLst>
                                        <p:tav tm="0">
                                          <p:val>
                                            <p:strVal val="#ppt_h"/>
                                          </p:val>
                                        </p:tav>
                                        <p:tav tm="100000">
                                          <p:val>
                                            <p:strVal val="#ppt_h"/>
                                          </p:val>
                                        </p:tav>
                                      </p:tavLst>
                                    </p:anim>
                                    <p:animEffect transition="in" filter="fade">
                                      <p:cBhvr>
                                        <p:cTn id="14" dur="1000"/>
                                        <p:tgtEl>
                                          <p:spTgt spid="86"/>
                                        </p:tgtEl>
                                      </p:cBhvr>
                                    </p:animEffect>
                                  </p:childTnLst>
                                </p:cTn>
                              </p:par>
                              <p:par>
                                <p:cTn id="15" presetID="55" presetClass="entr" presetSubtype="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p:cTn id="17" dur="1000" fill="hold"/>
                                        <p:tgtEl>
                                          <p:spTgt spid="87"/>
                                        </p:tgtEl>
                                        <p:attrNameLst>
                                          <p:attrName>ppt_w</p:attrName>
                                        </p:attrNameLst>
                                      </p:cBhvr>
                                      <p:tavLst>
                                        <p:tav tm="0">
                                          <p:val>
                                            <p:strVal val="#ppt_w*0.70"/>
                                          </p:val>
                                        </p:tav>
                                        <p:tav tm="100000">
                                          <p:val>
                                            <p:strVal val="#ppt_w"/>
                                          </p:val>
                                        </p:tav>
                                      </p:tavLst>
                                    </p:anim>
                                    <p:anim calcmode="lin" valueType="num">
                                      <p:cBhvr>
                                        <p:cTn id="18" dur="1000" fill="hold"/>
                                        <p:tgtEl>
                                          <p:spTgt spid="87"/>
                                        </p:tgtEl>
                                        <p:attrNameLst>
                                          <p:attrName>ppt_h</p:attrName>
                                        </p:attrNameLst>
                                      </p:cBhvr>
                                      <p:tavLst>
                                        <p:tav tm="0">
                                          <p:val>
                                            <p:strVal val="#ppt_h"/>
                                          </p:val>
                                        </p:tav>
                                        <p:tav tm="100000">
                                          <p:val>
                                            <p:strVal val="#ppt_h"/>
                                          </p:val>
                                        </p:tav>
                                      </p:tavLst>
                                    </p:anim>
                                    <p:animEffect transition="in" filter="fade">
                                      <p:cBhvr>
                                        <p:cTn id="19" dur="1000"/>
                                        <p:tgtEl>
                                          <p:spTgt spid="87"/>
                                        </p:tgtEl>
                                      </p:cBhvr>
                                    </p:animEffect>
                                  </p:childTnLst>
                                </p:cTn>
                              </p:par>
                              <p:par>
                                <p:cTn id="20" presetID="55" presetClass="entr" presetSubtype="0" fill="hold" nodeType="with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p:cTn id="22" dur="1000" fill="hold"/>
                                        <p:tgtEl>
                                          <p:spTgt spid="88"/>
                                        </p:tgtEl>
                                        <p:attrNameLst>
                                          <p:attrName>ppt_w</p:attrName>
                                        </p:attrNameLst>
                                      </p:cBhvr>
                                      <p:tavLst>
                                        <p:tav tm="0">
                                          <p:val>
                                            <p:strVal val="#ppt_w*0.70"/>
                                          </p:val>
                                        </p:tav>
                                        <p:tav tm="100000">
                                          <p:val>
                                            <p:strVal val="#ppt_w"/>
                                          </p:val>
                                        </p:tav>
                                      </p:tavLst>
                                    </p:anim>
                                    <p:anim calcmode="lin" valueType="num">
                                      <p:cBhvr>
                                        <p:cTn id="23" dur="1000" fill="hold"/>
                                        <p:tgtEl>
                                          <p:spTgt spid="88"/>
                                        </p:tgtEl>
                                        <p:attrNameLst>
                                          <p:attrName>ppt_h</p:attrName>
                                        </p:attrNameLst>
                                      </p:cBhvr>
                                      <p:tavLst>
                                        <p:tav tm="0">
                                          <p:val>
                                            <p:strVal val="#ppt_h"/>
                                          </p:val>
                                        </p:tav>
                                        <p:tav tm="100000">
                                          <p:val>
                                            <p:strVal val="#ppt_h"/>
                                          </p:val>
                                        </p:tav>
                                      </p:tavLst>
                                    </p:anim>
                                    <p:animEffect transition="in" filter="fade">
                                      <p:cBhvr>
                                        <p:cTn id="24" dur="1000"/>
                                        <p:tgtEl>
                                          <p:spTgt spid="88"/>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1000" fill="hold"/>
                                        <p:tgtEl>
                                          <p:spTgt spid="92"/>
                                        </p:tgtEl>
                                        <p:attrNameLst>
                                          <p:attrName>ppt_w</p:attrName>
                                        </p:attrNameLst>
                                      </p:cBhvr>
                                      <p:tavLst>
                                        <p:tav tm="0">
                                          <p:val>
                                            <p:strVal val="#ppt_w*0.70"/>
                                          </p:val>
                                        </p:tav>
                                        <p:tav tm="100000">
                                          <p:val>
                                            <p:strVal val="#ppt_w"/>
                                          </p:val>
                                        </p:tav>
                                      </p:tavLst>
                                    </p:anim>
                                    <p:anim calcmode="lin" valueType="num">
                                      <p:cBhvr>
                                        <p:cTn id="28" dur="1000" fill="hold"/>
                                        <p:tgtEl>
                                          <p:spTgt spid="92"/>
                                        </p:tgtEl>
                                        <p:attrNameLst>
                                          <p:attrName>ppt_h</p:attrName>
                                        </p:attrNameLst>
                                      </p:cBhvr>
                                      <p:tavLst>
                                        <p:tav tm="0">
                                          <p:val>
                                            <p:strVal val="#ppt_h"/>
                                          </p:val>
                                        </p:tav>
                                        <p:tav tm="100000">
                                          <p:val>
                                            <p:strVal val="#ppt_h"/>
                                          </p:val>
                                        </p:tav>
                                      </p:tavLst>
                                    </p:anim>
                                    <p:animEffect transition="in" filter="fade">
                                      <p:cBhvr>
                                        <p:cTn id="29" dur="1000"/>
                                        <p:tgtEl>
                                          <p:spTgt spid="92"/>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cBhvr>
                                        <p:cTn id="32" dur="1000" fill="hold"/>
                                        <p:tgtEl>
                                          <p:spTgt spid="93"/>
                                        </p:tgtEl>
                                        <p:attrNameLst>
                                          <p:attrName>ppt_w</p:attrName>
                                        </p:attrNameLst>
                                      </p:cBhvr>
                                      <p:tavLst>
                                        <p:tav tm="0">
                                          <p:val>
                                            <p:strVal val="#ppt_w*0.70"/>
                                          </p:val>
                                        </p:tav>
                                        <p:tav tm="100000">
                                          <p:val>
                                            <p:strVal val="#ppt_w"/>
                                          </p:val>
                                        </p:tav>
                                      </p:tavLst>
                                    </p:anim>
                                    <p:anim calcmode="lin" valueType="num">
                                      <p:cBhvr>
                                        <p:cTn id="33" dur="1000" fill="hold"/>
                                        <p:tgtEl>
                                          <p:spTgt spid="93"/>
                                        </p:tgtEl>
                                        <p:attrNameLst>
                                          <p:attrName>ppt_h</p:attrName>
                                        </p:attrNameLst>
                                      </p:cBhvr>
                                      <p:tavLst>
                                        <p:tav tm="0">
                                          <p:val>
                                            <p:strVal val="#ppt_h"/>
                                          </p:val>
                                        </p:tav>
                                        <p:tav tm="100000">
                                          <p:val>
                                            <p:strVal val="#ppt_h"/>
                                          </p:val>
                                        </p:tav>
                                      </p:tavLst>
                                    </p:anim>
                                    <p:animEffect transition="in" filter="fade">
                                      <p:cBhvr>
                                        <p:cTn id="34" dur="1000"/>
                                        <p:tgtEl>
                                          <p:spTgt spid="93"/>
                                        </p:tgtEl>
                                      </p:cBhvr>
                                    </p:animEffect>
                                  </p:childTnLst>
                                </p:cTn>
                              </p:par>
                              <p:par>
                                <p:cTn id="35" presetID="55" presetClass="entr" presetSubtype="0" fill="hold"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p:cTn id="37" dur="1000" fill="hold"/>
                                        <p:tgtEl>
                                          <p:spTgt spid="94"/>
                                        </p:tgtEl>
                                        <p:attrNameLst>
                                          <p:attrName>ppt_w</p:attrName>
                                        </p:attrNameLst>
                                      </p:cBhvr>
                                      <p:tavLst>
                                        <p:tav tm="0">
                                          <p:val>
                                            <p:strVal val="#ppt_w*0.70"/>
                                          </p:val>
                                        </p:tav>
                                        <p:tav tm="100000">
                                          <p:val>
                                            <p:strVal val="#ppt_w"/>
                                          </p:val>
                                        </p:tav>
                                      </p:tavLst>
                                    </p:anim>
                                    <p:anim calcmode="lin" valueType="num">
                                      <p:cBhvr>
                                        <p:cTn id="38" dur="1000" fill="hold"/>
                                        <p:tgtEl>
                                          <p:spTgt spid="94"/>
                                        </p:tgtEl>
                                        <p:attrNameLst>
                                          <p:attrName>ppt_h</p:attrName>
                                        </p:attrNameLst>
                                      </p:cBhvr>
                                      <p:tavLst>
                                        <p:tav tm="0">
                                          <p:val>
                                            <p:strVal val="#ppt_h"/>
                                          </p:val>
                                        </p:tav>
                                        <p:tav tm="100000">
                                          <p:val>
                                            <p:strVal val="#ppt_h"/>
                                          </p:val>
                                        </p:tav>
                                      </p:tavLst>
                                    </p:anim>
                                    <p:animEffect transition="in" filter="fade">
                                      <p:cBhvr>
                                        <p:cTn id="39" dur="1000"/>
                                        <p:tgtEl>
                                          <p:spTgt spid="94"/>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97"/>
                                        </p:tgtEl>
                                        <p:attrNameLst>
                                          <p:attrName>style.visibility</p:attrName>
                                        </p:attrNameLst>
                                      </p:cBhvr>
                                      <p:to>
                                        <p:strVal val="visible"/>
                                      </p:to>
                                    </p:set>
                                    <p:anim calcmode="lin" valueType="num">
                                      <p:cBhvr>
                                        <p:cTn id="42" dur="1000" fill="hold"/>
                                        <p:tgtEl>
                                          <p:spTgt spid="97"/>
                                        </p:tgtEl>
                                        <p:attrNameLst>
                                          <p:attrName>ppt_w</p:attrName>
                                        </p:attrNameLst>
                                      </p:cBhvr>
                                      <p:tavLst>
                                        <p:tav tm="0">
                                          <p:val>
                                            <p:strVal val="#ppt_w*0.70"/>
                                          </p:val>
                                        </p:tav>
                                        <p:tav tm="100000">
                                          <p:val>
                                            <p:strVal val="#ppt_w"/>
                                          </p:val>
                                        </p:tav>
                                      </p:tavLst>
                                    </p:anim>
                                    <p:anim calcmode="lin" valueType="num">
                                      <p:cBhvr>
                                        <p:cTn id="43" dur="1000" fill="hold"/>
                                        <p:tgtEl>
                                          <p:spTgt spid="97"/>
                                        </p:tgtEl>
                                        <p:attrNameLst>
                                          <p:attrName>ppt_h</p:attrName>
                                        </p:attrNameLst>
                                      </p:cBhvr>
                                      <p:tavLst>
                                        <p:tav tm="0">
                                          <p:val>
                                            <p:strVal val="#ppt_h"/>
                                          </p:val>
                                        </p:tav>
                                        <p:tav tm="100000">
                                          <p:val>
                                            <p:strVal val="#ppt_h"/>
                                          </p:val>
                                        </p:tav>
                                      </p:tavLst>
                                    </p:anim>
                                    <p:animEffect transition="in" filter="fade">
                                      <p:cBhvr>
                                        <p:cTn id="44" dur="1000"/>
                                        <p:tgtEl>
                                          <p:spTgt spid="97"/>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p:cTn id="47" dur="1000" fill="hold"/>
                                        <p:tgtEl>
                                          <p:spTgt spid="98"/>
                                        </p:tgtEl>
                                        <p:attrNameLst>
                                          <p:attrName>ppt_w</p:attrName>
                                        </p:attrNameLst>
                                      </p:cBhvr>
                                      <p:tavLst>
                                        <p:tav tm="0">
                                          <p:val>
                                            <p:strVal val="#ppt_w*0.70"/>
                                          </p:val>
                                        </p:tav>
                                        <p:tav tm="100000">
                                          <p:val>
                                            <p:strVal val="#ppt_w"/>
                                          </p:val>
                                        </p:tav>
                                      </p:tavLst>
                                    </p:anim>
                                    <p:anim calcmode="lin" valueType="num">
                                      <p:cBhvr>
                                        <p:cTn id="48" dur="1000" fill="hold"/>
                                        <p:tgtEl>
                                          <p:spTgt spid="98"/>
                                        </p:tgtEl>
                                        <p:attrNameLst>
                                          <p:attrName>ppt_h</p:attrName>
                                        </p:attrNameLst>
                                      </p:cBhvr>
                                      <p:tavLst>
                                        <p:tav tm="0">
                                          <p:val>
                                            <p:strVal val="#ppt_h"/>
                                          </p:val>
                                        </p:tav>
                                        <p:tav tm="100000">
                                          <p:val>
                                            <p:strVal val="#ppt_h"/>
                                          </p:val>
                                        </p:tav>
                                      </p:tavLst>
                                    </p:anim>
                                    <p:animEffect transition="in" filter="fade">
                                      <p:cBhvr>
                                        <p:cTn id="49" dur="1000"/>
                                        <p:tgtEl>
                                          <p:spTgt spid="98"/>
                                        </p:tgtEl>
                                      </p:cBhvr>
                                    </p:animEffect>
                                  </p:childTnLst>
                                </p:cTn>
                              </p:par>
                              <p:par>
                                <p:cTn id="50" presetID="55" presetClass="entr" presetSubtype="0" fill="hold" nodeType="withEffect">
                                  <p:stCondLst>
                                    <p:cond delay="0"/>
                                  </p:stCondLst>
                                  <p:childTnLst>
                                    <p:set>
                                      <p:cBhvr>
                                        <p:cTn id="51" dur="1" fill="hold">
                                          <p:stCondLst>
                                            <p:cond delay="0"/>
                                          </p:stCondLst>
                                        </p:cTn>
                                        <p:tgtEl>
                                          <p:spTgt spid="99"/>
                                        </p:tgtEl>
                                        <p:attrNameLst>
                                          <p:attrName>style.visibility</p:attrName>
                                        </p:attrNameLst>
                                      </p:cBhvr>
                                      <p:to>
                                        <p:strVal val="visible"/>
                                      </p:to>
                                    </p:set>
                                    <p:anim calcmode="lin" valueType="num">
                                      <p:cBhvr>
                                        <p:cTn id="52" dur="1000" fill="hold"/>
                                        <p:tgtEl>
                                          <p:spTgt spid="99"/>
                                        </p:tgtEl>
                                        <p:attrNameLst>
                                          <p:attrName>ppt_w</p:attrName>
                                        </p:attrNameLst>
                                      </p:cBhvr>
                                      <p:tavLst>
                                        <p:tav tm="0">
                                          <p:val>
                                            <p:strVal val="#ppt_w*0.70"/>
                                          </p:val>
                                        </p:tav>
                                        <p:tav tm="100000">
                                          <p:val>
                                            <p:strVal val="#ppt_w"/>
                                          </p:val>
                                        </p:tav>
                                      </p:tavLst>
                                    </p:anim>
                                    <p:anim calcmode="lin" valueType="num">
                                      <p:cBhvr>
                                        <p:cTn id="53" dur="1000" fill="hold"/>
                                        <p:tgtEl>
                                          <p:spTgt spid="99"/>
                                        </p:tgtEl>
                                        <p:attrNameLst>
                                          <p:attrName>ppt_h</p:attrName>
                                        </p:attrNameLst>
                                      </p:cBhvr>
                                      <p:tavLst>
                                        <p:tav tm="0">
                                          <p:val>
                                            <p:strVal val="#ppt_h"/>
                                          </p:val>
                                        </p:tav>
                                        <p:tav tm="100000">
                                          <p:val>
                                            <p:strVal val="#ppt_h"/>
                                          </p:val>
                                        </p:tav>
                                      </p:tavLst>
                                    </p:anim>
                                    <p:animEffect transition="in" filter="fade">
                                      <p:cBhvr>
                                        <p:cTn id="54" dur="1000"/>
                                        <p:tgtEl>
                                          <p:spTgt spid="99"/>
                                        </p:tgtEl>
                                      </p:cBhvr>
                                    </p:animEffect>
                                  </p:childTnLst>
                                </p:cTn>
                              </p:par>
                              <p:par>
                                <p:cTn id="55" presetID="55" presetClass="entr" presetSubtype="0" fill="hold" nodeType="withEffect">
                                  <p:stCondLst>
                                    <p:cond delay="0"/>
                                  </p:stCondLst>
                                  <p:childTnLst>
                                    <p:set>
                                      <p:cBhvr>
                                        <p:cTn id="56" dur="1" fill="hold">
                                          <p:stCondLst>
                                            <p:cond delay="0"/>
                                          </p:stCondLst>
                                        </p:cTn>
                                        <p:tgtEl>
                                          <p:spTgt spid="100"/>
                                        </p:tgtEl>
                                        <p:attrNameLst>
                                          <p:attrName>style.visibility</p:attrName>
                                        </p:attrNameLst>
                                      </p:cBhvr>
                                      <p:to>
                                        <p:strVal val="visible"/>
                                      </p:to>
                                    </p:set>
                                    <p:anim calcmode="lin" valueType="num">
                                      <p:cBhvr>
                                        <p:cTn id="57" dur="1000" fill="hold"/>
                                        <p:tgtEl>
                                          <p:spTgt spid="100"/>
                                        </p:tgtEl>
                                        <p:attrNameLst>
                                          <p:attrName>ppt_w</p:attrName>
                                        </p:attrNameLst>
                                      </p:cBhvr>
                                      <p:tavLst>
                                        <p:tav tm="0">
                                          <p:val>
                                            <p:strVal val="#ppt_w*0.70"/>
                                          </p:val>
                                        </p:tav>
                                        <p:tav tm="100000">
                                          <p:val>
                                            <p:strVal val="#ppt_w"/>
                                          </p:val>
                                        </p:tav>
                                      </p:tavLst>
                                    </p:anim>
                                    <p:anim calcmode="lin" valueType="num">
                                      <p:cBhvr>
                                        <p:cTn id="58" dur="1000" fill="hold"/>
                                        <p:tgtEl>
                                          <p:spTgt spid="100"/>
                                        </p:tgtEl>
                                        <p:attrNameLst>
                                          <p:attrName>ppt_h</p:attrName>
                                        </p:attrNameLst>
                                      </p:cBhvr>
                                      <p:tavLst>
                                        <p:tav tm="0">
                                          <p:val>
                                            <p:strVal val="#ppt_h"/>
                                          </p:val>
                                        </p:tav>
                                        <p:tav tm="100000">
                                          <p:val>
                                            <p:strVal val="#ppt_h"/>
                                          </p:val>
                                        </p:tav>
                                      </p:tavLst>
                                    </p:anim>
                                    <p:animEffect transition="in" filter="fade">
                                      <p:cBhvr>
                                        <p:cTn id="59" dur="1000"/>
                                        <p:tgtEl>
                                          <p:spTgt spid="100"/>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04"/>
                                        </p:tgtEl>
                                        <p:attrNameLst>
                                          <p:attrName>style.visibility</p:attrName>
                                        </p:attrNameLst>
                                      </p:cBhvr>
                                      <p:to>
                                        <p:strVal val="visible"/>
                                      </p:to>
                                    </p:set>
                                    <p:anim calcmode="lin" valueType="num">
                                      <p:cBhvr>
                                        <p:cTn id="62" dur="1000" fill="hold"/>
                                        <p:tgtEl>
                                          <p:spTgt spid="104"/>
                                        </p:tgtEl>
                                        <p:attrNameLst>
                                          <p:attrName>ppt_w</p:attrName>
                                        </p:attrNameLst>
                                      </p:cBhvr>
                                      <p:tavLst>
                                        <p:tav tm="0">
                                          <p:val>
                                            <p:strVal val="#ppt_w*0.70"/>
                                          </p:val>
                                        </p:tav>
                                        <p:tav tm="100000">
                                          <p:val>
                                            <p:strVal val="#ppt_w"/>
                                          </p:val>
                                        </p:tav>
                                      </p:tavLst>
                                    </p:anim>
                                    <p:anim calcmode="lin" valueType="num">
                                      <p:cBhvr>
                                        <p:cTn id="63" dur="1000" fill="hold"/>
                                        <p:tgtEl>
                                          <p:spTgt spid="104"/>
                                        </p:tgtEl>
                                        <p:attrNameLst>
                                          <p:attrName>ppt_h</p:attrName>
                                        </p:attrNameLst>
                                      </p:cBhvr>
                                      <p:tavLst>
                                        <p:tav tm="0">
                                          <p:val>
                                            <p:strVal val="#ppt_h"/>
                                          </p:val>
                                        </p:tav>
                                        <p:tav tm="100000">
                                          <p:val>
                                            <p:strVal val="#ppt_h"/>
                                          </p:val>
                                        </p:tav>
                                      </p:tavLst>
                                    </p:anim>
                                    <p:animEffect transition="in" filter="fade">
                                      <p:cBhvr>
                                        <p:cTn id="64" dur="1000"/>
                                        <p:tgtEl>
                                          <p:spTgt spid="104"/>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p:cTn id="67" dur="1000" fill="hold"/>
                                        <p:tgtEl>
                                          <p:spTgt spid="105"/>
                                        </p:tgtEl>
                                        <p:attrNameLst>
                                          <p:attrName>ppt_w</p:attrName>
                                        </p:attrNameLst>
                                      </p:cBhvr>
                                      <p:tavLst>
                                        <p:tav tm="0">
                                          <p:val>
                                            <p:strVal val="#ppt_w*0.70"/>
                                          </p:val>
                                        </p:tav>
                                        <p:tav tm="100000">
                                          <p:val>
                                            <p:strVal val="#ppt_w"/>
                                          </p:val>
                                        </p:tav>
                                      </p:tavLst>
                                    </p:anim>
                                    <p:anim calcmode="lin" valueType="num">
                                      <p:cBhvr>
                                        <p:cTn id="68" dur="1000" fill="hold"/>
                                        <p:tgtEl>
                                          <p:spTgt spid="105"/>
                                        </p:tgtEl>
                                        <p:attrNameLst>
                                          <p:attrName>ppt_h</p:attrName>
                                        </p:attrNameLst>
                                      </p:cBhvr>
                                      <p:tavLst>
                                        <p:tav tm="0">
                                          <p:val>
                                            <p:strVal val="#ppt_h"/>
                                          </p:val>
                                        </p:tav>
                                        <p:tav tm="100000">
                                          <p:val>
                                            <p:strVal val="#ppt_h"/>
                                          </p:val>
                                        </p:tav>
                                      </p:tavLst>
                                    </p:anim>
                                    <p:animEffect transition="in" filter="fade">
                                      <p:cBhvr>
                                        <p:cTn id="69" dur="1000"/>
                                        <p:tgtEl>
                                          <p:spTgt spid="105"/>
                                        </p:tgtEl>
                                      </p:cBhvr>
                                    </p:animEffect>
                                  </p:childTnLst>
                                </p:cTn>
                              </p:par>
                              <p:par>
                                <p:cTn id="70" presetID="55" presetClass="entr" presetSubtype="0" fill="hold" nodeType="withEffect">
                                  <p:stCondLst>
                                    <p:cond delay="0"/>
                                  </p:stCondLst>
                                  <p:childTnLst>
                                    <p:set>
                                      <p:cBhvr>
                                        <p:cTn id="71" dur="1" fill="hold">
                                          <p:stCondLst>
                                            <p:cond delay="0"/>
                                          </p:stCondLst>
                                        </p:cTn>
                                        <p:tgtEl>
                                          <p:spTgt spid="106"/>
                                        </p:tgtEl>
                                        <p:attrNameLst>
                                          <p:attrName>style.visibility</p:attrName>
                                        </p:attrNameLst>
                                      </p:cBhvr>
                                      <p:to>
                                        <p:strVal val="visible"/>
                                      </p:to>
                                    </p:set>
                                    <p:anim calcmode="lin" valueType="num">
                                      <p:cBhvr>
                                        <p:cTn id="72" dur="1000" fill="hold"/>
                                        <p:tgtEl>
                                          <p:spTgt spid="106"/>
                                        </p:tgtEl>
                                        <p:attrNameLst>
                                          <p:attrName>ppt_w</p:attrName>
                                        </p:attrNameLst>
                                      </p:cBhvr>
                                      <p:tavLst>
                                        <p:tav tm="0">
                                          <p:val>
                                            <p:strVal val="#ppt_w*0.70"/>
                                          </p:val>
                                        </p:tav>
                                        <p:tav tm="100000">
                                          <p:val>
                                            <p:strVal val="#ppt_w"/>
                                          </p:val>
                                        </p:tav>
                                      </p:tavLst>
                                    </p:anim>
                                    <p:anim calcmode="lin" valueType="num">
                                      <p:cBhvr>
                                        <p:cTn id="73" dur="1000" fill="hold"/>
                                        <p:tgtEl>
                                          <p:spTgt spid="106"/>
                                        </p:tgtEl>
                                        <p:attrNameLst>
                                          <p:attrName>ppt_h</p:attrName>
                                        </p:attrNameLst>
                                      </p:cBhvr>
                                      <p:tavLst>
                                        <p:tav tm="0">
                                          <p:val>
                                            <p:strVal val="#ppt_h"/>
                                          </p:val>
                                        </p:tav>
                                        <p:tav tm="100000">
                                          <p:val>
                                            <p:strVal val="#ppt_h"/>
                                          </p:val>
                                        </p:tav>
                                      </p:tavLst>
                                    </p:anim>
                                    <p:animEffect transition="in" filter="fade">
                                      <p:cBhvr>
                                        <p:cTn id="74" dur="1000"/>
                                        <p:tgtEl>
                                          <p:spTgt spid="106"/>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p:cTn id="77" dur="1000" fill="hold"/>
                                        <p:tgtEl>
                                          <p:spTgt spid="109"/>
                                        </p:tgtEl>
                                        <p:attrNameLst>
                                          <p:attrName>ppt_w</p:attrName>
                                        </p:attrNameLst>
                                      </p:cBhvr>
                                      <p:tavLst>
                                        <p:tav tm="0">
                                          <p:val>
                                            <p:strVal val="#ppt_w*0.70"/>
                                          </p:val>
                                        </p:tav>
                                        <p:tav tm="100000">
                                          <p:val>
                                            <p:strVal val="#ppt_w"/>
                                          </p:val>
                                        </p:tav>
                                      </p:tavLst>
                                    </p:anim>
                                    <p:anim calcmode="lin" valueType="num">
                                      <p:cBhvr>
                                        <p:cTn id="78" dur="1000" fill="hold"/>
                                        <p:tgtEl>
                                          <p:spTgt spid="109"/>
                                        </p:tgtEl>
                                        <p:attrNameLst>
                                          <p:attrName>ppt_h</p:attrName>
                                        </p:attrNameLst>
                                      </p:cBhvr>
                                      <p:tavLst>
                                        <p:tav tm="0">
                                          <p:val>
                                            <p:strVal val="#ppt_h"/>
                                          </p:val>
                                        </p:tav>
                                        <p:tav tm="100000">
                                          <p:val>
                                            <p:strVal val="#ppt_h"/>
                                          </p:val>
                                        </p:tav>
                                      </p:tavLst>
                                    </p:anim>
                                    <p:animEffect transition="in" filter="fade">
                                      <p:cBhvr>
                                        <p:cTn id="79" dur="1000"/>
                                        <p:tgtEl>
                                          <p:spTgt spid="109"/>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110"/>
                                        </p:tgtEl>
                                        <p:attrNameLst>
                                          <p:attrName>style.visibility</p:attrName>
                                        </p:attrNameLst>
                                      </p:cBhvr>
                                      <p:to>
                                        <p:strVal val="visible"/>
                                      </p:to>
                                    </p:set>
                                    <p:anim calcmode="lin" valueType="num">
                                      <p:cBhvr>
                                        <p:cTn id="82" dur="1000" fill="hold"/>
                                        <p:tgtEl>
                                          <p:spTgt spid="110"/>
                                        </p:tgtEl>
                                        <p:attrNameLst>
                                          <p:attrName>ppt_w</p:attrName>
                                        </p:attrNameLst>
                                      </p:cBhvr>
                                      <p:tavLst>
                                        <p:tav tm="0">
                                          <p:val>
                                            <p:strVal val="#ppt_w*0.70"/>
                                          </p:val>
                                        </p:tav>
                                        <p:tav tm="100000">
                                          <p:val>
                                            <p:strVal val="#ppt_w"/>
                                          </p:val>
                                        </p:tav>
                                      </p:tavLst>
                                    </p:anim>
                                    <p:anim calcmode="lin" valueType="num">
                                      <p:cBhvr>
                                        <p:cTn id="83" dur="1000" fill="hold"/>
                                        <p:tgtEl>
                                          <p:spTgt spid="110"/>
                                        </p:tgtEl>
                                        <p:attrNameLst>
                                          <p:attrName>ppt_h</p:attrName>
                                        </p:attrNameLst>
                                      </p:cBhvr>
                                      <p:tavLst>
                                        <p:tav tm="0">
                                          <p:val>
                                            <p:strVal val="#ppt_h"/>
                                          </p:val>
                                        </p:tav>
                                        <p:tav tm="100000">
                                          <p:val>
                                            <p:strVal val="#ppt_h"/>
                                          </p:val>
                                        </p:tav>
                                      </p:tavLst>
                                    </p:anim>
                                    <p:animEffect transition="in" filter="fade">
                                      <p:cBhvr>
                                        <p:cTn id="84" dur="1000"/>
                                        <p:tgtEl>
                                          <p:spTgt spid="110"/>
                                        </p:tgtEl>
                                      </p:cBhvr>
                                    </p:animEffect>
                                  </p:childTnLst>
                                </p:cTn>
                              </p:par>
                              <p:par>
                                <p:cTn id="85" presetID="55" presetClass="entr" presetSubtype="0" fill="hold"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p:cTn id="87" dur="1000" fill="hold"/>
                                        <p:tgtEl>
                                          <p:spTgt spid="111"/>
                                        </p:tgtEl>
                                        <p:attrNameLst>
                                          <p:attrName>ppt_w</p:attrName>
                                        </p:attrNameLst>
                                      </p:cBhvr>
                                      <p:tavLst>
                                        <p:tav tm="0">
                                          <p:val>
                                            <p:strVal val="#ppt_w*0.70"/>
                                          </p:val>
                                        </p:tav>
                                        <p:tav tm="100000">
                                          <p:val>
                                            <p:strVal val="#ppt_w"/>
                                          </p:val>
                                        </p:tav>
                                      </p:tavLst>
                                    </p:anim>
                                    <p:anim calcmode="lin" valueType="num">
                                      <p:cBhvr>
                                        <p:cTn id="88" dur="1000" fill="hold"/>
                                        <p:tgtEl>
                                          <p:spTgt spid="111"/>
                                        </p:tgtEl>
                                        <p:attrNameLst>
                                          <p:attrName>ppt_h</p:attrName>
                                        </p:attrNameLst>
                                      </p:cBhvr>
                                      <p:tavLst>
                                        <p:tav tm="0">
                                          <p:val>
                                            <p:strVal val="#ppt_h"/>
                                          </p:val>
                                        </p:tav>
                                        <p:tav tm="100000">
                                          <p:val>
                                            <p:strVal val="#ppt_h"/>
                                          </p:val>
                                        </p:tav>
                                      </p:tavLst>
                                    </p:anim>
                                    <p:animEffect transition="in" filter="fade">
                                      <p:cBhvr>
                                        <p:cTn id="89" dur="1000"/>
                                        <p:tgtEl>
                                          <p:spTgt spid="111"/>
                                        </p:tgtEl>
                                      </p:cBhvr>
                                    </p:animEffect>
                                  </p:childTnLst>
                                </p:cTn>
                              </p:par>
                              <p:par>
                                <p:cTn id="90" presetID="55" presetClass="entr" presetSubtype="0" fill="hold" nodeType="withEffect">
                                  <p:stCondLst>
                                    <p:cond delay="0"/>
                                  </p:stCondLst>
                                  <p:childTnLst>
                                    <p:set>
                                      <p:cBhvr>
                                        <p:cTn id="91" dur="1" fill="hold">
                                          <p:stCondLst>
                                            <p:cond delay="0"/>
                                          </p:stCondLst>
                                        </p:cTn>
                                        <p:tgtEl>
                                          <p:spTgt spid="112"/>
                                        </p:tgtEl>
                                        <p:attrNameLst>
                                          <p:attrName>style.visibility</p:attrName>
                                        </p:attrNameLst>
                                      </p:cBhvr>
                                      <p:to>
                                        <p:strVal val="visible"/>
                                      </p:to>
                                    </p:set>
                                    <p:anim calcmode="lin" valueType="num">
                                      <p:cBhvr>
                                        <p:cTn id="92" dur="1000" fill="hold"/>
                                        <p:tgtEl>
                                          <p:spTgt spid="112"/>
                                        </p:tgtEl>
                                        <p:attrNameLst>
                                          <p:attrName>ppt_w</p:attrName>
                                        </p:attrNameLst>
                                      </p:cBhvr>
                                      <p:tavLst>
                                        <p:tav tm="0">
                                          <p:val>
                                            <p:strVal val="#ppt_w*0.70"/>
                                          </p:val>
                                        </p:tav>
                                        <p:tav tm="100000">
                                          <p:val>
                                            <p:strVal val="#ppt_w"/>
                                          </p:val>
                                        </p:tav>
                                      </p:tavLst>
                                    </p:anim>
                                    <p:anim calcmode="lin" valueType="num">
                                      <p:cBhvr>
                                        <p:cTn id="93" dur="1000" fill="hold"/>
                                        <p:tgtEl>
                                          <p:spTgt spid="112"/>
                                        </p:tgtEl>
                                        <p:attrNameLst>
                                          <p:attrName>ppt_h</p:attrName>
                                        </p:attrNameLst>
                                      </p:cBhvr>
                                      <p:tavLst>
                                        <p:tav tm="0">
                                          <p:val>
                                            <p:strVal val="#ppt_h"/>
                                          </p:val>
                                        </p:tav>
                                        <p:tav tm="100000">
                                          <p:val>
                                            <p:strVal val="#ppt_h"/>
                                          </p:val>
                                        </p:tav>
                                      </p:tavLst>
                                    </p:anim>
                                    <p:animEffect transition="in" filter="fade">
                                      <p:cBhvr>
                                        <p:cTn id="94" dur="1000"/>
                                        <p:tgtEl>
                                          <p:spTgt spid="112"/>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anim calcmode="lin" valueType="num">
                                      <p:cBhvr>
                                        <p:cTn id="97" dur="1000" fill="hold"/>
                                        <p:tgtEl>
                                          <p:spTgt spid="116"/>
                                        </p:tgtEl>
                                        <p:attrNameLst>
                                          <p:attrName>ppt_w</p:attrName>
                                        </p:attrNameLst>
                                      </p:cBhvr>
                                      <p:tavLst>
                                        <p:tav tm="0">
                                          <p:val>
                                            <p:strVal val="#ppt_w*0.70"/>
                                          </p:val>
                                        </p:tav>
                                        <p:tav tm="100000">
                                          <p:val>
                                            <p:strVal val="#ppt_w"/>
                                          </p:val>
                                        </p:tav>
                                      </p:tavLst>
                                    </p:anim>
                                    <p:anim calcmode="lin" valueType="num">
                                      <p:cBhvr>
                                        <p:cTn id="98" dur="1000" fill="hold"/>
                                        <p:tgtEl>
                                          <p:spTgt spid="116"/>
                                        </p:tgtEl>
                                        <p:attrNameLst>
                                          <p:attrName>ppt_h</p:attrName>
                                        </p:attrNameLst>
                                      </p:cBhvr>
                                      <p:tavLst>
                                        <p:tav tm="0">
                                          <p:val>
                                            <p:strVal val="#ppt_h"/>
                                          </p:val>
                                        </p:tav>
                                        <p:tav tm="100000">
                                          <p:val>
                                            <p:strVal val="#ppt_h"/>
                                          </p:val>
                                        </p:tav>
                                      </p:tavLst>
                                    </p:anim>
                                    <p:animEffect transition="in" filter="fade">
                                      <p:cBhvr>
                                        <p:cTn id="99" dur="1000"/>
                                        <p:tgtEl>
                                          <p:spTgt spid="116"/>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117"/>
                                        </p:tgtEl>
                                        <p:attrNameLst>
                                          <p:attrName>style.visibility</p:attrName>
                                        </p:attrNameLst>
                                      </p:cBhvr>
                                      <p:to>
                                        <p:strVal val="visible"/>
                                      </p:to>
                                    </p:set>
                                    <p:anim calcmode="lin" valueType="num">
                                      <p:cBhvr>
                                        <p:cTn id="102" dur="1000" fill="hold"/>
                                        <p:tgtEl>
                                          <p:spTgt spid="117"/>
                                        </p:tgtEl>
                                        <p:attrNameLst>
                                          <p:attrName>ppt_w</p:attrName>
                                        </p:attrNameLst>
                                      </p:cBhvr>
                                      <p:tavLst>
                                        <p:tav tm="0">
                                          <p:val>
                                            <p:strVal val="#ppt_w*0.70"/>
                                          </p:val>
                                        </p:tav>
                                        <p:tav tm="100000">
                                          <p:val>
                                            <p:strVal val="#ppt_w"/>
                                          </p:val>
                                        </p:tav>
                                      </p:tavLst>
                                    </p:anim>
                                    <p:anim calcmode="lin" valueType="num">
                                      <p:cBhvr>
                                        <p:cTn id="103" dur="1000" fill="hold"/>
                                        <p:tgtEl>
                                          <p:spTgt spid="117"/>
                                        </p:tgtEl>
                                        <p:attrNameLst>
                                          <p:attrName>ppt_h</p:attrName>
                                        </p:attrNameLst>
                                      </p:cBhvr>
                                      <p:tavLst>
                                        <p:tav tm="0">
                                          <p:val>
                                            <p:strVal val="#ppt_h"/>
                                          </p:val>
                                        </p:tav>
                                        <p:tav tm="100000">
                                          <p:val>
                                            <p:strVal val="#ppt_h"/>
                                          </p:val>
                                        </p:tav>
                                      </p:tavLst>
                                    </p:anim>
                                    <p:animEffect transition="in" filter="fade">
                                      <p:cBhvr>
                                        <p:cTn id="104" dur="1000"/>
                                        <p:tgtEl>
                                          <p:spTgt spid="117"/>
                                        </p:tgtEl>
                                      </p:cBhvr>
                                    </p:animEffect>
                                  </p:childTnLst>
                                </p:cTn>
                              </p:par>
                              <p:par>
                                <p:cTn id="105" presetID="55" presetClass="entr" presetSubtype="0" fill="hold" nodeType="withEffect">
                                  <p:stCondLst>
                                    <p:cond delay="0"/>
                                  </p:stCondLst>
                                  <p:childTnLst>
                                    <p:set>
                                      <p:cBhvr>
                                        <p:cTn id="106" dur="1" fill="hold">
                                          <p:stCondLst>
                                            <p:cond delay="0"/>
                                          </p:stCondLst>
                                        </p:cTn>
                                        <p:tgtEl>
                                          <p:spTgt spid="118"/>
                                        </p:tgtEl>
                                        <p:attrNameLst>
                                          <p:attrName>style.visibility</p:attrName>
                                        </p:attrNameLst>
                                      </p:cBhvr>
                                      <p:to>
                                        <p:strVal val="visible"/>
                                      </p:to>
                                    </p:set>
                                    <p:anim calcmode="lin" valueType="num">
                                      <p:cBhvr>
                                        <p:cTn id="107" dur="1000" fill="hold"/>
                                        <p:tgtEl>
                                          <p:spTgt spid="118"/>
                                        </p:tgtEl>
                                        <p:attrNameLst>
                                          <p:attrName>ppt_w</p:attrName>
                                        </p:attrNameLst>
                                      </p:cBhvr>
                                      <p:tavLst>
                                        <p:tav tm="0">
                                          <p:val>
                                            <p:strVal val="#ppt_w*0.70"/>
                                          </p:val>
                                        </p:tav>
                                        <p:tav tm="100000">
                                          <p:val>
                                            <p:strVal val="#ppt_w"/>
                                          </p:val>
                                        </p:tav>
                                      </p:tavLst>
                                    </p:anim>
                                    <p:anim calcmode="lin" valueType="num">
                                      <p:cBhvr>
                                        <p:cTn id="108" dur="1000" fill="hold"/>
                                        <p:tgtEl>
                                          <p:spTgt spid="118"/>
                                        </p:tgtEl>
                                        <p:attrNameLst>
                                          <p:attrName>ppt_h</p:attrName>
                                        </p:attrNameLst>
                                      </p:cBhvr>
                                      <p:tavLst>
                                        <p:tav tm="0">
                                          <p:val>
                                            <p:strVal val="#ppt_h"/>
                                          </p:val>
                                        </p:tav>
                                        <p:tav tm="100000">
                                          <p:val>
                                            <p:strVal val="#ppt_h"/>
                                          </p:val>
                                        </p:tav>
                                      </p:tavLst>
                                    </p:anim>
                                    <p:animEffect transition="in" filter="fade">
                                      <p:cBhvr>
                                        <p:cTn id="109" dur="1000"/>
                                        <p:tgtEl>
                                          <p:spTgt spid="118"/>
                                        </p:tgtEl>
                                      </p:cBhvr>
                                    </p:animEffect>
                                  </p:childTnLst>
                                </p:cTn>
                              </p:par>
                              <p:par>
                                <p:cTn id="110" presetID="55" presetClass="entr" presetSubtype="0" fill="hold" grpId="0" nodeType="with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1000" fill="hold"/>
                                        <p:tgtEl>
                                          <p:spTgt spid="121"/>
                                        </p:tgtEl>
                                        <p:attrNameLst>
                                          <p:attrName>ppt_w</p:attrName>
                                        </p:attrNameLst>
                                      </p:cBhvr>
                                      <p:tavLst>
                                        <p:tav tm="0">
                                          <p:val>
                                            <p:strVal val="#ppt_w*0.70"/>
                                          </p:val>
                                        </p:tav>
                                        <p:tav tm="100000">
                                          <p:val>
                                            <p:strVal val="#ppt_w"/>
                                          </p:val>
                                        </p:tav>
                                      </p:tavLst>
                                    </p:anim>
                                    <p:anim calcmode="lin" valueType="num">
                                      <p:cBhvr>
                                        <p:cTn id="113" dur="1000" fill="hold"/>
                                        <p:tgtEl>
                                          <p:spTgt spid="121"/>
                                        </p:tgtEl>
                                        <p:attrNameLst>
                                          <p:attrName>ppt_h</p:attrName>
                                        </p:attrNameLst>
                                      </p:cBhvr>
                                      <p:tavLst>
                                        <p:tav tm="0">
                                          <p:val>
                                            <p:strVal val="#ppt_h"/>
                                          </p:val>
                                        </p:tav>
                                        <p:tav tm="100000">
                                          <p:val>
                                            <p:strVal val="#ppt_h"/>
                                          </p:val>
                                        </p:tav>
                                      </p:tavLst>
                                    </p:anim>
                                    <p:animEffect transition="in" filter="fade">
                                      <p:cBhvr>
                                        <p:cTn id="114" dur="1000"/>
                                        <p:tgtEl>
                                          <p:spTgt spid="121"/>
                                        </p:tgtEl>
                                      </p:cBhvr>
                                    </p:animEffect>
                                  </p:childTnLst>
                                </p:cTn>
                              </p:par>
                              <p:par>
                                <p:cTn id="115" presetID="55" presetClass="entr" presetSubtype="0" fill="hold" grpId="0" nodeType="withEffect">
                                  <p:stCondLst>
                                    <p:cond delay="0"/>
                                  </p:stCondLst>
                                  <p:childTnLst>
                                    <p:set>
                                      <p:cBhvr>
                                        <p:cTn id="116" dur="1" fill="hold">
                                          <p:stCondLst>
                                            <p:cond delay="0"/>
                                          </p:stCondLst>
                                        </p:cTn>
                                        <p:tgtEl>
                                          <p:spTgt spid="122"/>
                                        </p:tgtEl>
                                        <p:attrNameLst>
                                          <p:attrName>style.visibility</p:attrName>
                                        </p:attrNameLst>
                                      </p:cBhvr>
                                      <p:to>
                                        <p:strVal val="visible"/>
                                      </p:to>
                                    </p:set>
                                    <p:anim calcmode="lin" valueType="num">
                                      <p:cBhvr>
                                        <p:cTn id="117" dur="1000" fill="hold"/>
                                        <p:tgtEl>
                                          <p:spTgt spid="122"/>
                                        </p:tgtEl>
                                        <p:attrNameLst>
                                          <p:attrName>ppt_w</p:attrName>
                                        </p:attrNameLst>
                                      </p:cBhvr>
                                      <p:tavLst>
                                        <p:tav tm="0">
                                          <p:val>
                                            <p:strVal val="#ppt_w*0.70"/>
                                          </p:val>
                                        </p:tav>
                                        <p:tav tm="100000">
                                          <p:val>
                                            <p:strVal val="#ppt_w"/>
                                          </p:val>
                                        </p:tav>
                                      </p:tavLst>
                                    </p:anim>
                                    <p:anim calcmode="lin" valueType="num">
                                      <p:cBhvr>
                                        <p:cTn id="118" dur="1000" fill="hold"/>
                                        <p:tgtEl>
                                          <p:spTgt spid="122"/>
                                        </p:tgtEl>
                                        <p:attrNameLst>
                                          <p:attrName>ppt_h</p:attrName>
                                        </p:attrNameLst>
                                      </p:cBhvr>
                                      <p:tavLst>
                                        <p:tav tm="0">
                                          <p:val>
                                            <p:strVal val="#ppt_h"/>
                                          </p:val>
                                        </p:tav>
                                        <p:tav tm="100000">
                                          <p:val>
                                            <p:strVal val="#ppt_h"/>
                                          </p:val>
                                        </p:tav>
                                      </p:tavLst>
                                    </p:anim>
                                    <p:animEffect transition="in" filter="fade">
                                      <p:cBhvr>
                                        <p:cTn id="119" dur="1000"/>
                                        <p:tgtEl>
                                          <p:spTgt spid="122"/>
                                        </p:tgtEl>
                                      </p:cBhvr>
                                    </p:animEffect>
                                  </p:childTnLst>
                                </p:cTn>
                              </p:par>
                              <p:par>
                                <p:cTn id="120" presetID="55" presetClass="entr" presetSubtype="0" fill="hold" nodeType="withEffect">
                                  <p:stCondLst>
                                    <p:cond delay="0"/>
                                  </p:stCondLst>
                                  <p:childTnLst>
                                    <p:set>
                                      <p:cBhvr>
                                        <p:cTn id="121" dur="1" fill="hold">
                                          <p:stCondLst>
                                            <p:cond delay="0"/>
                                          </p:stCondLst>
                                        </p:cTn>
                                        <p:tgtEl>
                                          <p:spTgt spid="123"/>
                                        </p:tgtEl>
                                        <p:attrNameLst>
                                          <p:attrName>style.visibility</p:attrName>
                                        </p:attrNameLst>
                                      </p:cBhvr>
                                      <p:to>
                                        <p:strVal val="visible"/>
                                      </p:to>
                                    </p:set>
                                    <p:anim calcmode="lin" valueType="num">
                                      <p:cBhvr>
                                        <p:cTn id="122" dur="1000" fill="hold"/>
                                        <p:tgtEl>
                                          <p:spTgt spid="123"/>
                                        </p:tgtEl>
                                        <p:attrNameLst>
                                          <p:attrName>ppt_w</p:attrName>
                                        </p:attrNameLst>
                                      </p:cBhvr>
                                      <p:tavLst>
                                        <p:tav tm="0">
                                          <p:val>
                                            <p:strVal val="#ppt_w*0.70"/>
                                          </p:val>
                                        </p:tav>
                                        <p:tav tm="100000">
                                          <p:val>
                                            <p:strVal val="#ppt_w"/>
                                          </p:val>
                                        </p:tav>
                                      </p:tavLst>
                                    </p:anim>
                                    <p:anim calcmode="lin" valueType="num">
                                      <p:cBhvr>
                                        <p:cTn id="123" dur="1000" fill="hold"/>
                                        <p:tgtEl>
                                          <p:spTgt spid="123"/>
                                        </p:tgtEl>
                                        <p:attrNameLst>
                                          <p:attrName>ppt_h</p:attrName>
                                        </p:attrNameLst>
                                      </p:cBhvr>
                                      <p:tavLst>
                                        <p:tav tm="0">
                                          <p:val>
                                            <p:strVal val="#ppt_h"/>
                                          </p:val>
                                        </p:tav>
                                        <p:tav tm="100000">
                                          <p:val>
                                            <p:strVal val="#ppt_h"/>
                                          </p:val>
                                        </p:tav>
                                      </p:tavLst>
                                    </p:anim>
                                    <p:animEffect transition="in" filter="fade">
                                      <p:cBhvr>
                                        <p:cTn id="124" dur="1000"/>
                                        <p:tgtEl>
                                          <p:spTgt spid="123"/>
                                        </p:tgtEl>
                                      </p:cBhvr>
                                    </p:animEffect>
                                  </p:childTnLst>
                                </p:cTn>
                              </p:par>
                              <p:par>
                                <p:cTn id="125" presetID="55" presetClass="entr" presetSubtype="0" fill="hold" nodeType="withEffect">
                                  <p:stCondLst>
                                    <p:cond delay="0"/>
                                  </p:stCondLst>
                                  <p:childTnLst>
                                    <p:set>
                                      <p:cBhvr>
                                        <p:cTn id="126" dur="1" fill="hold">
                                          <p:stCondLst>
                                            <p:cond delay="0"/>
                                          </p:stCondLst>
                                        </p:cTn>
                                        <p:tgtEl>
                                          <p:spTgt spid="124"/>
                                        </p:tgtEl>
                                        <p:attrNameLst>
                                          <p:attrName>style.visibility</p:attrName>
                                        </p:attrNameLst>
                                      </p:cBhvr>
                                      <p:to>
                                        <p:strVal val="visible"/>
                                      </p:to>
                                    </p:set>
                                    <p:anim calcmode="lin" valueType="num">
                                      <p:cBhvr>
                                        <p:cTn id="127" dur="1000" fill="hold"/>
                                        <p:tgtEl>
                                          <p:spTgt spid="124"/>
                                        </p:tgtEl>
                                        <p:attrNameLst>
                                          <p:attrName>ppt_w</p:attrName>
                                        </p:attrNameLst>
                                      </p:cBhvr>
                                      <p:tavLst>
                                        <p:tav tm="0">
                                          <p:val>
                                            <p:strVal val="#ppt_w*0.70"/>
                                          </p:val>
                                        </p:tav>
                                        <p:tav tm="100000">
                                          <p:val>
                                            <p:strVal val="#ppt_w"/>
                                          </p:val>
                                        </p:tav>
                                      </p:tavLst>
                                    </p:anim>
                                    <p:anim calcmode="lin" valueType="num">
                                      <p:cBhvr>
                                        <p:cTn id="128" dur="1000" fill="hold"/>
                                        <p:tgtEl>
                                          <p:spTgt spid="124"/>
                                        </p:tgtEl>
                                        <p:attrNameLst>
                                          <p:attrName>ppt_h</p:attrName>
                                        </p:attrNameLst>
                                      </p:cBhvr>
                                      <p:tavLst>
                                        <p:tav tm="0">
                                          <p:val>
                                            <p:strVal val="#ppt_h"/>
                                          </p:val>
                                        </p:tav>
                                        <p:tav tm="100000">
                                          <p:val>
                                            <p:strVal val="#ppt_h"/>
                                          </p:val>
                                        </p:tav>
                                      </p:tavLst>
                                    </p:anim>
                                    <p:animEffect transition="in" filter="fade">
                                      <p:cBhvr>
                                        <p:cTn id="129" dur="1000"/>
                                        <p:tgtEl>
                                          <p:spTgt spid="124"/>
                                        </p:tgtEl>
                                      </p:cBhvr>
                                    </p:animEffect>
                                  </p:childTnLst>
                                </p:cTn>
                              </p:par>
                              <p:par>
                                <p:cTn id="130" presetID="55" presetClass="entr" presetSubtype="0" fill="hold" grpId="0" nodeType="withEffect">
                                  <p:stCondLst>
                                    <p:cond delay="0"/>
                                  </p:stCondLst>
                                  <p:childTnLst>
                                    <p:set>
                                      <p:cBhvr>
                                        <p:cTn id="131" dur="1" fill="hold">
                                          <p:stCondLst>
                                            <p:cond delay="0"/>
                                          </p:stCondLst>
                                        </p:cTn>
                                        <p:tgtEl>
                                          <p:spTgt spid="128"/>
                                        </p:tgtEl>
                                        <p:attrNameLst>
                                          <p:attrName>style.visibility</p:attrName>
                                        </p:attrNameLst>
                                      </p:cBhvr>
                                      <p:to>
                                        <p:strVal val="visible"/>
                                      </p:to>
                                    </p:set>
                                    <p:anim calcmode="lin" valueType="num">
                                      <p:cBhvr>
                                        <p:cTn id="132" dur="1000" fill="hold"/>
                                        <p:tgtEl>
                                          <p:spTgt spid="128"/>
                                        </p:tgtEl>
                                        <p:attrNameLst>
                                          <p:attrName>ppt_w</p:attrName>
                                        </p:attrNameLst>
                                      </p:cBhvr>
                                      <p:tavLst>
                                        <p:tav tm="0">
                                          <p:val>
                                            <p:strVal val="#ppt_w*0.70"/>
                                          </p:val>
                                        </p:tav>
                                        <p:tav tm="100000">
                                          <p:val>
                                            <p:strVal val="#ppt_w"/>
                                          </p:val>
                                        </p:tav>
                                      </p:tavLst>
                                    </p:anim>
                                    <p:anim calcmode="lin" valueType="num">
                                      <p:cBhvr>
                                        <p:cTn id="133" dur="1000" fill="hold"/>
                                        <p:tgtEl>
                                          <p:spTgt spid="128"/>
                                        </p:tgtEl>
                                        <p:attrNameLst>
                                          <p:attrName>ppt_h</p:attrName>
                                        </p:attrNameLst>
                                      </p:cBhvr>
                                      <p:tavLst>
                                        <p:tav tm="0">
                                          <p:val>
                                            <p:strVal val="#ppt_h"/>
                                          </p:val>
                                        </p:tav>
                                        <p:tav tm="100000">
                                          <p:val>
                                            <p:strVal val="#ppt_h"/>
                                          </p:val>
                                        </p:tav>
                                      </p:tavLst>
                                    </p:anim>
                                    <p:animEffect transition="in" filter="fade">
                                      <p:cBhvr>
                                        <p:cTn id="134" dur="1000"/>
                                        <p:tgtEl>
                                          <p:spTgt spid="128"/>
                                        </p:tgtEl>
                                      </p:cBhvr>
                                    </p:animEffect>
                                  </p:childTnLst>
                                </p:cTn>
                              </p:par>
                              <p:par>
                                <p:cTn id="135" presetID="55" presetClass="entr" presetSubtype="0" fill="hold" nodeType="withEffect">
                                  <p:stCondLst>
                                    <p:cond delay="0"/>
                                  </p:stCondLst>
                                  <p:childTnLst>
                                    <p:set>
                                      <p:cBhvr>
                                        <p:cTn id="136" dur="1" fill="hold">
                                          <p:stCondLst>
                                            <p:cond delay="0"/>
                                          </p:stCondLst>
                                        </p:cTn>
                                        <p:tgtEl>
                                          <p:spTgt spid="129"/>
                                        </p:tgtEl>
                                        <p:attrNameLst>
                                          <p:attrName>style.visibility</p:attrName>
                                        </p:attrNameLst>
                                      </p:cBhvr>
                                      <p:to>
                                        <p:strVal val="visible"/>
                                      </p:to>
                                    </p:set>
                                    <p:anim calcmode="lin" valueType="num">
                                      <p:cBhvr>
                                        <p:cTn id="137" dur="1000" fill="hold"/>
                                        <p:tgtEl>
                                          <p:spTgt spid="129"/>
                                        </p:tgtEl>
                                        <p:attrNameLst>
                                          <p:attrName>ppt_w</p:attrName>
                                        </p:attrNameLst>
                                      </p:cBhvr>
                                      <p:tavLst>
                                        <p:tav tm="0">
                                          <p:val>
                                            <p:strVal val="#ppt_w*0.70"/>
                                          </p:val>
                                        </p:tav>
                                        <p:tav tm="100000">
                                          <p:val>
                                            <p:strVal val="#ppt_w"/>
                                          </p:val>
                                        </p:tav>
                                      </p:tavLst>
                                    </p:anim>
                                    <p:anim calcmode="lin" valueType="num">
                                      <p:cBhvr>
                                        <p:cTn id="138" dur="1000" fill="hold"/>
                                        <p:tgtEl>
                                          <p:spTgt spid="129"/>
                                        </p:tgtEl>
                                        <p:attrNameLst>
                                          <p:attrName>ppt_h</p:attrName>
                                        </p:attrNameLst>
                                      </p:cBhvr>
                                      <p:tavLst>
                                        <p:tav tm="0">
                                          <p:val>
                                            <p:strVal val="#ppt_h"/>
                                          </p:val>
                                        </p:tav>
                                        <p:tav tm="100000">
                                          <p:val>
                                            <p:strVal val="#ppt_h"/>
                                          </p:val>
                                        </p:tav>
                                      </p:tavLst>
                                    </p:anim>
                                    <p:animEffect transition="in" filter="fade">
                                      <p:cBhvr>
                                        <p:cTn id="139" dur="1000"/>
                                        <p:tgtEl>
                                          <p:spTgt spid="129"/>
                                        </p:tgtEl>
                                      </p:cBhvr>
                                    </p:animEffect>
                                  </p:childTnLst>
                                </p:cTn>
                              </p:par>
                              <p:par>
                                <p:cTn id="140" presetID="55" presetClass="entr" presetSubtype="0" fill="hold" grpId="0" nodeType="withEffect">
                                  <p:stCondLst>
                                    <p:cond delay="0"/>
                                  </p:stCondLst>
                                  <p:childTnLst>
                                    <p:set>
                                      <p:cBhvr>
                                        <p:cTn id="141" dur="1" fill="hold">
                                          <p:stCondLst>
                                            <p:cond delay="0"/>
                                          </p:stCondLst>
                                        </p:cTn>
                                        <p:tgtEl>
                                          <p:spTgt spid="132"/>
                                        </p:tgtEl>
                                        <p:attrNameLst>
                                          <p:attrName>style.visibility</p:attrName>
                                        </p:attrNameLst>
                                      </p:cBhvr>
                                      <p:to>
                                        <p:strVal val="visible"/>
                                      </p:to>
                                    </p:set>
                                    <p:anim calcmode="lin" valueType="num">
                                      <p:cBhvr>
                                        <p:cTn id="142" dur="1000" fill="hold"/>
                                        <p:tgtEl>
                                          <p:spTgt spid="132"/>
                                        </p:tgtEl>
                                        <p:attrNameLst>
                                          <p:attrName>ppt_w</p:attrName>
                                        </p:attrNameLst>
                                      </p:cBhvr>
                                      <p:tavLst>
                                        <p:tav tm="0">
                                          <p:val>
                                            <p:strVal val="#ppt_w*0.70"/>
                                          </p:val>
                                        </p:tav>
                                        <p:tav tm="100000">
                                          <p:val>
                                            <p:strVal val="#ppt_w"/>
                                          </p:val>
                                        </p:tav>
                                      </p:tavLst>
                                    </p:anim>
                                    <p:anim calcmode="lin" valueType="num">
                                      <p:cBhvr>
                                        <p:cTn id="143" dur="1000" fill="hold"/>
                                        <p:tgtEl>
                                          <p:spTgt spid="132"/>
                                        </p:tgtEl>
                                        <p:attrNameLst>
                                          <p:attrName>ppt_h</p:attrName>
                                        </p:attrNameLst>
                                      </p:cBhvr>
                                      <p:tavLst>
                                        <p:tav tm="0">
                                          <p:val>
                                            <p:strVal val="#ppt_h"/>
                                          </p:val>
                                        </p:tav>
                                        <p:tav tm="100000">
                                          <p:val>
                                            <p:strVal val="#ppt_h"/>
                                          </p:val>
                                        </p:tav>
                                      </p:tavLst>
                                    </p:anim>
                                    <p:animEffect transition="in" filter="fade">
                                      <p:cBhvr>
                                        <p:cTn id="144" dur="1000"/>
                                        <p:tgtEl>
                                          <p:spTgt spid="132"/>
                                        </p:tgtEl>
                                      </p:cBhvr>
                                    </p:animEffect>
                                  </p:childTnLst>
                                </p:cTn>
                              </p:par>
                              <p:par>
                                <p:cTn id="145" presetID="55" presetClass="entr" presetSubtype="0" fill="hold" nodeType="withEffect">
                                  <p:stCondLst>
                                    <p:cond delay="0"/>
                                  </p:stCondLst>
                                  <p:childTnLst>
                                    <p:set>
                                      <p:cBhvr>
                                        <p:cTn id="146" dur="1" fill="hold">
                                          <p:stCondLst>
                                            <p:cond delay="0"/>
                                          </p:stCondLst>
                                        </p:cTn>
                                        <p:tgtEl>
                                          <p:spTgt spid="133"/>
                                        </p:tgtEl>
                                        <p:attrNameLst>
                                          <p:attrName>style.visibility</p:attrName>
                                        </p:attrNameLst>
                                      </p:cBhvr>
                                      <p:to>
                                        <p:strVal val="visible"/>
                                      </p:to>
                                    </p:set>
                                    <p:anim calcmode="lin" valueType="num">
                                      <p:cBhvr>
                                        <p:cTn id="147" dur="1000" fill="hold"/>
                                        <p:tgtEl>
                                          <p:spTgt spid="133"/>
                                        </p:tgtEl>
                                        <p:attrNameLst>
                                          <p:attrName>ppt_w</p:attrName>
                                        </p:attrNameLst>
                                      </p:cBhvr>
                                      <p:tavLst>
                                        <p:tav tm="0">
                                          <p:val>
                                            <p:strVal val="#ppt_w*0.70"/>
                                          </p:val>
                                        </p:tav>
                                        <p:tav tm="100000">
                                          <p:val>
                                            <p:strVal val="#ppt_w"/>
                                          </p:val>
                                        </p:tav>
                                      </p:tavLst>
                                    </p:anim>
                                    <p:anim calcmode="lin" valueType="num">
                                      <p:cBhvr>
                                        <p:cTn id="148" dur="1000" fill="hold"/>
                                        <p:tgtEl>
                                          <p:spTgt spid="133"/>
                                        </p:tgtEl>
                                        <p:attrNameLst>
                                          <p:attrName>ppt_h</p:attrName>
                                        </p:attrNameLst>
                                      </p:cBhvr>
                                      <p:tavLst>
                                        <p:tav tm="0">
                                          <p:val>
                                            <p:strVal val="#ppt_h"/>
                                          </p:val>
                                        </p:tav>
                                        <p:tav tm="100000">
                                          <p:val>
                                            <p:strVal val="#ppt_h"/>
                                          </p:val>
                                        </p:tav>
                                      </p:tavLst>
                                    </p:anim>
                                    <p:animEffect transition="in" filter="fade">
                                      <p:cBhvr>
                                        <p:cTn id="149" dur="1000"/>
                                        <p:tgtEl>
                                          <p:spTgt spid="133"/>
                                        </p:tgtEl>
                                      </p:cBhvr>
                                    </p:animEffect>
                                  </p:childTnLst>
                                </p:cTn>
                              </p:par>
                              <p:par>
                                <p:cTn id="150" presetID="55" presetClass="entr" presetSubtype="0" fill="hold" nodeType="withEffect">
                                  <p:stCondLst>
                                    <p:cond delay="0"/>
                                  </p:stCondLst>
                                  <p:childTnLst>
                                    <p:set>
                                      <p:cBhvr>
                                        <p:cTn id="151" dur="1" fill="hold">
                                          <p:stCondLst>
                                            <p:cond delay="0"/>
                                          </p:stCondLst>
                                        </p:cTn>
                                        <p:tgtEl>
                                          <p:spTgt spid="136"/>
                                        </p:tgtEl>
                                        <p:attrNameLst>
                                          <p:attrName>style.visibility</p:attrName>
                                        </p:attrNameLst>
                                      </p:cBhvr>
                                      <p:to>
                                        <p:strVal val="visible"/>
                                      </p:to>
                                    </p:set>
                                    <p:anim calcmode="lin" valueType="num">
                                      <p:cBhvr>
                                        <p:cTn id="152" dur="1000" fill="hold"/>
                                        <p:tgtEl>
                                          <p:spTgt spid="136"/>
                                        </p:tgtEl>
                                        <p:attrNameLst>
                                          <p:attrName>ppt_w</p:attrName>
                                        </p:attrNameLst>
                                      </p:cBhvr>
                                      <p:tavLst>
                                        <p:tav tm="0">
                                          <p:val>
                                            <p:strVal val="#ppt_w*0.70"/>
                                          </p:val>
                                        </p:tav>
                                        <p:tav tm="100000">
                                          <p:val>
                                            <p:strVal val="#ppt_w"/>
                                          </p:val>
                                        </p:tav>
                                      </p:tavLst>
                                    </p:anim>
                                    <p:anim calcmode="lin" valueType="num">
                                      <p:cBhvr>
                                        <p:cTn id="153" dur="1000" fill="hold"/>
                                        <p:tgtEl>
                                          <p:spTgt spid="136"/>
                                        </p:tgtEl>
                                        <p:attrNameLst>
                                          <p:attrName>ppt_h</p:attrName>
                                        </p:attrNameLst>
                                      </p:cBhvr>
                                      <p:tavLst>
                                        <p:tav tm="0">
                                          <p:val>
                                            <p:strVal val="#ppt_h"/>
                                          </p:val>
                                        </p:tav>
                                        <p:tav tm="100000">
                                          <p:val>
                                            <p:strVal val="#ppt_h"/>
                                          </p:val>
                                        </p:tav>
                                      </p:tavLst>
                                    </p:anim>
                                    <p:animEffect transition="in" filter="fade">
                                      <p:cBhvr>
                                        <p:cTn id="154" dur="1000"/>
                                        <p:tgtEl>
                                          <p:spTgt spid="136"/>
                                        </p:tgtEl>
                                      </p:cBhvr>
                                    </p:animEffect>
                                  </p:childTnLst>
                                </p:cTn>
                              </p:par>
                              <p:par>
                                <p:cTn id="155" presetID="55" presetClass="entr" presetSubtype="0" fill="hold" nodeType="withEffect">
                                  <p:stCondLst>
                                    <p:cond delay="0"/>
                                  </p:stCondLst>
                                  <p:childTnLst>
                                    <p:set>
                                      <p:cBhvr>
                                        <p:cTn id="156" dur="1" fill="hold">
                                          <p:stCondLst>
                                            <p:cond delay="0"/>
                                          </p:stCondLst>
                                        </p:cTn>
                                        <p:tgtEl>
                                          <p:spTgt spid="139"/>
                                        </p:tgtEl>
                                        <p:attrNameLst>
                                          <p:attrName>style.visibility</p:attrName>
                                        </p:attrNameLst>
                                      </p:cBhvr>
                                      <p:to>
                                        <p:strVal val="visible"/>
                                      </p:to>
                                    </p:set>
                                    <p:anim calcmode="lin" valueType="num">
                                      <p:cBhvr>
                                        <p:cTn id="157" dur="1000" fill="hold"/>
                                        <p:tgtEl>
                                          <p:spTgt spid="139"/>
                                        </p:tgtEl>
                                        <p:attrNameLst>
                                          <p:attrName>ppt_w</p:attrName>
                                        </p:attrNameLst>
                                      </p:cBhvr>
                                      <p:tavLst>
                                        <p:tav tm="0">
                                          <p:val>
                                            <p:strVal val="#ppt_w*0.70"/>
                                          </p:val>
                                        </p:tav>
                                        <p:tav tm="100000">
                                          <p:val>
                                            <p:strVal val="#ppt_w"/>
                                          </p:val>
                                        </p:tav>
                                      </p:tavLst>
                                    </p:anim>
                                    <p:anim calcmode="lin" valueType="num">
                                      <p:cBhvr>
                                        <p:cTn id="158" dur="1000" fill="hold"/>
                                        <p:tgtEl>
                                          <p:spTgt spid="139"/>
                                        </p:tgtEl>
                                        <p:attrNameLst>
                                          <p:attrName>ppt_h</p:attrName>
                                        </p:attrNameLst>
                                      </p:cBhvr>
                                      <p:tavLst>
                                        <p:tav tm="0">
                                          <p:val>
                                            <p:strVal val="#ppt_h"/>
                                          </p:val>
                                        </p:tav>
                                        <p:tav tm="100000">
                                          <p:val>
                                            <p:strVal val="#ppt_h"/>
                                          </p:val>
                                        </p:tav>
                                      </p:tavLst>
                                    </p:anim>
                                    <p:animEffect transition="in" filter="fade">
                                      <p:cBhvr>
                                        <p:cTn id="159" dur="1000"/>
                                        <p:tgtEl>
                                          <p:spTgt spid="139"/>
                                        </p:tgtEl>
                                      </p:cBhvr>
                                    </p:animEffect>
                                  </p:childTnLst>
                                </p:cTn>
                              </p:par>
                              <p:par>
                                <p:cTn id="160" presetID="55" presetClass="entr" presetSubtype="0" fill="hold" nodeType="withEffect">
                                  <p:stCondLst>
                                    <p:cond delay="0"/>
                                  </p:stCondLst>
                                  <p:childTnLst>
                                    <p:set>
                                      <p:cBhvr>
                                        <p:cTn id="161" dur="1" fill="hold">
                                          <p:stCondLst>
                                            <p:cond delay="0"/>
                                          </p:stCondLst>
                                        </p:cTn>
                                        <p:tgtEl>
                                          <p:spTgt spid="145"/>
                                        </p:tgtEl>
                                        <p:attrNameLst>
                                          <p:attrName>style.visibility</p:attrName>
                                        </p:attrNameLst>
                                      </p:cBhvr>
                                      <p:to>
                                        <p:strVal val="visible"/>
                                      </p:to>
                                    </p:set>
                                    <p:anim calcmode="lin" valueType="num">
                                      <p:cBhvr>
                                        <p:cTn id="162" dur="1000" fill="hold"/>
                                        <p:tgtEl>
                                          <p:spTgt spid="145"/>
                                        </p:tgtEl>
                                        <p:attrNameLst>
                                          <p:attrName>ppt_w</p:attrName>
                                        </p:attrNameLst>
                                      </p:cBhvr>
                                      <p:tavLst>
                                        <p:tav tm="0">
                                          <p:val>
                                            <p:strVal val="#ppt_w*0.70"/>
                                          </p:val>
                                        </p:tav>
                                        <p:tav tm="100000">
                                          <p:val>
                                            <p:strVal val="#ppt_w"/>
                                          </p:val>
                                        </p:tav>
                                      </p:tavLst>
                                    </p:anim>
                                    <p:anim calcmode="lin" valueType="num">
                                      <p:cBhvr>
                                        <p:cTn id="163" dur="1000" fill="hold"/>
                                        <p:tgtEl>
                                          <p:spTgt spid="145"/>
                                        </p:tgtEl>
                                        <p:attrNameLst>
                                          <p:attrName>ppt_h</p:attrName>
                                        </p:attrNameLst>
                                      </p:cBhvr>
                                      <p:tavLst>
                                        <p:tav tm="0">
                                          <p:val>
                                            <p:strVal val="#ppt_h"/>
                                          </p:val>
                                        </p:tav>
                                        <p:tav tm="100000">
                                          <p:val>
                                            <p:strVal val="#ppt_h"/>
                                          </p:val>
                                        </p:tav>
                                      </p:tavLst>
                                    </p:anim>
                                    <p:animEffect transition="in" filter="fade">
                                      <p:cBhvr>
                                        <p:cTn id="164" dur="1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92" grpId="0"/>
      <p:bldP spid="93" grpId="0"/>
      <p:bldP spid="97" grpId="0" animBg="1"/>
      <p:bldP spid="98" grpId="0" animBg="1"/>
      <p:bldP spid="104" grpId="0"/>
      <p:bldP spid="105" grpId="0"/>
      <p:bldP spid="109" grpId="0" animBg="1"/>
      <p:bldP spid="110" grpId="0" animBg="1"/>
      <p:bldP spid="116" grpId="0"/>
      <p:bldP spid="117" grpId="0"/>
      <p:bldP spid="121" grpId="0" animBg="1"/>
      <p:bldP spid="122" grpId="0" animBg="1"/>
      <p:bldP spid="128" grpId="0"/>
      <p:bldP spid="1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 89"/>
          <p:cNvGrpSpPr/>
          <p:nvPr/>
        </p:nvGrpSpPr>
        <p:grpSpPr>
          <a:xfrm>
            <a:off x="3306302" y="1355627"/>
            <a:ext cx="2185391" cy="2259929"/>
            <a:chOff x="3306302" y="1355627"/>
            <a:chExt cx="2185391" cy="2259929"/>
          </a:xfrm>
        </p:grpSpPr>
        <p:sp>
          <p:nvSpPr>
            <p:cNvPr id="17" name="任意多边形 49"/>
            <p:cNvSpPr/>
            <p:nvPr/>
          </p:nvSpPr>
          <p:spPr>
            <a:xfrm>
              <a:off x="3306302" y="1355627"/>
              <a:ext cx="2034903" cy="2259929"/>
            </a:xfrm>
            <a:custGeom>
              <a:avLst/>
              <a:gdLst>
                <a:gd name="connsiteX0" fmla="*/ 432059 w 2034903"/>
                <a:gd name="connsiteY0" fmla="*/ 855851 h 2259929"/>
                <a:gd name="connsiteX1" fmla="*/ 826326 w 2034903"/>
                <a:gd name="connsiteY1" fmla="*/ 1116590 h 2259929"/>
                <a:gd name="connsiteX2" fmla="*/ 798423 w 2034903"/>
                <a:gd name="connsiteY2" fmla="*/ 1167442 h 2259929"/>
                <a:gd name="connsiteX3" fmla="*/ 688905 w 2034903"/>
                <a:gd name="connsiteY3" fmla="*/ 1516473 h 2259929"/>
                <a:gd name="connsiteX4" fmla="*/ 684891 w 2034903"/>
                <a:gd name="connsiteY4" fmla="*/ 1554395 h 2259929"/>
                <a:gd name="connsiteX5" fmla="*/ 834518 w 2034903"/>
                <a:gd name="connsiteY5" fmla="*/ 1562155 h 2259929"/>
                <a:gd name="connsiteX6" fmla="*/ 379949 w 2034903"/>
                <a:gd name="connsiteY6" fmla="*/ 2259929 h 2259929"/>
                <a:gd name="connsiteX7" fmla="*/ 0 w 2034903"/>
                <a:gd name="connsiteY7" fmla="*/ 1518876 h 2259929"/>
                <a:gd name="connsiteX8" fmla="*/ 213782 w 2034903"/>
                <a:gd name="connsiteY8" fmla="*/ 1529963 h 2259929"/>
                <a:gd name="connsiteX9" fmla="*/ 222945 w 2034903"/>
                <a:gd name="connsiteY9" fmla="*/ 1443400 h 2259929"/>
                <a:gd name="connsiteX10" fmla="*/ 374243 w 2034903"/>
                <a:gd name="connsiteY10" fmla="*/ 961220 h 2259929"/>
                <a:gd name="connsiteX11" fmla="*/ 1059736 w 2034903"/>
                <a:gd name="connsiteY11" fmla="*/ 226906 h 2259929"/>
                <a:gd name="connsiteX12" fmla="*/ 1310159 w 2034903"/>
                <a:gd name="connsiteY12" fmla="*/ 627969 h 2259929"/>
                <a:gd name="connsiteX13" fmla="*/ 1294213 w 2034903"/>
                <a:gd name="connsiteY13" fmla="*/ 636113 h 2259929"/>
                <a:gd name="connsiteX14" fmla="*/ 1094003 w 2034903"/>
                <a:gd name="connsiteY14" fmla="*/ 779485 h 2259929"/>
                <a:gd name="connsiteX15" fmla="*/ 1005275 w 2034903"/>
                <a:gd name="connsiteY15" fmla="*/ 865732 h 2259929"/>
                <a:gd name="connsiteX16" fmla="*/ 939125 w 2034903"/>
                <a:gd name="connsiteY16" fmla="*/ 944299 h 2259929"/>
                <a:gd name="connsiteX17" fmla="*/ 544484 w 2034903"/>
                <a:gd name="connsiteY17" fmla="*/ 683314 h 2259929"/>
                <a:gd name="connsiteX18" fmla="*/ 550724 w 2034903"/>
                <a:gd name="connsiteY18" fmla="*/ 674206 h 2259929"/>
                <a:gd name="connsiteX19" fmla="*/ 782581 w 2034903"/>
                <a:gd name="connsiteY19" fmla="*/ 425263 h 2259929"/>
                <a:gd name="connsiteX20" fmla="*/ 1059167 w 2034903"/>
                <a:gd name="connsiteY20" fmla="*/ 227197 h 2259929"/>
                <a:gd name="connsiteX21" fmla="*/ 1864005 w 2034903"/>
                <a:gd name="connsiteY21" fmla="*/ 626 h 2259929"/>
                <a:gd name="connsiteX22" fmla="*/ 2034903 w 2034903"/>
                <a:gd name="connsiteY22" fmla="*/ 4550 h 2259929"/>
                <a:gd name="connsiteX23" fmla="*/ 2000509 w 2034903"/>
                <a:gd name="connsiteY23" fmla="*/ 474948 h 2259929"/>
                <a:gd name="connsiteX24" fmla="*/ 1516621 w 2034903"/>
                <a:gd name="connsiteY24" fmla="*/ 536025 h 2259929"/>
                <a:gd name="connsiteX25" fmla="*/ 1499672 w 2034903"/>
                <a:gd name="connsiteY25" fmla="*/ 542666 h 2259929"/>
                <a:gd name="connsiteX26" fmla="*/ 1245853 w 2034903"/>
                <a:gd name="connsiteY26" fmla="*/ 136165 h 2259929"/>
                <a:gd name="connsiteX27" fmla="*/ 1366420 w 2034903"/>
                <a:gd name="connsiteY27" fmla="*/ 88927 h 2259929"/>
                <a:gd name="connsiteX28" fmla="*/ 1864005 w 2034903"/>
                <a:gd name="connsiteY28" fmla="*/ 626 h 225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34903" h="2259929">
                  <a:moveTo>
                    <a:pt x="432059" y="855851"/>
                  </a:moveTo>
                  <a:lnTo>
                    <a:pt x="826326" y="1116590"/>
                  </a:lnTo>
                  <a:lnTo>
                    <a:pt x="798423" y="1167442"/>
                  </a:lnTo>
                  <a:cubicBezTo>
                    <a:pt x="745100" y="1277123"/>
                    <a:pt x="707999" y="1394690"/>
                    <a:pt x="688905" y="1516473"/>
                  </a:cubicBezTo>
                  <a:lnTo>
                    <a:pt x="684891" y="1554395"/>
                  </a:lnTo>
                  <a:lnTo>
                    <a:pt x="834518" y="1562155"/>
                  </a:lnTo>
                  <a:lnTo>
                    <a:pt x="379949" y="2259929"/>
                  </a:lnTo>
                  <a:lnTo>
                    <a:pt x="0" y="1518876"/>
                  </a:lnTo>
                  <a:lnTo>
                    <a:pt x="213782" y="1529963"/>
                  </a:lnTo>
                  <a:lnTo>
                    <a:pt x="222945" y="1443400"/>
                  </a:lnTo>
                  <a:cubicBezTo>
                    <a:pt x="249323" y="1275160"/>
                    <a:pt x="300578" y="1112743"/>
                    <a:pt x="374243" y="961220"/>
                  </a:cubicBezTo>
                  <a:close/>
                  <a:moveTo>
                    <a:pt x="1059736" y="226906"/>
                  </a:moveTo>
                  <a:lnTo>
                    <a:pt x="1310159" y="627969"/>
                  </a:lnTo>
                  <a:lnTo>
                    <a:pt x="1294213" y="636113"/>
                  </a:lnTo>
                  <a:cubicBezTo>
                    <a:pt x="1223395" y="676818"/>
                    <a:pt x="1156276" y="724737"/>
                    <a:pt x="1094003" y="779485"/>
                  </a:cubicBezTo>
                  <a:cubicBezTo>
                    <a:pt x="1062867" y="806859"/>
                    <a:pt x="1033269" y="835653"/>
                    <a:pt x="1005275" y="865732"/>
                  </a:cubicBezTo>
                  <a:lnTo>
                    <a:pt x="939125" y="944299"/>
                  </a:lnTo>
                  <a:lnTo>
                    <a:pt x="544484" y="683314"/>
                  </a:lnTo>
                  <a:lnTo>
                    <a:pt x="550724" y="674206"/>
                  </a:lnTo>
                  <a:cubicBezTo>
                    <a:pt x="619023" y="584378"/>
                    <a:pt x="696553" y="500897"/>
                    <a:pt x="782581" y="425263"/>
                  </a:cubicBezTo>
                  <a:cubicBezTo>
                    <a:pt x="868609" y="349630"/>
                    <a:pt x="961333" y="283430"/>
                    <a:pt x="1059167" y="227197"/>
                  </a:cubicBezTo>
                  <a:close/>
                  <a:moveTo>
                    <a:pt x="1864005" y="626"/>
                  </a:moveTo>
                  <a:cubicBezTo>
                    <a:pt x="1920750" y="-912"/>
                    <a:pt x="1977782" y="374"/>
                    <a:pt x="2034903" y="4550"/>
                  </a:cubicBezTo>
                  <a:lnTo>
                    <a:pt x="2000509" y="474948"/>
                  </a:lnTo>
                  <a:cubicBezTo>
                    <a:pt x="1835117" y="462855"/>
                    <a:pt x="1670763" y="484241"/>
                    <a:pt x="1516621" y="536025"/>
                  </a:cubicBezTo>
                  <a:lnTo>
                    <a:pt x="1499672" y="542666"/>
                  </a:lnTo>
                  <a:lnTo>
                    <a:pt x="1245853" y="136165"/>
                  </a:lnTo>
                  <a:lnTo>
                    <a:pt x="1366420" y="88927"/>
                  </a:lnTo>
                  <a:cubicBezTo>
                    <a:pt x="1526128" y="35273"/>
                    <a:pt x="1693772" y="5241"/>
                    <a:pt x="1864005" y="626"/>
                  </a:cubicBezTo>
                  <a:close/>
                </a:path>
              </a:pathLst>
            </a:custGeom>
            <a:solidFill>
              <a:srgbClr val="F7F7F7"/>
            </a:solidFill>
            <a:ln>
              <a:noFill/>
            </a:ln>
            <a:effectLst>
              <a:outerShdw blurRad="165100" dist="762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文本框 18"/>
            <p:cNvSpPr txBox="1"/>
            <p:nvPr/>
          </p:nvSpPr>
          <p:spPr>
            <a:xfrm>
              <a:off x="4491576" y="1394519"/>
              <a:ext cx="1000117"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01</a:t>
              </a:r>
              <a:endParaRPr lang="zh-CN" altLang="en-US" sz="2400" dirty="0">
                <a:solidFill>
                  <a:srgbClr val="01ACBE"/>
                </a:solidFill>
                <a:latin typeface="Impact" panose="020B0806030902050204" pitchFamily="34" charset="0"/>
              </a:endParaRPr>
            </a:p>
          </p:txBody>
        </p:sp>
        <p:sp>
          <p:nvSpPr>
            <p:cNvPr id="20" name="文本框 19"/>
            <p:cNvSpPr txBox="1"/>
            <p:nvPr/>
          </p:nvSpPr>
          <p:spPr>
            <a:xfrm>
              <a:off x="3761435" y="1723839"/>
              <a:ext cx="1000117"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21" name="文本框 20"/>
            <p:cNvSpPr txBox="1"/>
            <p:nvPr/>
          </p:nvSpPr>
          <p:spPr>
            <a:xfrm>
              <a:off x="3315946" y="2428628"/>
              <a:ext cx="1000117"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03</a:t>
              </a:r>
              <a:endParaRPr lang="zh-CN" altLang="en-US" sz="2400" dirty="0">
                <a:solidFill>
                  <a:srgbClr val="01ACBE"/>
                </a:solidFill>
                <a:latin typeface="Impact" panose="020B0806030902050204" pitchFamily="34" charset="0"/>
              </a:endParaRPr>
            </a:p>
          </p:txBody>
        </p:sp>
      </p:grpSp>
      <p:grpSp>
        <p:nvGrpSpPr>
          <p:cNvPr id="91" name="组 90"/>
          <p:cNvGrpSpPr/>
          <p:nvPr/>
        </p:nvGrpSpPr>
        <p:grpSpPr>
          <a:xfrm>
            <a:off x="6757495" y="3182626"/>
            <a:ext cx="2205333" cy="2259929"/>
            <a:chOff x="6757495" y="3182626"/>
            <a:chExt cx="2205333" cy="2259929"/>
          </a:xfrm>
        </p:grpSpPr>
        <p:sp>
          <p:nvSpPr>
            <p:cNvPr id="18" name="任意多边形 50"/>
            <p:cNvSpPr/>
            <p:nvPr/>
          </p:nvSpPr>
          <p:spPr>
            <a:xfrm flipH="1" flipV="1">
              <a:off x="6908444" y="3182626"/>
              <a:ext cx="2034903" cy="2259929"/>
            </a:xfrm>
            <a:custGeom>
              <a:avLst/>
              <a:gdLst>
                <a:gd name="connsiteX0" fmla="*/ 432059 w 2034903"/>
                <a:gd name="connsiteY0" fmla="*/ 855851 h 2259929"/>
                <a:gd name="connsiteX1" fmla="*/ 826326 w 2034903"/>
                <a:gd name="connsiteY1" fmla="*/ 1116590 h 2259929"/>
                <a:gd name="connsiteX2" fmla="*/ 798423 w 2034903"/>
                <a:gd name="connsiteY2" fmla="*/ 1167442 h 2259929"/>
                <a:gd name="connsiteX3" fmla="*/ 688905 w 2034903"/>
                <a:gd name="connsiteY3" fmla="*/ 1516473 h 2259929"/>
                <a:gd name="connsiteX4" fmla="*/ 684891 w 2034903"/>
                <a:gd name="connsiteY4" fmla="*/ 1554395 h 2259929"/>
                <a:gd name="connsiteX5" fmla="*/ 834518 w 2034903"/>
                <a:gd name="connsiteY5" fmla="*/ 1562155 h 2259929"/>
                <a:gd name="connsiteX6" fmla="*/ 379949 w 2034903"/>
                <a:gd name="connsiteY6" fmla="*/ 2259929 h 2259929"/>
                <a:gd name="connsiteX7" fmla="*/ 0 w 2034903"/>
                <a:gd name="connsiteY7" fmla="*/ 1518876 h 2259929"/>
                <a:gd name="connsiteX8" fmla="*/ 213782 w 2034903"/>
                <a:gd name="connsiteY8" fmla="*/ 1529963 h 2259929"/>
                <a:gd name="connsiteX9" fmla="*/ 222945 w 2034903"/>
                <a:gd name="connsiteY9" fmla="*/ 1443400 h 2259929"/>
                <a:gd name="connsiteX10" fmla="*/ 374243 w 2034903"/>
                <a:gd name="connsiteY10" fmla="*/ 961220 h 2259929"/>
                <a:gd name="connsiteX11" fmla="*/ 1059736 w 2034903"/>
                <a:gd name="connsiteY11" fmla="*/ 226906 h 2259929"/>
                <a:gd name="connsiteX12" fmla="*/ 1310159 w 2034903"/>
                <a:gd name="connsiteY12" fmla="*/ 627969 h 2259929"/>
                <a:gd name="connsiteX13" fmla="*/ 1294213 w 2034903"/>
                <a:gd name="connsiteY13" fmla="*/ 636113 h 2259929"/>
                <a:gd name="connsiteX14" fmla="*/ 1094003 w 2034903"/>
                <a:gd name="connsiteY14" fmla="*/ 779485 h 2259929"/>
                <a:gd name="connsiteX15" fmla="*/ 1005275 w 2034903"/>
                <a:gd name="connsiteY15" fmla="*/ 865732 h 2259929"/>
                <a:gd name="connsiteX16" fmla="*/ 939125 w 2034903"/>
                <a:gd name="connsiteY16" fmla="*/ 944299 h 2259929"/>
                <a:gd name="connsiteX17" fmla="*/ 544484 w 2034903"/>
                <a:gd name="connsiteY17" fmla="*/ 683314 h 2259929"/>
                <a:gd name="connsiteX18" fmla="*/ 550724 w 2034903"/>
                <a:gd name="connsiteY18" fmla="*/ 674206 h 2259929"/>
                <a:gd name="connsiteX19" fmla="*/ 782581 w 2034903"/>
                <a:gd name="connsiteY19" fmla="*/ 425263 h 2259929"/>
                <a:gd name="connsiteX20" fmla="*/ 1059167 w 2034903"/>
                <a:gd name="connsiteY20" fmla="*/ 227197 h 2259929"/>
                <a:gd name="connsiteX21" fmla="*/ 1864005 w 2034903"/>
                <a:gd name="connsiteY21" fmla="*/ 626 h 2259929"/>
                <a:gd name="connsiteX22" fmla="*/ 2034903 w 2034903"/>
                <a:gd name="connsiteY22" fmla="*/ 4550 h 2259929"/>
                <a:gd name="connsiteX23" fmla="*/ 2000509 w 2034903"/>
                <a:gd name="connsiteY23" fmla="*/ 474948 h 2259929"/>
                <a:gd name="connsiteX24" fmla="*/ 1516621 w 2034903"/>
                <a:gd name="connsiteY24" fmla="*/ 536025 h 2259929"/>
                <a:gd name="connsiteX25" fmla="*/ 1499672 w 2034903"/>
                <a:gd name="connsiteY25" fmla="*/ 542666 h 2259929"/>
                <a:gd name="connsiteX26" fmla="*/ 1245853 w 2034903"/>
                <a:gd name="connsiteY26" fmla="*/ 136165 h 2259929"/>
                <a:gd name="connsiteX27" fmla="*/ 1366420 w 2034903"/>
                <a:gd name="connsiteY27" fmla="*/ 88927 h 2259929"/>
                <a:gd name="connsiteX28" fmla="*/ 1864005 w 2034903"/>
                <a:gd name="connsiteY28" fmla="*/ 626 h 225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34903" h="2259929">
                  <a:moveTo>
                    <a:pt x="432059" y="855851"/>
                  </a:moveTo>
                  <a:lnTo>
                    <a:pt x="826326" y="1116590"/>
                  </a:lnTo>
                  <a:lnTo>
                    <a:pt x="798423" y="1167442"/>
                  </a:lnTo>
                  <a:cubicBezTo>
                    <a:pt x="745100" y="1277123"/>
                    <a:pt x="707999" y="1394690"/>
                    <a:pt x="688905" y="1516473"/>
                  </a:cubicBezTo>
                  <a:lnTo>
                    <a:pt x="684891" y="1554395"/>
                  </a:lnTo>
                  <a:lnTo>
                    <a:pt x="834518" y="1562155"/>
                  </a:lnTo>
                  <a:lnTo>
                    <a:pt x="379949" y="2259929"/>
                  </a:lnTo>
                  <a:lnTo>
                    <a:pt x="0" y="1518876"/>
                  </a:lnTo>
                  <a:lnTo>
                    <a:pt x="213782" y="1529963"/>
                  </a:lnTo>
                  <a:lnTo>
                    <a:pt x="222945" y="1443400"/>
                  </a:lnTo>
                  <a:cubicBezTo>
                    <a:pt x="249323" y="1275160"/>
                    <a:pt x="300578" y="1112743"/>
                    <a:pt x="374243" y="961220"/>
                  </a:cubicBezTo>
                  <a:close/>
                  <a:moveTo>
                    <a:pt x="1059736" y="226906"/>
                  </a:moveTo>
                  <a:lnTo>
                    <a:pt x="1310159" y="627969"/>
                  </a:lnTo>
                  <a:lnTo>
                    <a:pt x="1294213" y="636113"/>
                  </a:lnTo>
                  <a:cubicBezTo>
                    <a:pt x="1223395" y="676818"/>
                    <a:pt x="1156276" y="724737"/>
                    <a:pt x="1094003" y="779485"/>
                  </a:cubicBezTo>
                  <a:cubicBezTo>
                    <a:pt x="1062867" y="806859"/>
                    <a:pt x="1033269" y="835653"/>
                    <a:pt x="1005275" y="865732"/>
                  </a:cubicBezTo>
                  <a:lnTo>
                    <a:pt x="939125" y="944299"/>
                  </a:lnTo>
                  <a:lnTo>
                    <a:pt x="544484" y="683314"/>
                  </a:lnTo>
                  <a:lnTo>
                    <a:pt x="550724" y="674206"/>
                  </a:lnTo>
                  <a:cubicBezTo>
                    <a:pt x="619023" y="584378"/>
                    <a:pt x="696553" y="500897"/>
                    <a:pt x="782581" y="425263"/>
                  </a:cubicBezTo>
                  <a:cubicBezTo>
                    <a:pt x="868609" y="349630"/>
                    <a:pt x="961333" y="283430"/>
                    <a:pt x="1059167" y="227197"/>
                  </a:cubicBezTo>
                  <a:close/>
                  <a:moveTo>
                    <a:pt x="1864005" y="626"/>
                  </a:moveTo>
                  <a:cubicBezTo>
                    <a:pt x="1920750" y="-912"/>
                    <a:pt x="1977782" y="374"/>
                    <a:pt x="2034903" y="4550"/>
                  </a:cubicBezTo>
                  <a:lnTo>
                    <a:pt x="2000509" y="474948"/>
                  </a:lnTo>
                  <a:cubicBezTo>
                    <a:pt x="1835117" y="462855"/>
                    <a:pt x="1670763" y="484241"/>
                    <a:pt x="1516621" y="536025"/>
                  </a:cubicBezTo>
                  <a:lnTo>
                    <a:pt x="1499672" y="542666"/>
                  </a:lnTo>
                  <a:lnTo>
                    <a:pt x="1245853" y="136165"/>
                  </a:lnTo>
                  <a:lnTo>
                    <a:pt x="1366420" y="88927"/>
                  </a:lnTo>
                  <a:cubicBezTo>
                    <a:pt x="1526128" y="35273"/>
                    <a:pt x="1693772" y="5241"/>
                    <a:pt x="1864005" y="626"/>
                  </a:cubicBezTo>
                  <a:close/>
                </a:path>
              </a:pathLst>
            </a:custGeom>
            <a:solidFill>
              <a:srgbClr val="F7F7F7"/>
            </a:solidFill>
            <a:ln>
              <a:noFill/>
            </a:ln>
            <a:effectLst>
              <a:outerShdw blurRad="165100" dist="762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p:cNvSpPr txBox="1"/>
            <p:nvPr/>
          </p:nvSpPr>
          <p:spPr>
            <a:xfrm>
              <a:off x="6757495" y="4956639"/>
              <a:ext cx="1000117"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23" name="文本框 22"/>
            <p:cNvSpPr txBox="1"/>
            <p:nvPr/>
          </p:nvSpPr>
          <p:spPr>
            <a:xfrm>
              <a:off x="7486724" y="4632598"/>
              <a:ext cx="1000117"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02</a:t>
              </a:r>
              <a:endParaRPr lang="zh-CN" altLang="en-US" sz="2400" dirty="0">
                <a:solidFill>
                  <a:srgbClr val="FFB850"/>
                </a:solidFill>
                <a:latin typeface="Impact" panose="020B0806030902050204" pitchFamily="34" charset="0"/>
              </a:endParaRPr>
            </a:p>
          </p:txBody>
        </p:sp>
        <p:sp>
          <p:nvSpPr>
            <p:cNvPr id="24" name="文本框 23"/>
            <p:cNvSpPr txBox="1"/>
            <p:nvPr/>
          </p:nvSpPr>
          <p:spPr>
            <a:xfrm>
              <a:off x="7962711" y="3927010"/>
              <a:ext cx="1000117"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03</a:t>
              </a:r>
              <a:endParaRPr lang="zh-CN" altLang="en-US" sz="2400" dirty="0">
                <a:solidFill>
                  <a:srgbClr val="FFB850"/>
                </a:solidFill>
                <a:latin typeface="Impact" panose="020B0806030902050204" pitchFamily="34" charset="0"/>
              </a:endParaRPr>
            </a:p>
          </p:txBody>
        </p:sp>
      </p:grpSp>
      <p:grpSp>
        <p:nvGrpSpPr>
          <p:cNvPr id="25" name="组合 61"/>
          <p:cNvGrpSpPr/>
          <p:nvPr/>
        </p:nvGrpSpPr>
        <p:grpSpPr>
          <a:xfrm>
            <a:off x="7909233" y="955301"/>
            <a:ext cx="602634" cy="603999"/>
            <a:chOff x="3504332" y="2897723"/>
            <a:chExt cx="979009" cy="981227"/>
          </a:xfrm>
          <a:effectLst>
            <a:outerShdw blurRad="101600" dist="50800" dir="2700000" algn="tl" rotWithShape="0">
              <a:srgbClr val="C87700">
                <a:alpha val="49804"/>
              </a:srgbClr>
            </a:outerShdw>
          </a:effectLst>
        </p:grpSpPr>
        <p:sp>
          <p:nvSpPr>
            <p:cNvPr id="26" name="椭圆 25"/>
            <p:cNvSpPr/>
            <p:nvPr/>
          </p:nvSpPr>
          <p:spPr>
            <a:xfrm>
              <a:off x="3504332" y="2897723"/>
              <a:ext cx="979009" cy="979010"/>
            </a:xfrm>
            <a:prstGeom prst="ellipse">
              <a:avLst/>
            </a:prstGeom>
            <a:gradFill flip="none" rotWithShape="1">
              <a:gsLst>
                <a:gs pos="100000">
                  <a:srgbClr val="FF9F11"/>
                </a:gs>
                <a:gs pos="0">
                  <a:srgbClr val="FFB850"/>
                </a:gs>
              </a:gsLst>
              <a:lin ang="2700000" scaled="1"/>
              <a:tileRect/>
            </a:gra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 87"/>
          <p:cNvGrpSpPr/>
          <p:nvPr/>
        </p:nvGrpSpPr>
        <p:grpSpPr>
          <a:xfrm>
            <a:off x="4229289" y="2087780"/>
            <a:ext cx="1954625" cy="1954625"/>
            <a:chOff x="4229289" y="2087780"/>
            <a:chExt cx="1954625" cy="1954625"/>
          </a:xfrm>
        </p:grpSpPr>
        <p:grpSp>
          <p:nvGrpSpPr>
            <p:cNvPr id="3" name="组合 18"/>
            <p:cNvGrpSpPr/>
            <p:nvPr/>
          </p:nvGrpSpPr>
          <p:grpSpPr>
            <a:xfrm>
              <a:off x="4229289" y="2087780"/>
              <a:ext cx="1954625" cy="1954625"/>
              <a:chOff x="5443217" y="1567820"/>
              <a:chExt cx="1664341" cy="1664341"/>
            </a:xfrm>
            <a:effectLst>
              <a:outerShdw blurRad="228600" dist="114300" dir="2700000" algn="tl" rotWithShape="0">
                <a:prstClr val="black">
                  <a:alpha val="30000"/>
                </a:prstClr>
              </a:outerShdw>
            </a:effectLst>
          </p:grpSpPr>
          <p:sp>
            <p:nvSpPr>
              <p:cNvPr id="4" name="任意多边形 20"/>
              <p:cNvSpPr/>
              <p:nvPr/>
            </p:nvSpPr>
            <p:spPr>
              <a:xfrm>
                <a:off x="5443217" y="1567820"/>
                <a:ext cx="1664341" cy="1664341"/>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椭圆 4"/>
              <p:cNvSpPr/>
              <p:nvPr/>
            </p:nvSpPr>
            <p:spPr>
              <a:xfrm>
                <a:off x="5666551" y="1791154"/>
                <a:ext cx="1217673" cy="1217673"/>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9"/>
            <p:cNvGrpSpPr/>
            <p:nvPr/>
          </p:nvGrpSpPr>
          <p:grpSpPr>
            <a:xfrm>
              <a:off x="4571575" y="2428628"/>
              <a:ext cx="1270052" cy="1272929"/>
              <a:chOff x="5379318" y="1317857"/>
              <a:chExt cx="1433367" cy="1436614"/>
            </a:xfrm>
            <a:effectLst>
              <a:outerShdw blurRad="101600" dist="50800" dir="2700000" algn="tl" rotWithShape="0">
                <a:srgbClr val="017581">
                  <a:alpha val="50000"/>
                </a:srgbClr>
              </a:outerShdw>
            </a:effectLst>
          </p:grpSpPr>
          <p:sp>
            <p:nvSpPr>
              <p:cNvPr id="7" name="椭圆 6"/>
              <p:cNvSpPr/>
              <p:nvPr/>
            </p:nvSpPr>
            <p:spPr>
              <a:xfrm>
                <a:off x="5379318" y="1317857"/>
                <a:ext cx="1433367" cy="1433368"/>
              </a:xfrm>
              <a:prstGeom prst="ellipse">
                <a:avLst/>
              </a:prstGeom>
              <a:gradFill flip="none" rotWithShape="1">
                <a:gsLst>
                  <a:gs pos="100000">
                    <a:srgbClr val="09AABB"/>
                  </a:gs>
                  <a:gs pos="0">
                    <a:srgbClr val="19DEF3"/>
                  </a:gs>
                </a:gsLst>
                <a:lin ang="2700000" scaled="1"/>
                <a:tileRect/>
              </a:gra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568715" y="2728126"/>
              <a:ext cx="1267638" cy="523220"/>
            </a:xfrm>
            <a:prstGeom prst="rect">
              <a:avLst/>
            </a:prstGeom>
            <a:noFill/>
          </p:spPr>
          <p:txBody>
            <a:bodyPr wrap="square" rtlCol="0">
              <a:spAutoFit/>
            </a:bodyPr>
            <a:lstStyle/>
            <a:p>
              <a:pPr algn="ctr"/>
              <a:r>
                <a:rPr lang="en-US" altLang="zh-CN" dirty="0">
                  <a:solidFill>
                    <a:schemeClr val="bg1"/>
                  </a:solidFill>
                  <a:latin typeface="LiHei Pro" panose="020B0500000000000000" pitchFamily="34" charset="-122"/>
                  <a:ea typeface="LiHei Pro" panose="020B0500000000000000" pitchFamily="34" charset="-122"/>
                </a:rPr>
                <a:t>OPTION </a:t>
              </a:r>
              <a:r>
                <a:rPr lang="en-US" altLang="zh-CN" sz="2800" dirty="0">
                  <a:solidFill>
                    <a:schemeClr val="bg1"/>
                  </a:solidFill>
                  <a:latin typeface="LiHei Pro" panose="020B0500000000000000" pitchFamily="34" charset="-122"/>
                  <a:ea typeface="LiHei Pro" panose="020B0500000000000000" pitchFamily="34" charset="-122"/>
                </a:rPr>
                <a:t>A</a:t>
              </a:r>
              <a:endParaRPr lang="zh-CN" altLang="en-US" dirty="0">
                <a:solidFill>
                  <a:schemeClr val="bg1"/>
                </a:solidFill>
                <a:latin typeface="LiHei Pro" panose="020B0500000000000000" pitchFamily="34" charset="-122"/>
                <a:ea typeface="LiHei Pro" panose="020B0500000000000000" pitchFamily="34" charset="-122"/>
              </a:endParaRPr>
            </a:p>
          </p:txBody>
        </p:sp>
      </p:grpSp>
      <p:grpSp>
        <p:nvGrpSpPr>
          <p:cNvPr id="89" name="组 88"/>
          <p:cNvGrpSpPr/>
          <p:nvPr/>
        </p:nvGrpSpPr>
        <p:grpSpPr>
          <a:xfrm>
            <a:off x="6008086" y="2815596"/>
            <a:ext cx="1954625" cy="1954625"/>
            <a:chOff x="6008086" y="2815596"/>
            <a:chExt cx="1954625" cy="1954625"/>
          </a:xfrm>
        </p:grpSpPr>
        <p:grpSp>
          <p:nvGrpSpPr>
            <p:cNvPr id="10" name="组合 37"/>
            <p:cNvGrpSpPr/>
            <p:nvPr/>
          </p:nvGrpSpPr>
          <p:grpSpPr>
            <a:xfrm>
              <a:off x="6008086" y="2815596"/>
              <a:ext cx="1954625" cy="1954625"/>
              <a:chOff x="5443217" y="1567820"/>
              <a:chExt cx="1664341" cy="1664341"/>
            </a:xfrm>
            <a:effectLst>
              <a:outerShdw blurRad="228600" dist="114300" dir="2700000" algn="tl" rotWithShape="0">
                <a:prstClr val="black">
                  <a:alpha val="30000"/>
                </a:prstClr>
              </a:outerShdw>
            </a:effectLst>
          </p:grpSpPr>
          <p:sp>
            <p:nvSpPr>
              <p:cNvPr id="11" name="任意多边形 38"/>
              <p:cNvSpPr/>
              <p:nvPr/>
            </p:nvSpPr>
            <p:spPr>
              <a:xfrm>
                <a:off x="5443217" y="1567820"/>
                <a:ext cx="1664341" cy="1664341"/>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椭圆 11"/>
              <p:cNvSpPr/>
              <p:nvPr/>
            </p:nvSpPr>
            <p:spPr>
              <a:xfrm>
                <a:off x="5666551" y="1791154"/>
                <a:ext cx="1217673" cy="1217673"/>
              </a:xfrm>
              <a:prstGeom prst="ellipse">
                <a:avLst/>
              </a:prstGeom>
              <a:noFill/>
              <a:ln w="381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3"/>
            <p:cNvGrpSpPr/>
            <p:nvPr/>
          </p:nvGrpSpPr>
          <p:grpSpPr>
            <a:xfrm>
              <a:off x="6350372" y="3156444"/>
              <a:ext cx="1270052" cy="1272928"/>
              <a:chOff x="3504332" y="2897723"/>
              <a:chExt cx="979009" cy="981227"/>
            </a:xfrm>
            <a:effectLst>
              <a:outerShdw blurRad="101600" dist="50800" dir="2700000" algn="tl" rotWithShape="0">
                <a:srgbClr val="C87700">
                  <a:alpha val="49804"/>
                </a:srgbClr>
              </a:outerShdw>
            </a:effectLst>
          </p:grpSpPr>
          <p:sp>
            <p:nvSpPr>
              <p:cNvPr id="14" name="椭圆 13"/>
              <p:cNvSpPr/>
              <p:nvPr/>
            </p:nvSpPr>
            <p:spPr>
              <a:xfrm>
                <a:off x="3504332" y="2897723"/>
                <a:ext cx="979009" cy="979010"/>
              </a:xfrm>
              <a:prstGeom prst="ellipse">
                <a:avLst/>
              </a:prstGeom>
              <a:gradFill flip="none" rotWithShape="1">
                <a:gsLst>
                  <a:gs pos="100000">
                    <a:srgbClr val="FF9F11"/>
                  </a:gs>
                  <a:gs pos="0">
                    <a:srgbClr val="FFB850"/>
                  </a:gs>
                </a:gsLst>
                <a:lin ang="2700000" scaled="1"/>
                <a:tileRect/>
              </a:gra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9"/>
            <p:cNvSpPr txBox="1"/>
            <p:nvPr/>
          </p:nvSpPr>
          <p:spPr>
            <a:xfrm>
              <a:off x="6361438" y="3494630"/>
              <a:ext cx="1267638" cy="523220"/>
            </a:xfrm>
            <a:prstGeom prst="rect">
              <a:avLst/>
            </a:prstGeom>
            <a:noFill/>
          </p:spPr>
          <p:txBody>
            <a:bodyPr wrap="square" rtlCol="0">
              <a:spAutoFit/>
            </a:bodyPr>
            <a:lstStyle/>
            <a:p>
              <a:pPr algn="ctr"/>
              <a:r>
                <a:rPr lang="en-US" altLang="zh-CN" dirty="0">
                  <a:solidFill>
                    <a:schemeClr val="bg1"/>
                  </a:solidFill>
                  <a:latin typeface="LiHei Pro" panose="020B0500000000000000" pitchFamily="34" charset="-122"/>
                  <a:ea typeface="LiHei Pro" panose="020B0500000000000000" pitchFamily="34" charset="-122"/>
                </a:rPr>
                <a:t>OPTION </a:t>
              </a:r>
              <a:r>
                <a:rPr lang="en-US" altLang="zh-CN" sz="2800" dirty="0">
                  <a:solidFill>
                    <a:schemeClr val="bg1"/>
                  </a:solidFill>
                  <a:latin typeface="LiHei Pro" panose="020B0500000000000000" pitchFamily="34" charset="-122"/>
                  <a:ea typeface="LiHei Pro" panose="020B0500000000000000" pitchFamily="34" charset="-122"/>
                </a:rPr>
                <a:t>B</a:t>
              </a:r>
              <a:endParaRPr lang="zh-CN" altLang="en-US" dirty="0">
                <a:solidFill>
                  <a:schemeClr val="bg1"/>
                </a:solidFill>
                <a:latin typeface="LiHei Pro" panose="020B0500000000000000" pitchFamily="34" charset="-122"/>
                <a:ea typeface="LiHei Pro" panose="020B0500000000000000" pitchFamily="34" charset="-122"/>
              </a:endParaRPr>
            </a:p>
          </p:txBody>
        </p:sp>
      </p:grpSp>
      <p:grpSp>
        <p:nvGrpSpPr>
          <p:cNvPr id="31" name="组合 72"/>
          <p:cNvGrpSpPr/>
          <p:nvPr/>
        </p:nvGrpSpPr>
        <p:grpSpPr>
          <a:xfrm>
            <a:off x="2089821" y="3917947"/>
            <a:ext cx="595558" cy="596907"/>
            <a:chOff x="5379318" y="1317857"/>
            <a:chExt cx="1433367" cy="1436614"/>
          </a:xfrm>
          <a:effectLst>
            <a:outerShdw blurRad="101600" dist="50800" dir="2700000" algn="tl" rotWithShape="0">
              <a:srgbClr val="017581">
                <a:alpha val="50000"/>
              </a:srgbClr>
            </a:outerShdw>
          </a:effectLst>
        </p:grpSpPr>
        <p:sp>
          <p:nvSpPr>
            <p:cNvPr id="32" name="椭圆 31"/>
            <p:cNvSpPr/>
            <p:nvPr/>
          </p:nvSpPr>
          <p:spPr>
            <a:xfrm>
              <a:off x="5379318" y="1317857"/>
              <a:ext cx="1433367" cy="1433368"/>
            </a:xfrm>
            <a:prstGeom prst="ellipse">
              <a:avLst/>
            </a:prstGeom>
            <a:gradFill flip="none" rotWithShape="1">
              <a:gsLst>
                <a:gs pos="100000">
                  <a:srgbClr val="09AABB"/>
                </a:gs>
                <a:gs pos="0">
                  <a:srgbClr val="19DEF3"/>
                </a:gs>
              </a:gsLst>
              <a:lin ang="2700000" scaled="1"/>
              <a:tileRect/>
            </a:gra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78"/>
          <p:cNvGrpSpPr/>
          <p:nvPr/>
        </p:nvGrpSpPr>
        <p:grpSpPr>
          <a:xfrm>
            <a:off x="2692731" y="3888949"/>
            <a:ext cx="2005938" cy="654903"/>
            <a:chOff x="1811883" y="3526001"/>
            <a:chExt cx="2005938" cy="654903"/>
          </a:xfrm>
        </p:grpSpPr>
        <p:sp>
          <p:nvSpPr>
            <p:cNvPr id="36" name="文本框 35"/>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公司目前福利</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37" name="文本框 36"/>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8" name="组合 88"/>
          <p:cNvGrpSpPr/>
          <p:nvPr/>
        </p:nvGrpSpPr>
        <p:grpSpPr>
          <a:xfrm>
            <a:off x="2692731" y="4606499"/>
            <a:ext cx="2005938" cy="654903"/>
            <a:chOff x="1811883" y="3526001"/>
            <a:chExt cx="2005938" cy="654903"/>
          </a:xfrm>
        </p:grpSpPr>
        <p:sp>
          <p:nvSpPr>
            <p:cNvPr id="39" name="文本框 38"/>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公司目前福利</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40" name="文本框 39"/>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1" name="组合 91"/>
          <p:cNvGrpSpPr/>
          <p:nvPr/>
        </p:nvGrpSpPr>
        <p:grpSpPr>
          <a:xfrm>
            <a:off x="2692731" y="5324049"/>
            <a:ext cx="2005938" cy="654903"/>
            <a:chOff x="1811883" y="3526001"/>
            <a:chExt cx="2005938" cy="654903"/>
          </a:xfrm>
        </p:grpSpPr>
        <p:sp>
          <p:nvSpPr>
            <p:cNvPr id="42" name="文本框 41"/>
            <p:cNvSpPr txBox="1"/>
            <p:nvPr/>
          </p:nvSpPr>
          <p:spPr>
            <a:xfrm flipH="1">
              <a:off x="1811883" y="3526001"/>
              <a:ext cx="1780467" cy="338554"/>
            </a:xfrm>
            <a:prstGeom prst="rect">
              <a:avLst/>
            </a:prstGeom>
            <a:noFill/>
          </p:spPr>
          <p:txBody>
            <a:bodyPr wrap="square" rtlCol="0">
              <a:spAutoFit/>
            </a:bodyPr>
            <a:lstStyle/>
            <a:p>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公司目前福利</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43" name="文本框 42"/>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4" name="组合 94"/>
          <p:cNvGrpSpPr/>
          <p:nvPr/>
        </p:nvGrpSpPr>
        <p:grpSpPr>
          <a:xfrm>
            <a:off x="2089821" y="4629147"/>
            <a:ext cx="595558" cy="596907"/>
            <a:chOff x="5379318" y="1317857"/>
            <a:chExt cx="1433367" cy="1436614"/>
          </a:xfrm>
          <a:effectLst>
            <a:outerShdw blurRad="101600" dist="50800" dir="2700000" algn="tl" rotWithShape="0">
              <a:srgbClr val="017581">
                <a:alpha val="50000"/>
              </a:srgbClr>
            </a:outerShdw>
          </a:effectLst>
        </p:grpSpPr>
        <p:sp>
          <p:nvSpPr>
            <p:cNvPr id="45" name="椭圆 44"/>
            <p:cNvSpPr/>
            <p:nvPr/>
          </p:nvSpPr>
          <p:spPr>
            <a:xfrm>
              <a:off x="5379318" y="1317857"/>
              <a:ext cx="1433367" cy="1433368"/>
            </a:xfrm>
            <a:prstGeom prst="ellipse">
              <a:avLst/>
            </a:prstGeom>
            <a:gradFill flip="none" rotWithShape="1">
              <a:gsLst>
                <a:gs pos="100000">
                  <a:srgbClr val="09AABB"/>
                </a:gs>
                <a:gs pos="0">
                  <a:srgbClr val="19DEF3"/>
                </a:gs>
              </a:gsLst>
              <a:lin ang="2700000" scaled="1"/>
              <a:tileRect/>
            </a:gra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98"/>
          <p:cNvGrpSpPr/>
          <p:nvPr/>
        </p:nvGrpSpPr>
        <p:grpSpPr>
          <a:xfrm>
            <a:off x="2089821" y="5340347"/>
            <a:ext cx="595558" cy="596907"/>
            <a:chOff x="5379318" y="1317857"/>
            <a:chExt cx="1433367" cy="1436614"/>
          </a:xfrm>
          <a:effectLst>
            <a:outerShdw blurRad="101600" dist="50800" dir="2700000" algn="tl" rotWithShape="0">
              <a:srgbClr val="017581">
                <a:alpha val="50000"/>
              </a:srgbClr>
            </a:outerShdw>
          </a:effectLst>
        </p:grpSpPr>
        <p:sp>
          <p:nvSpPr>
            <p:cNvPr id="49" name="椭圆 48"/>
            <p:cNvSpPr/>
            <p:nvPr/>
          </p:nvSpPr>
          <p:spPr>
            <a:xfrm>
              <a:off x="5379318" y="1317857"/>
              <a:ext cx="1433367" cy="1433368"/>
            </a:xfrm>
            <a:prstGeom prst="ellipse">
              <a:avLst/>
            </a:prstGeom>
            <a:gradFill flip="none" rotWithShape="1">
              <a:gsLst>
                <a:gs pos="100000">
                  <a:srgbClr val="09AABB"/>
                </a:gs>
                <a:gs pos="0">
                  <a:srgbClr val="19DEF3"/>
                </a:gs>
              </a:gsLst>
              <a:lin ang="2700000" scaled="1"/>
              <a:tileRect/>
            </a:gradFill>
            <a:ln>
              <a:noFill/>
            </a:ln>
            <a:effectLst>
              <a:innerShdw blurRad="304800" dist="50800" dir="13500000">
                <a:srgbClr val="066D78">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593724" y="1396179"/>
              <a:ext cx="1004554" cy="710996"/>
            </a:xfrm>
            <a:prstGeom prst="ellipse">
              <a:avLst/>
            </a:prstGeom>
            <a:gradFill flip="none" rotWithShape="1">
              <a:gsLst>
                <a:gs pos="92000">
                  <a:srgbClr val="12BFD2">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543496" y="1972375"/>
              <a:ext cx="1105009" cy="782096"/>
            </a:xfrm>
            <a:prstGeom prst="ellipse">
              <a:avLst/>
            </a:prstGeom>
            <a:gradFill flip="none" rotWithShape="1">
              <a:gsLst>
                <a:gs pos="100000">
                  <a:srgbClr val="12BFD2">
                    <a:alpha val="0"/>
                  </a:srgbClr>
                </a:gs>
                <a:gs pos="43000">
                  <a:srgbClr val="89DFE9">
                    <a:alpha val="39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51"/>
          <p:cNvSpPr txBox="1"/>
          <p:nvPr/>
        </p:nvSpPr>
        <p:spPr>
          <a:xfrm>
            <a:off x="1891510" y="3984893"/>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sp>
        <p:nvSpPr>
          <p:cNvPr id="53" name="文本框 52"/>
          <p:cNvSpPr txBox="1"/>
          <p:nvPr/>
        </p:nvSpPr>
        <p:spPr>
          <a:xfrm>
            <a:off x="1891510" y="4690382"/>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54" name="文本框 53"/>
          <p:cNvSpPr txBox="1"/>
          <p:nvPr/>
        </p:nvSpPr>
        <p:spPr>
          <a:xfrm>
            <a:off x="1891510" y="5401582"/>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grpSp>
        <p:nvGrpSpPr>
          <p:cNvPr id="55" name="组合 105"/>
          <p:cNvGrpSpPr/>
          <p:nvPr/>
        </p:nvGrpSpPr>
        <p:grpSpPr>
          <a:xfrm>
            <a:off x="8502649" y="912476"/>
            <a:ext cx="2086865" cy="654903"/>
            <a:chOff x="1811882" y="3526001"/>
            <a:chExt cx="2086865" cy="654903"/>
          </a:xfrm>
        </p:grpSpPr>
        <p:sp>
          <p:nvSpPr>
            <p:cNvPr id="56" name="文本框 55"/>
            <p:cNvSpPr txBox="1"/>
            <p:nvPr/>
          </p:nvSpPr>
          <p:spPr>
            <a:xfrm flipH="1">
              <a:off x="1811882" y="3526001"/>
              <a:ext cx="2086865" cy="338554"/>
            </a:xfrm>
            <a:prstGeom prst="rect">
              <a:avLst/>
            </a:prstGeom>
            <a:noFill/>
          </p:spPr>
          <p:txBody>
            <a:bodyPr wrap="square" rtlCol="0">
              <a:spAutoFit/>
            </a:bodyPr>
            <a:lstStyle/>
            <a:p>
              <a:r>
                <a:rPr lang="en-US" altLang="zh-CN" sz="1600" dirty="0">
                  <a:solidFill>
                    <a:schemeClr val="tx1">
                      <a:lumMod val="50000"/>
                      <a:lumOff val="50000"/>
                    </a:schemeClr>
                  </a:solidFill>
                  <a:latin typeface="时尚中黑简体" panose="01010104010101010101" pitchFamily="2" charset="-122"/>
                  <a:ea typeface="时尚中黑简体" panose="01010104010101010101" pitchFamily="2" charset="-122"/>
                </a:rPr>
                <a:t>2018</a:t>
              </a:r>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年福利改善思路</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57" name="文本框 56"/>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8" name="组合 108"/>
          <p:cNvGrpSpPr/>
          <p:nvPr/>
        </p:nvGrpSpPr>
        <p:grpSpPr>
          <a:xfrm>
            <a:off x="8502649" y="1630026"/>
            <a:ext cx="2086864" cy="654903"/>
            <a:chOff x="1811882" y="3526001"/>
            <a:chExt cx="2086864" cy="654903"/>
          </a:xfrm>
        </p:grpSpPr>
        <p:sp>
          <p:nvSpPr>
            <p:cNvPr id="59" name="文本框 58"/>
            <p:cNvSpPr txBox="1"/>
            <p:nvPr/>
          </p:nvSpPr>
          <p:spPr>
            <a:xfrm flipH="1">
              <a:off x="1811882" y="3526001"/>
              <a:ext cx="2086864" cy="338554"/>
            </a:xfrm>
            <a:prstGeom prst="rect">
              <a:avLst/>
            </a:prstGeom>
            <a:noFill/>
          </p:spPr>
          <p:txBody>
            <a:bodyPr wrap="square" rtlCol="0">
              <a:spAutoFit/>
            </a:bodyPr>
            <a:lstStyle/>
            <a:p>
              <a:r>
                <a:rPr lang="en-US" altLang="zh-CN" sz="1600" dirty="0">
                  <a:solidFill>
                    <a:schemeClr val="tx1">
                      <a:lumMod val="50000"/>
                      <a:lumOff val="50000"/>
                    </a:schemeClr>
                  </a:solidFill>
                  <a:latin typeface="时尚中黑简体" panose="01010104010101010101" pitchFamily="2" charset="-122"/>
                  <a:ea typeface="时尚中黑简体" panose="01010104010101010101" pitchFamily="2" charset="-122"/>
                </a:rPr>
                <a:t>2018</a:t>
              </a:r>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年福利改善思路</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60" name="文本框 59"/>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组合 111"/>
          <p:cNvGrpSpPr/>
          <p:nvPr/>
        </p:nvGrpSpPr>
        <p:grpSpPr>
          <a:xfrm>
            <a:off x="8502649" y="2347576"/>
            <a:ext cx="2086863" cy="654903"/>
            <a:chOff x="1811882" y="3526001"/>
            <a:chExt cx="2086863" cy="654903"/>
          </a:xfrm>
        </p:grpSpPr>
        <p:sp>
          <p:nvSpPr>
            <p:cNvPr id="62" name="文本框 61"/>
            <p:cNvSpPr txBox="1"/>
            <p:nvPr/>
          </p:nvSpPr>
          <p:spPr>
            <a:xfrm flipH="1">
              <a:off x="1811882" y="3526001"/>
              <a:ext cx="2086863" cy="338554"/>
            </a:xfrm>
            <a:prstGeom prst="rect">
              <a:avLst/>
            </a:prstGeom>
            <a:noFill/>
          </p:spPr>
          <p:txBody>
            <a:bodyPr wrap="square" rtlCol="0">
              <a:spAutoFit/>
            </a:bodyPr>
            <a:lstStyle/>
            <a:p>
              <a:r>
                <a:rPr lang="en-US" altLang="zh-CN" sz="1600" dirty="0">
                  <a:solidFill>
                    <a:schemeClr val="tx1">
                      <a:lumMod val="50000"/>
                      <a:lumOff val="50000"/>
                    </a:schemeClr>
                  </a:solidFill>
                  <a:latin typeface="时尚中黑简体" panose="01010104010101010101" pitchFamily="2" charset="-122"/>
                  <a:ea typeface="时尚中黑简体" panose="01010104010101010101" pitchFamily="2" charset="-122"/>
                </a:rPr>
                <a:t>2018</a:t>
              </a:r>
              <a:r>
                <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rPr>
                <a:t>年福利改善思路</a:t>
              </a:r>
              <a:endParaRPr lang="zh-CN" altLang="en-US" sz="160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63" name="文本框 62"/>
            <p:cNvSpPr txBox="1"/>
            <p:nvPr/>
          </p:nvSpPr>
          <p:spPr>
            <a:xfrm flipH="1">
              <a:off x="1811883" y="3780794"/>
              <a:ext cx="2005938" cy="400110"/>
            </a:xfrm>
            <a:prstGeom prst="rect">
              <a:avLst/>
            </a:prstGeom>
            <a:noFill/>
          </p:spPr>
          <p:txBody>
            <a:bodyPr wrap="square" rtlCol="0">
              <a:spAutoFit/>
            </a:bodyPr>
            <a:lstStyle/>
            <a:p>
              <a:pPr algn="just"/>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4" name="组合 114"/>
          <p:cNvGrpSpPr/>
          <p:nvPr/>
        </p:nvGrpSpPr>
        <p:grpSpPr>
          <a:xfrm>
            <a:off x="7909233" y="1653801"/>
            <a:ext cx="602634" cy="603999"/>
            <a:chOff x="3504332" y="2897723"/>
            <a:chExt cx="979009" cy="981227"/>
          </a:xfrm>
          <a:effectLst>
            <a:outerShdw blurRad="101600" dist="50800" dir="2700000" algn="tl" rotWithShape="0">
              <a:srgbClr val="C87700">
                <a:alpha val="49804"/>
              </a:srgbClr>
            </a:outerShdw>
          </a:effectLst>
        </p:grpSpPr>
        <p:sp>
          <p:nvSpPr>
            <p:cNvPr id="65" name="椭圆 64"/>
            <p:cNvSpPr/>
            <p:nvPr/>
          </p:nvSpPr>
          <p:spPr>
            <a:xfrm>
              <a:off x="3504332" y="2897723"/>
              <a:ext cx="979009" cy="979010"/>
            </a:xfrm>
            <a:prstGeom prst="ellipse">
              <a:avLst/>
            </a:prstGeom>
            <a:gradFill flip="none" rotWithShape="1">
              <a:gsLst>
                <a:gs pos="100000">
                  <a:srgbClr val="FF9F11"/>
                </a:gs>
                <a:gs pos="0">
                  <a:srgbClr val="FFB850"/>
                </a:gs>
              </a:gsLst>
              <a:lin ang="2700000" scaled="1"/>
              <a:tileRect/>
            </a:gra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118"/>
          <p:cNvGrpSpPr/>
          <p:nvPr/>
        </p:nvGrpSpPr>
        <p:grpSpPr>
          <a:xfrm>
            <a:off x="7909233" y="2352301"/>
            <a:ext cx="602634" cy="603999"/>
            <a:chOff x="3504332" y="2897723"/>
            <a:chExt cx="979009" cy="981227"/>
          </a:xfrm>
          <a:effectLst>
            <a:outerShdw blurRad="101600" dist="50800" dir="2700000" algn="tl" rotWithShape="0">
              <a:srgbClr val="C87700">
                <a:alpha val="49804"/>
              </a:srgbClr>
            </a:outerShdw>
          </a:effectLst>
        </p:grpSpPr>
        <p:sp>
          <p:nvSpPr>
            <p:cNvPr id="69" name="椭圆 68"/>
            <p:cNvSpPr/>
            <p:nvPr/>
          </p:nvSpPr>
          <p:spPr>
            <a:xfrm>
              <a:off x="3504332" y="2897723"/>
              <a:ext cx="979009" cy="979010"/>
            </a:xfrm>
            <a:prstGeom prst="ellipse">
              <a:avLst/>
            </a:prstGeom>
            <a:gradFill flip="none" rotWithShape="1">
              <a:gsLst>
                <a:gs pos="100000">
                  <a:srgbClr val="FF9F11"/>
                </a:gs>
                <a:gs pos="0">
                  <a:srgbClr val="FFB850"/>
                </a:gs>
              </a:gsLst>
              <a:lin ang="2700000" scaled="1"/>
              <a:tileRect/>
            </a:gradFill>
            <a:ln>
              <a:noFill/>
            </a:ln>
            <a:effectLst>
              <a:innerShdw blurRad="304800" dist="50800" dir="13500000">
                <a:srgbClr val="D67F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650774" y="2951219"/>
              <a:ext cx="686124" cy="485620"/>
            </a:xfrm>
            <a:prstGeom prst="ellipse">
              <a:avLst/>
            </a:prstGeom>
            <a:gradFill flip="none" rotWithShape="1">
              <a:gsLst>
                <a:gs pos="92000">
                  <a:srgbClr val="FFB850">
                    <a:alpha val="0"/>
                  </a:srgbClr>
                </a:gs>
                <a:gs pos="0">
                  <a:schemeClr val="bg1">
                    <a:alpha val="83000"/>
                  </a:schemeClr>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3616468" y="3344768"/>
              <a:ext cx="754736" cy="534182"/>
            </a:xfrm>
            <a:prstGeom prst="ellipse">
              <a:avLst/>
            </a:prstGeom>
            <a:gradFill flip="none" rotWithShape="1">
              <a:gsLst>
                <a:gs pos="100000">
                  <a:srgbClr val="FFB850">
                    <a:alpha val="0"/>
                  </a:srgbClr>
                </a:gs>
                <a:gs pos="43000">
                  <a:srgbClr val="FFCF89">
                    <a:alpha val="50000"/>
                  </a:srgbClr>
                </a:gs>
                <a:gs pos="0">
                  <a:schemeClr val="bg1">
                    <a:alpha val="4100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7708555" y="1012311"/>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sp>
        <p:nvSpPr>
          <p:cNvPr id="73" name="文本框 72"/>
          <p:cNvSpPr txBox="1"/>
          <p:nvPr/>
        </p:nvSpPr>
        <p:spPr>
          <a:xfrm>
            <a:off x="7708555" y="1717800"/>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74" name="文本框 73"/>
          <p:cNvSpPr txBox="1"/>
          <p:nvPr/>
        </p:nvSpPr>
        <p:spPr>
          <a:xfrm>
            <a:off x="7708555" y="2429000"/>
            <a:ext cx="1000117"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cxnSp>
        <p:nvCxnSpPr>
          <p:cNvPr id="75"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5"/>
          <p:cNvGrpSpPr/>
          <p:nvPr/>
        </p:nvGrpSpPr>
        <p:grpSpPr>
          <a:xfrm>
            <a:off x="0" y="195105"/>
            <a:ext cx="3126179" cy="569433"/>
            <a:chOff x="0" y="194743"/>
            <a:chExt cx="3126179" cy="569433"/>
          </a:xfrm>
        </p:grpSpPr>
        <p:sp>
          <p:nvSpPr>
            <p:cNvPr id="77" name="圆角矩形 7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组合 7"/>
            <p:cNvGrpSpPr/>
            <p:nvPr/>
          </p:nvGrpSpPr>
          <p:grpSpPr>
            <a:xfrm>
              <a:off x="0" y="290669"/>
              <a:ext cx="424561" cy="355906"/>
              <a:chOff x="469900" y="728859"/>
              <a:chExt cx="424561" cy="355906"/>
            </a:xfrm>
          </p:grpSpPr>
          <p:sp>
            <p:nvSpPr>
              <p:cNvPr id="79" name="椭圆 7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8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8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圆角矩形 8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7" name="文本框 86"/>
          <p:cNvSpPr txBox="1"/>
          <p:nvPr/>
        </p:nvSpPr>
        <p:spPr>
          <a:xfrm>
            <a:off x="427811" y="279766"/>
            <a:ext cx="223651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薪酬制度改善思路</a:t>
            </a:r>
            <a:endParaRPr kumimoji="1" lang="zh-CN" altLang="en-US" sz="2000" b="1" dirty="0">
              <a:solidFill>
                <a:schemeClr val="bg1"/>
              </a:solidFill>
              <a:latin typeface="Source Han Sans CN" charset="-122"/>
              <a:ea typeface="Source Han Sans CN" charset="-122"/>
              <a:cs typeface="Source Han Sans CN"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Effect transition="in" filter="fade">
                                      <p:cBhvr>
                                        <p:cTn id="9" dur="1000"/>
                                        <p:tgtEl>
                                          <p:spTgt spid="88"/>
                                        </p:tgtEl>
                                      </p:cBhvr>
                                    </p:animEffect>
                                  </p:childTnLst>
                                </p:cTn>
                              </p:par>
                              <p:par>
                                <p:cTn id="10" presetID="53" presetClass="entr" presetSubtype="16" fill="hold" nodeType="withEffect">
                                  <p:stCondLst>
                                    <p:cond delay="300"/>
                                  </p:stCondLst>
                                  <p:childTnLst>
                                    <p:set>
                                      <p:cBhvr>
                                        <p:cTn id="11" dur="1" fill="hold">
                                          <p:stCondLst>
                                            <p:cond delay="0"/>
                                          </p:stCondLst>
                                        </p:cTn>
                                        <p:tgtEl>
                                          <p:spTgt spid="89"/>
                                        </p:tgtEl>
                                        <p:attrNameLst>
                                          <p:attrName>style.visibility</p:attrName>
                                        </p:attrNameLst>
                                      </p:cBhvr>
                                      <p:to>
                                        <p:strVal val="visible"/>
                                      </p:to>
                                    </p:set>
                                    <p:anim calcmode="lin" valueType="num">
                                      <p:cBhvr>
                                        <p:cTn id="12" dur="1000" fill="hold"/>
                                        <p:tgtEl>
                                          <p:spTgt spid="89"/>
                                        </p:tgtEl>
                                        <p:attrNameLst>
                                          <p:attrName>ppt_w</p:attrName>
                                        </p:attrNameLst>
                                      </p:cBhvr>
                                      <p:tavLst>
                                        <p:tav tm="0">
                                          <p:val>
                                            <p:fltVal val="0"/>
                                          </p:val>
                                        </p:tav>
                                        <p:tav tm="100000">
                                          <p:val>
                                            <p:strVal val="#ppt_w"/>
                                          </p:val>
                                        </p:tav>
                                      </p:tavLst>
                                    </p:anim>
                                    <p:anim calcmode="lin" valueType="num">
                                      <p:cBhvr>
                                        <p:cTn id="13" dur="1000" fill="hold"/>
                                        <p:tgtEl>
                                          <p:spTgt spid="89"/>
                                        </p:tgtEl>
                                        <p:attrNameLst>
                                          <p:attrName>ppt_h</p:attrName>
                                        </p:attrNameLst>
                                      </p:cBhvr>
                                      <p:tavLst>
                                        <p:tav tm="0">
                                          <p:val>
                                            <p:fltVal val="0"/>
                                          </p:val>
                                        </p:tav>
                                        <p:tav tm="100000">
                                          <p:val>
                                            <p:strVal val="#ppt_h"/>
                                          </p:val>
                                        </p:tav>
                                      </p:tavLst>
                                    </p:anim>
                                    <p:animEffect transition="in" filter="fade">
                                      <p:cBhvr>
                                        <p:cTn id="14" dur="1000"/>
                                        <p:tgtEl>
                                          <p:spTgt spid="89"/>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90"/>
                                        </p:tgtEl>
                                        <p:attrNameLst>
                                          <p:attrName>style.visibility</p:attrName>
                                        </p:attrNameLst>
                                      </p:cBhvr>
                                      <p:to>
                                        <p:strVal val="visible"/>
                                      </p:to>
                                    </p:set>
                                    <p:animEffect transition="in" filter="wipe(up)">
                                      <p:cBhvr>
                                        <p:cTn id="18" dur="500"/>
                                        <p:tgtEl>
                                          <p:spTgt spid="90"/>
                                        </p:tgtEl>
                                      </p:cBhvr>
                                    </p:animEffect>
                                  </p:childTnLst>
                                </p:cTn>
                              </p:par>
                              <p:par>
                                <p:cTn id="19" presetID="22" presetClass="entr" presetSubtype="4"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wipe(down)">
                                      <p:cBhvr>
                                        <p:cTn id="21" dur="500"/>
                                        <p:tgtEl>
                                          <p:spTgt spid="91"/>
                                        </p:tgtEl>
                                      </p:cBhvr>
                                    </p:animEffect>
                                  </p:childTnLst>
                                </p:cTn>
                              </p:par>
                            </p:childTnLst>
                          </p:cTn>
                        </p:par>
                        <p:par>
                          <p:cTn id="22" fill="hold">
                            <p:stCondLst>
                              <p:cond delay="1500"/>
                            </p:stCondLst>
                            <p:childTnLst>
                              <p:par>
                                <p:cTn id="23" presetID="2" presetClass="entr" presetSubtype="4" decel="5000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1000" fill="hold"/>
                                        <p:tgtEl>
                                          <p:spTgt spid="31"/>
                                        </p:tgtEl>
                                        <p:attrNameLst>
                                          <p:attrName>ppt_x</p:attrName>
                                        </p:attrNameLst>
                                      </p:cBhvr>
                                      <p:tavLst>
                                        <p:tav tm="0">
                                          <p:val>
                                            <p:strVal val="#ppt_x"/>
                                          </p:val>
                                        </p:tav>
                                        <p:tav tm="100000">
                                          <p:val>
                                            <p:strVal val="#ppt_x"/>
                                          </p:val>
                                        </p:tav>
                                      </p:tavLst>
                                    </p:anim>
                                    <p:anim calcmode="lin" valueType="num">
                                      <p:cBhvr additive="base">
                                        <p:cTn id="26" dur="100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decel="5000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1000" fill="hold"/>
                                        <p:tgtEl>
                                          <p:spTgt spid="35"/>
                                        </p:tgtEl>
                                        <p:attrNameLst>
                                          <p:attrName>ppt_x</p:attrName>
                                        </p:attrNameLst>
                                      </p:cBhvr>
                                      <p:tavLst>
                                        <p:tav tm="0">
                                          <p:val>
                                            <p:strVal val="#ppt_x"/>
                                          </p:val>
                                        </p:tav>
                                        <p:tav tm="100000">
                                          <p:val>
                                            <p:strVal val="#ppt_x"/>
                                          </p:val>
                                        </p:tav>
                                      </p:tavLst>
                                    </p:anim>
                                    <p:anim calcmode="lin" valueType="num">
                                      <p:cBhvr additive="base">
                                        <p:cTn id="30" dur="1000" fill="hold"/>
                                        <p:tgtEl>
                                          <p:spTgt spid="35"/>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1000" fill="hold"/>
                                        <p:tgtEl>
                                          <p:spTgt spid="38"/>
                                        </p:tgtEl>
                                        <p:attrNameLst>
                                          <p:attrName>ppt_x</p:attrName>
                                        </p:attrNameLst>
                                      </p:cBhvr>
                                      <p:tavLst>
                                        <p:tav tm="0">
                                          <p:val>
                                            <p:strVal val="#ppt_x"/>
                                          </p:val>
                                        </p:tav>
                                        <p:tav tm="100000">
                                          <p:val>
                                            <p:strVal val="#ppt_x"/>
                                          </p:val>
                                        </p:tav>
                                      </p:tavLst>
                                    </p:anim>
                                    <p:anim calcmode="lin" valueType="num">
                                      <p:cBhvr additive="base">
                                        <p:cTn id="34" dur="1000" fill="hold"/>
                                        <p:tgtEl>
                                          <p:spTgt spid="38"/>
                                        </p:tgtEl>
                                        <p:attrNameLst>
                                          <p:attrName>ppt_y</p:attrName>
                                        </p:attrNameLst>
                                      </p:cBhvr>
                                      <p:tavLst>
                                        <p:tav tm="0">
                                          <p:val>
                                            <p:strVal val="1+#ppt_h/2"/>
                                          </p:val>
                                        </p:tav>
                                        <p:tav tm="100000">
                                          <p:val>
                                            <p:strVal val="#ppt_y"/>
                                          </p:val>
                                        </p:tav>
                                      </p:tavLst>
                                    </p:anim>
                                  </p:childTnLst>
                                </p:cTn>
                              </p:par>
                              <p:par>
                                <p:cTn id="35" presetID="2" presetClass="entr" presetSubtype="4" decel="5000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1000" fill="hold"/>
                                        <p:tgtEl>
                                          <p:spTgt spid="41"/>
                                        </p:tgtEl>
                                        <p:attrNameLst>
                                          <p:attrName>ppt_x</p:attrName>
                                        </p:attrNameLst>
                                      </p:cBhvr>
                                      <p:tavLst>
                                        <p:tav tm="0">
                                          <p:val>
                                            <p:strVal val="#ppt_x"/>
                                          </p:val>
                                        </p:tav>
                                        <p:tav tm="100000">
                                          <p:val>
                                            <p:strVal val="#ppt_x"/>
                                          </p:val>
                                        </p:tav>
                                      </p:tavLst>
                                    </p:anim>
                                    <p:anim calcmode="lin" valueType="num">
                                      <p:cBhvr additive="base">
                                        <p:cTn id="38" dur="1000" fill="hold"/>
                                        <p:tgtEl>
                                          <p:spTgt spid="41"/>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1000" fill="hold"/>
                                        <p:tgtEl>
                                          <p:spTgt spid="44"/>
                                        </p:tgtEl>
                                        <p:attrNameLst>
                                          <p:attrName>ppt_x</p:attrName>
                                        </p:attrNameLst>
                                      </p:cBhvr>
                                      <p:tavLst>
                                        <p:tav tm="0">
                                          <p:val>
                                            <p:strVal val="#ppt_x"/>
                                          </p:val>
                                        </p:tav>
                                        <p:tav tm="100000">
                                          <p:val>
                                            <p:strVal val="#ppt_x"/>
                                          </p:val>
                                        </p:tav>
                                      </p:tavLst>
                                    </p:anim>
                                    <p:anim calcmode="lin" valueType="num">
                                      <p:cBhvr additive="base">
                                        <p:cTn id="42" dur="1000" fill="hold"/>
                                        <p:tgtEl>
                                          <p:spTgt spid="44"/>
                                        </p:tgtEl>
                                        <p:attrNameLst>
                                          <p:attrName>ppt_y</p:attrName>
                                        </p:attrNameLst>
                                      </p:cBhvr>
                                      <p:tavLst>
                                        <p:tav tm="0">
                                          <p:val>
                                            <p:strVal val="1+#ppt_h/2"/>
                                          </p:val>
                                        </p:tav>
                                        <p:tav tm="100000">
                                          <p:val>
                                            <p:strVal val="#ppt_y"/>
                                          </p:val>
                                        </p:tav>
                                      </p:tavLst>
                                    </p:anim>
                                  </p:childTnLst>
                                </p:cTn>
                              </p:par>
                              <p:par>
                                <p:cTn id="43" presetID="2" presetClass="entr" presetSubtype="4" decel="5000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1000" fill="hold"/>
                                        <p:tgtEl>
                                          <p:spTgt spid="48"/>
                                        </p:tgtEl>
                                        <p:attrNameLst>
                                          <p:attrName>ppt_x</p:attrName>
                                        </p:attrNameLst>
                                      </p:cBhvr>
                                      <p:tavLst>
                                        <p:tav tm="0">
                                          <p:val>
                                            <p:strVal val="#ppt_x"/>
                                          </p:val>
                                        </p:tav>
                                        <p:tav tm="100000">
                                          <p:val>
                                            <p:strVal val="#ppt_x"/>
                                          </p:val>
                                        </p:tav>
                                      </p:tavLst>
                                    </p:anim>
                                    <p:anim calcmode="lin" valueType="num">
                                      <p:cBhvr additive="base">
                                        <p:cTn id="46" dur="1000" fill="hold"/>
                                        <p:tgtEl>
                                          <p:spTgt spid="48"/>
                                        </p:tgtEl>
                                        <p:attrNameLst>
                                          <p:attrName>ppt_y</p:attrName>
                                        </p:attrNameLst>
                                      </p:cBhvr>
                                      <p:tavLst>
                                        <p:tav tm="0">
                                          <p:val>
                                            <p:strVal val="1+#ppt_h/2"/>
                                          </p:val>
                                        </p:tav>
                                        <p:tav tm="100000">
                                          <p:val>
                                            <p:strVal val="#ppt_y"/>
                                          </p:val>
                                        </p:tav>
                                      </p:tavLst>
                                    </p:anim>
                                  </p:childTnLst>
                                </p:cTn>
                              </p:par>
                              <p:par>
                                <p:cTn id="47" presetID="2" presetClass="entr" presetSubtype="4" decel="5000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1000" fill="hold"/>
                                        <p:tgtEl>
                                          <p:spTgt spid="52"/>
                                        </p:tgtEl>
                                        <p:attrNameLst>
                                          <p:attrName>ppt_x</p:attrName>
                                        </p:attrNameLst>
                                      </p:cBhvr>
                                      <p:tavLst>
                                        <p:tav tm="0">
                                          <p:val>
                                            <p:strVal val="#ppt_x"/>
                                          </p:val>
                                        </p:tav>
                                        <p:tav tm="100000">
                                          <p:val>
                                            <p:strVal val="#ppt_x"/>
                                          </p:val>
                                        </p:tav>
                                      </p:tavLst>
                                    </p:anim>
                                    <p:anim calcmode="lin" valueType="num">
                                      <p:cBhvr additive="base">
                                        <p:cTn id="50" dur="1000" fill="hold"/>
                                        <p:tgtEl>
                                          <p:spTgt spid="52"/>
                                        </p:tgtEl>
                                        <p:attrNameLst>
                                          <p:attrName>ppt_y</p:attrName>
                                        </p:attrNameLst>
                                      </p:cBhvr>
                                      <p:tavLst>
                                        <p:tav tm="0">
                                          <p:val>
                                            <p:strVal val="1+#ppt_h/2"/>
                                          </p:val>
                                        </p:tav>
                                        <p:tav tm="100000">
                                          <p:val>
                                            <p:strVal val="#ppt_y"/>
                                          </p:val>
                                        </p:tav>
                                      </p:tavLst>
                                    </p:anim>
                                  </p:childTnLst>
                                </p:cTn>
                              </p:par>
                              <p:par>
                                <p:cTn id="51" presetID="2" presetClass="entr" presetSubtype="4" decel="5000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additive="base">
                                        <p:cTn id="53" dur="1000" fill="hold"/>
                                        <p:tgtEl>
                                          <p:spTgt spid="53"/>
                                        </p:tgtEl>
                                        <p:attrNameLst>
                                          <p:attrName>ppt_x</p:attrName>
                                        </p:attrNameLst>
                                      </p:cBhvr>
                                      <p:tavLst>
                                        <p:tav tm="0">
                                          <p:val>
                                            <p:strVal val="#ppt_x"/>
                                          </p:val>
                                        </p:tav>
                                        <p:tav tm="100000">
                                          <p:val>
                                            <p:strVal val="#ppt_x"/>
                                          </p:val>
                                        </p:tav>
                                      </p:tavLst>
                                    </p:anim>
                                    <p:anim calcmode="lin" valueType="num">
                                      <p:cBhvr additive="base">
                                        <p:cTn id="54" dur="1000" fill="hold"/>
                                        <p:tgtEl>
                                          <p:spTgt spid="53"/>
                                        </p:tgtEl>
                                        <p:attrNameLst>
                                          <p:attrName>ppt_y</p:attrName>
                                        </p:attrNameLst>
                                      </p:cBhvr>
                                      <p:tavLst>
                                        <p:tav tm="0">
                                          <p:val>
                                            <p:strVal val="1+#ppt_h/2"/>
                                          </p:val>
                                        </p:tav>
                                        <p:tav tm="100000">
                                          <p:val>
                                            <p:strVal val="#ppt_y"/>
                                          </p:val>
                                        </p:tav>
                                      </p:tavLst>
                                    </p:anim>
                                  </p:childTnLst>
                                </p:cTn>
                              </p:par>
                              <p:par>
                                <p:cTn id="55" presetID="2" presetClass="entr" presetSubtype="4" decel="5000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1000" fill="hold"/>
                                        <p:tgtEl>
                                          <p:spTgt spid="54"/>
                                        </p:tgtEl>
                                        <p:attrNameLst>
                                          <p:attrName>ppt_x</p:attrName>
                                        </p:attrNameLst>
                                      </p:cBhvr>
                                      <p:tavLst>
                                        <p:tav tm="0">
                                          <p:val>
                                            <p:strVal val="#ppt_x"/>
                                          </p:val>
                                        </p:tav>
                                        <p:tav tm="100000">
                                          <p:val>
                                            <p:strVal val="#ppt_x"/>
                                          </p:val>
                                        </p:tav>
                                      </p:tavLst>
                                    </p:anim>
                                    <p:anim calcmode="lin" valueType="num">
                                      <p:cBhvr additive="base">
                                        <p:cTn id="58" dur="1000" fill="hold"/>
                                        <p:tgtEl>
                                          <p:spTgt spid="54"/>
                                        </p:tgtEl>
                                        <p:attrNameLst>
                                          <p:attrName>ppt_y</p:attrName>
                                        </p:attrNameLst>
                                      </p:cBhvr>
                                      <p:tavLst>
                                        <p:tav tm="0">
                                          <p:val>
                                            <p:strVal val="1+#ppt_h/2"/>
                                          </p:val>
                                        </p:tav>
                                        <p:tav tm="100000">
                                          <p:val>
                                            <p:strVal val="#ppt_y"/>
                                          </p:val>
                                        </p:tav>
                                      </p:tavLst>
                                    </p:anim>
                                  </p:childTnLst>
                                </p:cTn>
                              </p:par>
                              <p:par>
                                <p:cTn id="59" presetID="2" presetClass="entr" presetSubtype="4" decel="5000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1000" fill="hold"/>
                                        <p:tgtEl>
                                          <p:spTgt spid="25"/>
                                        </p:tgtEl>
                                        <p:attrNameLst>
                                          <p:attrName>ppt_x</p:attrName>
                                        </p:attrNameLst>
                                      </p:cBhvr>
                                      <p:tavLst>
                                        <p:tav tm="0">
                                          <p:val>
                                            <p:strVal val="#ppt_x"/>
                                          </p:val>
                                        </p:tav>
                                        <p:tav tm="100000">
                                          <p:val>
                                            <p:strVal val="#ppt_x"/>
                                          </p:val>
                                        </p:tav>
                                      </p:tavLst>
                                    </p:anim>
                                    <p:anim calcmode="lin" valueType="num">
                                      <p:cBhvr additive="base">
                                        <p:cTn id="62" dur="1000" fill="hold"/>
                                        <p:tgtEl>
                                          <p:spTgt spid="25"/>
                                        </p:tgtEl>
                                        <p:attrNameLst>
                                          <p:attrName>ppt_y</p:attrName>
                                        </p:attrNameLst>
                                      </p:cBhvr>
                                      <p:tavLst>
                                        <p:tav tm="0">
                                          <p:val>
                                            <p:strVal val="1+#ppt_h/2"/>
                                          </p:val>
                                        </p:tav>
                                        <p:tav tm="100000">
                                          <p:val>
                                            <p:strVal val="#ppt_y"/>
                                          </p:val>
                                        </p:tav>
                                      </p:tavLst>
                                    </p:anim>
                                  </p:childTnLst>
                                </p:cTn>
                              </p:par>
                              <p:par>
                                <p:cTn id="63" presetID="2" presetClass="entr" presetSubtype="4" decel="50000" fill="hold" nodeType="with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additive="base">
                                        <p:cTn id="65" dur="1000" fill="hold"/>
                                        <p:tgtEl>
                                          <p:spTgt spid="55"/>
                                        </p:tgtEl>
                                        <p:attrNameLst>
                                          <p:attrName>ppt_x</p:attrName>
                                        </p:attrNameLst>
                                      </p:cBhvr>
                                      <p:tavLst>
                                        <p:tav tm="0">
                                          <p:val>
                                            <p:strVal val="#ppt_x"/>
                                          </p:val>
                                        </p:tav>
                                        <p:tav tm="100000">
                                          <p:val>
                                            <p:strVal val="#ppt_x"/>
                                          </p:val>
                                        </p:tav>
                                      </p:tavLst>
                                    </p:anim>
                                    <p:anim calcmode="lin" valueType="num">
                                      <p:cBhvr additive="base">
                                        <p:cTn id="66" dur="1000" fill="hold"/>
                                        <p:tgtEl>
                                          <p:spTgt spid="55"/>
                                        </p:tgtEl>
                                        <p:attrNameLst>
                                          <p:attrName>ppt_y</p:attrName>
                                        </p:attrNameLst>
                                      </p:cBhvr>
                                      <p:tavLst>
                                        <p:tav tm="0">
                                          <p:val>
                                            <p:strVal val="1+#ppt_h/2"/>
                                          </p:val>
                                        </p:tav>
                                        <p:tav tm="100000">
                                          <p:val>
                                            <p:strVal val="#ppt_y"/>
                                          </p:val>
                                        </p:tav>
                                      </p:tavLst>
                                    </p:anim>
                                  </p:childTnLst>
                                </p:cTn>
                              </p:par>
                              <p:par>
                                <p:cTn id="67" presetID="2" presetClass="entr" presetSubtype="4" decel="50000" fill="hold" nodeType="withEffect">
                                  <p:stCondLst>
                                    <p:cond delay="0"/>
                                  </p:stCondLst>
                                  <p:childTnLst>
                                    <p:set>
                                      <p:cBhvr>
                                        <p:cTn id="68" dur="1" fill="hold">
                                          <p:stCondLst>
                                            <p:cond delay="0"/>
                                          </p:stCondLst>
                                        </p:cTn>
                                        <p:tgtEl>
                                          <p:spTgt spid="58"/>
                                        </p:tgtEl>
                                        <p:attrNameLst>
                                          <p:attrName>style.visibility</p:attrName>
                                        </p:attrNameLst>
                                      </p:cBhvr>
                                      <p:to>
                                        <p:strVal val="visible"/>
                                      </p:to>
                                    </p:set>
                                    <p:anim calcmode="lin" valueType="num">
                                      <p:cBhvr additive="base">
                                        <p:cTn id="69" dur="1000" fill="hold"/>
                                        <p:tgtEl>
                                          <p:spTgt spid="58"/>
                                        </p:tgtEl>
                                        <p:attrNameLst>
                                          <p:attrName>ppt_x</p:attrName>
                                        </p:attrNameLst>
                                      </p:cBhvr>
                                      <p:tavLst>
                                        <p:tav tm="0">
                                          <p:val>
                                            <p:strVal val="#ppt_x"/>
                                          </p:val>
                                        </p:tav>
                                        <p:tav tm="100000">
                                          <p:val>
                                            <p:strVal val="#ppt_x"/>
                                          </p:val>
                                        </p:tav>
                                      </p:tavLst>
                                    </p:anim>
                                    <p:anim calcmode="lin" valueType="num">
                                      <p:cBhvr additive="base">
                                        <p:cTn id="70" dur="1000" fill="hold"/>
                                        <p:tgtEl>
                                          <p:spTgt spid="58"/>
                                        </p:tgtEl>
                                        <p:attrNameLst>
                                          <p:attrName>ppt_y</p:attrName>
                                        </p:attrNameLst>
                                      </p:cBhvr>
                                      <p:tavLst>
                                        <p:tav tm="0">
                                          <p:val>
                                            <p:strVal val="1+#ppt_h/2"/>
                                          </p:val>
                                        </p:tav>
                                        <p:tav tm="100000">
                                          <p:val>
                                            <p:strVal val="#ppt_y"/>
                                          </p:val>
                                        </p:tav>
                                      </p:tavLst>
                                    </p:anim>
                                  </p:childTnLst>
                                </p:cTn>
                              </p:par>
                              <p:par>
                                <p:cTn id="71" presetID="2" presetClass="entr" presetSubtype="4" decel="50000" fill="hold" nodeType="with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additive="base">
                                        <p:cTn id="73" dur="1000" fill="hold"/>
                                        <p:tgtEl>
                                          <p:spTgt spid="61"/>
                                        </p:tgtEl>
                                        <p:attrNameLst>
                                          <p:attrName>ppt_x</p:attrName>
                                        </p:attrNameLst>
                                      </p:cBhvr>
                                      <p:tavLst>
                                        <p:tav tm="0">
                                          <p:val>
                                            <p:strVal val="#ppt_x"/>
                                          </p:val>
                                        </p:tav>
                                        <p:tav tm="100000">
                                          <p:val>
                                            <p:strVal val="#ppt_x"/>
                                          </p:val>
                                        </p:tav>
                                      </p:tavLst>
                                    </p:anim>
                                    <p:anim calcmode="lin" valueType="num">
                                      <p:cBhvr additive="base">
                                        <p:cTn id="74" dur="1000" fill="hold"/>
                                        <p:tgtEl>
                                          <p:spTgt spid="61"/>
                                        </p:tgtEl>
                                        <p:attrNameLst>
                                          <p:attrName>ppt_y</p:attrName>
                                        </p:attrNameLst>
                                      </p:cBhvr>
                                      <p:tavLst>
                                        <p:tav tm="0">
                                          <p:val>
                                            <p:strVal val="1+#ppt_h/2"/>
                                          </p:val>
                                        </p:tav>
                                        <p:tav tm="100000">
                                          <p:val>
                                            <p:strVal val="#ppt_y"/>
                                          </p:val>
                                        </p:tav>
                                      </p:tavLst>
                                    </p:anim>
                                  </p:childTnLst>
                                </p:cTn>
                              </p:par>
                              <p:par>
                                <p:cTn id="75" presetID="2" presetClass="entr" presetSubtype="4" decel="50000" fill="hold" nodeType="withEffect">
                                  <p:stCondLst>
                                    <p:cond delay="0"/>
                                  </p:stCondLst>
                                  <p:childTnLst>
                                    <p:set>
                                      <p:cBhvr>
                                        <p:cTn id="76" dur="1" fill="hold">
                                          <p:stCondLst>
                                            <p:cond delay="0"/>
                                          </p:stCondLst>
                                        </p:cTn>
                                        <p:tgtEl>
                                          <p:spTgt spid="64"/>
                                        </p:tgtEl>
                                        <p:attrNameLst>
                                          <p:attrName>style.visibility</p:attrName>
                                        </p:attrNameLst>
                                      </p:cBhvr>
                                      <p:to>
                                        <p:strVal val="visible"/>
                                      </p:to>
                                    </p:set>
                                    <p:anim calcmode="lin" valueType="num">
                                      <p:cBhvr additive="base">
                                        <p:cTn id="77" dur="1000" fill="hold"/>
                                        <p:tgtEl>
                                          <p:spTgt spid="64"/>
                                        </p:tgtEl>
                                        <p:attrNameLst>
                                          <p:attrName>ppt_x</p:attrName>
                                        </p:attrNameLst>
                                      </p:cBhvr>
                                      <p:tavLst>
                                        <p:tav tm="0">
                                          <p:val>
                                            <p:strVal val="#ppt_x"/>
                                          </p:val>
                                        </p:tav>
                                        <p:tav tm="100000">
                                          <p:val>
                                            <p:strVal val="#ppt_x"/>
                                          </p:val>
                                        </p:tav>
                                      </p:tavLst>
                                    </p:anim>
                                    <p:anim calcmode="lin" valueType="num">
                                      <p:cBhvr additive="base">
                                        <p:cTn id="78" dur="1000" fill="hold"/>
                                        <p:tgtEl>
                                          <p:spTgt spid="64"/>
                                        </p:tgtEl>
                                        <p:attrNameLst>
                                          <p:attrName>ppt_y</p:attrName>
                                        </p:attrNameLst>
                                      </p:cBhvr>
                                      <p:tavLst>
                                        <p:tav tm="0">
                                          <p:val>
                                            <p:strVal val="1+#ppt_h/2"/>
                                          </p:val>
                                        </p:tav>
                                        <p:tav tm="100000">
                                          <p:val>
                                            <p:strVal val="#ppt_y"/>
                                          </p:val>
                                        </p:tav>
                                      </p:tavLst>
                                    </p:anim>
                                  </p:childTnLst>
                                </p:cTn>
                              </p:par>
                              <p:par>
                                <p:cTn id="79" presetID="2" presetClass="entr" presetSubtype="4" decel="50000" fill="hold" nodeType="with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1000" fill="hold"/>
                                        <p:tgtEl>
                                          <p:spTgt spid="68"/>
                                        </p:tgtEl>
                                        <p:attrNameLst>
                                          <p:attrName>ppt_x</p:attrName>
                                        </p:attrNameLst>
                                      </p:cBhvr>
                                      <p:tavLst>
                                        <p:tav tm="0">
                                          <p:val>
                                            <p:strVal val="#ppt_x"/>
                                          </p:val>
                                        </p:tav>
                                        <p:tav tm="100000">
                                          <p:val>
                                            <p:strVal val="#ppt_x"/>
                                          </p:val>
                                        </p:tav>
                                      </p:tavLst>
                                    </p:anim>
                                    <p:anim calcmode="lin" valueType="num">
                                      <p:cBhvr additive="base">
                                        <p:cTn id="82" dur="1000" fill="hold"/>
                                        <p:tgtEl>
                                          <p:spTgt spid="68"/>
                                        </p:tgtEl>
                                        <p:attrNameLst>
                                          <p:attrName>ppt_y</p:attrName>
                                        </p:attrNameLst>
                                      </p:cBhvr>
                                      <p:tavLst>
                                        <p:tav tm="0">
                                          <p:val>
                                            <p:strVal val="1+#ppt_h/2"/>
                                          </p:val>
                                        </p:tav>
                                        <p:tav tm="100000">
                                          <p:val>
                                            <p:strVal val="#ppt_y"/>
                                          </p:val>
                                        </p:tav>
                                      </p:tavLst>
                                    </p:anim>
                                  </p:childTnLst>
                                </p:cTn>
                              </p:par>
                              <p:par>
                                <p:cTn id="83" presetID="2" presetClass="entr" presetSubtype="4" decel="50000" fill="hold" grpId="0" nodeType="withEffect">
                                  <p:stCondLst>
                                    <p:cond delay="0"/>
                                  </p:stCondLst>
                                  <p:childTnLst>
                                    <p:set>
                                      <p:cBhvr>
                                        <p:cTn id="84" dur="1" fill="hold">
                                          <p:stCondLst>
                                            <p:cond delay="0"/>
                                          </p:stCondLst>
                                        </p:cTn>
                                        <p:tgtEl>
                                          <p:spTgt spid="72"/>
                                        </p:tgtEl>
                                        <p:attrNameLst>
                                          <p:attrName>style.visibility</p:attrName>
                                        </p:attrNameLst>
                                      </p:cBhvr>
                                      <p:to>
                                        <p:strVal val="visible"/>
                                      </p:to>
                                    </p:set>
                                    <p:anim calcmode="lin" valueType="num">
                                      <p:cBhvr additive="base">
                                        <p:cTn id="85" dur="1000" fill="hold"/>
                                        <p:tgtEl>
                                          <p:spTgt spid="72"/>
                                        </p:tgtEl>
                                        <p:attrNameLst>
                                          <p:attrName>ppt_x</p:attrName>
                                        </p:attrNameLst>
                                      </p:cBhvr>
                                      <p:tavLst>
                                        <p:tav tm="0">
                                          <p:val>
                                            <p:strVal val="#ppt_x"/>
                                          </p:val>
                                        </p:tav>
                                        <p:tav tm="100000">
                                          <p:val>
                                            <p:strVal val="#ppt_x"/>
                                          </p:val>
                                        </p:tav>
                                      </p:tavLst>
                                    </p:anim>
                                    <p:anim calcmode="lin" valueType="num">
                                      <p:cBhvr additive="base">
                                        <p:cTn id="86" dur="1000" fill="hold"/>
                                        <p:tgtEl>
                                          <p:spTgt spid="72"/>
                                        </p:tgtEl>
                                        <p:attrNameLst>
                                          <p:attrName>ppt_y</p:attrName>
                                        </p:attrNameLst>
                                      </p:cBhvr>
                                      <p:tavLst>
                                        <p:tav tm="0">
                                          <p:val>
                                            <p:strVal val="1+#ppt_h/2"/>
                                          </p:val>
                                        </p:tav>
                                        <p:tav tm="100000">
                                          <p:val>
                                            <p:strVal val="#ppt_y"/>
                                          </p:val>
                                        </p:tav>
                                      </p:tavLst>
                                    </p:anim>
                                  </p:childTnLst>
                                </p:cTn>
                              </p:par>
                              <p:par>
                                <p:cTn id="87" presetID="2" presetClass="entr" presetSubtype="4" decel="50000" fill="hold" grpId="0" nodeType="withEffect">
                                  <p:stCondLst>
                                    <p:cond delay="0"/>
                                  </p:stCondLst>
                                  <p:childTnLst>
                                    <p:set>
                                      <p:cBhvr>
                                        <p:cTn id="88" dur="1" fill="hold">
                                          <p:stCondLst>
                                            <p:cond delay="0"/>
                                          </p:stCondLst>
                                        </p:cTn>
                                        <p:tgtEl>
                                          <p:spTgt spid="73"/>
                                        </p:tgtEl>
                                        <p:attrNameLst>
                                          <p:attrName>style.visibility</p:attrName>
                                        </p:attrNameLst>
                                      </p:cBhvr>
                                      <p:to>
                                        <p:strVal val="visible"/>
                                      </p:to>
                                    </p:set>
                                    <p:anim calcmode="lin" valueType="num">
                                      <p:cBhvr additive="base">
                                        <p:cTn id="89" dur="1000" fill="hold"/>
                                        <p:tgtEl>
                                          <p:spTgt spid="73"/>
                                        </p:tgtEl>
                                        <p:attrNameLst>
                                          <p:attrName>ppt_x</p:attrName>
                                        </p:attrNameLst>
                                      </p:cBhvr>
                                      <p:tavLst>
                                        <p:tav tm="0">
                                          <p:val>
                                            <p:strVal val="#ppt_x"/>
                                          </p:val>
                                        </p:tav>
                                        <p:tav tm="100000">
                                          <p:val>
                                            <p:strVal val="#ppt_x"/>
                                          </p:val>
                                        </p:tav>
                                      </p:tavLst>
                                    </p:anim>
                                    <p:anim calcmode="lin" valueType="num">
                                      <p:cBhvr additive="base">
                                        <p:cTn id="90" dur="1000" fill="hold"/>
                                        <p:tgtEl>
                                          <p:spTgt spid="73"/>
                                        </p:tgtEl>
                                        <p:attrNameLst>
                                          <p:attrName>ppt_y</p:attrName>
                                        </p:attrNameLst>
                                      </p:cBhvr>
                                      <p:tavLst>
                                        <p:tav tm="0">
                                          <p:val>
                                            <p:strVal val="1+#ppt_h/2"/>
                                          </p:val>
                                        </p:tav>
                                        <p:tav tm="100000">
                                          <p:val>
                                            <p:strVal val="#ppt_y"/>
                                          </p:val>
                                        </p:tav>
                                      </p:tavLst>
                                    </p:anim>
                                  </p:childTnLst>
                                </p:cTn>
                              </p:par>
                              <p:par>
                                <p:cTn id="91" presetID="2" presetClass="entr" presetSubtype="4" decel="50000" fill="hold" grpId="0" nodeType="withEffect">
                                  <p:stCondLst>
                                    <p:cond delay="0"/>
                                  </p:stCondLst>
                                  <p:childTnLst>
                                    <p:set>
                                      <p:cBhvr>
                                        <p:cTn id="92" dur="1" fill="hold">
                                          <p:stCondLst>
                                            <p:cond delay="0"/>
                                          </p:stCondLst>
                                        </p:cTn>
                                        <p:tgtEl>
                                          <p:spTgt spid="74"/>
                                        </p:tgtEl>
                                        <p:attrNameLst>
                                          <p:attrName>style.visibility</p:attrName>
                                        </p:attrNameLst>
                                      </p:cBhvr>
                                      <p:to>
                                        <p:strVal val="visible"/>
                                      </p:to>
                                    </p:set>
                                    <p:anim calcmode="lin" valueType="num">
                                      <p:cBhvr additive="base">
                                        <p:cTn id="93" dur="1000" fill="hold"/>
                                        <p:tgtEl>
                                          <p:spTgt spid="74"/>
                                        </p:tgtEl>
                                        <p:attrNameLst>
                                          <p:attrName>ppt_x</p:attrName>
                                        </p:attrNameLst>
                                      </p:cBhvr>
                                      <p:tavLst>
                                        <p:tav tm="0">
                                          <p:val>
                                            <p:strVal val="#ppt_x"/>
                                          </p:val>
                                        </p:tav>
                                        <p:tav tm="100000">
                                          <p:val>
                                            <p:strVal val="#ppt_x"/>
                                          </p:val>
                                        </p:tav>
                                      </p:tavLst>
                                    </p:anim>
                                    <p:anim calcmode="lin" valueType="num">
                                      <p:cBhvr additive="base">
                                        <p:cTn id="94" dur="10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人员配置</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人员发展</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薪酬福利</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solidFill>
            <a:srgbClr val="2298A2"/>
          </a:solid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solidFill>
                <a:latin typeface="Source Han Sans CN Normal" charset="-122"/>
                <a:ea typeface="Source Han Sans CN Normal" charset="-122"/>
                <a:cs typeface="Source Han Sans CN Normal" charset="-122"/>
              </a:rPr>
              <a:t>劳动关系</a:t>
            </a:r>
            <a:endParaRPr kumimoji="1" lang="zh-CN" altLang="en-US" sz="1400" b="1" dirty="0">
              <a:solidFill>
                <a:schemeClr val="bg1"/>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行政事务</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par>
                                <p:cTn id="93" presetID="26" presetClass="emph" presetSubtype="0" fill="hold" grpId="1" nodeType="withEffect">
                                  <p:stCondLst>
                                    <p:cond delay="500"/>
                                  </p:stCondLst>
                                  <p:childTnLst>
                                    <p:animEffect transition="out" filter="fade">
                                      <p:cBhvr>
                                        <p:cTn id="94" dur="1000" tmFilter="0, 0; .2, .5; .8, .5; 1, 0"/>
                                        <p:tgtEl>
                                          <p:spTgt spid="25"/>
                                        </p:tgtEl>
                                      </p:cBhvr>
                                    </p:animEffect>
                                    <p:animScale>
                                      <p:cBhvr>
                                        <p:cTn id="95" dur="5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P spid="25" grpId="0" animBg="1"/>
      <p:bldP spid="25" grpId="1" animBg="1"/>
      <p:bldP spid="27" grpId="0" animBg="1"/>
      <p:bldP spid="28" grpId="0" animBg="1"/>
      <p:bldP spid="29" grpId="0" animBg="1"/>
      <p:bldP spid="30" grpId="0" animBg="1"/>
      <p:bldP spid="31" grpId="0"/>
      <p:bldP spid="52" grpId="0" animBg="1"/>
      <p:bldP spid="53" grpId="0" animBg="1"/>
      <p:bldP spid="60" grpId="0" animBg="1"/>
      <p:bldP spid="61" grpId="0" animBg="1"/>
      <p:bldP spid="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5"/>
          <p:cNvGrpSpPr/>
          <p:nvPr/>
        </p:nvGrpSpPr>
        <p:grpSpPr>
          <a:xfrm>
            <a:off x="0" y="195105"/>
            <a:ext cx="3126179" cy="569433"/>
            <a:chOff x="0" y="194743"/>
            <a:chExt cx="3126179" cy="569433"/>
          </a:xfrm>
        </p:grpSpPr>
        <p:sp>
          <p:nvSpPr>
            <p:cNvPr id="77" name="圆角矩形 7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组合 7"/>
            <p:cNvGrpSpPr/>
            <p:nvPr/>
          </p:nvGrpSpPr>
          <p:grpSpPr>
            <a:xfrm>
              <a:off x="0" y="290669"/>
              <a:ext cx="424561" cy="355906"/>
              <a:chOff x="469900" y="728859"/>
              <a:chExt cx="424561" cy="355906"/>
            </a:xfrm>
          </p:grpSpPr>
          <p:sp>
            <p:nvSpPr>
              <p:cNvPr id="79" name="椭圆 7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8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8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圆角矩形 8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7" name="文本框 86"/>
          <p:cNvSpPr txBox="1"/>
          <p:nvPr/>
        </p:nvSpPr>
        <p:spPr>
          <a:xfrm>
            <a:off x="590982" y="279766"/>
            <a:ext cx="2236510" cy="400110"/>
          </a:xfrm>
          <a:prstGeom prst="rect">
            <a:avLst/>
          </a:prstGeom>
          <a:noFill/>
        </p:spPr>
        <p:txBody>
          <a:bodyPr wrap="none" rtlCol="0">
            <a:spAutoFit/>
          </a:bodyPr>
          <a:lstStyle/>
          <a:p>
            <a:r>
              <a:rPr kumimoji="1" lang="zh-CN" altLang="en-US" sz="2000" b="1">
                <a:solidFill>
                  <a:schemeClr val="bg1"/>
                </a:solidFill>
                <a:latin typeface="Source Han Sans CN" charset="-122"/>
                <a:ea typeface="Source Han Sans CN" charset="-122"/>
                <a:cs typeface="Source Han Sans CN" charset="-122"/>
              </a:rPr>
              <a:t>劳动关系管理现状</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92" name="组合 7"/>
          <p:cNvGrpSpPr/>
          <p:nvPr/>
        </p:nvGrpSpPr>
        <p:grpSpPr>
          <a:xfrm>
            <a:off x="847576" y="1313283"/>
            <a:ext cx="2853970" cy="4555048"/>
            <a:chOff x="4669015" y="1115412"/>
            <a:chExt cx="2853970" cy="4555048"/>
          </a:xfrm>
          <a:effectLst>
            <a:outerShdw blurRad="228600" dist="101600" dir="2700000" algn="tl" rotWithShape="0">
              <a:prstClr val="black">
                <a:alpha val="30000"/>
              </a:prstClr>
            </a:outerShdw>
          </a:effectLst>
        </p:grpSpPr>
        <p:grpSp>
          <p:nvGrpSpPr>
            <p:cNvPr id="93" name="组合 5"/>
            <p:cNvGrpSpPr/>
            <p:nvPr/>
          </p:nvGrpSpPr>
          <p:grpSpPr>
            <a:xfrm>
              <a:off x="5431978" y="4511883"/>
              <a:ext cx="1328044" cy="1158577"/>
              <a:chOff x="3667322" y="4667095"/>
              <a:chExt cx="1831730" cy="1597940"/>
            </a:xfrm>
          </p:grpSpPr>
          <p:sp>
            <p:nvSpPr>
              <p:cNvPr id="100" name="圆角矩形 99"/>
              <p:cNvSpPr/>
              <p:nvPr/>
            </p:nvSpPr>
            <p:spPr>
              <a:xfrm>
                <a:off x="4210045" y="6028676"/>
                <a:ext cx="762006" cy="217706"/>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任意多边形 15"/>
              <p:cNvSpPr/>
              <p:nvPr/>
            </p:nvSpPr>
            <p:spPr>
              <a:xfrm rot="18900000">
                <a:off x="3939602" y="4935998"/>
                <a:ext cx="1302892" cy="1329037"/>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任意多边形 16"/>
              <p:cNvSpPr/>
              <p:nvPr/>
            </p:nvSpPr>
            <p:spPr>
              <a:xfrm>
                <a:off x="3748086" y="4667095"/>
                <a:ext cx="1685925" cy="93342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圆角矩形 102"/>
              <p:cNvSpPr/>
              <p:nvPr/>
            </p:nvSpPr>
            <p:spPr>
              <a:xfrm rot="21300000">
                <a:off x="3745776" y="5473669"/>
                <a:ext cx="1674822" cy="82844"/>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圆角矩形 103"/>
              <p:cNvSpPr/>
              <p:nvPr/>
            </p:nvSpPr>
            <p:spPr>
              <a:xfrm rot="21300000">
                <a:off x="3745776" y="5002848"/>
                <a:ext cx="1674822" cy="78826"/>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圆角矩形 104"/>
              <p:cNvSpPr/>
              <p:nvPr/>
            </p:nvSpPr>
            <p:spPr>
              <a:xfrm rot="21300000">
                <a:off x="3745776" y="5169520"/>
                <a:ext cx="1674822" cy="78826"/>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圆角矩形 105"/>
              <p:cNvSpPr/>
              <p:nvPr/>
            </p:nvSpPr>
            <p:spPr>
              <a:xfrm rot="21300000">
                <a:off x="3745776" y="5338332"/>
                <a:ext cx="1674822" cy="78826"/>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圆角矩形 106"/>
              <p:cNvSpPr/>
              <p:nvPr/>
            </p:nvSpPr>
            <p:spPr>
              <a:xfrm>
                <a:off x="3710112" y="4705663"/>
                <a:ext cx="1788888" cy="32661"/>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圆角矩形 107"/>
              <p:cNvSpPr/>
              <p:nvPr/>
            </p:nvSpPr>
            <p:spPr>
              <a:xfrm rot="21300000">
                <a:off x="3667322" y="490981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圆角矩形 108"/>
              <p:cNvSpPr/>
              <p:nvPr/>
            </p:nvSpPr>
            <p:spPr>
              <a:xfrm rot="21300000">
                <a:off x="3667322" y="5069954"/>
                <a:ext cx="1831730" cy="78826"/>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圆角矩形 109"/>
              <p:cNvSpPr/>
              <p:nvPr/>
            </p:nvSpPr>
            <p:spPr>
              <a:xfrm rot="21300000">
                <a:off x="3667322" y="5236631"/>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圆角矩形 110"/>
              <p:cNvSpPr/>
              <p:nvPr/>
            </p:nvSpPr>
            <p:spPr>
              <a:xfrm rot="21300000">
                <a:off x="3667322" y="540544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圆角矩形 111"/>
              <p:cNvSpPr/>
              <p:nvPr/>
            </p:nvSpPr>
            <p:spPr>
              <a:xfrm rot="21300000">
                <a:off x="3667322" y="5540786"/>
                <a:ext cx="1831730" cy="82844"/>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圆角矩形 112"/>
              <p:cNvSpPr/>
              <p:nvPr/>
            </p:nvSpPr>
            <p:spPr>
              <a:xfrm>
                <a:off x="4009766" y="5932936"/>
                <a:ext cx="1178587"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圆角矩形 113"/>
              <p:cNvSpPr/>
              <p:nvPr/>
            </p:nvSpPr>
            <p:spPr>
              <a:xfrm>
                <a:off x="4201537" y="6135967"/>
                <a:ext cx="776005" cy="16226"/>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任意多边形 41"/>
            <p:cNvSpPr/>
            <p:nvPr/>
          </p:nvSpPr>
          <p:spPr>
            <a:xfrm>
              <a:off x="4935169" y="3387666"/>
              <a:ext cx="2321662" cy="1117574"/>
            </a:xfrm>
            <a:custGeom>
              <a:avLst/>
              <a:gdLst>
                <a:gd name="connsiteX0" fmla="*/ 0 w 2321662"/>
                <a:gd name="connsiteY0" fmla="*/ 0 h 1117574"/>
                <a:gd name="connsiteX1" fmla="*/ 2321662 w 2321662"/>
                <a:gd name="connsiteY1" fmla="*/ 0 h 1117574"/>
                <a:gd name="connsiteX2" fmla="*/ 2269467 w 2321662"/>
                <a:gd name="connsiteY2" fmla="*/ 85541 h 1117574"/>
                <a:gd name="connsiteX3" fmla="*/ 1971723 w 2321662"/>
                <a:gd name="connsiteY3" fmla="*/ 896583 h 1117574"/>
                <a:gd name="connsiteX4" fmla="*/ 1750732 w 2321662"/>
                <a:gd name="connsiteY4" fmla="*/ 1117574 h 1117574"/>
                <a:gd name="connsiteX5" fmla="*/ 576750 w 2321662"/>
                <a:gd name="connsiteY5" fmla="*/ 1117574 h 1117574"/>
                <a:gd name="connsiteX6" fmla="*/ 355759 w 2321662"/>
                <a:gd name="connsiteY6" fmla="*/ 896583 h 1117574"/>
                <a:gd name="connsiteX7" fmla="*/ 8803 w 2321662"/>
                <a:gd name="connsiteY7" fmla="*/ 15127 h 1117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1662" h="1117574">
                  <a:moveTo>
                    <a:pt x="0" y="0"/>
                  </a:moveTo>
                  <a:lnTo>
                    <a:pt x="2321662" y="0"/>
                  </a:lnTo>
                  <a:lnTo>
                    <a:pt x="2269467" y="85541"/>
                  </a:lnTo>
                  <a:cubicBezTo>
                    <a:pt x="2126405" y="319899"/>
                    <a:pt x="1969430" y="594587"/>
                    <a:pt x="1971723" y="896583"/>
                  </a:cubicBezTo>
                  <a:cubicBezTo>
                    <a:pt x="1971723" y="1018633"/>
                    <a:pt x="1872782" y="1117574"/>
                    <a:pt x="1750732" y="1117574"/>
                  </a:cubicBezTo>
                  <a:lnTo>
                    <a:pt x="576750" y="1117574"/>
                  </a:lnTo>
                  <a:cubicBezTo>
                    <a:pt x="454700" y="1117574"/>
                    <a:pt x="355759" y="1018633"/>
                    <a:pt x="355759" y="896583"/>
                  </a:cubicBezTo>
                  <a:cubicBezTo>
                    <a:pt x="367926" y="552035"/>
                    <a:pt x="174399" y="286286"/>
                    <a:pt x="8803" y="15127"/>
                  </a:cubicBezTo>
                  <a:close/>
                </a:path>
              </a:pathLst>
            </a:custGeom>
            <a:gradFill>
              <a:gsLst>
                <a:gs pos="0">
                  <a:srgbClr val="FDFDFD"/>
                </a:gs>
                <a:gs pos="100000">
                  <a:srgbClr val="E2E2E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39"/>
            <p:cNvSpPr/>
            <p:nvPr/>
          </p:nvSpPr>
          <p:spPr>
            <a:xfrm>
              <a:off x="4703967" y="1128834"/>
              <a:ext cx="2784066" cy="1129416"/>
            </a:xfrm>
            <a:custGeom>
              <a:avLst/>
              <a:gdLst>
                <a:gd name="connsiteX0" fmla="*/ 1392013 w 2784066"/>
                <a:gd name="connsiteY0" fmla="*/ 0 h 1129416"/>
                <a:gd name="connsiteX1" fmla="*/ 1392053 w 2784066"/>
                <a:gd name="connsiteY1" fmla="*/ 0 h 1129416"/>
                <a:gd name="connsiteX2" fmla="*/ 1537486 w 2784066"/>
                <a:gd name="connsiteY2" fmla="*/ 7344 h 1129416"/>
                <a:gd name="connsiteX3" fmla="*/ 2750677 w 2784066"/>
                <a:gd name="connsiteY3" fmla="*/ 999561 h 1129416"/>
                <a:gd name="connsiteX4" fmla="*/ 2784066 w 2784066"/>
                <a:gd name="connsiteY4" fmla="*/ 1129416 h 1129416"/>
                <a:gd name="connsiteX5" fmla="*/ 0 w 2784066"/>
                <a:gd name="connsiteY5" fmla="*/ 1129416 h 1129416"/>
                <a:gd name="connsiteX6" fmla="*/ 33389 w 2784066"/>
                <a:gd name="connsiteY6" fmla="*/ 999561 h 1129416"/>
                <a:gd name="connsiteX7" fmla="*/ 1246580 w 2784066"/>
                <a:gd name="connsiteY7" fmla="*/ 7344 h 112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066" h="1129416">
                  <a:moveTo>
                    <a:pt x="1392013" y="0"/>
                  </a:moveTo>
                  <a:lnTo>
                    <a:pt x="1392053" y="0"/>
                  </a:lnTo>
                  <a:lnTo>
                    <a:pt x="1537486" y="7344"/>
                  </a:lnTo>
                  <a:cubicBezTo>
                    <a:pt x="2111370" y="65625"/>
                    <a:pt x="2584414" y="465011"/>
                    <a:pt x="2750677" y="999561"/>
                  </a:cubicBezTo>
                  <a:lnTo>
                    <a:pt x="2784066" y="1129416"/>
                  </a:lnTo>
                  <a:lnTo>
                    <a:pt x="0" y="1129416"/>
                  </a:lnTo>
                  <a:lnTo>
                    <a:pt x="33389" y="999561"/>
                  </a:lnTo>
                  <a:cubicBezTo>
                    <a:pt x="199652" y="465011"/>
                    <a:pt x="672696" y="65625"/>
                    <a:pt x="1246580" y="7344"/>
                  </a:cubicBezTo>
                  <a:close/>
                </a:path>
              </a:pathLst>
            </a:custGeom>
            <a:gradFill flip="none" rotWithShape="1">
              <a:gsLst>
                <a:gs pos="0">
                  <a:srgbClr val="FDFDFD"/>
                </a:gs>
                <a:gs pos="100000">
                  <a:srgbClr val="E2E2E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任意多边形 40"/>
            <p:cNvSpPr/>
            <p:nvPr/>
          </p:nvSpPr>
          <p:spPr>
            <a:xfrm>
              <a:off x="4673399" y="2258250"/>
              <a:ext cx="2845202" cy="1129416"/>
            </a:xfrm>
            <a:custGeom>
              <a:avLst/>
              <a:gdLst>
                <a:gd name="connsiteX0" fmla="*/ 30568 w 2845202"/>
                <a:gd name="connsiteY0" fmla="*/ 0 h 1129416"/>
                <a:gd name="connsiteX1" fmla="*/ 2814634 w 2845202"/>
                <a:gd name="connsiteY1" fmla="*/ 0 h 1129416"/>
                <a:gd name="connsiteX2" fmla="*/ 2816300 w 2845202"/>
                <a:gd name="connsiteY2" fmla="*/ 6479 h 1129416"/>
                <a:gd name="connsiteX3" fmla="*/ 2845202 w 2845202"/>
                <a:gd name="connsiteY3" fmla="*/ 293182 h 1129416"/>
                <a:gd name="connsiteX4" fmla="*/ 2733407 w 2845202"/>
                <a:gd name="connsiteY4" fmla="*/ 846923 h 1129416"/>
                <a:gd name="connsiteX5" fmla="*/ 2611110 w 2845202"/>
                <a:gd name="connsiteY5" fmla="*/ 1086729 h 1129416"/>
                <a:gd name="connsiteX6" fmla="*/ 2585063 w 2845202"/>
                <a:gd name="connsiteY6" fmla="*/ 1129416 h 1129416"/>
                <a:gd name="connsiteX7" fmla="*/ 254528 w 2845202"/>
                <a:gd name="connsiteY7" fmla="*/ 1129416 h 1129416"/>
                <a:gd name="connsiteX8" fmla="*/ 188274 w 2845202"/>
                <a:gd name="connsiteY8" fmla="*/ 1015566 h 1129416"/>
                <a:gd name="connsiteX9" fmla="*/ 120030 w 2845202"/>
                <a:gd name="connsiteY9" fmla="*/ 875905 h 1129416"/>
                <a:gd name="connsiteX10" fmla="*/ 124755 w 2845202"/>
                <a:gd name="connsiteY10" fmla="*/ 873825 h 1129416"/>
                <a:gd name="connsiteX11" fmla="*/ 111796 w 2845202"/>
                <a:gd name="connsiteY11" fmla="*/ 846923 h 1129416"/>
                <a:gd name="connsiteX12" fmla="*/ 0 w 2845202"/>
                <a:gd name="connsiteY12" fmla="*/ 293182 h 1129416"/>
                <a:gd name="connsiteX13" fmla="*/ 28902 w 2845202"/>
                <a:gd name="connsiteY13" fmla="*/ 6479 h 112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5202" h="1129416">
                  <a:moveTo>
                    <a:pt x="30568" y="0"/>
                  </a:moveTo>
                  <a:lnTo>
                    <a:pt x="2814634" y="0"/>
                  </a:lnTo>
                  <a:lnTo>
                    <a:pt x="2816300" y="6479"/>
                  </a:lnTo>
                  <a:cubicBezTo>
                    <a:pt x="2835250" y="99087"/>
                    <a:pt x="2845202" y="194972"/>
                    <a:pt x="2845202" y="293182"/>
                  </a:cubicBezTo>
                  <a:cubicBezTo>
                    <a:pt x="2845202" y="489603"/>
                    <a:pt x="2805395" y="676725"/>
                    <a:pt x="2733407" y="846923"/>
                  </a:cubicBezTo>
                  <a:cubicBezTo>
                    <a:pt x="2707798" y="919434"/>
                    <a:pt x="2663338" y="999647"/>
                    <a:pt x="2611110" y="1086729"/>
                  </a:cubicBezTo>
                  <a:lnTo>
                    <a:pt x="2585063" y="1129416"/>
                  </a:lnTo>
                  <a:lnTo>
                    <a:pt x="254528" y="1129416"/>
                  </a:lnTo>
                  <a:lnTo>
                    <a:pt x="188274" y="1015566"/>
                  </a:lnTo>
                  <a:cubicBezTo>
                    <a:pt x="163308" y="969683"/>
                    <a:pt x="140200" y="923259"/>
                    <a:pt x="120030" y="875905"/>
                  </a:cubicBezTo>
                  <a:lnTo>
                    <a:pt x="124755" y="873825"/>
                  </a:lnTo>
                  <a:lnTo>
                    <a:pt x="111796" y="846923"/>
                  </a:lnTo>
                  <a:cubicBezTo>
                    <a:pt x="39808" y="676725"/>
                    <a:pt x="0" y="489603"/>
                    <a:pt x="0" y="293182"/>
                  </a:cubicBezTo>
                  <a:cubicBezTo>
                    <a:pt x="0" y="194972"/>
                    <a:pt x="9952" y="99087"/>
                    <a:pt x="28902" y="6479"/>
                  </a:cubicBezTo>
                  <a:close/>
                </a:path>
              </a:pathLst>
            </a:custGeom>
            <a:gradFill>
              <a:gsLst>
                <a:gs pos="100000">
                  <a:schemeClr val="bg1"/>
                </a:gs>
                <a:gs pos="0">
                  <a:srgbClr val="EAEAE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7" name="图片 96"/>
            <p:cNvPicPr>
              <a:picLocks noChangeAspect="1"/>
            </p:cNvPicPr>
            <p:nvPr/>
          </p:nvPicPr>
          <p:blipFill rotWithShape="1">
            <a:blip r:embed="rId1" cstate="hqprint"/>
            <a:srcRect/>
            <a:stretch>
              <a:fillRect/>
            </a:stretch>
          </p:blipFill>
          <p:spPr>
            <a:xfrm>
              <a:off x="5808404" y="2258250"/>
              <a:ext cx="1710197" cy="180150"/>
            </a:xfrm>
            <a:prstGeom prst="rect">
              <a:avLst/>
            </a:prstGeom>
          </p:spPr>
        </p:pic>
        <p:pic>
          <p:nvPicPr>
            <p:cNvPr id="98" name="图片 97"/>
            <p:cNvPicPr>
              <a:picLocks noChangeAspect="1"/>
            </p:cNvPicPr>
            <p:nvPr/>
          </p:nvPicPr>
          <p:blipFill rotWithShape="1">
            <a:blip r:embed="rId2" cstate="hqprint"/>
            <a:srcRect/>
            <a:stretch>
              <a:fillRect/>
            </a:stretch>
          </p:blipFill>
          <p:spPr>
            <a:xfrm flipH="1">
              <a:off x="4930321" y="3387666"/>
              <a:ext cx="1399580" cy="180150"/>
            </a:xfrm>
            <a:custGeom>
              <a:avLst/>
              <a:gdLst>
                <a:gd name="connsiteX0" fmla="*/ 1399580 w 1399580"/>
                <a:gd name="connsiteY0" fmla="*/ 0 h 180150"/>
                <a:gd name="connsiteX1" fmla="*/ 0 w 1399580"/>
                <a:gd name="connsiteY1" fmla="*/ 0 h 180150"/>
                <a:gd name="connsiteX2" fmla="*/ 0 w 1399580"/>
                <a:gd name="connsiteY2" fmla="*/ 180150 h 180150"/>
                <a:gd name="connsiteX3" fmla="*/ 1283178 w 1399580"/>
                <a:gd name="connsiteY3" fmla="*/ 180150 h 180150"/>
              </a:gdLst>
              <a:ahLst/>
              <a:cxnLst>
                <a:cxn ang="0">
                  <a:pos x="connsiteX0" y="connsiteY0"/>
                </a:cxn>
                <a:cxn ang="0">
                  <a:pos x="connsiteX1" y="connsiteY1"/>
                </a:cxn>
                <a:cxn ang="0">
                  <a:pos x="connsiteX2" y="connsiteY2"/>
                </a:cxn>
                <a:cxn ang="0">
                  <a:pos x="connsiteX3" y="connsiteY3"/>
                </a:cxn>
              </a:cxnLst>
              <a:rect l="l" t="t" r="r" b="b"/>
              <a:pathLst>
                <a:path w="1399580" h="180150">
                  <a:moveTo>
                    <a:pt x="1399580" y="0"/>
                  </a:moveTo>
                  <a:lnTo>
                    <a:pt x="0" y="0"/>
                  </a:lnTo>
                  <a:lnTo>
                    <a:pt x="0" y="180150"/>
                  </a:lnTo>
                  <a:lnTo>
                    <a:pt x="1283178" y="180150"/>
                  </a:lnTo>
                  <a:close/>
                </a:path>
              </a:pathLst>
            </a:custGeom>
          </p:spPr>
        </p:pic>
        <p:sp>
          <p:nvSpPr>
            <p:cNvPr id="99" name="任意多边形 34"/>
            <p:cNvSpPr/>
            <p:nvPr/>
          </p:nvSpPr>
          <p:spPr>
            <a:xfrm>
              <a:off x="4669015" y="1115412"/>
              <a:ext cx="2853970" cy="3394286"/>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noFill/>
            <a:ln>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5" name="组合 10"/>
          <p:cNvGrpSpPr/>
          <p:nvPr/>
        </p:nvGrpSpPr>
        <p:grpSpPr>
          <a:xfrm>
            <a:off x="1384327" y="1470497"/>
            <a:ext cx="1780467" cy="872633"/>
            <a:chOff x="4003851" y="1455506"/>
            <a:chExt cx="1780467" cy="872633"/>
          </a:xfrm>
        </p:grpSpPr>
        <p:sp>
          <p:nvSpPr>
            <p:cNvPr id="116" name="文本框 115"/>
            <p:cNvSpPr txBox="1"/>
            <p:nvPr/>
          </p:nvSpPr>
          <p:spPr>
            <a:xfrm>
              <a:off x="4565953" y="1455506"/>
              <a:ext cx="656264" cy="584775"/>
            </a:xfrm>
            <a:prstGeom prst="rect">
              <a:avLst/>
            </a:prstGeom>
            <a:noFill/>
          </p:spPr>
          <p:txBody>
            <a:bodyPr wrap="square" rtlCol="0">
              <a:spAutoFit/>
            </a:bodyPr>
            <a:lstStyle/>
            <a:p>
              <a:r>
                <a:rPr lang="en-US" altLang="zh-CN" sz="3200" dirty="0">
                  <a:ln w="15875">
                    <a:solidFill>
                      <a:srgbClr val="FFB850"/>
                    </a:solidFill>
                  </a:ln>
                  <a:noFill/>
                  <a:latin typeface="Impact" panose="020B0806030902050204" pitchFamily="34" charset="0"/>
                </a:rPr>
                <a:t>01</a:t>
              </a:r>
              <a:endParaRPr lang="zh-CN" altLang="en-US" sz="3200" dirty="0">
                <a:ln w="15875">
                  <a:solidFill>
                    <a:srgbClr val="FFB850"/>
                  </a:solidFill>
                </a:ln>
                <a:noFill/>
                <a:latin typeface="Impact" panose="020B0806030902050204" pitchFamily="34" charset="0"/>
              </a:endParaRPr>
            </a:p>
          </p:txBody>
        </p:sp>
        <p:sp>
          <p:nvSpPr>
            <p:cNvPr id="117" name="文本框 116"/>
            <p:cNvSpPr txBox="1"/>
            <p:nvPr/>
          </p:nvSpPr>
          <p:spPr>
            <a:xfrm>
              <a:off x="4003851" y="1958807"/>
              <a:ext cx="1780467" cy="369332"/>
            </a:xfrm>
            <a:prstGeom prst="rect">
              <a:avLst/>
            </a:prstGeom>
            <a:noFill/>
          </p:spPr>
          <p:txBody>
            <a:bodyPr wrap="square" rtlCol="0">
              <a:spAutoFit/>
            </a:bodyPr>
            <a:lstStyle/>
            <a:p>
              <a:pPr algn="ctr"/>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grpSp>
      <p:grpSp>
        <p:nvGrpSpPr>
          <p:cNvPr id="118" name="组合 36"/>
          <p:cNvGrpSpPr/>
          <p:nvPr/>
        </p:nvGrpSpPr>
        <p:grpSpPr>
          <a:xfrm>
            <a:off x="1384327" y="2573231"/>
            <a:ext cx="1780467" cy="872633"/>
            <a:chOff x="4003851" y="1455506"/>
            <a:chExt cx="1780467" cy="872633"/>
          </a:xfrm>
        </p:grpSpPr>
        <p:sp>
          <p:nvSpPr>
            <p:cNvPr id="119" name="文本框 118"/>
            <p:cNvSpPr txBox="1"/>
            <p:nvPr/>
          </p:nvSpPr>
          <p:spPr>
            <a:xfrm>
              <a:off x="4565953" y="1455506"/>
              <a:ext cx="656264" cy="584775"/>
            </a:xfrm>
            <a:prstGeom prst="rect">
              <a:avLst/>
            </a:prstGeom>
            <a:noFill/>
          </p:spPr>
          <p:txBody>
            <a:bodyPr wrap="square" rtlCol="0">
              <a:spAutoFit/>
            </a:bodyPr>
            <a:lstStyle/>
            <a:p>
              <a:r>
                <a:rPr lang="en-US" altLang="zh-CN" sz="3200" dirty="0">
                  <a:ln w="15875">
                    <a:solidFill>
                      <a:srgbClr val="0DACB9"/>
                    </a:solidFill>
                  </a:ln>
                  <a:noFill/>
                  <a:latin typeface="Impact" panose="020B0806030902050204" pitchFamily="34" charset="0"/>
                </a:rPr>
                <a:t>02</a:t>
              </a:r>
              <a:endParaRPr lang="zh-CN" altLang="en-US" sz="3200" dirty="0">
                <a:ln w="15875">
                  <a:solidFill>
                    <a:srgbClr val="0DACB9"/>
                  </a:solidFill>
                </a:ln>
                <a:noFill/>
                <a:latin typeface="Impact" panose="020B0806030902050204" pitchFamily="34" charset="0"/>
              </a:endParaRPr>
            </a:p>
          </p:txBody>
        </p:sp>
        <p:sp>
          <p:nvSpPr>
            <p:cNvPr id="120" name="文本框 119"/>
            <p:cNvSpPr txBox="1"/>
            <p:nvPr/>
          </p:nvSpPr>
          <p:spPr>
            <a:xfrm>
              <a:off x="4003851" y="1958807"/>
              <a:ext cx="1780467" cy="369332"/>
            </a:xfrm>
            <a:prstGeom prst="rect">
              <a:avLst/>
            </a:prstGeom>
            <a:noFill/>
          </p:spPr>
          <p:txBody>
            <a:bodyPr wrap="square" rtlCol="0">
              <a:spAutoFit/>
            </a:bodyPr>
            <a:lstStyle/>
            <a:p>
              <a:pPr algn="ctr"/>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grpSp>
      <p:grpSp>
        <p:nvGrpSpPr>
          <p:cNvPr id="121" name="组合 42"/>
          <p:cNvGrpSpPr/>
          <p:nvPr/>
        </p:nvGrpSpPr>
        <p:grpSpPr>
          <a:xfrm>
            <a:off x="1384327" y="3716030"/>
            <a:ext cx="1780467" cy="872633"/>
            <a:chOff x="4003851" y="1455506"/>
            <a:chExt cx="1780467" cy="872633"/>
          </a:xfrm>
        </p:grpSpPr>
        <p:sp>
          <p:nvSpPr>
            <p:cNvPr id="122" name="文本框 121"/>
            <p:cNvSpPr txBox="1"/>
            <p:nvPr/>
          </p:nvSpPr>
          <p:spPr>
            <a:xfrm>
              <a:off x="4565953" y="1455506"/>
              <a:ext cx="656264" cy="584775"/>
            </a:xfrm>
            <a:prstGeom prst="rect">
              <a:avLst/>
            </a:prstGeom>
            <a:noFill/>
          </p:spPr>
          <p:txBody>
            <a:bodyPr wrap="square" rtlCol="0">
              <a:spAutoFit/>
            </a:bodyPr>
            <a:lstStyle/>
            <a:p>
              <a:r>
                <a:rPr lang="en-US" altLang="zh-CN" sz="3200" dirty="0">
                  <a:ln w="15875">
                    <a:solidFill>
                      <a:srgbClr val="E87071"/>
                    </a:solidFill>
                  </a:ln>
                  <a:noFill/>
                  <a:latin typeface="Impact" panose="020B0806030902050204" pitchFamily="34" charset="0"/>
                </a:rPr>
                <a:t>03</a:t>
              </a:r>
              <a:endParaRPr lang="zh-CN" altLang="en-US" sz="3200" dirty="0">
                <a:ln w="15875">
                  <a:solidFill>
                    <a:srgbClr val="E87071"/>
                  </a:solidFill>
                </a:ln>
                <a:noFill/>
                <a:latin typeface="Impact" panose="020B0806030902050204" pitchFamily="34" charset="0"/>
              </a:endParaRPr>
            </a:p>
          </p:txBody>
        </p:sp>
        <p:sp>
          <p:nvSpPr>
            <p:cNvPr id="123" name="文本框 122"/>
            <p:cNvSpPr txBox="1"/>
            <p:nvPr/>
          </p:nvSpPr>
          <p:spPr>
            <a:xfrm>
              <a:off x="4003851" y="1958807"/>
              <a:ext cx="1780467" cy="369332"/>
            </a:xfrm>
            <a:prstGeom prst="rect">
              <a:avLst/>
            </a:prstGeom>
            <a:noFill/>
          </p:spPr>
          <p:txBody>
            <a:bodyPr wrap="square" rtlCol="0">
              <a:spAutoFit/>
            </a:bodyPr>
            <a:lstStyle/>
            <a:p>
              <a:pPr algn="ctr"/>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grpSp>
      <p:grpSp>
        <p:nvGrpSpPr>
          <p:cNvPr id="124" name="组合 45"/>
          <p:cNvGrpSpPr/>
          <p:nvPr/>
        </p:nvGrpSpPr>
        <p:grpSpPr>
          <a:xfrm>
            <a:off x="4036408" y="1595277"/>
            <a:ext cx="776427" cy="776427"/>
            <a:chOff x="6462420" y="1971403"/>
            <a:chExt cx="776427" cy="776427"/>
          </a:xfrm>
        </p:grpSpPr>
        <p:grpSp>
          <p:nvGrpSpPr>
            <p:cNvPr id="125" name="组合 46"/>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27" name="任意多边形 48"/>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8" name="椭圆 127"/>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椭圆 125"/>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Group 4"/>
          <p:cNvGrpSpPr>
            <a:grpSpLocks noChangeAspect="1"/>
          </p:cNvGrpSpPr>
          <p:nvPr/>
        </p:nvGrpSpPr>
        <p:grpSpPr bwMode="auto">
          <a:xfrm>
            <a:off x="4321094" y="1863676"/>
            <a:ext cx="210680" cy="246893"/>
            <a:chOff x="1776" y="1776"/>
            <a:chExt cx="64" cy="75"/>
          </a:xfrm>
          <a:solidFill>
            <a:schemeClr val="bg1"/>
          </a:solidFill>
          <a:effectLst>
            <a:reflection blurRad="6350" stA="50000" endA="300" endPos="81000" dist="444500" dir="5400000" sy="-100000" algn="bl" rotWithShape="0"/>
          </a:effectLst>
        </p:grpSpPr>
        <p:sp>
          <p:nvSpPr>
            <p:cNvPr id="13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5" name="组合 77"/>
          <p:cNvGrpSpPr/>
          <p:nvPr/>
        </p:nvGrpSpPr>
        <p:grpSpPr>
          <a:xfrm>
            <a:off x="4940644" y="1661272"/>
            <a:ext cx="2239647" cy="702502"/>
            <a:chOff x="5813057" y="1493091"/>
            <a:chExt cx="2239647" cy="702502"/>
          </a:xfrm>
        </p:grpSpPr>
        <p:sp>
          <p:nvSpPr>
            <p:cNvPr id="136" name="文本框 135"/>
            <p:cNvSpPr txBox="1"/>
            <p:nvPr/>
          </p:nvSpPr>
          <p:spPr>
            <a:xfrm>
              <a:off x="5813057" y="1493091"/>
              <a:ext cx="1780467" cy="369332"/>
            </a:xfrm>
            <a:prstGeom prst="rect">
              <a:avLst/>
            </a:prstGeom>
            <a:noFill/>
          </p:spPr>
          <p:txBody>
            <a:bodyPr wrap="square" rtlCol="0">
              <a:spAutoFit/>
            </a:bodyPr>
            <a:lstStyle/>
            <a:p>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户籍档案管理</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37" name="文本框 136"/>
            <p:cNvSpPr txBox="1"/>
            <p:nvPr/>
          </p:nvSpPr>
          <p:spPr>
            <a:xfrm>
              <a:off x="5831393" y="1764706"/>
              <a:ext cx="2221311" cy="430887"/>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8" name="组合 51"/>
          <p:cNvGrpSpPr/>
          <p:nvPr/>
        </p:nvGrpSpPr>
        <p:grpSpPr>
          <a:xfrm>
            <a:off x="4036408" y="2725577"/>
            <a:ext cx="776427" cy="776427"/>
            <a:chOff x="6462420" y="1971403"/>
            <a:chExt cx="776427" cy="776427"/>
          </a:xfrm>
        </p:grpSpPr>
        <p:grpSp>
          <p:nvGrpSpPr>
            <p:cNvPr id="139" name="组合 52"/>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41" name="任意多边形 54"/>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2" name="椭圆 14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0" name="椭圆 139"/>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4" name="Group 18"/>
          <p:cNvGrpSpPr>
            <a:grpSpLocks noChangeAspect="1"/>
          </p:cNvGrpSpPr>
          <p:nvPr/>
        </p:nvGrpSpPr>
        <p:grpSpPr bwMode="auto">
          <a:xfrm>
            <a:off x="4319452" y="3017735"/>
            <a:ext cx="213964" cy="199375"/>
            <a:chOff x="3802" y="2858"/>
            <a:chExt cx="616" cy="574"/>
          </a:xfrm>
          <a:solidFill>
            <a:schemeClr val="bg1"/>
          </a:solidFill>
          <a:effectLst>
            <a:reflection blurRad="6350" stA="50000" endA="300" endPos="81000" dist="444500" dir="5400000" sy="-100000" algn="bl" rotWithShape="0"/>
          </a:effectLst>
        </p:grpSpPr>
        <p:sp>
          <p:nvSpPr>
            <p:cNvPr id="14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0" name="组合 80"/>
          <p:cNvGrpSpPr/>
          <p:nvPr/>
        </p:nvGrpSpPr>
        <p:grpSpPr>
          <a:xfrm>
            <a:off x="4940644" y="2783105"/>
            <a:ext cx="2344578" cy="702502"/>
            <a:chOff x="5813057" y="1493091"/>
            <a:chExt cx="2344578" cy="702502"/>
          </a:xfrm>
        </p:grpSpPr>
        <p:sp>
          <p:nvSpPr>
            <p:cNvPr id="151" name="文本框 150"/>
            <p:cNvSpPr txBox="1"/>
            <p:nvPr/>
          </p:nvSpPr>
          <p:spPr>
            <a:xfrm>
              <a:off x="5813057" y="1493091"/>
              <a:ext cx="1924853" cy="369332"/>
            </a:xfrm>
            <a:prstGeom prst="rect">
              <a:avLst/>
            </a:prstGeom>
            <a:noFill/>
          </p:spPr>
          <p:txBody>
            <a:bodyPr wrap="square" rtlCol="0">
              <a:spAutoFit/>
            </a:bodyPr>
            <a:lstStyle/>
            <a:p>
              <a:r>
                <a:rPr lang="zh-CN" altLang="en-US">
                  <a:solidFill>
                    <a:schemeClr val="tx1">
                      <a:lumMod val="50000"/>
                      <a:lumOff val="50000"/>
                    </a:schemeClr>
                  </a:solidFill>
                  <a:latin typeface="时尚中黑简体" panose="01010104010101010101" pitchFamily="2" charset="-122"/>
                  <a:ea typeface="时尚中黑简体" panose="01010104010101010101" pitchFamily="2" charset="-122"/>
                </a:rPr>
                <a:t>无新增劳动纠纷</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52" name="文本框 151"/>
            <p:cNvSpPr txBox="1"/>
            <p:nvPr/>
          </p:nvSpPr>
          <p:spPr>
            <a:xfrm>
              <a:off x="5831393" y="1764706"/>
              <a:ext cx="2326242" cy="430887"/>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3" name="组合 57"/>
          <p:cNvGrpSpPr/>
          <p:nvPr/>
        </p:nvGrpSpPr>
        <p:grpSpPr>
          <a:xfrm>
            <a:off x="4036408" y="3855877"/>
            <a:ext cx="776427" cy="776427"/>
            <a:chOff x="6462420" y="1971403"/>
            <a:chExt cx="776427" cy="776427"/>
          </a:xfrm>
        </p:grpSpPr>
        <p:grpSp>
          <p:nvGrpSpPr>
            <p:cNvPr id="154" name="组合 5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56" name="任意多边形 6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7" name="椭圆 156"/>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椭圆 154"/>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9" name="Group 13"/>
          <p:cNvGrpSpPr>
            <a:grpSpLocks noChangeAspect="1"/>
          </p:cNvGrpSpPr>
          <p:nvPr/>
        </p:nvGrpSpPr>
        <p:grpSpPr bwMode="auto">
          <a:xfrm>
            <a:off x="4297976" y="4117748"/>
            <a:ext cx="256917" cy="259951"/>
            <a:chOff x="2426" y="2781"/>
            <a:chExt cx="593" cy="600"/>
          </a:xfrm>
          <a:solidFill>
            <a:schemeClr val="bg1"/>
          </a:solidFill>
          <a:effectLst>
            <a:reflection blurRad="6350" stA="50000" endA="300" endPos="81000" dist="444500" dir="5400000" sy="-100000" algn="bl" rotWithShape="0"/>
          </a:effectLst>
        </p:grpSpPr>
        <p:sp>
          <p:nvSpPr>
            <p:cNvPr id="16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2" name="组合 83"/>
          <p:cNvGrpSpPr/>
          <p:nvPr/>
        </p:nvGrpSpPr>
        <p:grpSpPr>
          <a:xfrm>
            <a:off x="4940644" y="3904938"/>
            <a:ext cx="2344578" cy="702502"/>
            <a:chOff x="5813057" y="1493091"/>
            <a:chExt cx="2344578" cy="702502"/>
          </a:xfrm>
        </p:grpSpPr>
        <p:sp>
          <p:nvSpPr>
            <p:cNvPr id="163" name="文本框 162"/>
            <p:cNvSpPr txBox="1"/>
            <p:nvPr/>
          </p:nvSpPr>
          <p:spPr>
            <a:xfrm>
              <a:off x="5813057" y="1493091"/>
              <a:ext cx="2344578" cy="369332"/>
            </a:xfrm>
            <a:prstGeom prst="rect">
              <a:avLst/>
            </a:prstGeom>
            <a:noFill/>
          </p:spPr>
          <p:txBody>
            <a:bodyPr wrap="square" rtlCol="0">
              <a:spAutoFit/>
            </a:bodyPr>
            <a:lstStyle/>
            <a:p>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劳动关系</a:t>
              </a:r>
              <a:r>
                <a:rPr lang="zh-CN" altLang="en-US">
                  <a:solidFill>
                    <a:schemeClr val="tx1">
                      <a:lumMod val="50000"/>
                      <a:lumOff val="50000"/>
                    </a:schemeClr>
                  </a:solidFill>
                  <a:latin typeface="时尚中黑简体" panose="01010104010101010101" pitchFamily="2" charset="-122"/>
                  <a:ea typeface="时尚中黑简体" panose="01010104010101010101" pitchFamily="2" charset="-122"/>
                </a:rPr>
                <a:t>的签订续签</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164" name="文本框 163"/>
            <p:cNvSpPr txBox="1"/>
            <p:nvPr/>
          </p:nvSpPr>
          <p:spPr>
            <a:xfrm>
              <a:off x="5831393" y="1764706"/>
              <a:ext cx="2326242" cy="430887"/>
            </a:xfrm>
            <a:prstGeom prst="rect">
              <a:avLst/>
            </a:prstGeom>
            <a:noFill/>
          </p:spPr>
          <p:txBody>
            <a:bodyPr wrap="square"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3" cstate="hqprint"/>
          <a:stretch>
            <a:fillRect/>
          </a:stretch>
        </p:blipFill>
        <p:spPr>
          <a:xfrm>
            <a:off x="7608648" y="2110430"/>
            <a:ext cx="3915746" cy="292107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5"/>
          <p:cNvGrpSpPr/>
          <p:nvPr/>
        </p:nvGrpSpPr>
        <p:grpSpPr>
          <a:xfrm>
            <a:off x="0" y="195105"/>
            <a:ext cx="3126179" cy="569433"/>
            <a:chOff x="0" y="194743"/>
            <a:chExt cx="3126179" cy="569433"/>
          </a:xfrm>
        </p:grpSpPr>
        <p:sp>
          <p:nvSpPr>
            <p:cNvPr id="77" name="圆角矩形 7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组合 7"/>
            <p:cNvGrpSpPr/>
            <p:nvPr/>
          </p:nvGrpSpPr>
          <p:grpSpPr>
            <a:xfrm>
              <a:off x="0" y="290669"/>
              <a:ext cx="424561" cy="355906"/>
              <a:chOff x="469900" y="728859"/>
              <a:chExt cx="424561" cy="355906"/>
            </a:xfrm>
          </p:grpSpPr>
          <p:sp>
            <p:nvSpPr>
              <p:cNvPr id="79" name="椭圆 7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8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8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圆角矩形 8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7" name="文本框 86"/>
          <p:cNvSpPr txBox="1"/>
          <p:nvPr/>
        </p:nvSpPr>
        <p:spPr>
          <a:xfrm>
            <a:off x="590982" y="279766"/>
            <a:ext cx="2236510"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劳动关系管理目标</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2" name="组 1"/>
          <p:cNvGrpSpPr/>
          <p:nvPr/>
        </p:nvGrpSpPr>
        <p:grpSpPr>
          <a:xfrm>
            <a:off x="3143385" y="1242701"/>
            <a:ext cx="5973445" cy="4460236"/>
            <a:chOff x="3143385" y="1242701"/>
            <a:chExt cx="5973445" cy="4460236"/>
          </a:xfrm>
        </p:grpSpPr>
        <p:sp>
          <p:nvSpPr>
            <p:cNvPr id="88" name="矩形 87"/>
            <p:cNvSpPr/>
            <p:nvPr/>
          </p:nvSpPr>
          <p:spPr>
            <a:xfrm>
              <a:off x="5139449" y="4084209"/>
              <a:ext cx="1981200" cy="571500"/>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9" name="任意多边形 6"/>
            <p:cNvSpPr/>
            <p:nvPr/>
          </p:nvSpPr>
          <p:spPr>
            <a:xfrm rot="2700000" flipV="1">
              <a:off x="4341076" y="1786776"/>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0" name="任意多边形 3"/>
            <p:cNvSpPr/>
            <p:nvPr/>
          </p:nvSpPr>
          <p:spPr>
            <a:xfrm rot="2700000" flipH="1">
              <a:off x="6398361" y="1242700"/>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1" name="矩形 90"/>
            <p:cNvSpPr/>
            <p:nvPr/>
          </p:nvSpPr>
          <p:spPr>
            <a:xfrm rot="2700000" flipH="1" flipV="1">
              <a:off x="6799046" y="2974149"/>
              <a:ext cx="1003543" cy="169029"/>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5" name="任意多边形 2"/>
            <p:cNvSpPr/>
            <p:nvPr/>
          </p:nvSpPr>
          <p:spPr>
            <a:xfrm rot="18900000">
              <a:off x="4341569" y="1242701"/>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6" name="任意多边形 7"/>
            <p:cNvSpPr/>
            <p:nvPr/>
          </p:nvSpPr>
          <p:spPr>
            <a:xfrm rot="18900000" flipH="1" flipV="1">
              <a:off x="6397868" y="178677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7" name="矩形 166"/>
            <p:cNvSpPr/>
            <p:nvPr/>
          </p:nvSpPr>
          <p:spPr>
            <a:xfrm rot="2700000">
              <a:off x="4456357" y="3802600"/>
              <a:ext cx="1003543" cy="169029"/>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文本框 167"/>
            <p:cNvSpPr txBox="1"/>
            <p:nvPr/>
          </p:nvSpPr>
          <p:spPr>
            <a:xfrm rot="2700000">
              <a:off x="3586302" y="2192366"/>
              <a:ext cx="1846816" cy="707886"/>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000" dirty="0">
                  <a:solidFill>
                    <a:prstClr val="white"/>
                  </a:solidFill>
                  <a:effectLst>
                    <a:innerShdw blurRad="25400" dist="25400" dir="10800000">
                      <a:prstClr val="black">
                        <a:alpha val="50000"/>
                      </a:prstClr>
                    </a:innerShdw>
                  </a:effectLst>
                  <a:latin typeface="Impact" panose="020B0806030902050204" pitchFamily="34" charset="0"/>
                </a:rPr>
                <a:t>Option </a:t>
              </a:r>
              <a:r>
                <a:rPr lang="en-US" altLang="zh-CN" sz="4000" dirty="0">
                  <a:solidFill>
                    <a:prstClr val="white"/>
                  </a:solidFill>
                  <a:effectLst>
                    <a:innerShdw blurRad="25400" dist="25400" dir="10800000">
                      <a:prstClr val="black">
                        <a:alpha val="50000"/>
                      </a:prstClr>
                    </a:innerShdw>
                  </a:effectLst>
                  <a:latin typeface="Impact" panose="020B0806030902050204" pitchFamily="34" charset="0"/>
                </a:rPr>
                <a:t>1</a:t>
              </a:r>
              <a:endParaRPr lang="zh-CN" altLang="en-US" sz="4000" dirty="0">
                <a:solidFill>
                  <a:prstClr val="white"/>
                </a:solidFill>
                <a:effectLst>
                  <a:innerShdw blurRad="25400" dist="25400" dir="10800000">
                    <a:prstClr val="black">
                      <a:alpha val="50000"/>
                    </a:prstClr>
                  </a:innerShdw>
                </a:effectLst>
                <a:latin typeface="Impact" panose="020B0806030902050204" pitchFamily="34" charset="0"/>
              </a:endParaRPr>
            </a:p>
          </p:txBody>
        </p:sp>
        <p:sp>
          <p:nvSpPr>
            <p:cNvPr id="169" name="文本框 168"/>
            <p:cNvSpPr txBox="1"/>
            <p:nvPr/>
          </p:nvSpPr>
          <p:spPr>
            <a:xfrm rot="-2700000">
              <a:off x="3509963" y="4004830"/>
              <a:ext cx="1846816" cy="707886"/>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000" dirty="0">
                  <a:solidFill>
                    <a:prstClr val="white"/>
                  </a:solidFill>
                  <a:effectLst>
                    <a:innerShdw blurRad="25400" dist="25400" dir="16200000">
                      <a:prstClr val="black">
                        <a:alpha val="50000"/>
                      </a:prstClr>
                    </a:innerShdw>
                  </a:effectLst>
                  <a:latin typeface="Impact" panose="020B0806030902050204" pitchFamily="34" charset="0"/>
                </a:rPr>
                <a:t>Option </a:t>
              </a:r>
              <a:r>
                <a:rPr lang="en-US" altLang="zh-CN" sz="4000" dirty="0">
                  <a:solidFill>
                    <a:prstClr val="white"/>
                  </a:solidFill>
                  <a:effectLst>
                    <a:innerShdw blurRad="25400" dist="25400" dir="16200000">
                      <a:prstClr val="black">
                        <a:alpha val="50000"/>
                      </a:prstClr>
                    </a:innerShdw>
                  </a:effectLst>
                  <a:latin typeface="Impact" panose="020B0806030902050204" pitchFamily="34" charset="0"/>
                </a:rPr>
                <a:t>2</a:t>
              </a:r>
              <a:endParaRPr lang="zh-CN" altLang="en-US" sz="4000" dirty="0">
                <a:solidFill>
                  <a:prstClr val="white"/>
                </a:solidFill>
                <a:effectLst>
                  <a:innerShdw blurRad="25400" dist="25400" dir="16200000">
                    <a:prstClr val="black">
                      <a:alpha val="50000"/>
                    </a:prstClr>
                  </a:innerShdw>
                </a:effectLst>
                <a:latin typeface="Impact" panose="020B0806030902050204" pitchFamily="34" charset="0"/>
              </a:endParaRPr>
            </a:p>
          </p:txBody>
        </p:sp>
        <p:sp>
          <p:nvSpPr>
            <p:cNvPr id="170" name="文本框 169"/>
            <p:cNvSpPr txBox="1"/>
            <p:nvPr/>
          </p:nvSpPr>
          <p:spPr>
            <a:xfrm rot="18900000" flipH="1">
              <a:off x="6812894" y="2188522"/>
              <a:ext cx="1846816" cy="707886"/>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000" dirty="0">
                  <a:solidFill>
                    <a:prstClr val="white"/>
                  </a:solidFill>
                  <a:effectLst>
                    <a:innerShdw blurRad="25400" dist="25400" dir="16200000">
                      <a:prstClr val="black">
                        <a:alpha val="50000"/>
                      </a:prstClr>
                    </a:innerShdw>
                  </a:effectLst>
                  <a:latin typeface="Impact" panose="020B0806030902050204" pitchFamily="34" charset="0"/>
                </a:rPr>
                <a:t>Option </a:t>
              </a:r>
              <a:r>
                <a:rPr lang="en-US" altLang="zh-CN" sz="4000" dirty="0">
                  <a:solidFill>
                    <a:prstClr val="white"/>
                  </a:solidFill>
                  <a:effectLst>
                    <a:innerShdw blurRad="25400" dist="25400" dir="16200000">
                      <a:prstClr val="black">
                        <a:alpha val="50000"/>
                      </a:prstClr>
                    </a:innerShdw>
                  </a:effectLst>
                  <a:latin typeface="Impact" panose="020B0806030902050204" pitchFamily="34" charset="0"/>
                </a:rPr>
                <a:t>4</a:t>
              </a:r>
              <a:endParaRPr lang="zh-CN" altLang="en-US" sz="4000" dirty="0">
                <a:solidFill>
                  <a:prstClr val="white"/>
                </a:solidFill>
                <a:effectLst>
                  <a:innerShdw blurRad="25400" dist="25400" dir="16200000">
                    <a:prstClr val="black">
                      <a:alpha val="50000"/>
                    </a:prstClr>
                  </a:innerShdw>
                </a:effectLst>
                <a:latin typeface="Impact" panose="020B0806030902050204" pitchFamily="34" charset="0"/>
              </a:endParaRPr>
            </a:p>
          </p:txBody>
        </p:sp>
        <p:sp>
          <p:nvSpPr>
            <p:cNvPr id="171" name="文本框 170"/>
            <p:cNvSpPr txBox="1"/>
            <p:nvPr/>
          </p:nvSpPr>
          <p:spPr>
            <a:xfrm rot="2700000" flipH="1">
              <a:off x="6892408" y="3984932"/>
              <a:ext cx="1846816" cy="707886"/>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000" dirty="0">
                  <a:solidFill>
                    <a:prstClr val="white"/>
                  </a:solidFill>
                  <a:effectLst>
                    <a:innerShdw blurRad="25400" dist="25400" dir="10800000">
                      <a:prstClr val="black">
                        <a:alpha val="50000"/>
                      </a:prstClr>
                    </a:innerShdw>
                  </a:effectLst>
                  <a:latin typeface="Impact" panose="020B0806030902050204" pitchFamily="34" charset="0"/>
                </a:rPr>
                <a:t>Option </a:t>
              </a:r>
              <a:r>
                <a:rPr lang="en-US" altLang="zh-CN" sz="4000" dirty="0">
                  <a:solidFill>
                    <a:prstClr val="white"/>
                  </a:solidFill>
                  <a:effectLst>
                    <a:innerShdw blurRad="25400" dist="25400" dir="10800000">
                      <a:prstClr val="black">
                        <a:alpha val="50000"/>
                      </a:prstClr>
                    </a:innerShdw>
                  </a:effectLst>
                  <a:latin typeface="Impact" panose="020B0806030902050204" pitchFamily="34" charset="0"/>
                </a:rPr>
                <a:t>3</a:t>
              </a:r>
              <a:endParaRPr lang="zh-CN" altLang="en-US" sz="4000" dirty="0">
                <a:solidFill>
                  <a:prstClr val="white"/>
                </a:solidFill>
                <a:effectLst>
                  <a:innerShdw blurRad="25400" dist="25400" dir="10800000">
                    <a:prstClr val="black">
                      <a:alpha val="50000"/>
                    </a:prstClr>
                  </a:innerShdw>
                </a:effectLst>
                <a:latin typeface="Impact" panose="020B0806030902050204" pitchFamily="34" charset="0"/>
              </a:endParaRPr>
            </a:p>
          </p:txBody>
        </p:sp>
      </p:grpSp>
      <p:grpSp>
        <p:nvGrpSpPr>
          <p:cNvPr id="172" name="Group 4"/>
          <p:cNvGrpSpPr>
            <a:grpSpLocks noChangeAspect="1"/>
          </p:cNvGrpSpPr>
          <p:nvPr/>
        </p:nvGrpSpPr>
        <p:grpSpPr bwMode="auto">
          <a:xfrm>
            <a:off x="8829409" y="1856155"/>
            <a:ext cx="411321" cy="318056"/>
            <a:chOff x="3494" y="1896"/>
            <a:chExt cx="688" cy="532"/>
          </a:xfrm>
          <a:solidFill>
            <a:srgbClr val="01ACBE"/>
          </a:solidFill>
        </p:grpSpPr>
        <p:sp>
          <p:nvSpPr>
            <p:cNvPr id="173"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6" name="组合 25"/>
          <p:cNvGrpSpPr/>
          <p:nvPr/>
        </p:nvGrpSpPr>
        <p:grpSpPr>
          <a:xfrm>
            <a:off x="8838519" y="4081416"/>
            <a:ext cx="352508" cy="353539"/>
            <a:chOff x="458010" y="4063526"/>
            <a:chExt cx="1087437" cy="1090612"/>
          </a:xfrm>
          <a:solidFill>
            <a:srgbClr val="E87071"/>
          </a:solidFill>
        </p:grpSpPr>
        <p:sp>
          <p:nvSpPr>
            <p:cNvPr id="17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7"/>
          <p:cNvGrpSpPr>
            <a:grpSpLocks noChangeAspect="1"/>
          </p:cNvGrpSpPr>
          <p:nvPr/>
        </p:nvGrpSpPr>
        <p:grpSpPr bwMode="auto">
          <a:xfrm>
            <a:off x="1154468" y="4026816"/>
            <a:ext cx="424652" cy="455839"/>
            <a:chOff x="231" y="1205"/>
            <a:chExt cx="640" cy="687"/>
          </a:xfrm>
          <a:solidFill>
            <a:srgbClr val="663A77"/>
          </a:solidFill>
        </p:grpSpPr>
        <p:sp>
          <p:nvSpPr>
            <p:cNvPr id="182"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4" name="Freeform 310"/>
          <p:cNvSpPr>
            <a:spLocks noEditPoints="1"/>
          </p:cNvSpPr>
          <p:nvPr/>
        </p:nvSpPr>
        <p:spPr bwMode="auto">
          <a:xfrm>
            <a:off x="1117021" y="1810323"/>
            <a:ext cx="418753" cy="413245"/>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5" name="文本框 184"/>
          <p:cNvSpPr txBox="1"/>
          <p:nvPr/>
        </p:nvSpPr>
        <p:spPr>
          <a:xfrm>
            <a:off x="1535210" y="1798273"/>
            <a:ext cx="2403905" cy="400110"/>
          </a:xfrm>
          <a:prstGeom prst="rect">
            <a:avLst/>
          </a:prstGeom>
          <a:noFill/>
        </p:spPr>
        <p:txBody>
          <a:bodyPr wrap="square" rtlCol="0">
            <a:spAutoFit/>
          </a:bodyPr>
          <a:lstStyle/>
          <a:p>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劳动争议零纠纷</a:t>
            </a:r>
            <a:endPar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186" name="文本框 185"/>
          <p:cNvSpPr txBox="1"/>
          <p:nvPr/>
        </p:nvSpPr>
        <p:spPr>
          <a:xfrm>
            <a:off x="1117022" y="2235618"/>
            <a:ext cx="2424598" cy="73866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7" name="文本框 186"/>
          <p:cNvSpPr txBox="1"/>
          <p:nvPr/>
        </p:nvSpPr>
        <p:spPr>
          <a:xfrm>
            <a:off x="1488346" y="4008782"/>
            <a:ext cx="2379026" cy="400110"/>
          </a:xfrm>
          <a:prstGeom prst="rect">
            <a:avLst/>
          </a:prstGeom>
          <a:noFill/>
        </p:spPr>
        <p:txBody>
          <a:bodyPr wrap="square" rtlCol="0">
            <a:spAutoFit/>
          </a:bodyPr>
          <a:lstStyle/>
          <a:p>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招调工指标</a:t>
            </a:r>
            <a:r>
              <a:rPr lang="en-US" altLang="zh-CN" sz="2000" dirty="0">
                <a:solidFill>
                  <a:prstClr val="black">
                    <a:lumMod val="75000"/>
                    <a:lumOff val="25000"/>
                  </a:prstClr>
                </a:solidFill>
                <a:latin typeface="时尚中黑简体" panose="01010104010101010101" pitchFamily="2" charset="-122"/>
                <a:ea typeface="时尚中黑简体" panose="01010104010101010101" pitchFamily="2" charset="-122"/>
              </a:rPr>
              <a:t>5-8</a:t>
            </a:r>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人</a:t>
            </a:r>
            <a:endPar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188" name="文本框 187"/>
          <p:cNvSpPr txBox="1"/>
          <p:nvPr/>
        </p:nvSpPr>
        <p:spPr>
          <a:xfrm>
            <a:off x="1117022" y="4472036"/>
            <a:ext cx="2432218" cy="73866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0" name="文本框 189"/>
          <p:cNvSpPr txBox="1"/>
          <p:nvPr/>
        </p:nvSpPr>
        <p:spPr>
          <a:xfrm>
            <a:off x="8730470" y="2235618"/>
            <a:ext cx="2406334" cy="73866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2" name="文本框 191"/>
          <p:cNvSpPr txBox="1"/>
          <p:nvPr/>
        </p:nvSpPr>
        <p:spPr>
          <a:xfrm>
            <a:off x="8738090" y="4472036"/>
            <a:ext cx="2398714" cy="73866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3" name="文本框 192"/>
          <p:cNvSpPr txBox="1"/>
          <p:nvPr/>
        </p:nvSpPr>
        <p:spPr>
          <a:xfrm>
            <a:off x="9212602" y="1798273"/>
            <a:ext cx="2403905" cy="400110"/>
          </a:xfrm>
          <a:prstGeom prst="rect">
            <a:avLst/>
          </a:prstGeom>
          <a:noFill/>
        </p:spPr>
        <p:txBody>
          <a:bodyPr wrap="square" rtlCol="0">
            <a:spAutoFit/>
          </a:bodyPr>
          <a:lstStyle/>
          <a:p>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劳动争议零纠纷</a:t>
            </a:r>
            <a:endPar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194" name="文本框 193"/>
          <p:cNvSpPr txBox="1"/>
          <p:nvPr/>
        </p:nvSpPr>
        <p:spPr>
          <a:xfrm>
            <a:off x="9177648" y="4008782"/>
            <a:ext cx="2379026" cy="400110"/>
          </a:xfrm>
          <a:prstGeom prst="rect">
            <a:avLst/>
          </a:prstGeom>
          <a:noFill/>
        </p:spPr>
        <p:txBody>
          <a:bodyPr wrap="square" rtlCol="0">
            <a:spAutoFit/>
          </a:bodyPr>
          <a:lstStyle/>
          <a:p>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招调工指标</a:t>
            </a:r>
            <a:r>
              <a:rPr lang="en-US" altLang="zh-CN" sz="2000" dirty="0">
                <a:solidFill>
                  <a:prstClr val="black">
                    <a:lumMod val="75000"/>
                    <a:lumOff val="25000"/>
                  </a:prstClr>
                </a:solidFill>
                <a:latin typeface="时尚中黑简体" panose="01010104010101010101" pitchFamily="2" charset="-122"/>
                <a:ea typeface="时尚中黑简体" panose="01010104010101010101" pitchFamily="2" charset="-122"/>
              </a:rPr>
              <a:t>5-8</a:t>
            </a:r>
            <a:r>
              <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rPr>
              <a:t>人</a:t>
            </a:r>
            <a:endParaRPr lang="zh-CN" altLang="en-US" sz="20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4"/>
                                        </p:tgtEl>
                                        <p:attrNameLst>
                                          <p:attrName>style.visibility</p:attrName>
                                        </p:attrNameLst>
                                      </p:cBhvr>
                                      <p:to>
                                        <p:strVal val="visible"/>
                                      </p:to>
                                    </p:set>
                                    <p:animEffect transition="in" filter="fade">
                                      <p:cBhvr>
                                        <p:cTn id="14" dur="1000"/>
                                        <p:tgtEl>
                                          <p:spTgt spid="18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5"/>
                                        </p:tgtEl>
                                        <p:attrNameLst>
                                          <p:attrName>style.visibility</p:attrName>
                                        </p:attrNameLst>
                                      </p:cBhvr>
                                      <p:to>
                                        <p:strVal val="visible"/>
                                      </p:to>
                                    </p:set>
                                    <p:animEffect transition="in" filter="fade">
                                      <p:cBhvr>
                                        <p:cTn id="17" dur="1000"/>
                                        <p:tgtEl>
                                          <p:spTgt spid="18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6"/>
                                        </p:tgtEl>
                                        <p:attrNameLst>
                                          <p:attrName>style.visibility</p:attrName>
                                        </p:attrNameLst>
                                      </p:cBhvr>
                                      <p:to>
                                        <p:strVal val="visible"/>
                                      </p:to>
                                    </p:set>
                                    <p:animEffect transition="in" filter="fade">
                                      <p:cBhvr>
                                        <p:cTn id="20" dur="1000"/>
                                        <p:tgtEl>
                                          <p:spTgt spid="18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81"/>
                                        </p:tgtEl>
                                        <p:attrNameLst>
                                          <p:attrName>style.visibility</p:attrName>
                                        </p:attrNameLst>
                                      </p:cBhvr>
                                      <p:to>
                                        <p:strVal val="visible"/>
                                      </p:to>
                                    </p:set>
                                    <p:animEffect transition="in" filter="fade">
                                      <p:cBhvr>
                                        <p:cTn id="24" dur="1000"/>
                                        <p:tgtEl>
                                          <p:spTgt spid="18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7"/>
                                        </p:tgtEl>
                                        <p:attrNameLst>
                                          <p:attrName>style.visibility</p:attrName>
                                        </p:attrNameLst>
                                      </p:cBhvr>
                                      <p:to>
                                        <p:strVal val="visible"/>
                                      </p:to>
                                    </p:set>
                                    <p:animEffect transition="in" filter="fade">
                                      <p:cBhvr>
                                        <p:cTn id="27" dur="1000"/>
                                        <p:tgtEl>
                                          <p:spTgt spid="18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8"/>
                                        </p:tgtEl>
                                        <p:attrNameLst>
                                          <p:attrName>style.visibility</p:attrName>
                                        </p:attrNameLst>
                                      </p:cBhvr>
                                      <p:to>
                                        <p:strVal val="visible"/>
                                      </p:to>
                                    </p:set>
                                    <p:animEffect transition="in" filter="fade">
                                      <p:cBhvr>
                                        <p:cTn id="30" dur="1000"/>
                                        <p:tgtEl>
                                          <p:spTgt spid="188"/>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72"/>
                                        </p:tgtEl>
                                        <p:attrNameLst>
                                          <p:attrName>style.visibility</p:attrName>
                                        </p:attrNameLst>
                                      </p:cBhvr>
                                      <p:to>
                                        <p:strVal val="visible"/>
                                      </p:to>
                                    </p:set>
                                    <p:animEffect transition="in" filter="fade">
                                      <p:cBhvr>
                                        <p:cTn id="34" dur="1000"/>
                                        <p:tgtEl>
                                          <p:spTgt spid="1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1000"/>
                                        <p:tgtEl>
                                          <p:spTgt spid="19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3"/>
                                        </p:tgtEl>
                                        <p:attrNameLst>
                                          <p:attrName>style.visibility</p:attrName>
                                        </p:attrNameLst>
                                      </p:cBhvr>
                                      <p:to>
                                        <p:strVal val="visible"/>
                                      </p:to>
                                    </p:set>
                                    <p:animEffect transition="in" filter="fade">
                                      <p:cBhvr>
                                        <p:cTn id="40" dur="1000"/>
                                        <p:tgtEl>
                                          <p:spTgt spid="193"/>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176"/>
                                        </p:tgtEl>
                                        <p:attrNameLst>
                                          <p:attrName>style.visibility</p:attrName>
                                        </p:attrNameLst>
                                      </p:cBhvr>
                                      <p:to>
                                        <p:strVal val="visible"/>
                                      </p:to>
                                    </p:set>
                                    <p:animEffect transition="in" filter="fade">
                                      <p:cBhvr>
                                        <p:cTn id="44" dur="1000"/>
                                        <p:tgtEl>
                                          <p:spTgt spid="1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2"/>
                                        </p:tgtEl>
                                        <p:attrNameLst>
                                          <p:attrName>style.visibility</p:attrName>
                                        </p:attrNameLst>
                                      </p:cBhvr>
                                      <p:to>
                                        <p:strVal val="visible"/>
                                      </p:to>
                                    </p:set>
                                    <p:animEffect transition="in" filter="fade">
                                      <p:cBhvr>
                                        <p:cTn id="47" dur="1000"/>
                                        <p:tgtEl>
                                          <p:spTgt spid="19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4"/>
                                        </p:tgtEl>
                                        <p:attrNameLst>
                                          <p:attrName>style.visibility</p:attrName>
                                        </p:attrNameLst>
                                      </p:cBhvr>
                                      <p:to>
                                        <p:strVal val="visible"/>
                                      </p:to>
                                    </p:set>
                                    <p:animEffect transition="in" filter="fade">
                                      <p:cBhvr>
                                        <p:cTn id="50" dur="10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nimBg="1"/>
      <p:bldP spid="185" grpId="0"/>
      <p:bldP spid="186" grpId="0"/>
      <p:bldP spid="187" grpId="0"/>
      <p:bldP spid="188" grpId="0"/>
      <p:bldP spid="190" grpId="0"/>
      <p:bldP spid="192" grpId="0"/>
      <p:bldP spid="193" grpId="0"/>
      <p:bldP spid="19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2"/>
                </a:solidFill>
                <a:latin typeface="方正正中黑简体" panose="02000000000000000000" pitchFamily="2" charset="-122"/>
                <a:ea typeface="方正正中黑简体" panose="02000000000000000000" pitchFamily="2" charset="-122"/>
              </a:rPr>
              <a:t>工作总结</a:t>
            </a:r>
            <a:r>
              <a:rPr lang="en-US" altLang="zh-CN" sz="4000" dirty="0">
                <a:solidFill>
                  <a:schemeClr val="accent2"/>
                </a:solidFill>
                <a:latin typeface="方正正中黑简体" panose="02000000000000000000" pitchFamily="2" charset="-122"/>
                <a:ea typeface="方正正中黑简体" panose="02000000000000000000" pitchFamily="2" charset="-122"/>
              </a:rPr>
              <a:t>&amp;</a:t>
            </a:r>
            <a:r>
              <a:rPr lang="zh-CN" altLang="en-US" sz="4000" dirty="0">
                <a:solidFill>
                  <a:schemeClr val="accent2"/>
                </a:solidFill>
                <a:latin typeface="方正正中黑简体" panose="02000000000000000000" pitchFamily="2" charset="-122"/>
                <a:ea typeface="方正正中黑简体" panose="02000000000000000000" pitchFamily="2" charset="-122"/>
              </a:rPr>
              <a:t>计划</a:t>
            </a:r>
            <a:endParaRPr lang="zh-CN" altLang="en-US" sz="4000" dirty="0">
              <a:solidFill>
                <a:schemeClr val="accent2"/>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lumMod val="75000"/>
                  </a:schemeClr>
                </a:solidFill>
                <a:latin typeface="Source Han Sans CN Normal" charset="-122"/>
                <a:ea typeface="Source Han Sans CN Normal" charset="-122"/>
                <a:cs typeface="Source Han Sans CN Normal" charset="-122"/>
              </a:rPr>
              <a:t>人员配置</a:t>
            </a:r>
            <a:endParaRPr kumimoji="1" lang="zh-CN" altLang="en-US" sz="1400" b="1" dirty="0">
              <a:solidFill>
                <a:schemeClr val="bg1">
                  <a:lumMod val="7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人员发展</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薪酬福利</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191352"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bg1">
                    <a:lumMod val="75000"/>
                  </a:schemeClr>
                </a:solidFill>
                <a:latin typeface="Source Han Sans CN Normal" charset="-122"/>
                <a:ea typeface="Source Han Sans CN Normal" charset="-122"/>
                <a:cs typeface="Source Han Sans CN Normal" charset="-122"/>
              </a:rPr>
              <a:t>劳动关系</a:t>
            </a:r>
            <a:endParaRPr kumimoji="1" lang="zh-CN" altLang="en-US" sz="1400" dirty="0">
              <a:solidFill>
                <a:schemeClr val="bg1">
                  <a:lumMod val="7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1"/>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02</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文本框 61"/>
          <p:cNvSpPr txBox="1"/>
          <p:nvPr/>
        </p:nvSpPr>
        <p:spPr>
          <a:xfrm>
            <a:off x="5791761" y="4073196"/>
            <a:ext cx="1191352" cy="307777"/>
          </a:xfrm>
          <a:prstGeom prst="rect">
            <a:avLst/>
          </a:prstGeom>
          <a:solidFill>
            <a:srgbClr val="2298A2"/>
          </a:solidFill>
        </p:spPr>
        <p:txBody>
          <a:bodyPr wrap="none" rtlCol="0">
            <a:spAutoFit/>
          </a:bodyPr>
          <a:lstStyle/>
          <a:p>
            <a:pPr marL="285750" indent="-285750">
              <a:buClr>
                <a:schemeClr val="accent2"/>
              </a:buClr>
              <a:buFont typeface="Arial" panose="020B0604020202020204" pitchFamily="34" charset="0"/>
              <a:buChar char="•"/>
            </a:pPr>
            <a:r>
              <a:rPr kumimoji="1" lang="zh-CN" altLang="en-US" sz="1400" b="1" dirty="0">
                <a:solidFill>
                  <a:schemeClr val="bg1"/>
                </a:solidFill>
                <a:latin typeface="Source Han Sans CN Normal" charset="-122"/>
                <a:ea typeface="Source Han Sans CN Normal" charset="-122"/>
                <a:cs typeface="Source Han Sans CN Normal" charset="-122"/>
              </a:rPr>
              <a:t>行政事务</a:t>
            </a:r>
            <a:endParaRPr kumimoji="1" lang="zh-CN" altLang="en-US" sz="1400" b="1" dirty="0">
              <a:solidFill>
                <a:schemeClr val="bg1"/>
              </a:solidFill>
              <a:latin typeface="Source Han Sans CN Normal" charset="-122"/>
              <a:ea typeface="Source Han Sans CN Normal" charset="-122"/>
              <a:cs typeface="Source Han Sans CN Normal"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500"/>
                                        <p:tgtEl>
                                          <p:spTgt spid="62"/>
                                        </p:tgtEl>
                                        <p:attrNameLst>
                                          <p:attrName>ppt_y</p:attrName>
                                        </p:attrNameLst>
                                      </p:cBhvr>
                                      <p:tavLst>
                                        <p:tav tm="0">
                                          <p:val>
                                            <p:strVal val="#ppt_y+#ppt_h*1.125000"/>
                                          </p:val>
                                        </p:tav>
                                        <p:tav tm="100000">
                                          <p:val>
                                            <p:strVal val="#ppt_y"/>
                                          </p:val>
                                        </p:tav>
                                      </p:tavLst>
                                    </p:anim>
                                    <p:animEffect transition="in" filter="wipe(up)">
                                      <p:cBhvr>
                                        <p:cTn id="92" dur="500"/>
                                        <p:tgtEl>
                                          <p:spTgt spid="62"/>
                                        </p:tgtEl>
                                      </p:cBhvr>
                                    </p:animEffect>
                                  </p:childTnLst>
                                </p:cTn>
                              </p:par>
                              <p:par>
                                <p:cTn id="93" presetID="26" presetClass="emph" presetSubtype="0" fill="hold" grpId="1" nodeType="withEffect">
                                  <p:stCondLst>
                                    <p:cond delay="500"/>
                                  </p:stCondLst>
                                  <p:childTnLst>
                                    <p:animEffect transition="out" filter="fade">
                                      <p:cBhvr>
                                        <p:cTn id="94" dur="1000" tmFilter="0, 0; .2, .5; .8, .5; 1, 0"/>
                                        <p:tgtEl>
                                          <p:spTgt spid="62"/>
                                        </p:tgtEl>
                                      </p:cBhvr>
                                    </p:animEffect>
                                    <p:animScale>
                                      <p:cBhvr>
                                        <p:cTn id="95" dur="500" autoRev="1" fill="hold"/>
                                        <p:tgtEl>
                                          <p:spTgt spid="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P spid="62" grpId="0" animBg="1"/>
      <p:bldP spid="6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5"/>
          <p:cNvGrpSpPr/>
          <p:nvPr/>
        </p:nvGrpSpPr>
        <p:grpSpPr>
          <a:xfrm>
            <a:off x="0" y="195105"/>
            <a:ext cx="3126179" cy="569433"/>
            <a:chOff x="0" y="194743"/>
            <a:chExt cx="3126179" cy="569433"/>
          </a:xfrm>
        </p:grpSpPr>
        <p:sp>
          <p:nvSpPr>
            <p:cNvPr id="77" name="圆角矩形 7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组合 7"/>
            <p:cNvGrpSpPr/>
            <p:nvPr/>
          </p:nvGrpSpPr>
          <p:grpSpPr>
            <a:xfrm>
              <a:off x="0" y="290669"/>
              <a:ext cx="424561" cy="355906"/>
              <a:chOff x="469900" y="728859"/>
              <a:chExt cx="424561" cy="355906"/>
            </a:xfrm>
          </p:grpSpPr>
          <p:sp>
            <p:nvSpPr>
              <p:cNvPr id="79" name="椭圆 7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8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8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圆角矩形 8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7" name="文本框 86"/>
          <p:cNvSpPr txBox="1"/>
          <p:nvPr/>
        </p:nvSpPr>
        <p:spPr>
          <a:xfrm>
            <a:off x="680922" y="279766"/>
            <a:ext cx="1210588"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行政事务</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2" name="组 1"/>
          <p:cNvGrpSpPr/>
          <p:nvPr/>
        </p:nvGrpSpPr>
        <p:grpSpPr>
          <a:xfrm>
            <a:off x="1665167" y="1101404"/>
            <a:ext cx="8616050" cy="4987213"/>
            <a:chOff x="1665167" y="1101404"/>
            <a:chExt cx="8616050" cy="4987213"/>
          </a:xfrm>
        </p:grpSpPr>
        <p:grpSp>
          <p:nvGrpSpPr>
            <p:cNvPr id="92" name="组合 193"/>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93" name="圆角矩形 92"/>
              <p:cNvSpPr/>
              <p:nvPr/>
            </p:nvSpPr>
            <p:spPr>
              <a:xfrm rot="5400000">
                <a:off x="5108425" y="1370388"/>
                <a:ext cx="1804795" cy="946727"/>
              </a:xfrm>
              <a:prstGeom prst="roundRect">
                <a:avLst>
                  <a:gd name="adj" fmla="val 19898"/>
                </a:avLst>
              </a:prstGeom>
              <a:solidFill>
                <a:srgbClr val="E0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4" name="圆角矩形 93"/>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5" name="组合 18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96" name="圆角矩形 95"/>
              <p:cNvSpPr/>
              <p:nvPr/>
            </p:nvSpPr>
            <p:spPr>
              <a:xfrm rot="5400000">
                <a:off x="5108425" y="1370388"/>
                <a:ext cx="1804795" cy="946727"/>
              </a:xfrm>
              <a:prstGeom prst="roundRect">
                <a:avLst>
                  <a:gd name="adj" fmla="val 19898"/>
                </a:avLst>
              </a:prstGeom>
              <a:solidFill>
                <a:srgbClr val="F49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圆角矩形 96"/>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185"/>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99" name="圆角矩形 98"/>
              <p:cNvSpPr/>
              <p:nvPr/>
            </p:nvSpPr>
            <p:spPr>
              <a:xfrm rot="5400000">
                <a:off x="5108425" y="1370388"/>
                <a:ext cx="1804795" cy="946727"/>
              </a:xfrm>
              <a:prstGeom prst="roundRect">
                <a:avLst>
                  <a:gd name="adj" fmla="val 19898"/>
                </a:avLst>
              </a:prstGeom>
              <a:gradFill>
                <a:gsLst>
                  <a:gs pos="45000">
                    <a:srgbClr val="01A9BB"/>
                  </a:gs>
                  <a:gs pos="100000">
                    <a:srgbClr val="01C1D5"/>
                  </a:gs>
                  <a:gs pos="0">
                    <a:srgbClr val="01808D"/>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圆角矩形 99"/>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椭圆 100"/>
            <p:cNvSpPr/>
            <p:nvPr/>
          </p:nvSpPr>
          <p:spPr>
            <a:xfrm>
              <a:off x="4910155" y="4908883"/>
              <a:ext cx="3807013" cy="117973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a:off x="1665167" y="1190610"/>
              <a:ext cx="3769590" cy="4655127"/>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3" name="圆角矩形 10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6"/>
            <p:cNvGrpSpPr/>
            <p:nvPr/>
          </p:nvGrpSpPr>
          <p:grpSpPr>
            <a:xfrm>
              <a:off x="1965492" y="1443022"/>
              <a:ext cx="3168938" cy="213302"/>
              <a:chOff x="2149634" y="1165384"/>
              <a:chExt cx="3485832" cy="234632"/>
            </a:xfrm>
          </p:grpSpPr>
          <p:grpSp>
            <p:nvGrpSpPr>
              <p:cNvPr id="105" name="组合 17"/>
              <p:cNvGrpSpPr/>
              <p:nvPr/>
            </p:nvGrpSpPr>
            <p:grpSpPr>
              <a:xfrm>
                <a:off x="2149634" y="1165384"/>
                <a:ext cx="234632" cy="234632"/>
                <a:chOff x="2483009" y="1114425"/>
                <a:chExt cx="209550" cy="209550"/>
              </a:xfrm>
            </p:grpSpPr>
            <p:sp>
              <p:nvSpPr>
                <p:cNvPr id="133" name="椭圆 13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椭圆 13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8"/>
              <p:cNvGrpSpPr/>
              <p:nvPr/>
            </p:nvGrpSpPr>
            <p:grpSpPr>
              <a:xfrm>
                <a:off x="2510879" y="1165384"/>
                <a:ext cx="234632" cy="234632"/>
                <a:chOff x="2483009" y="1114425"/>
                <a:chExt cx="209550" cy="209550"/>
              </a:xfrm>
            </p:grpSpPr>
            <p:sp>
              <p:nvSpPr>
                <p:cNvPr id="131" name="椭圆 13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2" name="椭圆 13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7" name="组合 19"/>
              <p:cNvGrpSpPr/>
              <p:nvPr/>
            </p:nvGrpSpPr>
            <p:grpSpPr>
              <a:xfrm>
                <a:off x="2872123" y="1165384"/>
                <a:ext cx="234632" cy="234632"/>
                <a:chOff x="2483009" y="1114425"/>
                <a:chExt cx="209550" cy="209550"/>
              </a:xfrm>
            </p:grpSpPr>
            <p:sp>
              <p:nvSpPr>
                <p:cNvPr id="129" name="椭圆 12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0" name="椭圆 12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20"/>
              <p:cNvGrpSpPr/>
              <p:nvPr/>
            </p:nvGrpSpPr>
            <p:grpSpPr>
              <a:xfrm>
                <a:off x="3233367" y="1165384"/>
                <a:ext cx="234632" cy="234632"/>
                <a:chOff x="2483009" y="1114425"/>
                <a:chExt cx="209550" cy="209550"/>
              </a:xfrm>
            </p:grpSpPr>
            <p:sp>
              <p:nvSpPr>
                <p:cNvPr id="127" name="椭圆 12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椭圆 12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9" name="组合 21"/>
              <p:cNvGrpSpPr/>
              <p:nvPr/>
            </p:nvGrpSpPr>
            <p:grpSpPr>
              <a:xfrm>
                <a:off x="3594612" y="1165384"/>
                <a:ext cx="234632" cy="234632"/>
                <a:chOff x="2483009" y="1114425"/>
                <a:chExt cx="209550" cy="209550"/>
              </a:xfrm>
            </p:grpSpPr>
            <p:sp>
              <p:nvSpPr>
                <p:cNvPr id="125" name="椭圆 12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6" name="椭圆 12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0" name="组合 22"/>
              <p:cNvGrpSpPr/>
              <p:nvPr/>
            </p:nvGrpSpPr>
            <p:grpSpPr>
              <a:xfrm>
                <a:off x="3955856" y="1165384"/>
                <a:ext cx="234632" cy="234632"/>
                <a:chOff x="2483009" y="1114425"/>
                <a:chExt cx="209550" cy="209550"/>
              </a:xfrm>
            </p:grpSpPr>
            <p:sp>
              <p:nvSpPr>
                <p:cNvPr id="123" name="椭圆 12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4" name="椭圆 12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组合 23"/>
              <p:cNvGrpSpPr/>
              <p:nvPr/>
            </p:nvGrpSpPr>
            <p:grpSpPr>
              <a:xfrm>
                <a:off x="4317101" y="1165384"/>
                <a:ext cx="234632" cy="234632"/>
                <a:chOff x="2483009" y="1114425"/>
                <a:chExt cx="209550" cy="209550"/>
              </a:xfrm>
            </p:grpSpPr>
            <p:sp>
              <p:nvSpPr>
                <p:cNvPr id="121" name="椭圆 12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2" name="椭圆 12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2" name="组合 24"/>
              <p:cNvGrpSpPr/>
              <p:nvPr/>
            </p:nvGrpSpPr>
            <p:grpSpPr>
              <a:xfrm>
                <a:off x="4678345" y="1165384"/>
                <a:ext cx="234632" cy="234632"/>
                <a:chOff x="2483009" y="1114425"/>
                <a:chExt cx="209550" cy="209550"/>
              </a:xfrm>
            </p:grpSpPr>
            <p:sp>
              <p:nvSpPr>
                <p:cNvPr id="119" name="椭圆 11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0" name="椭圆 11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3" name="组合 25"/>
              <p:cNvGrpSpPr/>
              <p:nvPr/>
            </p:nvGrpSpPr>
            <p:grpSpPr>
              <a:xfrm>
                <a:off x="5039590" y="1165384"/>
                <a:ext cx="234632" cy="234632"/>
                <a:chOff x="2483009" y="1114425"/>
                <a:chExt cx="209550" cy="209550"/>
              </a:xfrm>
            </p:grpSpPr>
            <p:sp>
              <p:nvSpPr>
                <p:cNvPr id="117" name="椭圆 11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8" name="椭圆 11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组合 26"/>
              <p:cNvGrpSpPr/>
              <p:nvPr/>
            </p:nvGrpSpPr>
            <p:grpSpPr>
              <a:xfrm>
                <a:off x="5400834" y="1165384"/>
                <a:ext cx="234632" cy="234632"/>
                <a:chOff x="2483009" y="1114425"/>
                <a:chExt cx="209550" cy="209550"/>
              </a:xfrm>
            </p:grpSpPr>
            <p:sp>
              <p:nvSpPr>
                <p:cNvPr id="115" name="椭圆 11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6" name="椭圆 11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5" name="组合 47"/>
            <p:cNvGrpSpPr/>
            <p:nvPr/>
          </p:nvGrpSpPr>
          <p:grpSpPr>
            <a:xfrm>
              <a:off x="2020452" y="1115627"/>
              <a:ext cx="86065" cy="440911"/>
              <a:chOff x="2244442" y="772895"/>
              <a:chExt cx="94671" cy="485002"/>
            </a:xfrm>
          </p:grpSpPr>
          <p:sp>
            <p:nvSpPr>
              <p:cNvPr id="136" name="圆角矩形 13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7" name="圆角矩形 13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8" name="组合 50"/>
            <p:cNvGrpSpPr/>
            <p:nvPr/>
          </p:nvGrpSpPr>
          <p:grpSpPr>
            <a:xfrm>
              <a:off x="2350139" y="1115627"/>
              <a:ext cx="86065" cy="440911"/>
              <a:chOff x="2244442" y="772895"/>
              <a:chExt cx="94671" cy="485002"/>
            </a:xfrm>
          </p:grpSpPr>
          <p:sp>
            <p:nvSpPr>
              <p:cNvPr id="139" name="圆角矩形 13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0" name="圆角矩形 1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1" name="组合 53"/>
            <p:cNvGrpSpPr/>
            <p:nvPr/>
          </p:nvGrpSpPr>
          <p:grpSpPr>
            <a:xfrm>
              <a:off x="2679826" y="1115627"/>
              <a:ext cx="86065" cy="440911"/>
              <a:chOff x="2244442" y="772895"/>
              <a:chExt cx="94671" cy="485002"/>
            </a:xfrm>
          </p:grpSpPr>
          <p:sp>
            <p:nvSpPr>
              <p:cNvPr id="142" name="圆角矩形 14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圆角矩形 14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4" name="组合 56"/>
            <p:cNvGrpSpPr/>
            <p:nvPr/>
          </p:nvGrpSpPr>
          <p:grpSpPr>
            <a:xfrm>
              <a:off x="3009512" y="1115627"/>
              <a:ext cx="86065" cy="440911"/>
              <a:chOff x="2244442" y="772895"/>
              <a:chExt cx="94671" cy="485002"/>
            </a:xfrm>
          </p:grpSpPr>
          <p:sp>
            <p:nvSpPr>
              <p:cNvPr id="145" name="圆角矩形 14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6" name="圆角矩形 1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7" name="组合 59"/>
            <p:cNvGrpSpPr/>
            <p:nvPr/>
          </p:nvGrpSpPr>
          <p:grpSpPr>
            <a:xfrm>
              <a:off x="3339200" y="1115627"/>
              <a:ext cx="86065" cy="440911"/>
              <a:chOff x="2244442" y="772895"/>
              <a:chExt cx="94671" cy="485002"/>
            </a:xfrm>
          </p:grpSpPr>
          <p:sp>
            <p:nvSpPr>
              <p:cNvPr id="148" name="圆角矩形 14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9" name="圆角矩形 1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0" name="组合 62"/>
            <p:cNvGrpSpPr/>
            <p:nvPr/>
          </p:nvGrpSpPr>
          <p:grpSpPr>
            <a:xfrm>
              <a:off x="3668886" y="1115627"/>
              <a:ext cx="86065" cy="440911"/>
              <a:chOff x="2244442" y="772895"/>
              <a:chExt cx="94671" cy="485002"/>
            </a:xfrm>
          </p:grpSpPr>
          <p:sp>
            <p:nvSpPr>
              <p:cNvPr id="151" name="圆角矩形 15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3" name="组合 65"/>
            <p:cNvGrpSpPr/>
            <p:nvPr/>
          </p:nvGrpSpPr>
          <p:grpSpPr>
            <a:xfrm>
              <a:off x="3998573" y="1115627"/>
              <a:ext cx="86065" cy="440911"/>
              <a:chOff x="2244442" y="772895"/>
              <a:chExt cx="94671" cy="485002"/>
            </a:xfrm>
          </p:grpSpPr>
          <p:sp>
            <p:nvSpPr>
              <p:cNvPr id="154" name="圆角矩形 15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5" name="圆角矩形 15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6" name="组合 68"/>
            <p:cNvGrpSpPr/>
            <p:nvPr/>
          </p:nvGrpSpPr>
          <p:grpSpPr>
            <a:xfrm>
              <a:off x="4328260" y="1115627"/>
              <a:ext cx="86065" cy="440911"/>
              <a:chOff x="2244442" y="772895"/>
              <a:chExt cx="94671" cy="485002"/>
            </a:xfrm>
          </p:grpSpPr>
          <p:sp>
            <p:nvSpPr>
              <p:cNvPr id="157" name="圆角矩形 15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8" name="圆角矩形 15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9" name="组合 71"/>
            <p:cNvGrpSpPr/>
            <p:nvPr/>
          </p:nvGrpSpPr>
          <p:grpSpPr>
            <a:xfrm>
              <a:off x="4657947" y="1115627"/>
              <a:ext cx="86065" cy="440911"/>
              <a:chOff x="2244442" y="772895"/>
              <a:chExt cx="94671" cy="485002"/>
            </a:xfrm>
          </p:grpSpPr>
          <p:sp>
            <p:nvSpPr>
              <p:cNvPr id="160" name="圆角矩形 15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1" name="圆角矩形 1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2" name="组合 87"/>
            <p:cNvGrpSpPr/>
            <p:nvPr/>
          </p:nvGrpSpPr>
          <p:grpSpPr>
            <a:xfrm>
              <a:off x="4987634" y="1115627"/>
              <a:ext cx="86065" cy="440911"/>
              <a:chOff x="2244442" y="772895"/>
              <a:chExt cx="94671" cy="485002"/>
            </a:xfrm>
          </p:grpSpPr>
          <p:sp>
            <p:nvSpPr>
              <p:cNvPr id="163" name="圆角矩形 1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 name="圆角矩形 1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5" name="组合 173"/>
            <p:cNvGrpSpPr/>
            <p:nvPr/>
          </p:nvGrpSpPr>
          <p:grpSpPr>
            <a:xfrm>
              <a:off x="5206230" y="1183776"/>
              <a:ext cx="4939582" cy="4506279"/>
              <a:chOff x="6199676" y="1161244"/>
              <a:chExt cx="5433540" cy="4551342"/>
            </a:xfrm>
          </p:grpSpPr>
          <p:sp>
            <p:nvSpPr>
              <p:cNvPr id="166" name="梯形 165"/>
              <p:cNvSpPr/>
              <p:nvPr/>
            </p:nvSpPr>
            <p:spPr>
              <a:xfrm rot="16200000">
                <a:off x="4829748" y="2531173"/>
                <a:ext cx="4551341" cy="181148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梯形 166"/>
              <p:cNvSpPr/>
              <p:nvPr/>
            </p:nvSpPr>
            <p:spPr>
              <a:xfrm rot="5400000" flipH="1">
                <a:off x="6640318" y="2531172"/>
                <a:ext cx="4551341" cy="181148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梯形 167"/>
              <p:cNvSpPr/>
              <p:nvPr/>
            </p:nvSpPr>
            <p:spPr>
              <a:xfrm rot="16200000">
                <a:off x="8451803" y="2531172"/>
                <a:ext cx="4551341" cy="181148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9" name="组合 186"/>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70" name="任意多边形 15"/>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90"/>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01A2B3"/>
                  </a:gs>
                  <a:gs pos="100000">
                    <a:srgbClr val="01C1D5"/>
                  </a:gs>
                  <a:gs pos="0">
                    <a:srgbClr val="01808D"/>
                  </a:gs>
                </a:gsLst>
                <a:lin ang="0" scaled="0"/>
              </a:gradFill>
              <a:ln w="25400">
                <a:gradFill>
                  <a:gsLst>
                    <a:gs pos="38000">
                      <a:srgbClr val="01A6B7"/>
                    </a:gs>
                    <a:gs pos="3000">
                      <a:srgbClr val="01808D"/>
                    </a:gs>
                    <a:gs pos="100000">
                      <a:srgbClr val="01CCE1"/>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9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73" name="任意多边形 191"/>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任意多边形 192"/>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FB9E14"/>
                  </a:gs>
                  <a:gs pos="100000">
                    <a:srgbClr val="FEB243"/>
                  </a:gs>
                  <a:gs pos="0">
                    <a:srgbClr val="F49100"/>
                  </a:gs>
                </a:gsLst>
                <a:lin ang="0" scaled="0"/>
              </a:gradFill>
              <a:ln w="25400">
                <a:gradFill>
                  <a:gsLst>
                    <a:gs pos="38000">
                      <a:srgbClr val="FB9E14"/>
                    </a:gs>
                    <a:gs pos="0">
                      <a:srgbClr val="F69200"/>
                    </a:gs>
                    <a:gs pos="100000">
                      <a:srgbClr val="FEC26A"/>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5" name="组合 196"/>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76" name="任意多边形 197"/>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7" name="任意多边形 198"/>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E04949"/>
                  </a:gs>
                  <a:gs pos="100000">
                    <a:srgbClr val="E04949"/>
                  </a:gs>
                  <a:gs pos="0">
                    <a:srgbClr val="E04949"/>
                  </a:gs>
                </a:gsLst>
                <a:lin ang="0" scaled="0"/>
              </a:gradFill>
              <a:ln w="25400">
                <a:gradFill>
                  <a:gsLst>
                    <a:gs pos="38000">
                      <a:srgbClr val="E04949"/>
                    </a:gs>
                    <a:gs pos="0">
                      <a:srgbClr val="E04949"/>
                    </a:gs>
                    <a:gs pos="100000">
                      <a:srgbClr val="EB8585"/>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8" name="组合 199"/>
            <p:cNvGrpSpPr/>
            <p:nvPr/>
          </p:nvGrpSpPr>
          <p:grpSpPr>
            <a:xfrm>
              <a:off x="5542590" y="2593211"/>
              <a:ext cx="1000117" cy="996286"/>
              <a:chOff x="4123036" y="1134371"/>
              <a:chExt cx="1000117" cy="996286"/>
            </a:xfrm>
            <a:scene3d>
              <a:camera prst="perspectiveFront">
                <a:rot lat="0" lon="1799981" rev="0"/>
              </a:camera>
              <a:lightRig rig="threePt" dir="t"/>
            </a:scene3d>
          </p:grpSpPr>
          <p:sp>
            <p:nvSpPr>
              <p:cNvPr id="179" name="文本框 178"/>
              <p:cNvSpPr txBox="1"/>
              <p:nvPr/>
            </p:nvSpPr>
            <p:spPr>
              <a:xfrm>
                <a:off x="4123036" y="1134371"/>
                <a:ext cx="1000117" cy="830997"/>
              </a:xfrm>
              <a:prstGeom prst="rect">
                <a:avLst/>
              </a:prstGeom>
              <a:noFill/>
            </p:spPr>
            <p:txBody>
              <a:bodyPr wrap="square" rtlCol="0">
                <a:spAutoFit/>
              </a:bodyPr>
              <a:lstStyle/>
              <a:p>
                <a:pPr algn="ctr"/>
                <a:r>
                  <a:rPr lang="en-US" altLang="zh-CN" sz="4800" dirty="0">
                    <a:solidFill>
                      <a:srgbClr val="01ACBE"/>
                    </a:solidFill>
                    <a:latin typeface="Impact" panose="020B0806030902050204" pitchFamily="34" charset="0"/>
                  </a:rPr>
                  <a:t>01</a:t>
                </a:r>
                <a:endParaRPr lang="zh-CN" altLang="en-US" sz="4800" dirty="0">
                  <a:solidFill>
                    <a:srgbClr val="01ACBE"/>
                  </a:solidFill>
                  <a:latin typeface="Impact" panose="020B0806030902050204" pitchFamily="34" charset="0"/>
                </a:endParaRPr>
              </a:p>
            </p:txBody>
          </p:sp>
          <p:sp>
            <p:nvSpPr>
              <p:cNvPr id="180" name="文本框 179"/>
              <p:cNvSpPr txBox="1"/>
              <p:nvPr/>
            </p:nvSpPr>
            <p:spPr>
              <a:xfrm>
                <a:off x="4188958" y="1731248"/>
                <a:ext cx="895896" cy="39940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81" name="组合 202"/>
            <p:cNvGrpSpPr/>
            <p:nvPr/>
          </p:nvGrpSpPr>
          <p:grpSpPr>
            <a:xfrm>
              <a:off x="7162891" y="2593211"/>
              <a:ext cx="1000117" cy="996286"/>
              <a:chOff x="4123036" y="1134371"/>
              <a:chExt cx="1000117" cy="996286"/>
            </a:xfrm>
            <a:scene3d>
              <a:camera prst="perspectiveFront">
                <a:rot lat="0" lon="19799991" rev="0"/>
              </a:camera>
              <a:lightRig rig="threePt" dir="t"/>
            </a:scene3d>
          </p:grpSpPr>
          <p:sp>
            <p:nvSpPr>
              <p:cNvPr id="182" name="文本框 181"/>
              <p:cNvSpPr txBox="1"/>
              <p:nvPr/>
            </p:nvSpPr>
            <p:spPr>
              <a:xfrm>
                <a:off x="4123036" y="1134371"/>
                <a:ext cx="1000117" cy="830997"/>
              </a:xfrm>
              <a:prstGeom prst="rect">
                <a:avLst/>
              </a:prstGeom>
              <a:noFill/>
            </p:spPr>
            <p:txBody>
              <a:bodyPr wrap="square" rtlCol="0">
                <a:spAutoFit/>
              </a:bodyPr>
              <a:lstStyle/>
              <a:p>
                <a:pPr algn="ctr"/>
                <a:r>
                  <a:rPr lang="en-US" altLang="zh-CN" sz="4800" dirty="0">
                    <a:solidFill>
                      <a:srgbClr val="E87071"/>
                    </a:solidFill>
                    <a:latin typeface="Impact" panose="020B0806030902050204" pitchFamily="34" charset="0"/>
                  </a:rPr>
                  <a:t>02</a:t>
                </a:r>
                <a:endParaRPr lang="zh-CN" altLang="en-US" sz="4800" dirty="0">
                  <a:solidFill>
                    <a:srgbClr val="E87071"/>
                  </a:solidFill>
                  <a:latin typeface="Impact" panose="020B0806030902050204" pitchFamily="34" charset="0"/>
                </a:endParaRPr>
              </a:p>
            </p:txBody>
          </p:sp>
          <p:sp>
            <p:nvSpPr>
              <p:cNvPr id="183" name="文本框 182"/>
              <p:cNvSpPr txBox="1"/>
              <p:nvPr/>
            </p:nvSpPr>
            <p:spPr>
              <a:xfrm>
                <a:off x="4188958" y="1731248"/>
                <a:ext cx="895896" cy="39940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84" name="组合 205"/>
            <p:cNvGrpSpPr/>
            <p:nvPr/>
          </p:nvGrpSpPr>
          <p:grpSpPr>
            <a:xfrm>
              <a:off x="8846802" y="2593211"/>
              <a:ext cx="1000117" cy="996286"/>
              <a:chOff x="4123036" y="1134371"/>
              <a:chExt cx="1000117" cy="996286"/>
            </a:xfrm>
            <a:scene3d>
              <a:camera prst="perspectiveFront">
                <a:rot lat="0" lon="1800000" rev="0"/>
              </a:camera>
              <a:lightRig rig="threePt" dir="t"/>
            </a:scene3d>
          </p:grpSpPr>
          <p:sp>
            <p:nvSpPr>
              <p:cNvPr id="185" name="文本框 184"/>
              <p:cNvSpPr txBox="1"/>
              <p:nvPr/>
            </p:nvSpPr>
            <p:spPr>
              <a:xfrm>
                <a:off x="4123036" y="1134371"/>
                <a:ext cx="1000117" cy="830997"/>
              </a:xfrm>
              <a:prstGeom prst="rect">
                <a:avLst/>
              </a:prstGeom>
              <a:noFill/>
            </p:spPr>
            <p:txBody>
              <a:bodyPr wrap="square" rtlCol="0">
                <a:spAutoFit/>
              </a:bodyPr>
              <a:lstStyle/>
              <a:p>
                <a:pPr algn="ctr"/>
                <a:r>
                  <a:rPr lang="en-US" altLang="zh-CN" sz="4800" dirty="0">
                    <a:solidFill>
                      <a:srgbClr val="FFB850"/>
                    </a:solidFill>
                    <a:latin typeface="Impact" panose="020B0806030902050204" pitchFamily="34" charset="0"/>
                  </a:rPr>
                  <a:t>03</a:t>
                </a:r>
                <a:endParaRPr lang="zh-CN" altLang="en-US" sz="4800" dirty="0">
                  <a:solidFill>
                    <a:srgbClr val="FFB850"/>
                  </a:solidFill>
                  <a:latin typeface="Impact" panose="020B0806030902050204" pitchFamily="34" charset="0"/>
                </a:endParaRPr>
              </a:p>
            </p:txBody>
          </p:sp>
          <p:sp>
            <p:nvSpPr>
              <p:cNvPr id="186" name="文本框 185"/>
              <p:cNvSpPr txBox="1"/>
              <p:nvPr/>
            </p:nvSpPr>
            <p:spPr>
              <a:xfrm>
                <a:off x="4188958" y="1731248"/>
                <a:ext cx="895896" cy="39940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87" name="组合 208"/>
            <p:cNvGrpSpPr/>
            <p:nvPr/>
          </p:nvGrpSpPr>
          <p:grpSpPr>
            <a:xfrm>
              <a:off x="5248720" y="3608720"/>
              <a:ext cx="1780467" cy="886796"/>
              <a:chOff x="7488048" y="2621083"/>
              <a:chExt cx="1780467" cy="886796"/>
            </a:xfrm>
            <a:scene3d>
              <a:camera prst="perspectiveFront">
                <a:rot lat="0" lon="2099990" rev="0"/>
              </a:camera>
              <a:lightRig rig="threePt" dir="t"/>
            </a:scene3d>
          </p:grpSpPr>
          <p:sp>
            <p:nvSpPr>
              <p:cNvPr id="188" name="文本框 187"/>
              <p:cNvSpPr txBox="1"/>
              <p:nvPr/>
            </p:nvSpPr>
            <p:spPr>
              <a:xfrm>
                <a:off x="7488048" y="2621083"/>
                <a:ext cx="1780467" cy="369332"/>
              </a:xfrm>
              <a:prstGeom prst="rect">
                <a:avLst/>
              </a:prstGeom>
              <a:noFill/>
            </p:spPr>
            <p:txBody>
              <a:bodyPr wrap="square" rtlCol="0">
                <a:spAutoFit/>
              </a:bodyPr>
              <a:lstStyle/>
              <a:p>
                <a:pPr algn="ctr"/>
                <a:r>
                  <a:rPr lang="zh-CN" altLang="en-US" dirty="0">
                    <a:solidFill>
                      <a:srgbClr val="01ACBE"/>
                    </a:solidFill>
                    <a:latin typeface="时尚中黑简体" panose="01010104010101010101" pitchFamily="2" charset="-122"/>
                    <a:ea typeface="时尚中黑简体" panose="01010104010101010101" pitchFamily="2" charset="-122"/>
                  </a:rPr>
                  <a:t>对外支出费用</a:t>
                </a:r>
                <a:endParaRPr lang="zh-CN" altLang="en-US" dirty="0">
                  <a:solidFill>
                    <a:srgbClr val="01ACBE"/>
                  </a:solidFill>
                  <a:latin typeface="时尚中黑简体" panose="01010104010101010101" pitchFamily="2" charset="-122"/>
                  <a:ea typeface="时尚中黑简体" panose="01010104010101010101" pitchFamily="2" charset="-122"/>
                </a:endParaRPr>
              </a:p>
            </p:txBody>
          </p:sp>
          <p:sp>
            <p:nvSpPr>
              <p:cNvPr id="189" name="文本框 188"/>
              <p:cNvSpPr txBox="1"/>
              <p:nvPr/>
            </p:nvSpPr>
            <p:spPr>
              <a:xfrm>
                <a:off x="7492053" y="2930798"/>
                <a:ext cx="1571977" cy="577081"/>
              </a:xfrm>
              <a:prstGeom prst="rect">
                <a:avLst/>
              </a:prstGeom>
              <a:noFill/>
            </p:spPr>
            <p:txBody>
              <a:bodyPr wrap="square" rtlCol="0">
                <a:spAutoFit/>
              </a:bodyPr>
              <a:lstStyle/>
              <a:p>
                <a:pPr algn="just"/>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0" name="组合 211"/>
            <p:cNvGrpSpPr/>
            <p:nvPr/>
          </p:nvGrpSpPr>
          <p:grpSpPr>
            <a:xfrm>
              <a:off x="6886973" y="3608720"/>
              <a:ext cx="1780467" cy="886796"/>
              <a:chOff x="7488048" y="2621083"/>
              <a:chExt cx="1780467" cy="886796"/>
            </a:xfrm>
            <a:scene3d>
              <a:camera prst="perspectiveFront">
                <a:rot lat="0" lon="19799991" rev="0"/>
              </a:camera>
              <a:lightRig rig="threePt" dir="t"/>
            </a:scene3d>
          </p:grpSpPr>
          <p:sp>
            <p:nvSpPr>
              <p:cNvPr id="191" name="文本框 190"/>
              <p:cNvSpPr txBox="1"/>
              <p:nvPr/>
            </p:nvSpPr>
            <p:spPr>
              <a:xfrm>
                <a:off x="7488048" y="2621083"/>
                <a:ext cx="1780467" cy="369332"/>
              </a:xfrm>
              <a:prstGeom prst="rect">
                <a:avLst/>
              </a:prstGeom>
              <a:noFill/>
            </p:spPr>
            <p:txBody>
              <a:bodyPr wrap="square" rtlCol="0">
                <a:spAutoFit/>
              </a:bodyPr>
              <a:lstStyle/>
              <a:p>
                <a:r>
                  <a:rPr lang="zh-CN" altLang="en-US" dirty="0">
                    <a:solidFill>
                      <a:srgbClr val="E87071"/>
                    </a:solidFill>
                    <a:latin typeface="时尚中黑简体" panose="01010104010101010101" pitchFamily="2" charset="-122"/>
                    <a:ea typeface="时尚中黑简体" panose="01010104010101010101" pitchFamily="2" charset="-122"/>
                  </a:rPr>
                  <a:t>办公设施管理</a:t>
                </a:r>
                <a:endParaRPr lang="zh-CN" altLang="en-US" dirty="0">
                  <a:solidFill>
                    <a:srgbClr val="E87071"/>
                  </a:solidFill>
                  <a:latin typeface="时尚中黑简体" panose="01010104010101010101" pitchFamily="2" charset="-122"/>
                  <a:ea typeface="时尚中黑简体" panose="01010104010101010101" pitchFamily="2" charset="-122"/>
                </a:endParaRPr>
              </a:p>
            </p:txBody>
          </p:sp>
          <p:sp>
            <p:nvSpPr>
              <p:cNvPr id="192" name="文本框 191"/>
              <p:cNvSpPr txBox="1"/>
              <p:nvPr/>
            </p:nvSpPr>
            <p:spPr>
              <a:xfrm>
                <a:off x="7492053" y="2930798"/>
                <a:ext cx="1571977" cy="577081"/>
              </a:xfrm>
              <a:prstGeom prst="rect">
                <a:avLst/>
              </a:prstGeom>
              <a:noFill/>
            </p:spPr>
            <p:txBody>
              <a:bodyPr wrap="square" rtlCol="0">
                <a:spAutoFit/>
              </a:bodyPr>
              <a:lstStyle/>
              <a:p>
                <a:pPr algn="just"/>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3" name="组合 214"/>
            <p:cNvGrpSpPr/>
            <p:nvPr/>
          </p:nvGrpSpPr>
          <p:grpSpPr>
            <a:xfrm>
              <a:off x="8500750" y="3608720"/>
              <a:ext cx="1780467" cy="886796"/>
              <a:chOff x="7488048" y="2621083"/>
              <a:chExt cx="1780467" cy="886796"/>
            </a:xfrm>
            <a:scene3d>
              <a:camera prst="perspectiveFront">
                <a:rot lat="0" lon="1800000" rev="0"/>
              </a:camera>
              <a:lightRig rig="threePt" dir="t"/>
            </a:scene3d>
          </p:grpSpPr>
          <p:sp>
            <p:nvSpPr>
              <p:cNvPr id="194" name="文本框 193"/>
              <p:cNvSpPr txBox="1"/>
              <p:nvPr/>
            </p:nvSpPr>
            <p:spPr>
              <a:xfrm>
                <a:off x="7488048" y="2621083"/>
                <a:ext cx="1780467" cy="369332"/>
              </a:xfrm>
              <a:prstGeom prst="rect">
                <a:avLst/>
              </a:prstGeom>
              <a:noFill/>
            </p:spPr>
            <p:txBody>
              <a:bodyPr wrap="square" rtlCol="0">
                <a:spAutoFit/>
              </a:bodyPr>
              <a:lstStyle/>
              <a:p>
                <a:r>
                  <a:rPr lang="zh-CN" altLang="en-US" dirty="0">
                    <a:solidFill>
                      <a:srgbClr val="FDB851"/>
                    </a:solidFill>
                    <a:latin typeface="时尚中黑简体" panose="01010104010101010101" pitchFamily="2" charset="-122"/>
                    <a:ea typeface="时尚中黑简体" panose="01010104010101010101" pitchFamily="2" charset="-122"/>
                  </a:rPr>
                  <a:t>固定资产台帐</a:t>
                </a:r>
                <a:endParaRPr lang="zh-CN" altLang="en-US" dirty="0">
                  <a:solidFill>
                    <a:srgbClr val="FDB851"/>
                  </a:solidFill>
                  <a:latin typeface="时尚中黑简体" panose="01010104010101010101" pitchFamily="2" charset="-122"/>
                  <a:ea typeface="时尚中黑简体" panose="01010104010101010101" pitchFamily="2" charset="-122"/>
                </a:endParaRPr>
              </a:p>
            </p:txBody>
          </p:sp>
          <p:sp>
            <p:nvSpPr>
              <p:cNvPr id="195" name="文本框 194"/>
              <p:cNvSpPr txBox="1"/>
              <p:nvPr/>
            </p:nvSpPr>
            <p:spPr>
              <a:xfrm>
                <a:off x="7492053" y="2930798"/>
                <a:ext cx="1571977" cy="577081"/>
              </a:xfrm>
              <a:prstGeom prst="rect">
                <a:avLst/>
              </a:prstGeom>
              <a:noFill/>
            </p:spPr>
            <p:txBody>
              <a:bodyPr wrap="square" rtlCol="0">
                <a:spAutoFit/>
              </a:bodyPr>
              <a:lstStyle/>
              <a:p>
                <a:pPr algn="just"/>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6"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97"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1"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20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4" name="组合 141"/>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205"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6"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9" name="组合 434"/>
            <p:cNvGrpSpPr/>
            <p:nvPr/>
          </p:nvGrpSpPr>
          <p:grpSpPr>
            <a:xfrm>
              <a:off x="2716614" y="4436659"/>
              <a:ext cx="2369802" cy="725213"/>
              <a:chOff x="7488048" y="2621083"/>
              <a:chExt cx="1780467" cy="725213"/>
            </a:xfrm>
          </p:grpSpPr>
          <p:sp>
            <p:nvSpPr>
              <p:cNvPr id="210" name="文本框 209"/>
              <p:cNvSpPr txBox="1"/>
              <p:nvPr/>
            </p:nvSpPr>
            <p:spPr>
              <a:xfrm>
                <a:off x="7488048" y="2621083"/>
                <a:ext cx="1780467" cy="369332"/>
              </a:xfrm>
              <a:prstGeom prst="rect">
                <a:avLst/>
              </a:prstGeom>
              <a:noFill/>
            </p:spPr>
            <p:txBody>
              <a:bodyPr wrap="square" rtlCol="0">
                <a:spAutoFit/>
              </a:bodyPr>
              <a:lstStyle/>
              <a:p>
                <a:r>
                  <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endParaRPr lang="zh-CN" altLang="en-US"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211" name="文本框 210"/>
              <p:cNvSpPr txBox="1"/>
              <p:nvPr/>
            </p:nvSpPr>
            <p:spPr>
              <a:xfrm>
                <a:off x="7492053" y="2930798"/>
                <a:ext cx="1542303" cy="415498"/>
              </a:xfrm>
              <a:prstGeom prst="rect">
                <a:avLst/>
              </a:prstGeom>
              <a:noFill/>
            </p:spPr>
            <p:txBody>
              <a:bodyPr wrap="square" rtlCol="0">
                <a:spAutoFit/>
              </a:bodyPr>
              <a:lstStyle/>
              <a:p>
                <a:pPr algn="just"/>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pic>
          <p:nvPicPr>
            <p:cNvPr id="212" name="图片 211"/>
            <p:cNvPicPr>
              <a:picLocks noChangeAspect="1"/>
            </p:cNvPicPr>
            <p:nvPr/>
          </p:nvPicPr>
          <p:blipFill>
            <a:blip r:embed="rId1"/>
            <a:stretch>
              <a:fillRect/>
            </a:stretch>
          </p:blipFill>
          <p:spPr>
            <a:xfrm>
              <a:off x="2628253" y="1855911"/>
              <a:ext cx="1830787" cy="262882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5"/>
          <p:cNvGrpSpPr/>
          <p:nvPr/>
        </p:nvGrpSpPr>
        <p:grpSpPr>
          <a:xfrm>
            <a:off x="0" y="195105"/>
            <a:ext cx="3126179" cy="569433"/>
            <a:chOff x="0" y="194743"/>
            <a:chExt cx="3126179" cy="569433"/>
          </a:xfrm>
        </p:grpSpPr>
        <p:sp>
          <p:nvSpPr>
            <p:cNvPr id="77" name="圆角矩形 7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组合 7"/>
            <p:cNvGrpSpPr/>
            <p:nvPr/>
          </p:nvGrpSpPr>
          <p:grpSpPr>
            <a:xfrm>
              <a:off x="0" y="290669"/>
              <a:ext cx="424561" cy="355906"/>
              <a:chOff x="469900" y="728859"/>
              <a:chExt cx="424561" cy="355906"/>
            </a:xfrm>
          </p:grpSpPr>
          <p:sp>
            <p:nvSpPr>
              <p:cNvPr id="79" name="椭圆 7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8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8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圆角矩形 8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7" name="文本框 86"/>
          <p:cNvSpPr txBox="1"/>
          <p:nvPr/>
        </p:nvSpPr>
        <p:spPr>
          <a:xfrm>
            <a:off x="680922" y="279766"/>
            <a:ext cx="1210588" cy="400110"/>
          </a:xfrm>
          <a:prstGeom prst="rect">
            <a:avLst/>
          </a:prstGeom>
          <a:noFill/>
        </p:spPr>
        <p:txBody>
          <a:bodyPr wrap="none" rtlCol="0">
            <a:spAutoFit/>
          </a:bodyPr>
          <a:lstStyle/>
          <a:p>
            <a:r>
              <a:rPr kumimoji="1" lang="zh-CN" altLang="en-US" sz="2000" b="1" dirty="0">
                <a:solidFill>
                  <a:schemeClr val="bg1"/>
                </a:solidFill>
                <a:latin typeface="Source Han Sans CN" charset="-122"/>
                <a:ea typeface="Source Han Sans CN" charset="-122"/>
                <a:cs typeface="Source Han Sans CN" charset="-122"/>
              </a:rPr>
              <a:t>行政事务</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2" name="组 1"/>
          <p:cNvGrpSpPr/>
          <p:nvPr/>
        </p:nvGrpSpPr>
        <p:grpSpPr>
          <a:xfrm>
            <a:off x="2179112" y="1325806"/>
            <a:ext cx="7513274" cy="4916390"/>
            <a:chOff x="2179112" y="1325806"/>
            <a:chExt cx="7513274" cy="4916390"/>
          </a:xfrm>
        </p:grpSpPr>
        <p:sp>
          <p:nvSpPr>
            <p:cNvPr id="213" name="任意多边形 60"/>
            <p:cNvSpPr/>
            <p:nvPr/>
          </p:nvSpPr>
          <p:spPr>
            <a:xfrm rot="16200000" flipV="1">
              <a:off x="3181266" y="4001558"/>
              <a:ext cx="1238484" cy="3242792"/>
            </a:xfrm>
            <a:custGeom>
              <a:avLst/>
              <a:gdLst>
                <a:gd name="connsiteX0" fmla="*/ 0 w 1238483"/>
                <a:gd name="connsiteY0" fmla="*/ 3242792 h 3242792"/>
                <a:gd name="connsiteX1" fmla="*/ 250196 w 1238483"/>
                <a:gd name="connsiteY1" fmla="*/ 2065096 h 3242792"/>
                <a:gd name="connsiteX2" fmla="*/ 1030402 w 1238483"/>
                <a:gd name="connsiteY2" fmla="*/ 426796 h 3242792"/>
                <a:gd name="connsiteX3" fmla="*/ 1187773 w 1238483"/>
                <a:gd name="connsiteY3" fmla="*/ 101557 h 3242792"/>
                <a:gd name="connsiteX4" fmla="*/ 1238483 w 1238483"/>
                <a:gd name="connsiteY4" fmla="*/ 0 h 3242792"/>
                <a:gd name="connsiteX5" fmla="*/ 1238483 w 1238483"/>
                <a:gd name="connsiteY5" fmla="*/ 3242792 h 3242792"/>
                <a:gd name="connsiteX0-1" fmla="*/ 1 w 1238484"/>
                <a:gd name="connsiteY0-2" fmla="*/ 3242792 h 3242792"/>
                <a:gd name="connsiteX1-3" fmla="*/ 250197 w 1238484"/>
                <a:gd name="connsiteY1-4" fmla="*/ 2065096 h 3242792"/>
                <a:gd name="connsiteX2-5" fmla="*/ 1030403 w 1238484"/>
                <a:gd name="connsiteY2-6" fmla="*/ 426796 h 3242792"/>
                <a:gd name="connsiteX3-7" fmla="*/ 1187774 w 1238484"/>
                <a:gd name="connsiteY3-8" fmla="*/ 101557 h 3242792"/>
                <a:gd name="connsiteX4-9" fmla="*/ 1238484 w 1238484"/>
                <a:gd name="connsiteY4-10" fmla="*/ 0 h 3242792"/>
                <a:gd name="connsiteX5-11" fmla="*/ 1238484 w 1238484"/>
                <a:gd name="connsiteY5-12" fmla="*/ 3242792 h 3242792"/>
                <a:gd name="connsiteX6" fmla="*/ 1 w 1238484"/>
                <a:gd name="connsiteY6" fmla="*/ 3242792 h 3242792"/>
                <a:gd name="connsiteX0-13" fmla="*/ 1 w 1238484"/>
                <a:gd name="connsiteY0-14" fmla="*/ 3242792 h 3242792"/>
                <a:gd name="connsiteX1-15" fmla="*/ 250197 w 1238484"/>
                <a:gd name="connsiteY1-16" fmla="*/ 2065096 h 3242792"/>
                <a:gd name="connsiteX2-17" fmla="*/ 1030403 w 1238484"/>
                <a:gd name="connsiteY2-18" fmla="*/ 426796 h 3242792"/>
                <a:gd name="connsiteX3-19" fmla="*/ 1187774 w 1238484"/>
                <a:gd name="connsiteY3-20" fmla="*/ 101557 h 3242792"/>
                <a:gd name="connsiteX4-21" fmla="*/ 1238484 w 1238484"/>
                <a:gd name="connsiteY4-22" fmla="*/ 0 h 3242792"/>
                <a:gd name="connsiteX5-23" fmla="*/ 1238484 w 1238484"/>
                <a:gd name="connsiteY5-24" fmla="*/ 3242792 h 3242792"/>
                <a:gd name="connsiteX6-25" fmla="*/ 1 w 1238484"/>
                <a:gd name="connsiteY6-26" fmla="*/ 3242792 h 3242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238484" h="3242792">
                  <a:moveTo>
                    <a:pt x="1" y="3242792"/>
                  </a:moveTo>
                  <a:cubicBezTo>
                    <a:pt x="-418" y="2819747"/>
                    <a:pt x="95870" y="2444961"/>
                    <a:pt x="250197" y="2065096"/>
                  </a:cubicBezTo>
                  <a:cubicBezTo>
                    <a:pt x="498444" y="1468196"/>
                    <a:pt x="770334" y="972896"/>
                    <a:pt x="1030403" y="426796"/>
                  </a:cubicBezTo>
                  <a:cubicBezTo>
                    <a:pt x="1080644" y="317788"/>
                    <a:pt x="1133839" y="209573"/>
                    <a:pt x="1187774" y="101557"/>
                  </a:cubicBezTo>
                  <a:lnTo>
                    <a:pt x="1238484" y="0"/>
                  </a:lnTo>
                  <a:lnTo>
                    <a:pt x="1238484" y="3242792"/>
                  </a:lnTo>
                  <a:lnTo>
                    <a:pt x="1" y="3242792"/>
                  </a:lnTo>
                  <a:close/>
                </a:path>
              </a:pathLst>
            </a:custGeom>
            <a:solidFill>
              <a:srgbClr val="FCB6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4" name="任意多边形 61"/>
            <p:cNvSpPr/>
            <p:nvPr/>
          </p:nvSpPr>
          <p:spPr>
            <a:xfrm rot="16200000" flipV="1">
              <a:off x="4297172" y="1666485"/>
              <a:ext cx="1239009" cy="5472891"/>
            </a:xfrm>
            <a:custGeom>
              <a:avLst/>
              <a:gdLst>
                <a:gd name="connsiteX0" fmla="*/ 0 w 1239009"/>
                <a:gd name="connsiteY0" fmla="*/ 5472891 h 5472891"/>
                <a:gd name="connsiteX1" fmla="*/ 0 w 1239009"/>
                <a:gd name="connsiteY1" fmla="*/ 2274755 h 5472891"/>
                <a:gd name="connsiteX2" fmla="*/ 133392 w 1239009"/>
                <a:gd name="connsiteY2" fmla="*/ 2007608 h 5472891"/>
                <a:gd name="connsiteX3" fmla="*/ 417104 w 1239009"/>
                <a:gd name="connsiteY3" fmla="*/ 1348795 h 5472891"/>
                <a:gd name="connsiteX4" fmla="*/ 745494 w 1239009"/>
                <a:gd name="connsiteY4" fmla="*/ 0 h 5472891"/>
                <a:gd name="connsiteX5" fmla="*/ 1239009 w 1239009"/>
                <a:gd name="connsiteY5" fmla="*/ 0 h 5472891"/>
                <a:gd name="connsiteX6" fmla="*/ 1239009 w 1239009"/>
                <a:gd name="connsiteY6" fmla="*/ 5472891 h 5472891"/>
                <a:gd name="connsiteX0-1" fmla="*/ 0 w 1239009"/>
                <a:gd name="connsiteY0-2" fmla="*/ 5472891 h 5472891"/>
                <a:gd name="connsiteX1-3" fmla="*/ 0 w 1239009"/>
                <a:gd name="connsiteY1-4" fmla="*/ 2274755 h 5472891"/>
                <a:gd name="connsiteX2-5" fmla="*/ 133392 w 1239009"/>
                <a:gd name="connsiteY2-6" fmla="*/ 2007608 h 5472891"/>
                <a:gd name="connsiteX3-7" fmla="*/ 417104 w 1239009"/>
                <a:gd name="connsiteY3-8" fmla="*/ 1348795 h 5472891"/>
                <a:gd name="connsiteX4-9" fmla="*/ 745494 w 1239009"/>
                <a:gd name="connsiteY4-10" fmla="*/ 0 h 5472891"/>
                <a:gd name="connsiteX5-11" fmla="*/ 1239009 w 1239009"/>
                <a:gd name="connsiteY5-12" fmla="*/ 0 h 5472891"/>
                <a:gd name="connsiteX6-13" fmla="*/ 1239009 w 1239009"/>
                <a:gd name="connsiteY6-14" fmla="*/ 5472891 h 5472891"/>
                <a:gd name="connsiteX7" fmla="*/ 0 w 1239009"/>
                <a:gd name="connsiteY7" fmla="*/ 5472891 h 5472891"/>
                <a:gd name="connsiteX0-15" fmla="*/ 0 w 1239009"/>
                <a:gd name="connsiteY0-16" fmla="*/ 5472891 h 5472891"/>
                <a:gd name="connsiteX1-17" fmla="*/ 0 w 1239009"/>
                <a:gd name="connsiteY1-18" fmla="*/ 2274755 h 5472891"/>
                <a:gd name="connsiteX2-19" fmla="*/ 133392 w 1239009"/>
                <a:gd name="connsiteY2-20" fmla="*/ 2007608 h 5472891"/>
                <a:gd name="connsiteX3-21" fmla="*/ 417104 w 1239009"/>
                <a:gd name="connsiteY3-22" fmla="*/ 1348795 h 5472891"/>
                <a:gd name="connsiteX4-23" fmla="*/ 745494 w 1239009"/>
                <a:gd name="connsiteY4-24" fmla="*/ 0 h 5472891"/>
                <a:gd name="connsiteX5-25" fmla="*/ 1239009 w 1239009"/>
                <a:gd name="connsiteY5-26" fmla="*/ 0 h 5472891"/>
                <a:gd name="connsiteX6-27" fmla="*/ 1239009 w 1239009"/>
                <a:gd name="connsiteY6-28" fmla="*/ 5472891 h 5472891"/>
                <a:gd name="connsiteX7-29" fmla="*/ 0 w 1239009"/>
                <a:gd name="connsiteY7-30" fmla="*/ 5472891 h 5472891"/>
                <a:gd name="connsiteX0-31" fmla="*/ 0 w 1239009"/>
                <a:gd name="connsiteY0-32" fmla="*/ 5472891 h 5472891"/>
                <a:gd name="connsiteX1-33" fmla="*/ 0 w 1239009"/>
                <a:gd name="connsiteY1-34" fmla="*/ 2274755 h 5472891"/>
                <a:gd name="connsiteX2-35" fmla="*/ 133392 w 1239009"/>
                <a:gd name="connsiteY2-36" fmla="*/ 2007608 h 5472891"/>
                <a:gd name="connsiteX3-37" fmla="*/ 417104 w 1239009"/>
                <a:gd name="connsiteY3-38" fmla="*/ 1348795 h 5472891"/>
                <a:gd name="connsiteX4-39" fmla="*/ 745494 w 1239009"/>
                <a:gd name="connsiteY4-40" fmla="*/ 0 h 5472891"/>
                <a:gd name="connsiteX5-41" fmla="*/ 1239009 w 1239009"/>
                <a:gd name="connsiteY5-42" fmla="*/ 0 h 5472891"/>
                <a:gd name="connsiteX6-43" fmla="*/ 1239009 w 1239009"/>
                <a:gd name="connsiteY6-44" fmla="*/ 5472891 h 5472891"/>
                <a:gd name="connsiteX7-45" fmla="*/ 0 w 1239009"/>
                <a:gd name="connsiteY7-46" fmla="*/ 5472891 h 5472891"/>
                <a:gd name="connsiteX0-47" fmla="*/ 0 w 1239009"/>
                <a:gd name="connsiteY0-48" fmla="*/ 5472891 h 5472891"/>
                <a:gd name="connsiteX1-49" fmla="*/ 0 w 1239009"/>
                <a:gd name="connsiteY1-50" fmla="*/ 2274755 h 5472891"/>
                <a:gd name="connsiteX2-51" fmla="*/ 133392 w 1239009"/>
                <a:gd name="connsiteY2-52" fmla="*/ 2007608 h 5472891"/>
                <a:gd name="connsiteX3-53" fmla="*/ 417104 w 1239009"/>
                <a:gd name="connsiteY3-54" fmla="*/ 1348795 h 5472891"/>
                <a:gd name="connsiteX4-55" fmla="*/ 745494 w 1239009"/>
                <a:gd name="connsiteY4-56" fmla="*/ 0 h 5472891"/>
                <a:gd name="connsiteX5-57" fmla="*/ 1239009 w 1239009"/>
                <a:gd name="connsiteY5-58" fmla="*/ 0 h 5472891"/>
                <a:gd name="connsiteX6-59" fmla="*/ 1239009 w 1239009"/>
                <a:gd name="connsiteY6-60" fmla="*/ 5472891 h 5472891"/>
                <a:gd name="connsiteX7-61" fmla="*/ 0 w 1239009"/>
                <a:gd name="connsiteY7-62" fmla="*/ 5472891 h 5472891"/>
                <a:gd name="connsiteX0-63" fmla="*/ 0 w 1239009"/>
                <a:gd name="connsiteY0-64" fmla="*/ 5472891 h 5472891"/>
                <a:gd name="connsiteX1-65" fmla="*/ 0 w 1239009"/>
                <a:gd name="connsiteY1-66" fmla="*/ 2274755 h 5472891"/>
                <a:gd name="connsiteX2-67" fmla="*/ 133392 w 1239009"/>
                <a:gd name="connsiteY2-68" fmla="*/ 2007608 h 5472891"/>
                <a:gd name="connsiteX3-69" fmla="*/ 417104 w 1239009"/>
                <a:gd name="connsiteY3-70" fmla="*/ 1348795 h 5472891"/>
                <a:gd name="connsiteX4-71" fmla="*/ 745494 w 1239009"/>
                <a:gd name="connsiteY4-72" fmla="*/ 0 h 5472891"/>
                <a:gd name="connsiteX5-73" fmla="*/ 1239009 w 1239009"/>
                <a:gd name="connsiteY5-74" fmla="*/ 0 h 5472891"/>
                <a:gd name="connsiteX6-75" fmla="*/ 1239009 w 1239009"/>
                <a:gd name="connsiteY6-76" fmla="*/ 5472891 h 5472891"/>
                <a:gd name="connsiteX7-77" fmla="*/ 0 w 1239009"/>
                <a:gd name="connsiteY7-78" fmla="*/ 5472891 h 5472891"/>
                <a:gd name="connsiteX0-79" fmla="*/ 0 w 1239009"/>
                <a:gd name="connsiteY0-80" fmla="*/ 5472891 h 5472891"/>
                <a:gd name="connsiteX1-81" fmla="*/ 0 w 1239009"/>
                <a:gd name="connsiteY1-82" fmla="*/ 2274755 h 5472891"/>
                <a:gd name="connsiteX2-83" fmla="*/ 133392 w 1239009"/>
                <a:gd name="connsiteY2-84" fmla="*/ 2007608 h 5472891"/>
                <a:gd name="connsiteX3-85" fmla="*/ 417104 w 1239009"/>
                <a:gd name="connsiteY3-86" fmla="*/ 1348795 h 5472891"/>
                <a:gd name="connsiteX4-87" fmla="*/ 745494 w 1239009"/>
                <a:gd name="connsiteY4-88" fmla="*/ 0 h 5472891"/>
                <a:gd name="connsiteX5-89" fmla="*/ 1239009 w 1239009"/>
                <a:gd name="connsiteY5-90" fmla="*/ 0 h 5472891"/>
                <a:gd name="connsiteX6-91" fmla="*/ 1239009 w 1239009"/>
                <a:gd name="connsiteY6-92" fmla="*/ 5472891 h 5472891"/>
                <a:gd name="connsiteX7-93" fmla="*/ 0 w 1239009"/>
                <a:gd name="connsiteY7-94" fmla="*/ 5472891 h 5472891"/>
                <a:gd name="connsiteX0-95" fmla="*/ 0 w 1239009"/>
                <a:gd name="connsiteY0-96" fmla="*/ 5472891 h 5472891"/>
                <a:gd name="connsiteX1-97" fmla="*/ 0 w 1239009"/>
                <a:gd name="connsiteY1-98" fmla="*/ 2274755 h 5472891"/>
                <a:gd name="connsiteX2-99" fmla="*/ 133392 w 1239009"/>
                <a:gd name="connsiteY2-100" fmla="*/ 2007608 h 5472891"/>
                <a:gd name="connsiteX3-101" fmla="*/ 417104 w 1239009"/>
                <a:gd name="connsiteY3-102" fmla="*/ 1348795 h 5472891"/>
                <a:gd name="connsiteX4-103" fmla="*/ 745494 w 1239009"/>
                <a:gd name="connsiteY4-104" fmla="*/ 0 h 5472891"/>
                <a:gd name="connsiteX5-105" fmla="*/ 1239009 w 1239009"/>
                <a:gd name="connsiteY5-106" fmla="*/ 0 h 5472891"/>
                <a:gd name="connsiteX6-107" fmla="*/ 1239009 w 1239009"/>
                <a:gd name="connsiteY6-108" fmla="*/ 5472891 h 5472891"/>
                <a:gd name="connsiteX7-109" fmla="*/ 0 w 1239009"/>
                <a:gd name="connsiteY7-110" fmla="*/ 5472891 h 5472891"/>
                <a:gd name="connsiteX0-111" fmla="*/ 0 w 1239009"/>
                <a:gd name="connsiteY0-112" fmla="*/ 5472891 h 5472891"/>
                <a:gd name="connsiteX1-113" fmla="*/ 0 w 1239009"/>
                <a:gd name="connsiteY1-114" fmla="*/ 2274755 h 5472891"/>
                <a:gd name="connsiteX2-115" fmla="*/ 133392 w 1239009"/>
                <a:gd name="connsiteY2-116" fmla="*/ 2007608 h 5472891"/>
                <a:gd name="connsiteX3-117" fmla="*/ 417104 w 1239009"/>
                <a:gd name="connsiteY3-118" fmla="*/ 1348795 h 5472891"/>
                <a:gd name="connsiteX4-119" fmla="*/ 745494 w 1239009"/>
                <a:gd name="connsiteY4-120" fmla="*/ 0 h 5472891"/>
                <a:gd name="connsiteX5-121" fmla="*/ 1239009 w 1239009"/>
                <a:gd name="connsiteY5-122" fmla="*/ 0 h 5472891"/>
                <a:gd name="connsiteX6-123" fmla="*/ 1239009 w 1239009"/>
                <a:gd name="connsiteY6-124" fmla="*/ 5472891 h 5472891"/>
                <a:gd name="connsiteX7-125" fmla="*/ 0 w 1239009"/>
                <a:gd name="connsiteY7-126" fmla="*/ 5472891 h 5472891"/>
                <a:gd name="connsiteX0-127" fmla="*/ 0 w 1239009"/>
                <a:gd name="connsiteY0-128" fmla="*/ 5472891 h 5472891"/>
                <a:gd name="connsiteX1-129" fmla="*/ 0 w 1239009"/>
                <a:gd name="connsiteY1-130" fmla="*/ 2274755 h 5472891"/>
                <a:gd name="connsiteX2-131" fmla="*/ 133392 w 1239009"/>
                <a:gd name="connsiteY2-132" fmla="*/ 2007608 h 5472891"/>
                <a:gd name="connsiteX3-133" fmla="*/ 417104 w 1239009"/>
                <a:gd name="connsiteY3-134" fmla="*/ 1348795 h 5472891"/>
                <a:gd name="connsiteX4-135" fmla="*/ 745494 w 1239009"/>
                <a:gd name="connsiteY4-136" fmla="*/ 0 h 5472891"/>
                <a:gd name="connsiteX5-137" fmla="*/ 1239009 w 1239009"/>
                <a:gd name="connsiteY5-138" fmla="*/ 0 h 5472891"/>
                <a:gd name="connsiteX6-139" fmla="*/ 1239009 w 1239009"/>
                <a:gd name="connsiteY6-140" fmla="*/ 5472891 h 5472891"/>
                <a:gd name="connsiteX7-141" fmla="*/ 0 w 1239009"/>
                <a:gd name="connsiteY7-142" fmla="*/ 5472891 h 5472891"/>
                <a:gd name="connsiteX0-143" fmla="*/ 0 w 1239009"/>
                <a:gd name="connsiteY0-144" fmla="*/ 5472891 h 5472891"/>
                <a:gd name="connsiteX1-145" fmla="*/ 0 w 1239009"/>
                <a:gd name="connsiteY1-146" fmla="*/ 2274755 h 5472891"/>
                <a:gd name="connsiteX2-147" fmla="*/ 133392 w 1239009"/>
                <a:gd name="connsiteY2-148" fmla="*/ 2007608 h 5472891"/>
                <a:gd name="connsiteX3-149" fmla="*/ 417104 w 1239009"/>
                <a:gd name="connsiteY3-150" fmla="*/ 1348795 h 5472891"/>
                <a:gd name="connsiteX4-151" fmla="*/ 745494 w 1239009"/>
                <a:gd name="connsiteY4-152" fmla="*/ 0 h 5472891"/>
                <a:gd name="connsiteX5-153" fmla="*/ 1239009 w 1239009"/>
                <a:gd name="connsiteY5-154" fmla="*/ 0 h 5472891"/>
                <a:gd name="connsiteX6-155" fmla="*/ 1239009 w 1239009"/>
                <a:gd name="connsiteY6-156" fmla="*/ 5472891 h 5472891"/>
                <a:gd name="connsiteX7-157" fmla="*/ 0 w 1239009"/>
                <a:gd name="connsiteY7-158" fmla="*/ 5472891 h 5472891"/>
                <a:gd name="connsiteX0-159" fmla="*/ 0 w 1239009"/>
                <a:gd name="connsiteY0-160" fmla="*/ 5472891 h 5472891"/>
                <a:gd name="connsiteX1-161" fmla="*/ 0 w 1239009"/>
                <a:gd name="connsiteY1-162" fmla="*/ 2274755 h 5472891"/>
                <a:gd name="connsiteX2-163" fmla="*/ 133392 w 1239009"/>
                <a:gd name="connsiteY2-164" fmla="*/ 2007608 h 5472891"/>
                <a:gd name="connsiteX3-165" fmla="*/ 417104 w 1239009"/>
                <a:gd name="connsiteY3-166" fmla="*/ 1348795 h 5472891"/>
                <a:gd name="connsiteX4-167" fmla="*/ 745494 w 1239009"/>
                <a:gd name="connsiteY4-168" fmla="*/ 0 h 5472891"/>
                <a:gd name="connsiteX5-169" fmla="*/ 1239009 w 1239009"/>
                <a:gd name="connsiteY5-170" fmla="*/ 0 h 5472891"/>
                <a:gd name="connsiteX6-171" fmla="*/ 1239009 w 1239009"/>
                <a:gd name="connsiteY6-172" fmla="*/ 5472891 h 5472891"/>
                <a:gd name="connsiteX7-173" fmla="*/ 0 w 1239009"/>
                <a:gd name="connsiteY7-174" fmla="*/ 5472891 h 5472891"/>
                <a:gd name="connsiteX0-175" fmla="*/ 0 w 1239009"/>
                <a:gd name="connsiteY0-176" fmla="*/ 5472891 h 5472891"/>
                <a:gd name="connsiteX1-177" fmla="*/ 0 w 1239009"/>
                <a:gd name="connsiteY1-178" fmla="*/ 2267612 h 5472891"/>
                <a:gd name="connsiteX2-179" fmla="*/ 133392 w 1239009"/>
                <a:gd name="connsiteY2-180" fmla="*/ 2007608 h 5472891"/>
                <a:gd name="connsiteX3-181" fmla="*/ 417104 w 1239009"/>
                <a:gd name="connsiteY3-182" fmla="*/ 1348795 h 5472891"/>
                <a:gd name="connsiteX4-183" fmla="*/ 745494 w 1239009"/>
                <a:gd name="connsiteY4-184" fmla="*/ 0 h 5472891"/>
                <a:gd name="connsiteX5-185" fmla="*/ 1239009 w 1239009"/>
                <a:gd name="connsiteY5-186" fmla="*/ 0 h 5472891"/>
                <a:gd name="connsiteX6-187" fmla="*/ 1239009 w 1239009"/>
                <a:gd name="connsiteY6-188" fmla="*/ 5472891 h 5472891"/>
                <a:gd name="connsiteX7-189" fmla="*/ 0 w 1239009"/>
                <a:gd name="connsiteY7-190" fmla="*/ 5472891 h 5472891"/>
                <a:gd name="connsiteX0-191" fmla="*/ 0 w 1239009"/>
                <a:gd name="connsiteY0-192" fmla="*/ 5472891 h 5472891"/>
                <a:gd name="connsiteX1-193" fmla="*/ 0 w 1239009"/>
                <a:gd name="connsiteY1-194" fmla="*/ 2267612 h 5472891"/>
                <a:gd name="connsiteX2-195" fmla="*/ 133392 w 1239009"/>
                <a:gd name="connsiteY2-196" fmla="*/ 2007608 h 5472891"/>
                <a:gd name="connsiteX3-197" fmla="*/ 417104 w 1239009"/>
                <a:gd name="connsiteY3-198" fmla="*/ 1348795 h 5472891"/>
                <a:gd name="connsiteX4-199" fmla="*/ 745494 w 1239009"/>
                <a:gd name="connsiteY4-200" fmla="*/ 0 h 5472891"/>
                <a:gd name="connsiteX5-201" fmla="*/ 1239009 w 1239009"/>
                <a:gd name="connsiteY5-202" fmla="*/ 0 h 5472891"/>
                <a:gd name="connsiteX6-203" fmla="*/ 1239009 w 1239009"/>
                <a:gd name="connsiteY6-204" fmla="*/ 5472891 h 5472891"/>
                <a:gd name="connsiteX7-205" fmla="*/ 0 w 1239009"/>
                <a:gd name="connsiteY7-206" fmla="*/ 5472891 h 5472891"/>
                <a:gd name="connsiteX0-207" fmla="*/ 0 w 1239009"/>
                <a:gd name="connsiteY0-208" fmla="*/ 5472891 h 5472891"/>
                <a:gd name="connsiteX1-209" fmla="*/ 0 w 1239009"/>
                <a:gd name="connsiteY1-210" fmla="*/ 2267612 h 5472891"/>
                <a:gd name="connsiteX2-211" fmla="*/ 133392 w 1239009"/>
                <a:gd name="connsiteY2-212" fmla="*/ 2007608 h 5472891"/>
                <a:gd name="connsiteX3-213" fmla="*/ 417104 w 1239009"/>
                <a:gd name="connsiteY3-214" fmla="*/ 1348795 h 5472891"/>
                <a:gd name="connsiteX4-215" fmla="*/ 745494 w 1239009"/>
                <a:gd name="connsiteY4-216" fmla="*/ 0 h 5472891"/>
                <a:gd name="connsiteX5-217" fmla="*/ 1239009 w 1239009"/>
                <a:gd name="connsiteY5-218" fmla="*/ 0 h 5472891"/>
                <a:gd name="connsiteX6-219" fmla="*/ 1239009 w 1239009"/>
                <a:gd name="connsiteY6-220" fmla="*/ 5472891 h 5472891"/>
                <a:gd name="connsiteX7-221" fmla="*/ 0 w 1239009"/>
                <a:gd name="connsiteY7-222" fmla="*/ 5472891 h 54728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239009" h="5472891">
                  <a:moveTo>
                    <a:pt x="0" y="5472891"/>
                  </a:moveTo>
                  <a:lnTo>
                    <a:pt x="0" y="2267612"/>
                  </a:lnTo>
                  <a:cubicBezTo>
                    <a:pt x="73039" y="2135701"/>
                    <a:pt x="74641" y="2129995"/>
                    <a:pt x="133392" y="2007608"/>
                  </a:cubicBezTo>
                  <a:cubicBezTo>
                    <a:pt x="282647" y="1700692"/>
                    <a:pt x="298990" y="1670000"/>
                    <a:pt x="417104" y="1348795"/>
                  </a:cubicBezTo>
                  <a:cubicBezTo>
                    <a:pt x="586552" y="788072"/>
                    <a:pt x="612218" y="682960"/>
                    <a:pt x="745494" y="0"/>
                  </a:cubicBezTo>
                  <a:lnTo>
                    <a:pt x="1239009" y="0"/>
                  </a:lnTo>
                  <a:lnTo>
                    <a:pt x="1239009" y="5472891"/>
                  </a:lnTo>
                  <a:lnTo>
                    <a:pt x="0" y="547289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5" name="任意多边形 105"/>
            <p:cNvSpPr/>
            <p:nvPr/>
          </p:nvSpPr>
          <p:spPr>
            <a:xfrm rot="5400000">
              <a:off x="4297172" y="427924"/>
              <a:ext cx="1239009" cy="5472891"/>
            </a:xfrm>
            <a:custGeom>
              <a:avLst/>
              <a:gdLst>
                <a:gd name="connsiteX0" fmla="*/ 0 w 1239009"/>
                <a:gd name="connsiteY0" fmla="*/ 5472891 h 5472891"/>
                <a:gd name="connsiteX1" fmla="*/ 0 w 1239009"/>
                <a:gd name="connsiteY1" fmla="*/ 2274755 h 5472891"/>
                <a:gd name="connsiteX2" fmla="*/ 133392 w 1239009"/>
                <a:gd name="connsiteY2" fmla="*/ 2007608 h 5472891"/>
                <a:gd name="connsiteX3" fmla="*/ 417104 w 1239009"/>
                <a:gd name="connsiteY3" fmla="*/ 1348795 h 5472891"/>
                <a:gd name="connsiteX4" fmla="*/ 745494 w 1239009"/>
                <a:gd name="connsiteY4" fmla="*/ 0 h 5472891"/>
                <a:gd name="connsiteX5" fmla="*/ 1239009 w 1239009"/>
                <a:gd name="connsiteY5" fmla="*/ 0 h 5472891"/>
                <a:gd name="connsiteX6" fmla="*/ 1239009 w 1239009"/>
                <a:gd name="connsiteY6" fmla="*/ 5472891 h 5472891"/>
                <a:gd name="connsiteX0-1" fmla="*/ 0 w 1239009"/>
                <a:gd name="connsiteY0-2" fmla="*/ 5472891 h 5472891"/>
                <a:gd name="connsiteX1-3" fmla="*/ 0 w 1239009"/>
                <a:gd name="connsiteY1-4" fmla="*/ 2274755 h 5472891"/>
                <a:gd name="connsiteX2-5" fmla="*/ 133392 w 1239009"/>
                <a:gd name="connsiteY2-6" fmla="*/ 2007608 h 5472891"/>
                <a:gd name="connsiteX3-7" fmla="*/ 417104 w 1239009"/>
                <a:gd name="connsiteY3-8" fmla="*/ 1348795 h 5472891"/>
                <a:gd name="connsiteX4-9" fmla="*/ 745494 w 1239009"/>
                <a:gd name="connsiteY4-10" fmla="*/ 0 h 5472891"/>
                <a:gd name="connsiteX5-11" fmla="*/ 1239009 w 1239009"/>
                <a:gd name="connsiteY5-12" fmla="*/ 0 h 5472891"/>
                <a:gd name="connsiteX6-13" fmla="*/ 1239009 w 1239009"/>
                <a:gd name="connsiteY6-14" fmla="*/ 5472891 h 5472891"/>
                <a:gd name="connsiteX7" fmla="*/ 0 w 1239009"/>
                <a:gd name="connsiteY7" fmla="*/ 5472891 h 5472891"/>
                <a:gd name="connsiteX0-15" fmla="*/ 0 w 1239009"/>
                <a:gd name="connsiteY0-16" fmla="*/ 5472891 h 5472891"/>
                <a:gd name="connsiteX1-17" fmla="*/ 0 w 1239009"/>
                <a:gd name="connsiteY1-18" fmla="*/ 2274755 h 5472891"/>
                <a:gd name="connsiteX2-19" fmla="*/ 133392 w 1239009"/>
                <a:gd name="connsiteY2-20" fmla="*/ 2007608 h 5472891"/>
                <a:gd name="connsiteX3-21" fmla="*/ 417104 w 1239009"/>
                <a:gd name="connsiteY3-22" fmla="*/ 1348795 h 5472891"/>
                <a:gd name="connsiteX4-23" fmla="*/ 745494 w 1239009"/>
                <a:gd name="connsiteY4-24" fmla="*/ 0 h 5472891"/>
                <a:gd name="connsiteX5-25" fmla="*/ 1239009 w 1239009"/>
                <a:gd name="connsiteY5-26" fmla="*/ 0 h 5472891"/>
                <a:gd name="connsiteX6-27" fmla="*/ 1239009 w 1239009"/>
                <a:gd name="connsiteY6-28" fmla="*/ 5472891 h 5472891"/>
                <a:gd name="connsiteX7-29" fmla="*/ 0 w 1239009"/>
                <a:gd name="connsiteY7-30" fmla="*/ 5472891 h 5472891"/>
                <a:gd name="connsiteX0-31" fmla="*/ 0 w 1239009"/>
                <a:gd name="connsiteY0-32" fmla="*/ 5472891 h 5472891"/>
                <a:gd name="connsiteX1-33" fmla="*/ 0 w 1239009"/>
                <a:gd name="connsiteY1-34" fmla="*/ 2274755 h 5472891"/>
                <a:gd name="connsiteX2-35" fmla="*/ 133392 w 1239009"/>
                <a:gd name="connsiteY2-36" fmla="*/ 2007608 h 5472891"/>
                <a:gd name="connsiteX3-37" fmla="*/ 417104 w 1239009"/>
                <a:gd name="connsiteY3-38" fmla="*/ 1348795 h 5472891"/>
                <a:gd name="connsiteX4-39" fmla="*/ 745494 w 1239009"/>
                <a:gd name="connsiteY4-40" fmla="*/ 0 h 5472891"/>
                <a:gd name="connsiteX5-41" fmla="*/ 1239009 w 1239009"/>
                <a:gd name="connsiteY5-42" fmla="*/ 0 h 5472891"/>
                <a:gd name="connsiteX6-43" fmla="*/ 1239009 w 1239009"/>
                <a:gd name="connsiteY6-44" fmla="*/ 5472891 h 5472891"/>
                <a:gd name="connsiteX7-45" fmla="*/ 0 w 1239009"/>
                <a:gd name="connsiteY7-46" fmla="*/ 5472891 h 5472891"/>
                <a:gd name="connsiteX0-47" fmla="*/ 0 w 1239009"/>
                <a:gd name="connsiteY0-48" fmla="*/ 5472891 h 5472891"/>
                <a:gd name="connsiteX1-49" fmla="*/ 0 w 1239009"/>
                <a:gd name="connsiteY1-50" fmla="*/ 2274755 h 5472891"/>
                <a:gd name="connsiteX2-51" fmla="*/ 133392 w 1239009"/>
                <a:gd name="connsiteY2-52" fmla="*/ 2007608 h 5472891"/>
                <a:gd name="connsiteX3-53" fmla="*/ 417104 w 1239009"/>
                <a:gd name="connsiteY3-54" fmla="*/ 1348795 h 5472891"/>
                <a:gd name="connsiteX4-55" fmla="*/ 745494 w 1239009"/>
                <a:gd name="connsiteY4-56" fmla="*/ 0 h 5472891"/>
                <a:gd name="connsiteX5-57" fmla="*/ 1239009 w 1239009"/>
                <a:gd name="connsiteY5-58" fmla="*/ 0 h 5472891"/>
                <a:gd name="connsiteX6-59" fmla="*/ 1239009 w 1239009"/>
                <a:gd name="connsiteY6-60" fmla="*/ 5472891 h 5472891"/>
                <a:gd name="connsiteX7-61" fmla="*/ 0 w 1239009"/>
                <a:gd name="connsiteY7-62" fmla="*/ 5472891 h 5472891"/>
                <a:gd name="connsiteX0-63" fmla="*/ 0 w 1239009"/>
                <a:gd name="connsiteY0-64" fmla="*/ 5472891 h 5472891"/>
                <a:gd name="connsiteX1-65" fmla="*/ 0 w 1239009"/>
                <a:gd name="connsiteY1-66" fmla="*/ 2274755 h 5472891"/>
                <a:gd name="connsiteX2-67" fmla="*/ 133392 w 1239009"/>
                <a:gd name="connsiteY2-68" fmla="*/ 2007608 h 5472891"/>
                <a:gd name="connsiteX3-69" fmla="*/ 417104 w 1239009"/>
                <a:gd name="connsiteY3-70" fmla="*/ 1348795 h 5472891"/>
                <a:gd name="connsiteX4-71" fmla="*/ 745494 w 1239009"/>
                <a:gd name="connsiteY4-72" fmla="*/ 0 h 5472891"/>
                <a:gd name="connsiteX5-73" fmla="*/ 1239009 w 1239009"/>
                <a:gd name="connsiteY5-74" fmla="*/ 0 h 5472891"/>
                <a:gd name="connsiteX6-75" fmla="*/ 1239009 w 1239009"/>
                <a:gd name="connsiteY6-76" fmla="*/ 5472891 h 5472891"/>
                <a:gd name="connsiteX7-77" fmla="*/ 0 w 1239009"/>
                <a:gd name="connsiteY7-78" fmla="*/ 5472891 h 5472891"/>
                <a:gd name="connsiteX0-79" fmla="*/ 0 w 1239009"/>
                <a:gd name="connsiteY0-80" fmla="*/ 5472891 h 5472891"/>
                <a:gd name="connsiteX1-81" fmla="*/ 0 w 1239009"/>
                <a:gd name="connsiteY1-82" fmla="*/ 2274755 h 5472891"/>
                <a:gd name="connsiteX2-83" fmla="*/ 133392 w 1239009"/>
                <a:gd name="connsiteY2-84" fmla="*/ 2007608 h 5472891"/>
                <a:gd name="connsiteX3-85" fmla="*/ 417104 w 1239009"/>
                <a:gd name="connsiteY3-86" fmla="*/ 1348795 h 5472891"/>
                <a:gd name="connsiteX4-87" fmla="*/ 745494 w 1239009"/>
                <a:gd name="connsiteY4-88" fmla="*/ 0 h 5472891"/>
                <a:gd name="connsiteX5-89" fmla="*/ 1239009 w 1239009"/>
                <a:gd name="connsiteY5-90" fmla="*/ 0 h 5472891"/>
                <a:gd name="connsiteX6-91" fmla="*/ 1239009 w 1239009"/>
                <a:gd name="connsiteY6-92" fmla="*/ 5472891 h 5472891"/>
                <a:gd name="connsiteX7-93" fmla="*/ 0 w 1239009"/>
                <a:gd name="connsiteY7-94" fmla="*/ 5472891 h 5472891"/>
                <a:gd name="connsiteX0-95" fmla="*/ 0 w 1239009"/>
                <a:gd name="connsiteY0-96" fmla="*/ 5472891 h 5472891"/>
                <a:gd name="connsiteX1-97" fmla="*/ 0 w 1239009"/>
                <a:gd name="connsiteY1-98" fmla="*/ 2274755 h 5472891"/>
                <a:gd name="connsiteX2-99" fmla="*/ 133392 w 1239009"/>
                <a:gd name="connsiteY2-100" fmla="*/ 2007608 h 5472891"/>
                <a:gd name="connsiteX3-101" fmla="*/ 417104 w 1239009"/>
                <a:gd name="connsiteY3-102" fmla="*/ 1348795 h 5472891"/>
                <a:gd name="connsiteX4-103" fmla="*/ 745494 w 1239009"/>
                <a:gd name="connsiteY4-104" fmla="*/ 0 h 5472891"/>
                <a:gd name="connsiteX5-105" fmla="*/ 1239009 w 1239009"/>
                <a:gd name="connsiteY5-106" fmla="*/ 0 h 5472891"/>
                <a:gd name="connsiteX6-107" fmla="*/ 1239009 w 1239009"/>
                <a:gd name="connsiteY6-108" fmla="*/ 5472891 h 5472891"/>
                <a:gd name="connsiteX7-109" fmla="*/ 0 w 1239009"/>
                <a:gd name="connsiteY7-110" fmla="*/ 5472891 h 5472891"/>
                <a:gd name="connsiteX0-111" fmla="*/ 0 w 1239009"/>
                <a:gd name="connsiteY0-112" fmla="*/ 5472891 h 5472891"/>
                <a:gd name="connsiteX1-113" fmla="*/ 0 w 1239009"/>
                <a:gd name="connsiteY1-114" fmla="*/ 2274755 h 5472891"/>
                <a:gd name="connsiteX2-115" fmla="*/ 133392 w 1239009"/>
                <a:gd name="connsiteY2-116" fmla="*/ 2007608 h 5472891"/>
                <a:gd name="connsiteX3-117" fmla="*/ 417104 w 1239009"/>
                <a:gd name="connsiteY3-118" fmla="*/ 1348795 h 5472891"/>
                <a:gd name="connsiteX4-119" fmla="*/ 745494 w 1239009"/>
                <a:gd name="connsiteY4-120" fmla="*/ 0 h 5472891"/>
                <a:gd name="connsiteX5-121" fmla="*/ 1239009 w 1239009"/>
                <a:gd name="connsiteY5-122" fmla="*/ 0 h 5472891"/>
                <a:gd name="connsiteX6-123" fmla="*/ 1239009 w 1239009"/>
                <a:gd name="connsiteY6-124" fmla="*/ 5472891 h 5472891"/>
                <a:gd name="connsiteX7-125" fmla="*/ 0 w 1239009"/>
                <a:gd name="connsiteY7-126" fmla="*/ 5472891 h 5472891"/>
                <a:gd name="connsiteX0-127" fmla="*/ 0 w 1239009"/>
                <a:gd name="connsiteY0-128" fmla="*/ 5472891 h 5472891"/>
                <a:gd name="connsiteX1-129" fmla="*/ 0 w 1239009"/>
                <a:gd name="connsiteY1-130" fmla="*/ 2274755 h 5472891"/>
                <a:gd name="connsiteX2-131" fmla="*/ 133392 w 1239009"/>
                <a:gd name="connsiteY2-132" fmla="*/ 2007608 h 5472891"/>
                <a:gd name="connsiteX3-133" fmla="*/ 417104 w 1239009"/>
                <a:gd name="connsiteY3-134" fmla="*/ 1348795 h 5472891"/>
                <a:gd name="connsiteX4-135" fmla="*/ 745494 w 1239009"/>
                <a:gd name="connsiteY4-136" fmla="*/ 0 h 5472891"/>
                <a:gd name="connsiteX5-137" fmla="*/ 1239009 w 1239009"/>
                <a:gd name="connsiteY5-138" fmla="*/ 0 h 5472891"/>
                <a:gd name="connsiteX6-139" fmla="*/ 1239009 w 1239009"/>
                <a:gd name="connsiteY6-140" fmla="*/ 5472891 h 5472891"/>
                <a:gd name="connsiteX7-141" fmla="*/ 0 w 1239009"/>
                <a:gd name="connsiteY7-142" fmla="*/ 5472891 h 5472891"/>
                <a:gd name="connsiteX0-143" fmla="*/ 0 w 1239009"/>
                <a:gd name="connsiteY0-144" fmla="*/ 5472891 h 5472891"/>
                <a:gd name="connsiteX1-145" fmla="*/ 0 w 1239009"/>
                <a:gd name="connsiteY1-146" fmla="*/ 2274755 h 5472891"/>
                <a:gd name="connsiteX2-147" fmla="*/ 133392 w 1239009"/>
                <a:gd name="connsiteY2-148" fmla="*/ 2007608 h 5472891"/>
                <a:gd name="connsiteX3-149" fmla="*/ 417104 w 1239009"/>
                <a:gd name="connsiteY3-150" fmla="*/ 1348795 h 5472891"/>
                <a:gd name="connsiteX4-151" fmla="*/ 745494 w 1239009"/>
                <a:gd name="connsiteY4-152" fmla="*/ 0 h 5472891"/>
                <a:gd name="connsiteX5-153" fmla="*/ 1239009 w 1239009"/>
                <a:gd name="connsiteY5-154" fmla="*/ 0 h 5472891"/>
                <a:gd name="connsiteX6-155" fmla="*/ 1239009 w 1239009"/>
                <a:gd name="connsiteY6-156" fmla="*/ 5472891 h 5472891"/>
                <a:gd name="connsiteX7-157" fmla="*/ 0 w 1239009"/>
                <a:gd name="connsiteY7-158" fmla="*/ 5472891 h 5472891"/>
                <a:gd name="connsiteX0-159" fmla="*/ 0 w 1239009"/>
                <a:gd name="connsiteY0-160" fmla="*/ 5472891 h 5472891"/>
                <a:gd name="connsiteX1-161" fmla="*/ 0 w 1239009"/>
                <a:gd name="connsiteY1-162" fmla="*/ 2274755 h 5472891"/>
                <a:gd name="connsiteX2-163" fmla="*/ 133392 w 1239009"/>
                <a:gd name="connsiteY2-164" fmla="*/ 2007608 h 5472891"/>
                <a:gd name="connsiteX3-165" fmla="*/ 417104 w 1239009"/>
                <a:gd name="connsiteY3-166" fmla="*/ 1348795 h 5472891"/>
                <a:gd name="connsiteX4-167" fmla="*/ 745494 w 1239009"/>
                <a:gd name="connsiteY4-168" fmla="*/ 0 h 5472891"/>
                <a:gd name="connsiteX5-169" fmla="*/ 1239009 w 1239009"/>
                <a:gd name="connsiteY5-170" fmla="*/ 0 h 5472891"/>
                <a:gd name="connsiteX6-171" fmla="*/ 1239009 w 1239009"/>
                <a:gd name="connsiteY6-172" fmla="*/ 5472891 h 5472891"/>
                <a:gd name="connsiteX7-173" fmla="*/ 0 w 1239009"/>
                <a:gd name="connsiteY7-174" fmla="*/ 5472891 h 5472891"/>
                <a:gd name="connsiteX0-175" fmla="*/ 0 w 1239009"/>
                <a:gd name="connsiteY0-176" fmla="*/ 5472891 h 5472891"/>
                <a:gd name="connsiteX1-177" fmla="*/ 0 w 1239009"/>
                <a:gd name="connsiteY1-178" fmla="*/ 2267612 h 5472891"/>
                <a:gd name="connsiteX2-179" fmla="*/ 133392 w 1239009"/>
                <a:gd name="connsiteY2-180" fmla="*/ 2007608 h 5472891"/>
                <a:gd name="connsiteX3-181" fmla="*/ 417104 w 1239009"/>
                <a:gd name="connsiteY3-182" fmla="*/ 1348795 h 5472891"/>
                <a:gd name="connsiteX4-183" fmla="*/ 745494 w 1239009"/>
                <a:gd name="connsiteY4-184" fmla="*/ 0 h 5472891"/>
                <a:gd name="connsiteX5-185" fmla="*/ 1239009 w 1239009"/>
                <a:gd name="connsiteY5-186" fmla="*/ 0 h 5472891"/>
                <a:gd name="connsiteX6-187" fmla="*/ 1239009 w 1239009"/>
                <a:gd name="connsiteY6-188" fmla="*/ 5472891 h 5472891"/>
                <a:gd name="connsiteX7-189" fmla="*/ 0 w 1239009"/>
                <a:gd name="connsiteY7-190" fmla="*/ 5472891 h 5472891"/>
                <a:gd name="connsiteX0-191" fmla="*/ 0 w 1239009"/>
                <a:gd name="connsiteY0-192" fmla="*/ 5472891 h 5472891"/>
                <a:gd name="connsiteX1-193" fmla="*/ 0 w 1239009"/>
                <a:gd name="connsiteY1-194" fmla="*/ 2267612 h 5472891"/>
                <a:gd name="connsiteX2-195" fmla="*/ 133392 w 1239009"/>
                <a:gd name="connsiteY2-196" fmla="*/ 2007608 h 5472891"/>
                <a:gd name="connsiteX3-197" fmla="*/ 417104 w 1239009"/>
                <a:gd name="connsiteY3-198" fmla="*/ 1348795 h 5472891"/>
                <a:gd name="connsiteX4-199" fmla="*/ 745494 w 1239009"/>
                <a:gd name="connsiteY4-200" fmla="*/ 0 h 5472891"/>
                <a:gd name="connsiteX5-201" fmla="*/ 1239009 w 1239009"/>
                <a:gd name="connsiteY5-202" fmla="*/ 0 h 5472891"/>
                <a:gd name="connsiteX6-203" fmla="*/ 1239009 w 1239009"/>
                <a:gd name="connsiteY6-204" fmla="*/ 5472891 h 5472891"/>
                <a:gd name="connsiteX7-205" fmla="*/ 0 w 1239009"/>
                <a:gd name="connsiteY7-206" fmla="*/ 5472891 h 5472891"/>
                <a:gd name="connsiteX0-207" fmla="*/ 0 w 1239009"/>
                <a:gd name="connsiteY0-208" fmla="*/ 5472891 h 5472891"/>
                <a:gd name="connsiteX1-209" fmla="*/ 0 w 1239009"/>
                <a:gd name="connsiteY1-210" fmla="*/ 2267612 h 5472891"/>
                <a:gd name="connsiteX2-211" fmla="*/ 133392 w 1239009"/>
                <a:gd name="connsiteY2-212" fmla="*/ 2007608 h 5472891"/>
                <a:gd name="connsiteX3-213" fmla="*/ 417104 w 1239009"/>
                <a:gd name="connsiteY3-214" fmla="*/ 1348795 h 5472891"/>
                <a:gd name="connsiteX4-215" fmla="*/ 745494 w 1239009"/>
                <a:gd name="connsiteY4-216" fmla="*/ 0 h 5472891"/>
                <a:gd name="connsiteX5-217" fmla="*/ 1239009 w 1239009"/>
                <a:gd name="connsiteY5-218" fmla="*/ 0 h 5472891"/>
                <a:gd name="connsiteX6-219" fmla="*/ 1239009 w 1239009"/>
                <a:gd name="connsiteY6-220" fmla="*/ 5472891 h 5472891"/>
                <a:gd name="connsiteX7-221" fmla="*/ 0 w 1239009"/>
                <a:gd name="connsiteY7-222" fmla="*/ 5472891 h 54728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239009" h="5472891">
                  <a:moveTo>
                    <a:pt x="0" y="5472891"/>
                  </a:moveTo>
                  <a:lnTo>
                    <a:pt x="0" y="2267612"/>
                  </a:lnTo>
                  <a:cubicBezTo>
                    <a:pt x="73039" y="2135701"/>
                    <a:pt x="74641" y="2129995"/>
                    <a:pt x="133392" y="2007608"/>
                  </a:cubicBezTo>
                  <a:cubicBezTo>
                    <a:pt x="282647" y="1700692"/>
                    <a:pt x="298990" y="1670000"/>
                    <a:pt x="417104" y="1348795"/>
                  </a:cubicBezTo>
                  <a:cubicBezTo>
                    <a:pt x="586552" y="788072"/>
                    <a:pt x="612218" y="682960"/>
                    <a:pt x="745494" y="0"/>
                  </a:cubicBezTo>
                  <a:lnTo>
                    <a:pt x="1239009" y="0"/>
                  </a:lnTo>
                  <a:lnTo>
                    <a:pt x="1239009" y="5472891"/>
                  </a:lnTo>
                  <a:lnTo>
                    <a:pt x="0" y="5472891"/>
                  </a:lnTo>
                  <a:close/>
                </a:path>
              </a:pathLst>
            </a:cu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6" name="任意多边形 103"/>
            <p:cNvSpPr/>
            <p:nvPr/>
          </p:nvSpPr>
          <p:spPr>
            <a:xfrm rot="5400000">
              <a:off x="3182386" y="323652"/>
              <a:ext cx="1238484" cy="3242792"/>
            </a:xfrm>
            <a:custGeom>
              <a:avLst/>
              <a:gdLst>
                <a:gd name="connsiteX0" fmla="*/ 0 w 1238483"/>
                <a:gd name="connsiteY0" fmla="*/ 3242792 h 3242792"/>
                <a:gd name="connsiteX1" fmla="*/ 250196 w 1238483"/>
                <a:gd name="connsiteY1" fmla="*/ 2065096 h 3242792"/>
                <a:gd name="connsiteX2" fmla="*/ 1030402 w 1238483"/>
                <a:gd name="connsiteY2" fmla="*/ 426796 h 3242792"/>
                <a:gd name="connsiteX3" fmla="*/ 1187773 w 1238483"/>
                <a:gd name="connsiteY3" fmla="*/ 101557 h 3242792"/>
                <a:gd name="connsiteX4" fmla="*/ 1238483 w 1238483"/>
                <a:gd name="connsiteY4" fmla="*/ 0 h 3242792"/>
                <a:gd name="connsiteX5" fmla="*/ 1238483 w 1238483"/>
                <a:gd name="connsiteY5" fmla="*/ 3242792 h 3242792"/>
                <a:gd name="connsiteX0-1" fmla="*/ 1 w 1238484"/>
                <a:gd name="connsiteY0-2" fmla="*/ 3242792 h 3242792"/>
                <a:gd name="connsiteX1-3" fmla="*/ 250197 w 1238484"/>
                <a:gd name="connsiteY1-4" fmla="*/ 2065096 h 3242792"/>
                <a:gd name="connsiteX2-5" fmla="*/ 1030403 w 1238484"/>
                <a:gd name="connsiteY2-6" fmla="*/ 426796 h 3242792"/>
                <a:gd name="connsiteX3-7" fmla="*/ 1187774 w 1238484"/>
                <a:gd name="connsiteY3-8" fmla="*/ 101557 h 3242792"/>
                <a:gd name="connsiteX4-9" fmla="*/ 1238484 w 1238484"/>
                <a:gd name="connsiteY4-10" fmla="*/ 0 h 3242792"/>
                <a:gd name="connsiteX5-11" fmla="*/ 1238484 w 1238484"/>
                <a:gd name="connsiteY5-12" fmla="*/ 3242792 h 3242792"/>
                <a:gd name="connsiteX6" fmla="*/ 1 w 1238484"/>
                <a:gd name="connsiteY6" fmla="*/ 3242792 h 3242792"/>
                <a:gd name="connsiteX0-13" fmla="*/ 1 w 1238484"/>
                <a:gd name="connsiteY0-14" fmla="*/ 3242792 h 3242792"/>
                <a:gd name="connsiteX1-15" fmla="*/ 250197 w 1238484"/>
                <a:gd name="connsiteY1-16" fmla="*/ 2065096 h 3242792"/>
                <a:gd name="connsiteX2-17" fmla="*/ 1030403 w 1238484"/>
                <a:gd name="connsiteY2-18" fmla="*/ 426796 h 3242792"/>
                <a:gd name="connsiteX3-19" fmla="*/ 1187774 w 1238484"/>
                <a:gd name="connsiteY3-20" fmla="*/ 101557 h 3242792"/>
                <a:gd name="connsiteX4-21" fmla="*/ 1238484 w 1238484"/>
                <a:gd name="connsiteY4-22" fmla="*/ 0 h 3242792"/>
                <a:gd name="connsiteX5-23" fmla="*/ 1238484 w 1238484"/>
                <a:gd name="connsiteY5-24" fmla="*/ 3242792 h 3242792"/>
                <a:gd name="connsiteX6-25" fmla="*/ 1 w 1238484"/>
                <a:gd name="connsiteY6-26" fmla="*/ 3242792 h 3242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238484" h="3242792">
                  <a:moveTo>
                    <a:pt x="1" y="3242792"/>
                  </a:moveTo>
                  <a:cubicBezTo>
                    <a:pt x="-418" y="2819747"/>
                    <a:pt x="95870" y="2444961"/>
                    <a:pt x="250197" y="2065096"/>
                  </a:cubicBezTo>
                  <a:cubicBezTo>
                    <a:pt x="498444" y="1468196"/>
                    <a:pt x="770334" y="972896"/>
                    <a:pt x="1030403" y="426796"/>
                  </a:cubicBezTo>
                  <a:cubicBezTo>
                    <a:pt x="1080644" y="317788"/>
                    <a:pt x="1133839" y="209573"/>
                    <a:pt x="1187774" y="101557"/>
                  </a:cubicBezTo>
                  <a:lnTo>
                    <a:pt x="1238484" y="0"/>
                  </a:lnTo>
                  <a:lnTo>
                    <a:pt x="1238484" y="3242792"/>
                  </a:lnTo>
                  <a:lnTo>
                    <a:pt x="1" y="3242792"/>
                  </a:lnTo>
                  <a:close/>
                </a:path>
              </a:pathLst>
            </a:cu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7" name="组合 1"/>
            <p:cNvGrpSpPr/>
            <p:nvPr/>
          </p:nvGrpSpPr>
          <p:grpSpPr>
            <a:xfrm>
              <a:off x="7380501" y="2882433"/>
              <a:ext cx="2311885" cy="2880513"/>
              <a:chOff x="7380501" y="2927403"/>
              <a:chExt cx="2311885" cy="2880513"/>
            </a:xfrm>
          </p:grpSpPr>
          <p:sp>
            <p:nvSpPr>
              <p:cNvPr id="218" name="椭圆 50"/>
              <p:cNvSpPr/>
              <p:nvPr/>
            </p:nvSpPr>
            <p:spPr>
              <a:xfrm rot="18900000">
                <a:off x="7501946"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9" name="椭圆 21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椭圆 2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736600" dist="241300" dir="2700000">
                  <a:srgbClr val="5F6D6C">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21" name="文本框 220"/>
          <p:cNvSpPr txBox="1"/>
          <p:nvPr/>
        </p:nvSpPr>
        <p:spPr>
          <a:xfrm>
            <a:off x="2129430" y="1624979"/>
            <a:ext cx="1846816" cy="707886"/>
          </a:xfrm>
          <a:prstGeom prst="rect">
            <a:avLst/>
          </a:prstGeom>
          <a:noFill/>
          <a:effectLst>
            <a:innerShdw blurRad="50800" dist="50800" dir="13500000">
              <a:srgbClr val="01717D"/>
            </a:innerShdw>
          </a:effectLst>
        </p:spPr>
        <p:txBody>
          <a:bodyPr wrap="square" rtlCol="0">
            <a:spAutoFit/>
          </a:bodyPr>
          <a:lstStyle/>
          <a:p>
            <a:pPr algn="ctr"/>
            <a:r>
              <a:rPr lang="en-US" altLang="zh-CN" sz="3000" dirty="0">
                <a:solidFill>
                  <a:prstClr val="white"/>
                </a:solidFill>
                <a:effectLst>
                  <a:outerShdw blurRad="38100" dist="25400" dir="2700000" algn="tl" rotWithShape="0">
                    <a:srgbClr val="014B53">
                      <a:alpha val="40000"/>
                    </a:srgbClr>
                  </a:outerShdw>
                </a:effectLst>
                <a:latin typeface="Impact" panose="020B0806030902050204" pitchFamily="34" charset="0"/>
              </a:rPr>
              <a:t>Option </a:t>
            </a:r>
            <a:r>
              <a:rPr lang="en-US" altLang="zh-CN" sz="4000" dirty="0">
                <a:solidFill>
                  <a:prstClr val="white"/>
                </a:solidFill>
                <a:effectLst>
                  <a:outerShdw blurRad="38100" dist="25400" dir="2700000" algn="tl" rotWithShape="0">
                    <a:srgbClr val="014B53">
                      <a:alpha val="40000"/>
                    </a:srgbClr>
                  </a:outerShdw>
                </a:effectLst>
                <a:latin typeface="Impact" panose="020B0806030902050204" pitchFamily="34" charset="0"/>
              </a:rPr>
              <a:t>1</a:t>
            </a:r>
            <a:endParaRPr lang="zh-CN" altLang="en-US" sz="4000" dirty="0">
              <a:solidFill>
                <a:prstClr val="white"/>
              </a:solidFill>
              <a:effectLst>
                <a:outerShdw blurRad="38100" dist="25400" dir="2700000" algn="tl" rotWithShape="0">
                  <a:srgbClr val="014B53">
                    <a:alpha val="40000"/>
                  </a:srgbClr>
                </a:outerShdw>
              </a:effectLst>
              <a:latin typeface="Impact" panose="020B0806030902050204" pitchFamily="34" charset="0"/>
            </a:endParaRPr>
          </a:p>
        </p:txBody>
      </p:sp>
      <p:sp>
        <p:nvSpPr>
          <p:cNvPr id="222" name="文本框 221"/>
          <p:cNvSpPr txBox="1"/>
          <p:nvPr/>
        </p:nvSpPr>
        <p:spPr>
          <a:xfrm>
            <a:off x="2129430" y="2816513"/>
            <a:ext cx="1846816" cy="707886"/>
          </a:xfrm>
          <a:prstGeom prst="rect">
            <a:avLst/>
          </a:prstGeom>
          <a:noFill/>
          <a:effectLst>
            <a:innerShdw blurRad="50800" dist="50800" dir="13500000">
              <a:srgbClr val="01717D"/>
            </a:innerShdw>
          </a:effectLst>
        </p:spPr>
        <p:txBody>
          <a:bodyPr wrap="square" rtlCol="0">
            <a:spAutoFit/>
          </a:bodyPr>
          <a:lstStyle/>
          <a:p>
            <a:pPr algn="ctr"/>
            <a:r>
              <a:rPr lang="en-US" altLang="zh-CN" sz="3000" dirty="0">
                <a:solidFill>
                  <a:prstClr val="white"/>
                </a:solidFill>
                <a:effectLst>
                  <a:outerShdw blurRad="38100" dist="25400" dir="2700000" algn="tl" rotWithShape="0">
                    <a:srgbClr val="971919">
                      <a:alpha val="40000"/>
                    </a:srgbClr>
                  </a:outerShdw>
                </a:effectLst>
                <a:latin typeface="Impact" panose="020B0806030902050204" pitchFamily="34" charset="0"/>
              </a:rPr>
              <a:t>Option </a:t>
            </a:r>
            <a:r>
              <a:rPr lang="en-US" altLang="zh-CN" sz="4000" dirty="0">
                <a:solidFill>
                  <a:prstClr val="white"/>
                </a:solidFill>
                <a:effectLst>
                  <a:outerShdw blurRad="38100" dist="25400" dir="2700000" algn="tl" rotWithShape="0">
                    <a:srgbClr val="971919">
                      <a:alpha val="40000"/>
                    </a:srgbClr>
                  </a:outerShdw>
                </a:effectLst>
                <a:latin typeface="Impact" panose="020B0806030902050204" pitchFamily="34" charset="0"/>
              </a:rPr>
              <a:t>2</a:t>
            </a:r>
            <a:endParaRPr lang="zh-CN" altLang="en-US" sz="4000" dirty="0">
              <a:solidFill>
                <a:prstClr val="white"/>
              </a:solidFill>
              <a:effectLst>
                <a:outerShdw blurRad="38100" dist="25400" dir="2700000" algn="tl" rotWithShape="0">
                  <a:srgbClr val="971919">
                    <a:alpha val="40000"/>
                  </a:srgbClr>
                </a:outerShdw>
              </a:effectLst>
              <a:latin typeface="Impact" panose="020B0806030902050204" pitchFamily="34" charset="0"/>
            </a:endParaRPr>
          </a:p>
        </p:txBody>
      </p:sp>
      <p:sp>
        <p:nvSpPr>
          <p:cNvPr id="223" name="文本框 222"/>
          <p:cNvSpPr txBox="1"/>
          <p:nvPr/>
        </p:nvSpPr>
        <p:spPr>
          <a:xfrm>
            <a:off x="2129430" y="3968746"/>
            <a:ext cx="1846816" cy="707886"/>
          </a:xfrm>
          <a:prstGeom prst="rect">
            <a:avLst/>
          </a:prstGeom>
          <a:noFill/>
          <a:effectLst>
            <a:innerShdw blurRad="50800" dist="50800" dir="13500000">
              <a:srgbClr val="01717D"/>
            </a:innerShdw>
          </a:effectLst>
        </p:spPr>
        <p:txBody>
          <a:bodyPr wrap="square" rtlCol="0">
            <a:spAutoFit/>
          </a:bodyPr>
          <a:lstStyle/>
          <a:p>
            <a:pPr algn="ctr"/>
            <a:r>
              <a:rPr lang="en-US" altLang="zh-CN" sz="3000" dirty="0">
                <a:solidFill>
                  <a:prstClr val="white"/>
                </a:solidFill>
                <a:effectLst>
                  <a:outerShdw blurRad="38100" dist="25400" dir="2700000" algn="tl" rotWithShape="0">
                    <a:srgbClr val="26162C"/>
                  </a:outerShdw>
                </a:effectLst>
                <a:latin typeface="Impact" panose="020B0806030902050204" pitchFamily="34" charset="0"/>
              </a:rPr>
              <a:t>Option </a:t>
            </a:r>
            <a:r>
              <a:rPr lang="en-US" altLang="zh-CN" sz="4000" dirty="0">
                <a:solidFill>
                  <a:prstClr val="white"/>
                </a:solidFill>
                <a:effectLst>
                  <a:outerShdw blurRad="38100" dist="25400" dir="2700000" algn="tl" rotWithShape="0">
                    <a:srgbClr val="26162C"/>
                  </a:outerShdw>
                </a:effectLst>
                <a:latin typeface="Impact" panose="020B0806030902050204" pitchFamily="34" charset="0"/>
              </a:rPr>
              <a:t>3</a:t>
            </a:r>
            <a:endParaRPr lang="zh-CN" altLang="en-US" sz="4000" dirty="0">
              <a:solidFill>
                <a:prstClr val="white"/>
              </a:solidFill>
              <a:effectLst>
                <a:outerShdw blurRad="38100" dist="25400" dir="2700000" algn="tl" rotWithShape="0">
                  <a:srgbClr val="26162C"/>
                </a:outerShdw>
              </a:effectLst>
              <a:latin typeface="Impact" panose="020B0806030902050204" pitchFamily="34" charset="0"/>
            </a:endParaRPr>
          </a:p>
        </p:txBody>
      </p:sp>
      <p:sp>
        <p:nvSpPr>
          <p:cNvPr id="224" name="文本框 223"/>
          <p:cNvSpPr txBox="1"/>
          <p:nvPr/>
        </p:nvSpPr>
        <p:spPr>
          <a:xfrm>
            <a:off x="2129430" y="5107295"/>
            <a:ext cx="1846816" cy="707886"/>
          </a:xfrm>
          <a:prstGeom prst="rect">
            <a:avLst/>
          </a:prstGeom>
          <a:noFill/>
          <a:effectLst>
            <a:innerShdw blurRad="50800" dist="50800" dir="13500000">
              <a:srgbClr val="01717D"/>
            </a:innerShdw>
          </a:effectLst>
        </p:spPr>
        <p:txBody>
          <a:bodyPr wrap="square" rtlCol="0">
            <a:spAutoFit/>
          </a:bodyPr>
          <a:lstStyle/>
          <a:p>
            <a:pPr algn="ctr"/>
            <a:r>
              <a:rPr lang="en-US" altLang="zh-CN" sz="3000" dirty="0">
                <a:solidFill>
                  <a:prstClr val="white"/>
                </a:solidFill>
                <a:effectLst>
                  <a:outerShdw blurRad="38100" dist="25400" dir="2700000" algn="tl" rotWithShape="0">
                    <a:srgbClr val="CF7E07"/>
                  </a:outerShdw>
                </a:effectLst>
                <a:latin typeface="Impact" panose="020B0806030902050204" pitchFamily="34" charset="0"/>
              </a:rPr>
              <a:t>Option </a:t>
            </a:r>
            <a:r>
              <a:rPr lang="en-US" altLang="zh-CN" sz="4000" dirty="0">
                <a:solidFill>
                  <a:prstClr val="white"/>
                </a:solidFill>
                <a:effectLst>
                  <a:outerShdw blurRad="38100" dist="25400" dir="2700000" algn="tl" rotWithShape="0">
                    <a:srgbClr val="CF7E07"/>
                  </a:outerShdw>
                </a:effectLst>
                <a:latin typeface="Impact" panose="020B0806030902050204" pitchFamily="34" charset="0"/>
              </a:rPr>
              <a:t>4</a:t>
            </a:r>
            <a:endParaRPr lang="zh-CN" altLang="en-US" sz="4000" dirty="0">
              <a:solidFill>
                <a:prstClr val="white"/>
              </a:solidFill>
              <a:effectLst>
                <a:outerShdw blurRad="38100" dist="25400" dir="2700000" algn="tl" rotWithShape="0">
                  <a:srgbClr val="CF7E07"/>
                </a:outerShdw>
              </a:effectLst>
              <a:latin typeface="Impact" panose="020B0806030902050204" pitchFamily="34" charset="0"/>
            </a:endParaRPr>
          </a:p>
        </p:txBody>
      </p:sp>
      <p:sp>
        <p:nvSpPr>
          <p:cNvPr id="225" name="AutoShape 3"/>
          <p:cNvSpPr>
            <a:spLocks noChangeAspect="1" noChangeArrowheads="1" noTextEdit="1"/>
          </p:cNvSpPr>
          <p:nvPr/>
        </p:nvSpPr>
        <p:spPr bwMode="auto">
          <a:xfrm>
            <a:off x="3869883" y="1966327"/>
            <a:ext cx="212725"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6"/>
          <p:cNvSpPr/>
          <p:nvPr/>
        </p:nvSpPr>
        <p:spPr bwMode="auto">
          <a:xfrm>
            <a:off x="3865121" y="1971090"/>
            <a:ext cx="222250" cy="234950"/>
          </a:xfrm>
          <a:custGeom>
            <a:avLst/>
            <a:gdLst>
              <a:gd name="T0" fmla="*/ 0 w 140"/>
              <a:gd name="T1" fmla="*/ 0 h 148"/>
              <a:gd name="T2" fmla="*/ 0 w 140"/>
              <a:gd name="T3" fmla="*/ 148 h 148"/>
              <a:gd name="T4" fmla="*/ 140 w 140"/>
              <a:gd name="T5" fmla="*/ 74 h 148"/>
              <a:gd name="T6" fmla="*/ 0 w 140"/>
              <a:gd name="T7" fmla="*/ 0 h 148"/>
            </a:gdLst>
            <a:ahLst/>
            <a:cxnLst>
              <a:cxn ang="0">
                <a:pos x="T0" y="T1"/>
              </a:cxn>
              <a:cxn ang="0">
                <a:pos x="T2" y="T3"/>
              </a:cxn>
              <a:cxn ang="0">
                <a:pos x="T4" y="T5"/>
              </a:cxn>
              <a:cxn ang="0">
                <a:pos x="T6" y="T7"/>
              </a:cxn>
            </a:cxnLst>
            <a:rect l="0" t="0" r="r" b="b"/>
            <a:pathLst>
              <a:path w="140" h="148">
                <a:moveTo>
                  <a:pt x="0" y="0"/>
                </a:moveTo>
                <a:lnTo>
                  <a:pt x="0" y="148"/>
                </a:lnTo>
                <a:lnTo>
                  <a:pt x="140" y="7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5"/>
          <p:cNvSpPr/>
          <p:nvPr/>
        </p:nvSpPr>
        <p:spPr bwMode="auto">
          <a:xfrm>
            <a:off x="3875224" y="3063661"/>
            <a:ext cx="202045" cy="213591"/>
          </a:xfrm>
          <a:custGeom>
            <a:avLst/>
            <a:gdLst>
              <a:gd name="T0" fmla="*/ 0 w 140"/>
              <a:gd name="T1" fmla="*/ 0 h 148"/>
              <a:gd name="T2" fmla="*/ 0 w 140"/>
              <a:gd name="T3" fmla="*/ 148 h 148"/>
              <a:gd name="T4" fmla="*/ 140 w 140"/>
              <a:gd name="T5" fmla="*/ 74 h 148"/>
              <a:gd name="T6" fmla="*/ 0 w 140"/>
              <a:gd name="T7" fmla="*/ 0 h 148"/>
            </a:gdLst>
            <a:ahLst/>
            <a:cxnLst>
              <a:cxn ang="0">
                <a:pos x="T0" y="T1"/>
              </a:cxn>
              <a:cxn ang="0">
                <a:pos x="T2" y="T3"/>
              </a:cxn>
              <a:cxn ang="0">
                <a:pos x="T4" y="T5"/>
              </a:cxn>
              <a:cxn ang="0">
                <a:pos x="T6" y="T7"/>
              </a:cxn>
            </a:cxnLst>
            <a:rect l="0" t="0" r="r" b="b"/>
            <a:pathLst>
              <a:path w="140" h="148">
                <a:moveTo>
                  <a:pt x="0" y="0"/>
                </a:moveTo>
                <a:lnTo>
                  <a:pt x="0" y="148"/>
                </a:lnTo>
                <a:lnTo>
                  <a:pt x="140" y="74"/>
                </a:lnTo>
                <a:lnTo>
                  <a:pt x="0"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8" name="Freeform 5"/>
          <p:cNvSpPr/>
          <p:nvPr/>
        </p:nvSpPr>
        <p:spPr bwMode="auto">
          <a:xfrm>
            <a:off x="3875224" y="4217983"/>
            <a:ext cx="202045" cy="213591"/>
          </a:xfrm>
          <a:custGeom>
            <a:avLst/>
            <a:gdLst>
              <a:gd name="T0" fmla="*/ 0 w 140"/>
              <a:gd name="T1" fmla="*/ 0 h 148"/>
              <a:gd name="T2" fmla="*/ 0 w 140"/>
              <a:gd name="T3" fmla="*/ 148 h 148"/>
              <a:gd name="T4" fmla="*/ 140 w 140"/>
              <a:gd name="T5" fmla="*/ 74 h 148"/>
              <a:gd name="T6" fmla="*/ 0 w 140"/>
              <a:gd name="T7" fmla="*/ 0 h 148"/>
            </a:gdLst>
            <a:ahLst/>
            <a:cxnLst>
              <a:cxn ang="0">
                <a:pos x="T0" y="T1"/>
              </a:cxn>
              <a:cxn ang="0">
                <a:pos x="T2" y="T3"/>
              </a:cxn>
              <a:cxn ang="0">
                <a:pos x="T4" y="T5"/>
              </a:cxn>
              <a:cxn ang="0">
                <a:pos x="T6" y="T7"/>
              </a:cxn>
            </a:cxnLst>
            <a:rect l="0" t="0" r="r" b="b"/>
            <a:pathLst>
              <a:path w="140" h="148">
                <a:moveTo>
                  <a:pt x="0" y="0"/>
                </a:moveTo>
                <a:lnTo>
                  <a:pt x="0" y="148"/>
                </a:lnTo>
                <a:lnTo>
                  <a:pt x="140" y="74"/>
                </a:lnTo>
                <a:lnTo>
                  <a:pt x="0"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9" name="Freeform 5"/>
          <p:cNvSpPr/>
          <p:nvPr/>
        </p:nvSpPr>
        <p:spPr bwMode="auto">
          <a:xfrm>
            <a:off x="5118050" y="5450987"/>
            <a:ext cx="202045" cy="213591"/>
          </a:xfrm>
          <a:custGeom>
            <a:avLst/>
            <a:gdLst>
              <a:gd name="T0" fmla="*/ 0 w 140"/>
              <a:gd name="T1" fmla="*/ 0 h 148"/>
              <a:gd name="T2" fmla="*/ 0 w 140"/>
              <a:gd name="T3" fmla="*/ 148 h 148"/>
              <a:gd name="T4" fmla="*/ 140 w 140"/>
              <a:gd name="T5" fmla="*/ 74 h 148"/>
              <a:gd name="T6" fmla="*/ 0 w 140"/>
              <a:gd name="T7" fmla="*/ 0 h 148"/>
            </a:gdLst>
            <a:ahLst/>
            <a:cxnLst>
              <a:cxn ang="0">
                <a:pos x="T0" y="T1"/>
              </a:cxn>
              <a:cxn ang="0">
                <a:pos x="T2" y="T3"/>
              </a:cxn>
              <a:cxn ang="0">
                <a:pos x="T4" y="T5"/>
              </a:cxn>
              <a:cxn ang="0">
                <a:pos x="T6" y="T7"/>
              </a:cxn>
            </a:cxnLst>
            <a:rect l="0" t="0" r="r" b="b"/>
            <a:pathLst>
              <a:path w="140" h="148">
                <a:moveTo>
                  <a:pt x="0" y="0"/>
                </a:moveTo>
                <a:lnTo>
                  <a:pt x="0" y="148"/>
                </a:lnTo>
                <a:lnTo>
                  <a:pt x="140" y="74"/>
                </a:lnTo>
                <a:lnTo>
                  <a:pt x="0"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0" name="文本框 229"/>
          <p:cNvSpPr txBox="1"/>
          <p:nvPr/>
        </p:nvSpPr>
        <p:spPr>
          <a:xfrm>
            <a:off x="4108575" y="2692688"/>
            <a:ext cx="1493849" cy="369332"/>
          </a:xfrm>
          <a:prstGeom prst="rect">
            <a:avLst/>
          </a:prstGeom>
          <a:noFill/>
        </p:spPr>
        <p:txBody>
          <a:bodyPr wrap="square" rtlCol="0">
            <a:spAutoFit/>
          </a:bodyPr>
          <a:lstStyle/>
          <a:p>
            <a:r>
              <a:rPr lang="zh-CN" altLang="en-US" dirty="0">
                <a:solidFill>
                  <a:prstClr val="white"/>
                </a:solidFill>
                <a:latin typeface="时尚中黑简体" panose="01010104010101010101" pitchFamily="2" charset="-122"/>
                <a:ea typeface="时尚中黑简体" panose="01010104010101010101" pitchFamily="2" charset="-122"/>
              </a:rPr>
              <a:t>信息安全</a:t>
            </a:r>
            <a:endParaRPr lang="zh-CN" altLang="en-US" dirty="0">
              <a:solidFill>
                <a:prstClr val="white"/>
              </a:solidFill>
              <a:latin typeface="时尚中黑简体" panose="01010104010101010101" pitchFamily="2" charset="-122"/>
              <a:ea typeface="时尚中黑简体" panose="01010104010101010101" pitchFamily="2" charset="-122"/>
            </a:endParaRPr>
          </a:p>
        </p:txBody>
      </p:sp>
      <p:sp>
        <p:nvSpPr>
          <p:cNvPr id="231" name="文本框 230"/>
          <p:cNvSpPr txBox="1"/>
          <p:nvPr/>
        </p:nvSpPr>
        <p:spPr>
          <a:xfrm>
            <a:off x="4103810" y="2964024"/>
            <a:ext cx="1952817" cy="646331"/>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bg1"/>
                </a:solidFill>
                <a:latin typeface="微软雅黑" panose="020B0503020204020204" pitchFamily="34" charset="-122"/>
                <a:ea typeface="微软雅黑" panose="020B0503020204020204" pitchFamily="34" charset="-122"/>
              </a:rPr>
              <a:t>1.1-1.2</a:t>
            </a:r>
            <a:r>
              <a:rPr lang="zh-CN" altLang="en-US" sz="1200" dirty="0">
                <a:solidFill>
                  <a:schemeClr val="bg1"/>
                </a:solidFill>
                <a:latin typeface="微软雅黑" panose="020B0503020204020204" pitchFamily="34" charset="-122"/>
                <a:ea typeface="微软雅黑" panose="020B0503020204020204" pitchFamily="34" charset="-122"/>
              </a:rPr>
              <a:t>您可以在这里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2" name="文本框 231"/>
          <p:cNvSpPr txBox="1"/>
          <p:nvPr/>
        </p:nvSpPr>
        <p:spPr>
          <a:xfrm>
            <a:off x="4108575" y="3907299"/>
            <a:ext cx="1493849" cy="369332"/>
          </a:xfrm>
          <a:prstGeom prst="rect">
            <a:avLst/>
          </a:prstGeom>
          <a:noFill/>
        </p:spPr>
        <p:txBody>
          <a:bodyPr wrap="square" rtlCol="0">
            <a:spAutoFit/>
          </a:bodyPr>
          <a:lstStyle/>
          <a:p>
            <a:r>
              <a:rPr lang="zh-CN" altLang="en-US" dirty="0">
                <a:solidFill>
                  <a:prstClr val="white"/>
                </a:solidFill>
                <a:latin typeface="时尚中黑简体" panose="01010104010101010101" pitchFamily="2" charset="-122"/>
                <a:ea typeface="时尚中黑简体" panose="01010104010101010101" pitchFamily="2" charset="-122"/>
              </a:rPr>
              <a:t>项目管理</a:t>
            </a:r>
            <a:endParaRPr lang="zh-CN" altLang="en-US" dirty="0">
              <a:solidFill>
                <a:prstClr val="white"/>
              </a:solidFill>
              <a:latin typeface="时尚中黑简体" panose="01010104010101010101" pitchFamily="2" charset="-122"/>
              <a:ea typeface="时尚中黑简体" panose="01010104010101010101" pitchFamily="2" charset="-122"/>
            </a:endParaRPr>
          </a:p>
        </p:txBody>
      </p:sp>
      <p:sp>
        <p:nvSpPr>
          <p:cNvPr id="233" name="文本框 232"/>
          <p:cNvSpPr txBox="1"/>
          <p:nvPr/>
        </p:nvSpPr>
        <p:spPr>
          <a:xfrm>
            <a:off x="4103810" y="4178635"/>
            <a:ext cx="1952817" cy="646331"/>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bg1"/>
                </a:solidFill>
                <a:latin typeface="微软雅黑" panose="020B0503020204020204" pitchFamily="34" charset="-122"/>
                <a:ea typeface="微软雅黑" panose="020B0503020204020204" pitchFamily="34" charset="-122"/>
              </a:rPr>
              <a:t>1.1-1.2</a:t>
            </a:r>
            <a:r>
              <a:rPr lang="zh-CN" altLang="en-US" sz="1200" dirty="0">
                <a:solidFill>
                  <a:schemeClr val="bg1"/>
                </a:solidFill>
                <a:latin typeface="微软雅黑" panose="020B0503020204020204" pitchFamily="34" charset="-122"/>
                <a:ea typeface="微软雅黑" panose="020B0503020204020204" pitchFamily="34" charset="-122"/>
              </a:rPr>
              <a:t>您可以在这里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4" name="文本框 233"/>
          <p:cNvSpPr txBox="1"/>
          <p:nvPr/>
        </p:nvSpPr>
        <p:spPr>
          <a:xfrm>
            <a:off x="5328699" y="1508173"/>
            <a:ext cx="1493849" cy="369332"/>
          </a:xfrm>
          <a:prstGeom prst="rect">
            <a:avLst/>
          </a:prstGeom>
          <a:noFill/>
        </p:spPr>
        <p:txBody>
          <a:bodyPr wrap="square" rtlCol="0">
            <a:spAutoFit/>
          </a:bodyPr>
          <a:lstStyle/>
          <a:p>
            <a:r>
              <a:rPr lang="zh-CN" altLang="en-US" dirty="0">
                <a:solidFill>
                  <a:prstClr val="black">
                    <a:lumMod val="65000"/>
                    <a:lumOff val="35000"/>
                  </a:prstClr>
                </a:solidFill>
                <a:latin typeface="时尚中黑简体" panose="01010104010101010101" pitchFamily="2" charset="-122"/>
                <a:ea typeface="时尚中黑简体" panose="01010104010101010101" pitchFamily="2" charset="-122"/>
              </a:rPr>
              <a:t>文控体系</a:t>
            </a:r>
            <a:endParaRPr lang="zh-CN" altLang="en-US"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235" name="文本框 234"/>
          <p:cNvSpPr txBox="1"/>
          <p:nvPr/>
        </p:nvSpPr>
        <p:spPr>
          <a:xfrm>
            <a:off x="5323934" y="1779509"/>
            <a:ext cx="1952817" cy="646331"/>
          </a:xfrm>
          <a:prstGeom prst="rect">
            <a:avLst/>
          </a:prstGeom>
          <a:noFill/>
        </p:spPr>
        <p:txBody>
          <a:bodyPr wrap="square" rtlCol="0">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6" name="文本框 235"/>
          <p:cNvSpPr txBox="1"/>
          <p:nvPr/>
        </p:nvSpPr>
        <p:spPr>
          <a:xfrm>
            <a:off x="5322349" y="5156173"/>
            <a:ext cx="1493849" cy="369332"/>
          </a:xfrm>
          <a:prstGeom prst="rect">
            <a:avLst/>
          </a:prstGeom>
          <a:noFill/>
        </p:spPr>
        <p:txBody>
          <a:bodyPr wrap="square" rtlCol="0">
            <a:spAutoFit/>
          </a:bodyPr>
          <a:lstStyle/>
          <a:p>
            <a:r>
              <a:rPr lang="zh-CN" altLang="en-US" dirty="0">
                <a:solidFill>
                  <a:prstClr val="black">
                    <a:lumMod val="65000"/>
                    <a:lumOff val="35000"/>
                  </a:prstClr>
                </a:solidFill>
                <a:latin typeface="时尚中黑简体" panose="01010104010101010101" pitchFamily="2" charset="-122"/>
                <a:ea typeface="时尚中黑简体" panose="01010104010101010101" pitchFamily="2" charset="-122"/>
              </a:rPr>
              <a:t>管理咨询</a:t>
            </a:r>
            <a:endParaRPr lang="zh-CN" altLang="en-US"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237" name="文本框 236"/>
          <p:cNvSpPr txBox="1"/>
          <p:nvPr/>
        </p:nvSpPr>
        <p:spPr>
          <a:xfrm>
            <a:off x="5317584" y="5427509"/>
            <a:ext cx="1952817" cy="646331"/>
          </a:xfrm>
          <a:prstGeom prst="rect">
            <a:avLst/>
          </a:prstGeom>
          <a:noFill/>
        </p:spPr>
        <p:txBody>
          <a:bodyPr wrap="square" rtlCol="0">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您可以在这里输入详细信息，间距控制在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1.1-1.2</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您可以在这里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8" name="Freeform 5"/>
          <p:cNvSpPr/>
          <p:nvPr/>
        </p:nvSpPr>
        <p:spPr bwMode="auto">
          <a:xfrm>
            <a:off x="5105350" y="1816867"/>
            <a:ext cx="202045" cy="213591"/>
          </a:xfrm>
          <a:custGeom>
            <a:avLst/>
            <a:gdLst>
              <a:gd name="T0" fmla="*/ 0 w 140"/>
              <a:gd name="T1" fmla="*/ 0 h 148"/>
              <a:gd name="T2" fmla="*/ 0 w 140"/>
              <a:gd name="T3" fmla="*/ 148 h 148"/>
              <a:gd name="T4" fmla="*/ 140 w 140"/>
              <a:gd name="T5" fmla="*/ 74 h 148"/>
              <a:gd name="T6" fmla="*/ 0 w 140"/>
              <a:gd name="T7" fmla="*/ 0 h 148"/>
            </a:gdLst>
            <a:ahLst/>
            <a:cxnLst>
              <a:cxn ang="0">
                <a:pos x="T0" y="T1"/>
              </a:cxn>
              <a:cxn ang="0">
                <a:pos x="T2" y="T3"/>
              </a:cxn>
              <a:cxn ang="0">
                <a:pos x="T4" y="T5"/>
              </a:cxn>
              <a:cxn ang="0">
                <a:pos x="T6" y="T7"/>
              </a:cxn>
            </a:cxnLst>
            <a:rect l="0" t="0" r="r" b="b"/>
            <a:pathLst>
              <a:path w="140" h="148">
                <a:moveTo>
                  <a:pt x="0" y="0"/>
                </a:moveTo>
                <a:lnTo>
                  <a:pt x="0" y="148"/>
                </a:lnTo>
                <a:lnTo>
                  <a:pt x="140" y="74"/>
                </a:lnTo>
                <a:lnTo>
                  <a:pt x="0"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9" name="Freeform 31"/>
          <p:cNvSpPr>
            <a:spLocks noEditPoints="1"/>
          </p:cNvSpPr>
          <p:nvPr/>
        </p:nvSpPr>
        <p:spPr bwMode="auto">
          <a:xfrm>
            <a:off x="9511240" y="4337609"/>
            <a:ext cx="768469" cy="516991"/>
          </a:xfrm>
          <a:custGeom>
            <a:avLst/>
            <a:gdLst>
              <a:gd name="T0" fmla="*/ 187 w 278"/>
              <a:gd name="T1" fmla="*/ 96 h 187"/>
              <a:gd name="T2" fmla="*/ 166 w 278"/>
              <a:gd name="T3" fmla="*/ 69 h 187"/>
              <a:gd name="T4" fmla="*/ 161 w 278"/>
              <a:gd name="T5" fmla="*/ 29 h 187"/>
              <a:gd name="T6" fmla="*/ 128 w 278"/>
              <a:gd name="T7" fmla="*/ 25 h 187"/>
              <a:gd name="T8" fmla="*/ 95 w 278"/>
              <a:gd name="T9" fmla="*/ 0 h 187"/>
              <a:gd name="T10" fmla="*/ 69 w 278"/>
              <a:gd name="T11" fmla="*/ 20 h 187"/>
              <a:gd name="T12" fmla="*/ 29 w 278"/>
              <a:gd name="T13" fmla="*/ 25 h 187"/>
              <a:gd name="T14" fmla="*/ 25 w 278"/>
              <a:gd name="T15" fmla="*/ 59 h 187"/>
              <a:gd name="T16" fmla="*/ 0 w 278"/>
              <a:gd name="T17" fmla="*/ 91 h 187"/>
              <a:gd name="T18" fmla="*/ 20 w 278"/>
              <a:gd name="T19" fmla="*/ 117 h 187"/>
              <a:gd name="T20" fmla="*/ 25 w 278"/>
              <a:gd name="T21" fmla="*/ 158 h 187"/>
              <a:gd name="T22" fmla="*/ 59 w 278"/>
              <a:gd name="T23" fmla="*/ 162 h 187"/>
              <a:gd name="T24" fmla="*/ 91 w 278"/>
              <a:gd name="T25" fmla="*/ 187 h 187"/>
              <a:gd name="T26" fmla="*/ 117 w 278"/>
              <a:gd name="T27" fmla="*/ 166 h 187"/>
              <a:gd name="T28" fmla="*/ 158 w 278"/>
              <a:gd name="T29" fmla="*/ 161 h 187"/>
              <a:gd name="T30" fmla="*/ 162 w 278"/>
              <a:gd name="T31" fmla="*/ 128 h 187"/>
              <a:gd name="T32" fmla="*/ 58 w 278"/>
              <a:gd name="T33" fmla="*/ 140 h 187"/>
              <a:gd name="T34" fmla="*/ 129 w 278"/>
              <a:gd name="T35" fmla="*/ 47 h 187"/>
              <a:gd name="T36" fmla="*/ 58 w 278"/>
              <a:gd name="T37" fmla="*/ 140 h 187"/>
              <a:gd name="T38" fmla="*/ 272 w 278"/>
              <a:gd name="T39" fmla="*/ 128 h 187"/>
              <a:gd name="T40" fmla="*/ 270 w 278"/>
              <a:gd name="T41" fmla="*/ 109 h 187"/>
              <a:gd name="T42" fmla="*/ 276 w 278"/>
              <a:gd name="T43" fmla="*/ 94 h 187"/>
              <a:gd name="T44" fmla="*/ 260 w 278"/>
              <a:gd name="T45" fmla="*/ 82 h 187"/>
              <a:gd name="T46" fmla="*/ 254 w 278"/>
              <a:gd name="T47" fmla="*/ 67 h 187"/>
              <a:gd name="T48" fmla="*/ 235 w 278"/>
              <a:gd name="T49" fmla="*/ 70 h 187"/>
              <a:gd name="T50" fmla="*/ 220 w 278"/>
              <a:gd name="T51" fmla="*/ 64 h 187"/>
              <a:gd name="T52" fmla="*/ 208 w 278"/>
              <a:gd name="T53" fmla="*/ 79 h 187"/>
              <a:gd name="T54" fmla="*/ 193 w 278"/>
              <a:gd name="T55" fmla="*/ 85 h 187"/>
              <a:gd name="T56" fmla="*/ 196 w 278"/>
              <a:gd name="T57" fmla="*/ 105 h 187"/>
              <a:gd name="T58" fmla="*/ 190 w 278"/>
              <a:gd name="T59" fmla="*/ 120 h 187"/>
              <a:gd name="T60" fmla="*/ 205 w 278"/>
              <a:gd name="T61" fmla="*/ 131 h 187"/>
              <a:gd name="T62" fmla="*/ 211 w 278"/>
              <a:gd name="T63" fmla="*/ 146 h 187"/>
              <a:gd name="T64" fmla="*/ 231 w 278"/>
              <a:gd name="T65" fmla="*/ 144 h 187"/>
              <a:gd name="T66" fmla="*/ 246 w 278"/>
              <a:gd name="T67" fmla="*/ 150 h 187"/>
              <a:gd name="T68" fmla="*/ 257 w 278"/>
              <a:gd name="T69" fmla="*/ 134 h 187"/>
              <a:gd name="T70" fmla="*/ 219 w 278"/>
              <a:gd name="T71" fmla="*/ 125 h 187"/>
              <a:gd name="T72" fmla="*/ 247 w 278"/>
              <a:gd name="T73" fmla="*/ 89 h 187"/>
              <a:gd name="T74" fmla="*/ 219 w 278"/>
              <a:gd name="T75" fmla="*/ 12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8" h="187">
                <a:moveTo>
                  <a:pt x="170" y="98"/>
                </a:moveTo>
                <a:cubicBezTo>
                  <a:pt x="187" y="96"/>
                  <a:pt x="187" y="96"/>
                  <a:pt x="187" y="96"/>
                </a:cubicBezTo>
                <a:cubicBezTo>
                  <a:pt x="183" y="67"/>
                  <a:pt x="183" y="67"/>
                  <a:pt x="183" y="67"/>
                </a:cubicBezTo>
                <a:cubicBezTo>
                  <a:pt x="166" y="69"/>
                  <a:pt x="166" y="69"/>
                  <a:pt x="166" y="69"/>
                </a:cubicBezTo>
                <a:cubicBezTo>
                  <a:pt x="163" y="59"/>
                  <a:pt x="158" y="50"/>
                  <a:pt x="151" y="42"/>
                </a:cubicBezTo>
                <a:cubicBezTo>
                  <a:pt x="161" y="29"/>
                  <a:pt x="161" y="29"/>
                  <a:pt x="161" y="29"/>
                </a:cubicBezTo>
                <a:cubicBezTo>
                  <a:pt x="138" y="11"/>
                  <a:pt x="138" y="11"/>
                  <a:pt x="138" y="11"/>
                </a:cubicBezTo>
                <a:cubicBezTo>
                  <a:pt x="128" y="25"/>
                  <a:pt x="128" y="25"/>
                  <a:pt x="128" y="25"/>
                </a:cubicBezTo>
                <a:cubicBezTo>
                  <a:pt x="118" y="20"/>
                  <a:pt x="108" y="17"/>
                  <a:pt x="98" y="17"/>
                </a:cubicBezTo>
                <a:cubicBezTo>
                  <a:pt x="95" y="0"/>
                  <a:pt x="95" y="0"/>
                  <a:pt x="95" y="0"/>
                </a:cubicBezTo>
                <a:cubicBezTo>
                  <a:pt x="67" y="3"/>
                  <a:pt x="67" y="3"/>
                  <a:pt x="67" y="3"/>
                </a:cubicBezTo>
                <a:cubicBezTo>
                  <a:pt x="69" y="20"/>
                  <a:pt x="69" y="20"/>
                  <a:pt x="69" y="20"/>
                </a:cubicBezTo>
                <a:cubicBezTo>
                  <a:pt x="59" y="24"/>
                  <a:pt x="50" y="29"/>
                  <a:pt x="42" y="36"/>
                </a:cubicBezTo>
                <a:cubicBezTo>
                  <a:pt x="29" y="25"/>
                  <a:pt x="29" y="25"/>
                  <a:pt x="29" y="25"/>
                </a:cubicBezTo>
                <a:cubicBezTo>
                  <a:pt x="11" y="48"/>
                  <a:pt x="11" y="48"/>
                  <a:pt x="11" y="48"/>
                </a:cubicBezTo>
                <a:cubicBezTo>
                  <a:pt x="25" y="59"/>
                  <a:pt x="25" y="59"/>
                  <a:pt x="25" y="59"/>
                </a:cubicBezTo>
                <a:cubicBezTo>
                  <a:pt x="20" y="68"/>
                  <a:pt x="17" y="78"/>
                  <a:pt x="17" y="89"/>
                </a:cubicBezTo>
                <a:cubicBezTo>
                  <a:pt x="0" y="91"/>
                  <a:pt x="0" y="91"/>
                  <a:pt x="0" y="91"/>
                </a:cubicBezTo>
                <a:cubicBezTo>
                  <a:pt x="3" y="120"/>
                  <a:pt x="3" y="120"/>
                  <a:pt x="3" y="120"/>
                </a:cubicBezTo>
                <a:cubicBezTo>
                  <a:pt x="20" y="117"/>
                  <a:pt x="20" y="117"/>
                  <a:pt x="20" y="117"/>
                </a:cubicBezTo>
                <a:cubicBezTo>
                  <a:pt x="24" y="127"/>
                  <a:pt x="29" y="136"/>
                  <a:pt x="36" y="144"/>
                </a:cubicBezTo>
                <a:cubicBezTo>
                  <a:pt x="25" y="158"/>
                  <a:pt x="25" y="158"/>
                  <a:pt x="25" y="158"/>
                </a:cubicBezTo>
                <a:cubicBezTo>
                  <a:pt x="48" y="175"/>
                  <a:pt x="48" y="175"/>
                  <a:pt x="48" y="175"/>
                </a:cubicBezTo>
                <a:cubicBezTo>
                  <a:pt x="59" y="162"/>
                  <a:pt x="59" y="162"/>
                  <a:pt x="59" y="162"/>
                </a:cubicBezTo>
                <a:cubicBezTo>
                  <a:pt x="68" y="167"/>
                  <a:pt x="78" y="169"/>
                  <a:pt x="89" y="170"/>
                </a:cubicBezTo>
                <a:cubicBezTo>
                  <a:pt x="91" y="187"/>
                  <a:pt x="91" y="187"/>
                  <a:pt x="91" y="187"/>
                </a:cubicBezTo>
                <a:cubicBezTo>
                  <a:pt x="120" y="183"/>
                  <a:pt x="120" y="183"/>
                  <a:pt x="120" y="183"/>
                </a:cubicBezTo>
                <a:cubicBezTo>
                  <a:pt x="117" y="166"/>
                  <a:pt x="117" y="166"/>
                  <a:pt x="117" y="166"/>
                </a:cubicBezTo>
                <a:cubicBezTo>
                  <a:pt x="127" y="163"/>
                  <a:pt x="136" y="158"/>
                  <a:pt x="144" y="151"/>
                </a:cubicBezTo>
                <a:cubicBezTo>
                  <a:pt x="158" y="161"/>
                  <a:pt x="158" y="161"/>
                  <a:pt x="158" y="161"/>
                </a:cubicBezTo>
                <a:cubicBezTo>
                  <a:pt x="175" y="138"/>
                  <a:pt x="175" y="138"/>
                  <a:pt x="175" y="138"/>
                </a:cubicBezTo>
                <a:cubicBezTo>
                  <a:pt x="162" y="128"/>
                  <a:pt x="162" y="128"/>
                  <a:pt x="162" y="128"/>
                </a:cubicBezTo>
                <a:cubicBezTo>
                  <a:pt x="166" y="118"/>
                  <a:pt x="169" y="108"/>
                  <a:pt x="170" y="98"/>
                </a:cubicBezTo>
                <a:close/>
                <a:moveTo>
                  <a:pt x="58" y="140"/>
                </a:moveTo>
                <a:cubicBezTo>
                  <a:pt x="32" y="120"/>
                  <a:pt x="27" y="83"/>
                  <a:pt x="47" y="58"/>
                </a:cubicBezTo>
                <a:cubicBezTo>
                  <a:pt x="66" y="32"/>
                  <a:pt x="103" y="27"/>
                  <a:pt x="129" y="47"/>
                </a:cubicBezTo>
                <a:cubicBezTo>
                  <a:pt x="154" y="66"/>
                  <a:pt x="159" y="103"/>
                  <a:pt x="140" y="129"/>
                </a:cubicBezTo>
                <a:cubicBezTo>
                  <a:pt x="120" y="154"/>
                  <a:pt x="83" y="159"/>
                  <a:pt x="58" y="140"/>
                </a:cubicBezTo>
                <a:close/>
                <a:moveTo>
                  <a:pt x="264" y="139"/>
                </a:moveTo>
                <a:cubicBezTo>
                  <a:pt x="272" y="128"/>
                  <a:pt x="272" y="128"/>
                  <a:pt x="272" y="128"/>
                </a:cubicBezTo>
                <a:cubicBezTo>
                  <a:pt x="266" y="123"/>
                  <a:pt x="266" y="123"/>
                  <a:pt x="266" y="123"/>
                </a:cubicBezTo>
                <a:cubicBezTo>
                  <a:pt x="268" y="119"/>
                  <a:pt x="269" y="114"/>
                  <a:pt x="270" y="109"/>
                </a:cubicBezTo>
                <a:cubicBezTo>
                  <a:pt x="278" y="108"/>
                  <a:pt x="278" y="108"/>
                  <a:pt x="278" y="108"/>
                </a:cubicBezTo>
                <a:cubicBezTo>
                  <a:pt x="276" y="94"/>
                  <a:pt x="276" y="94"/>
                  <a:pt x="276" y="94"/>
                </a:cubicBezTo>
                <a:cubicBezTo>
                  <a:pt x="268" y="95"/>
                  <a:pt x="268" y="95"/>
                  <a:pt x="268" y="95"/>
                </a:cubicBezTo>
                <a:cubicBezTo>
                  <a:pt x="266" y="91"/>
                  <a:pt x="264" y="86"/>
                  <a:pt x="260" y="82"/>
                </a:cubicBezTo>
                <a:cubicBezTo>
                  <a:pt x="265" y="76"/>
                  <a:pt x="265" y="76"/>
                  <a:pt x="265" y="76"/>
                </a:cubicBezTo>
                <a:cubicBezTo>
                  <a:pt x="254" y="67"/>
                  <a:pt x="254" y="67"/>
                  <a:pt x="254" y="67"/>
                </a:cubicBezTo>
                <a:cubicBezTo>
                  <a:pt x="249" y="74"/>
                  <a:pt x="249" y="74"/>
                  <a:pt x="249" y="74"/>
                </a:cubicBezTo>
                <a:cubicBezTo>
                  <a:pt x="245" y="72"/>
                  <a:pt x="240" y="70"/>
                  <a:pt x="235" y="70"/>
                </a:cubicBezTo>
                <a:cubicBezTo>
                  <a:pt x="234" y="62"/>
                  <a:pt x="234" y="62"/>
                  <a:pt x="234" y="62"/>
                </a:cubicBezTo>
                <a:cubicBezTo>
                  <a:pt x="220" y="64"/>
                  <a:pt x="220" y="64"/>
                  <a:pt x="220" y="64"/>
                </a:cubicBezTo>
                <a:cubicBezTo>
                  <a:pt x="221" y="72"/>
                  <a:pt x="221" y="72"/>
                  <a:pt x="221" y="72"/>
                </a:cubicBezTo>
                <a:cubicBezTo>
                  <a:pt x="217" y="73"/>
                  <a:pt x="212" y="76"/>
                  <a:pt x="208" y="79"/>
                </a:cubicBezTo>
                <a:cubicBezTo>
                  <a:pt x="202" y="74"/>
                  <a:pt x="202" y="74"/>
                  <a:pt x="202" y="74"/>
                </a:cubicBezTo>
                <a:cubicBezTo>
                  <a:pt x="193" y="85"/>
                  <a:pt x="193" y="85"/>
                  <a:pt x="193" y="85"/>
                </a:cubicBezTo>
                <a:cubicBezTo>
                  <a:pt x="200" y="90"/>
                  <a:pt x="200" y="90"/>
                  <a:pt x="200" y="90"/>
                </a:cubicBezTo>
                <a:cubicBezTo>
                  <a:pt x="198" y="95"/>
                  <a:pt x="196" y="100"/>
                  <a:pt x="196" y="105"/>
                </a:cubicBezTo>
                <a:cubicBezTo>
                  <a:pt x="188" y="106"/>
                  <a:pt x="188" y="106"/>
                  <a:pt x="188" y="106"/>
                </a:cubicBezTo>
                <a:cubicBezTo>
                  <a:pt x="190" y="120"/>
                  <a:pt x="190" y="120"/>
                  <a:pt x="190" y="120"/>
                </a:cubicBezTo>
                <a:cubicBezTo>
                  <a:pt x="198" y="118"/>
                  <a:pt x="198" y="118"/>
                  <a:pt x="198" y="118"/>
                </a:cubicBezTo>
                <a:cubicBezTo>
                  <a:pt x="199" y="123"/>
                  <a:pt x="202" y="128"/>
                  <a:pt x="205" y="131"/>
                </a:cubicBezTo>
                <a:cubicBezTo>
                  <a:pt x="200" y="138"/>
                  <a:pt x="200" y="138"/>
                  <a:pt x="200" y="138"/>
                </a:cubicBezTo>
                <a:cubicBezTo>
                  <a:pt x="211" y="146"/>
                  <a:pt x="211" y="146"/>
                  <a:pt x="211" y="146"/>
                </a:cubicBezTo>
                <a:cubicBezTo>
                  <a:pt x="216" y="140"/>
                  <a:pt x="216" y="140"/>
                  <a:pt x="216" y="140"/>
                </a:cubicBezTo>
                <a:cubicBezTo>
                  <a:pt x="221" y="142"/>
                  <a:pt x="226" y="143"/>
                  <a:pt x="231" y="144"/>
                </a:cubicBezTo>
                <a:cubicBezTo>
                  <a:pt x="232" y="152"/>
                  <a:pt x="232" y="152"/>
                  <a:pt x="232" y="152"/>
                </a:cubicBezTo>
                <a:cubicBezTo>
                  <a:pt x="246" y="150"/>
                  <a:pt x="246" y="150"/>
                  <a:pt x="246" y="150"/>
                </a:cubicBezTo>
                <a:cubicBezTo>
                  <a:pt x="244" y="142"/>
                  <a:pt x="244" y="142"/>
                  <a:pt x="244" y="142"/>
                </a:cubicBezTo>
                <a:cubicBezTo>
                  <a:pt x="249" y="140"/>
                  <a:pt x="254" y="138"/>
                  <a:pt x="257" y="134"/>
                </a:cubicBezTo>
                <a:lnTo>
                  <a:pt x="264" y="139"/>
                </a:lnTo>
                <a:close/>
                <a:moveTo>
                  <a:pt x="219" y="125"/>
                </a:moveTo>
                <a:cubicBezTo>
                  <a:pt x="209" y="117"/>
                  <a:pt x="207" y="103"/>
                  <a:pt x="215" y="93"/>
                </a:cubicBezTo>
                <a:cubicBezTo>
                  <a:pt x="222" y="83"/>
                  <a:pt x="237" y="81"/>
                  <a:pt x="247" y="89"/>
                </a:cubicBezTo>
                <a:cubicBezTo>
                  <a:pt x="257" y="96"/>
                  <a:pt x="259" y="111"/>
                  <a:pt x="251" y="121"/>
                </a:cubicBezTo>
                <a:cubicBezTo>
                  <a:pt x="243" y="131"/>
                  <a:pt x="229" y="133"/>
                  <a:pt x="219" y="125"/>
                </a:cubicBezTo>
                <a:close/>
              </a:path>
            </a:pathLst>
          </a:custGeom>
          <a:solidFill>
            <a:srgbClr val="663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Freeform 32"/>
          <p:cNvSpPr>
            <a:spLocks noEditPoints="1"/>
          </p:cNvSpPr>
          <p:nvPr/>
        </p:nvSpPr>
        <p:spPr bwMode="auto">
          <a:xfrm>
            <a:off x="7902404" y="5162744"/>
            <a:ext cx="674896" cy="483072"/>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EB8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41" name="组合 21"/>
          <p:cNvGrpSpPr/>
          <p:nvPr/>
        </p:nvGrpSpPr>
        <p:grpSpPr>
          <a:xfrm>
            <a:off x="9511240" y="2710921"/>
            <a:ext cx="536875" cy="605886"/>
            <a:chOff x="10815638" y="1174750"/>
            <a:chExt cx="728663" cy="822325"/>
          </a:xfrm>
        </p:grpSpPr>
        <p:sp>
          <p:nvSpPr>
            <p:cNvPr id="24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3" name="Freeform 34"/>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4" name="组合 20"/>
          <p:cNvGrpSpPr/>
          <p:nvPr/>
        </p:nvGrpSpPr>
        <p:grpSpPr>
          <a:xfrm>
            <a:off x="7876262" y="1854567"/>
            <a:ext cx="602378" cy="545064"/>
            <a:chOff x="8578850" y="285750"/>
            <a:chExt cx="817563" cy="739775"/>
          </a:xfrm>
        </p:grpSpPr>
        <p:sp>
          <p:nvSpPr>
            <p:cNvPr id="245" name="Freeform 35"/>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Freeform 36"/>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247" name="图片 246"/>
          <p:cNvPicPr>
            <a:picLocks noChangeAspect="1"/>
          </p:cNvPicPr>
          <p:nvPr/>
        </p:nvPicPr>
        <p:blipFill>
          <a:blip r:embed="rId1" cstate="hqprint"/>
          <a:stretch>
            <a:fillRect/>
          </a:stretch>
        </p:blipFill>
        <p:spPr>
          <a:xfrm>
            <a:off x="8141305" y="2482990"/>
            <a:ext cx="218499" cy="227931"/>
          </a:xfrm>
          <a:prstGeom prst="rect">
            <a:avLst/>
          </a:prstGeom>
        </p:spPr>
      </p:pic>
      <p:pic>
        <p:nvPicPr>
          <p:cNvPr id="248" name="图片 247"/>
          <p:cNvPicPr>
            <a:picLocks noChangeAspect="1"/>
          </p:cNvPicPr>
          <p:nvPr/>
        </p:nvPicPr>
        <p:blipFill>
          <a:blip r:embed="rId1" cstate="hqprint"/>
          <a:stretch>
            <a:fillRect/>
          </a:stretch>
        </p:blipFill>
        <p:spPr>
          <a:xfrm>
            <a:off x="8141305" y="4883175"/>
            <a:ext cx="218499" cy="227931"/>
          </a:xfrm>
          <a:prstGeom prst="rect">
            <a:avLst/>
          </a:prstGeom>
        </p:spPr>
      </p:pic>
      <p:pic>
        <p:nvPicPr>
          <p:cNvPr id="249" name="图片 248"/>
          <p:cNvPicPr>
            <a:picLocks noChangeAspect="1"/>
          </p:cNvPicPr>
          <p:nvPr/>
        </p:nvPicPr>
        <p:blipFill>
          <a:blip r:embed="rId1" cstate="hqprint"/>
          <a:stretch>
            <a:fillRect/>
          </a:stretch>
        </p:blipFill>
        <p:spPr>
          <a:xfrm>
            <a:off x="9184857" y="2964024"/>
            <a:ext cx="218499" cy="227931"/>
          </a:xfrm>
          <a:prstGeom prst="rect">
            <a:avLst/>
          </a:prstGeom>
        </p:spPr>
      </p:pic>
      <p:pic>
        <p:nvPicPr>
          <p:cNvPr id="250" name="图片 249"/>
          <p:cNvPicPr>
            <a:picLocks noChangeAspect="1"/>
          </p:cNvPicPr>
          <p:nvPr/>
        </p:nvPicPr>
        <p:blipFill>
          <a:blip r:embed="rId1" cstate="hqprint"/>
          <a:stretch>
            <a:fillRect/>
          </a:stretch>
        </p:blipFill>
        <p:spPr>
          <a:xfrm>
            <a:off x="9184857" y="4514359"/>
            <a:ext cx="218499" cy="2279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44"/>
                                        </p:tgtEl>
                                        <p:attrNameLst>
                                          <p:attrName>style.visibility</p:attrName>
                                        </p:attrNameLst>
                                      </p:cBhvr>
                                      <p:to>
                                        <p:strVal val="visible"/>
                                      </p:to>
                                    </p:set>
                                    <p:animEffect transition="in" filter="fade">
                                      <p:cBhvr>
                                        <p:cTn id="11" dur="1000"/>
                                        <p:tgtEl>
                                          <p:spTgt spid="244"/>
                                        </p:tgtEl>
                                      </p:cBhvr>
                                    </p:animEffect>
                                  </p:childTnLst>
                                </p:cTn>
                              </p:par>
                              <p:par>
                                <p:cTn id="12" presetID="10" presetClass="entr" presetSubtype="0" fill="hold" nodeType="withEffect">
                                  <p:stCondLst>
                                    <p:cond delay="0"/>
                                  </p:stCondLst>
                                  <p:childTnLst>
                                    <p:set>
                                      <p:cBhvr>
                                        <p:cTn id="13" dur="1" fill="hold">
                                          <p:stCondLst>
                                            <p:cond delay="0"/>
                                          </p:stCondLst>
                                        </p:cTn>
                                        <p:tgtEl>
                                          <p:spTgt spid="247"/>
                                        </p:tgtEl>
                                        <p:attrNameLst>
                                          <p:attrName>style.visibility</p:attrName>
                                        </p:attrNameLst>
                                      </p:cBhvr>
                                      <p:to>
                                        <p:strVal val="visible"/>
                                      </p:to>
                                    </p:set>
                                    <p:animEffect transition="in" filter="fade">
                                      <p:cBhvr>
                                        <p:cTn id="14" dur="1000"/>
                                        <p:tgtEl>
                                          <p:spTgt spid="247"/>
                                        </p:tgtEl>
                                      </p:cBhvr>
                                    </p:animEffect>
                                  </p:childTnLst>
                                </p:cTn>
                              </p:par>
                              <p:par>
                                <p:cTn id="15" presetID="10" presetClass="entr" presetSubtype="0" fill="hold" nodeType="withEffect">
                                  <p:stCondLst>
                                    <p:cond delay="0"/>
                                  </p:stCondLst>
                                  <p:childTnLst>
                                    <p:set>
                                      <p:cBhvr>
                                        <p:cTn id="16" dur="1" fill="hold">
                                          <p:stCondLst>
                                            <p:cond delay="0"/>
                                          </p:stCondLst>
                                        </p:cTn>
                                        <p:tgtEl>
                                          <p:spTgt spid="249"/>
                                        </p:tgtEl>
                                        <p:attrNameLst>
                                          <p:attrName>style.visibility</p:attrName>
                                        </p:attrNameLst>
                                      </p:cBhvr>
                                      <p:to>
                                        <p:strVal val="visible"/>
                                      </p:to>
                                    </p:set>
                                    <p:animEffect transition="in" filter="fade">
                                      <p:cBhvr>
                                        <p:cTn id="17" dur="1000"/>
                                        <p:tgtEl>
                                          <p:spTgt spid="249"/>
                                        </p:tgtEl>
                                      </p:cBhvr>
                                    </p:animEffect>
                                  </p:childTnLst>
                                </p:cTn>
                              </p:par>
                              <p:par>
                                <p:cTn id="18" presetID="10" presetClass="entr" presetSubtype="0" fill="hold" nodeType="withEffect">
                                  <p:stCondLst>
                                    <p:cond delay="0"/>
                                  </p:stCondLst>
                                  <p:childTnLst>
                                    <p:set>
                                      <p:cBhvr>
                                        <p:cTn id="19" dur="1" fill="hold">
                                          <p:stCondLst>
                                            <p:cond delay="0"/>
                                          </p:stCondLst>
                                        </p:cTn>
                                        <p:tgtEl>
                                          <p:spTgt spid="241"/>
                                        </p:tgtEl>
                                        <p:attrNameLst>
                                          <p:attrName>style.visibility</p:attrName>
                                        </p:attrNameLst>
                                      </p:cBhvr>
                                      <p:to>
                                        <p:strVal val="visible"/>
                                      </p:to>
                                    </p:set>
                                    <p:animEffect transition="in" filter="fade">
                                      <p:cBhvr>
                                        <p:cTn id="20" dur="1000"/>
                                        <p:tgtEl>
                                          <p:spTgt spid="241"/>
                                        </p:tgtEl>
                                      </p:cBhvr>
                                    </p:animEffect>
                                  </p:childTnLst>
                                </p:cTn>
                              </p:par>
                              <p:par>
                                <p:cTn id="21" presetID="10" presetClass="entr" presetSubtype="0" fill="hold" nodeType="withEffect">
                                  <p:stCondLst>
                                    <p:cond delay="0"/>
                                  </p:stCondLst>
                                  <p:childTnLst>
                                    <p:set>
                                      <p:cBhvr>
                                        <p:cTn id="22" dur="1" fill="hold">
                                          <p:stCondLst>
                                            <p:cond delay="0"/>
                                          </p:stCondLst>
                                        </p:cTn>
                                        <p:tgtEl>
                                          <p:spTgt spid="250"/>
                                        </p:tgtEl>
                                        <p:attrNameLst>
                                          <p:attrName>style.visibility</p:attrName>
                                        </p:attrNameLst>
                                      </p:cBhvr>
                                      <p:to>
                                        <p:strVal val="visible"/>
                                      </p:to>
                                    </p:set>
                                    <p:animEffect transition="in" filter="fade">
                                      <p:cBhvr>
                                        <p:cTn id="23" dur="1000"/>
                                        <p:tgtEl>
                                          <p:spTgt spid="2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9"/>
                                        </p:tgtEl>
                                        <p:attrNameLst>
                                          <p:attrName>style.visibility</p:attrName>
                                        </p:attrNameLst>
                                      </p:cBhvr>
                                      <p:to>
                                        <p:strVal val="visible"/>
                                      </p:to>
                                    </p:set>
                                    <p:animEffect transition="in" filter="fade">
                                      <p:cBhvr>
                                        <p:cTn id="26" dur="1000"/>
                                        <p:tgtEl>
                                          <p:spTgt spid="239"/>
                                        </p:tgtEl>
                                      </p:cBhvr>
                                    </p:animEffect>
                                  </p:childTnLst>
                                </p:cTn>
                              </p:par>
                              <p:par>
                                <p:cTn id="27" presetID="10" presetClass="entr" presetSubtype="0" fill="hold" nodeType="withEffect">
                                  <p:stCondLst>
                                    <p:cond delay="0"/>
                                  </p:stCondLst>
                                  <p:childTnLst>
                                    <p:set>
                                      <p:cBhvr>
                                        <p:cTn id="28" dur="1" fill="hold">
                                          <p:stCondLst>
                                            <p:cond delay="0"/>
                                          </p:stCondLst>
                                        </p:cTn>
                                        <p:tgtEl>
                                          <p:spTgt spid="248"/>
                                        </p:tgtEl>
                                        <p:attrNameLst>
                                          <p:attrName>style.visibility</p:attrName>
                                        </p:attrNameLst>
                                      </p:cBhvr>
                                      <p:to>
                                        <p:strVal val="visible"/>
                                      </p:to>
                                    </p:set>
                                    <p:animEffect transition="in" filter="fade">
                                      <p:cBhvr>
                                        <p:cTn id="29" dur="1000"/>
                                        <p:tgtEl>
                                          <p:spTgt spid="24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0"/>
                                        </p:tgtEl>
                                        <p:attrNameLst>
                                          <p:attrName>style.visibility</p:attrName>
                                        </p:attrNameLst>
                                      </p:cBhvr>
                                      <p:to>
                                        <p:strVal val="visible"/>
                                      </p:to>
                                    </p:set>
                                    <p:animEffect transition="in" filter="fade">
                                      <p:cBhvr>
                                        <p:cTn id="32" dur="1000"/>
                                        <p:tgtEl>
                                          <p:spTgt spid="240"/>
                                        </p:tgtEl>
                                      </p:cBhvr>
                                    </p:animEffect>
                                  </p:childTnLst>
                                </p:cTn>
                              </p:par>
                              <p:par>
                                <p:cTn id="33" presetID="12" presetClass="entr" presetSubtype="4" fill="hold" grpId="0" nodeType="withEffect">
                                  <p:stCondLst>
                                    <p:cond delay="300"/>
                                  </p:stCondLst>
                                  <p:childTnLst>
                                    <p:set>
                                      <p:cBhvr>
                                        <p:cTn id="34" dur="1" fill="hold">
                                          <p:stCondLst>
                                            <p:cond delay="0"/>
                                          </p:stCondLst>
                                        </p:cTn>
                                        <p:tgtEl>
                                          <p:spTgt spid="221"/>
                                        </p:tgtEl>
                                        <p:attrNameLst>
                                          <p:attrName>style.visibility</p:attrName>
                                        </p:attrNameLst>
                                      </p:cBhvr>
                                      <p:to>
                                        <p:strVal val="visible"/>
                                      </p:to>
                                    </p:set>
                                    <p:anim calcmode="lin" valueType="num">
                                      <p:cBhvr additive="base">
                                        <p:cTn id="35" dur="500"/>
                                        <p:tgtEl>
                                          <p:spTgt spid="221"/>
                                        </p:tgtEl>
                                        <p:attrNameLst>
                                          <p:attrName>ppt_y</p:attrName>
                                        </p:attrNameLst>
                                      </p:cBhvr>
                                      <p:tavLst>
                                        <p:tav tm="0">
                                          <p:val>
                                            <p:strVal val="#ppt_y+#ppt_h*1.125000"/>
                                          </p:val>
                                        </p:tav>
                                        <p:tav tm="100000">
                                          <p:val>
                                            <p:strVal val="#ppt_y"/>
                                          </p:val>
                                        </p:tav>
                                      </p:tavLst>
                                    </p:anim>
                                    <p:animEffect transition="in" filter="wipe(up)">
                                      <p:cBhvr>
                                        <p:cTn id="36" dur="500"/>
                                        <p:tgtEl>
                                          <p:spTgt spid="221"/>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22"/>
                                        </p:tgtEl>
                                        <p:attrNameLst>
                                          <p:attrName>style.visibility</p:attrName>
                                        </p:attrNameLst>
                                      </p:cBhvr>
                                      <p:to>
                                        <p:strVal val="visible"/>
                                      </p:to>
                                    </p:set>
                                    <p:anim calcmode="lin" valueType="num">
                                      <p:cBhvr additive="base">
                                        <p:cTn id="39" dur="500"/>
                                        <p:tgtEl>
                                          <p:spTgt spid="222"/>
                                        </p:tgtEl>
                                        <p:attrNameLst>
                                          <p:attrName>ppt_y</p:attrName>
                                        </p:attrNameLst>
                                      </p:cBhvr>
                                      <p:tavLst>
                                        <p:tav tm="0">
                                          <p:val>
                                            <p:strVal val="#ppt_y+#ppt_h*1.125000"/>
                                          </p:val>
                                        </p:tav>
                                        <p:tav tm="100000">
                                          <p:val>
                                            <p:strVal val="#ppt_y"/>
                                          </p:val>
                                        </p:tav>
                                      </p:tavLst>
                                    </p:anim>
                                    <p:animEffect transition="in" filter="wipe(up)">
                                      <p:cBhvr>
                                        <p:cTn id="40" dur="500"/>
                                        <p:tgtEl>
                                          <p:spTgt spid="222"/>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23"/>
                                        </p:tgtEl>
                                        <p:attrNameLst>
                                          <p:attrName>style.visibility</p:attrName>
                                        </p:attrNameLst>
                                      </p:cBhvr>
                                      <p:to>
                                        <p:strVal val="visible"/>
                                      </p:to>
                                    </p:set>
                                    <p:anim calcmode="lin" valueType="num">
                                      <p:cBhvr additive="base">
                                        <p:cTn id="43" dur="500"/>
                                        <p:tgtEl>
                                          <p:spTgt spid="223"/>
                                        </p:tgtEl>
                                        <p:attrNameLst>
                                          <p:attrName>ppt_y</p:attrName>
                                        </p:attrNameLst>
                                      </p:cBhvr>
                                      <p:tavLst>
                                        <p:tav tm="0">
                                          <p:val>
                                            <p:strVal val="#ppt_y+#ppt_h*1.125000"/>
                                          </p:val>
                                        </p:tav>
                                        <p:tav tm="100000">
                                          <p:val>
                                            <p:strVal val="#ppt_y"/>
                                          </p:val>
                                        </p:tav>
                                      </p:tavLst>
                                    </p:anim>
                                    <p:animEffect transition="in" filter="wipe(up)">
                                      <p:cBhvr>
                                        <p:cTn id="44" dur="500"/>
                                        <p:tgtEl>
                                          <p:spTgt spid="223"/>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24"/>
                                        </p:tgtEl>
                                        <p:attrNameLst>
                                          <p:attrName>style.visibility</p:attrName>
                                        </p:attrNameLst>
                                      </p:cBhvr>
                                      <p:to>
                                        <p:strVal val="visible"/>
                                      </p:to>
                                    </p:set>
                                    <p:anim calcmode="lin" valueType="num">
                                      <p:cBhvr additive="base">
                                        <p:cTn id="47" dur="500"/>
                                        <p:tgtEl>
                                          <p:spTgt spid="224"/>
                                        </p:tgtEl>
                                        <p:attrNameLst>
                                          <p:attrName>ppt_y</p:attrName>
                                        </p:attrNameLst>
                                      </p:cBhvr>
                                      <p:tavLst>
                                        <p:tav tm="0">
                                          <p:val>
                                            <p:strVal val="#ppt_y+#ppt_h*1.125000"/>
                                          </p:val>
                                        </p:tav>
                                        <p:tav tm="100000">
                                          <p:val>
                                            <p:strVal val="#ppt_y"/>
                                          </p:val>
                                        </p:tav>
                                      </p:tavLst>
                                    </p:anim>
                                    <p:animEffect transition="in" filter="wipe(up)">
                                      <p:cBhvr>
                                        <p:cTn id="48" dur="500"/>
                                        <p:tgtEl>
                                          <p:spTgt spid="2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7"/>
                                        </p:tgtEl>
                                        <p:attrNameLst>
                                          <p:attrName>style.visibility</p:attrName>
                                        </p:attrNameLst>
                                      </p:cBhvr>
                                      <p:to>
                                        <p:strVal val="visible"/>
                                      </p:to>
                                    </p:set>
                                    <p:animEffect transition="in" filter="fade">
                                      <p:cBhvr>
                                        <p:cTn id="51" dur="500"/>
                                        <p:tgtEl>
                                          <p:spTgt spid="2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8"/>
                                        </p:tgtEl>
                                        <p:attrNameLst>
                                          <p:attrName>style.visibility</p:attrName>
                                        </p:attrNameLst>
                                      </p:cBhvr>
                                      <p:to>
                                        <p:strVal val="visible"/>
                                      </p:to>
                                    </p:set>
                                    <p:animEffect transition="in" filter="fade">
                                      <p:cBhvr>
                                        <p:cTn id="54" dur="500"/>
                                        <p:tgtEl>
                                          <p:spTgt spid="228"/>
                                        </p:tgtEl>
                                      </p:cBhvr>
                                    </p:animEffect>
                                  </p:childTnLst>
                                </p:cTn>
                              </p:par>
                            </p:childTnLst>
                          </p:cTn>
                        </p:par>
                        <p:par>
                          <p:cTn id="55" fill="hold">
                            <p:stCondLst>
                              <p:cond delay="2000"/>
                            </p:stCondLst>
                            <p:childTnLst>
                              <p:par>
                                <p:cTn id="56" presetID="12" presetClass="entr" presetSubtype="4" fill="hold" grpId="0" nodeType="afterEffect">
                                  <p:stCondLst>
                                    <p:cond delay="0"/>
                                  </p:stCondLst>
                                  <p:childTnLst>
                                    <p:set>
                                      <p:cBhvr>
                                        <p:cTn id="57" dur="1" fill="hold">
                                          <p:stCondLst>
                                            <p:cond delay="0"/>
                                          </p:stCondLst>
                                        </p:cTn>
                                        <p:tgtEl>
                                          <p:spTgt spid="231"/>
                                        </p:tgtEl>
                                        <p:attrNameLst>
                                          <p:attrName>style.visibility</p:attrName>
                                        </p:attrNameLst>
                                      </p:cBhvr>
                                      <p:to>
                                        <p:strVal val="visible"/>
                                      </p:to>
                                    </p:set>
                                    <p:anim calcmode="lin" valueType="num">
                                      <p:cBhvr additive="base">
                                        <p:cTn id="58" dur="1000"/>
                                        <p:tgtEl>
                                          <p:spTgt spid="231"/>
                                        </p:tgtEl>
                                        <p:attrNameLst>
                                          <p:attrName>ppt_y</p:attrName>
                                        </p:attrNameLst>
                                      </p:cBhvr>
                                      <p:tavLst>
                                        <p:tav tm="0">
                                          <p:val>
                                            <p:strVal val="#ppt_y+#ppt_h*1.125000"/>
                                          </p:val>
                                        </p:tav>
                                        <p:tav tm="100000">
                                          <p:val>
                                            <p:strVal val="#ppt_y"/>
                                          </p:val>
                                        </p:tav>
                                      </p:tavLst>
                                    </p:anim>
                                    <p:animEffect transition="in" filter="wipe(up)">
                                      <p:cBhvr>
                                        <p:cTn id="59" dur="1000"/>
                                        <p:tgtEl>
                                          <p:spTgt spid="231"/>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230"/>
                                        </p:tgtEl>
                                        <p:attrNameLst>
                                          <p:attrName>style.visibility</p:attrName>
                                        </p:attrNameLst>
                                      </p:cBhvr>
                                      <p:to>
                                        <p:strVal val="visible"/>
                                      </p:to>
                                    </p:set>
                                    <p:anim calcmode="lin" valueType="num">
                                      <p:cBhvr additive="base">
                                        <p:cTn id="62" dur="1000"/>
                                        <p:tgtEl>
                                          <p:spTgt spid="230"/>
                                        </p:tgtEl>
                                        <p:attrNameLst>
                                          <p:attrName>ppt_y</p:attrName>
                                        </p:attrNameLst>
                                      </p:cBhvr>
                                      <p:tavLst>
                                        <p:tav tm="0">
                                          <p:val>
                                            <p:strVal val="#ppt_y+#ppt_h*1.125000"/>
                                          </p:val>
                                        </p:tav>
                                        <p:tav tm="100000">
                                          <p:val>
                                            <p:strVal val="#ppt_y"/>
                                          </p:val>
                                        </p:tav>
                                      </p:tavLst>
                                    </p:anim>
                                    <p:animEffect transition="in" filter="wipe(up)">
                                      <p:cBhvr>
                                        <p:cTn id="63" dur="1000"/>
                                        <p:tgtEl>
                                          <p:spTgt spid="230"/>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32"/>
                                        </p:tgtEl>
                                        <p:attrNameLst>
                                          <p:attrName>style.visibility</p:attrName>
                                        </p:attrNameLst>
                                      </p:cBhvr>
                                      <p:to>
                                        <p:strVal val="visible"/>
                                      </p:to>
                                    </p:set>
                                    <p:anim calcmode="lin" valueType="num">
                                      <p:cBhvr additive="base">
                                        <p:cTn id="66" dur="1000"/>
                                        <p:tgtEl>
                                          <p:spTgt spid="232"/>
                                        </p:tgtEl>
                                        <p:attrNameLst>
                                          <p:attrName>ppt_y</p:attrName>
                                        </p:attrNameLst>
                                      </p:cBhvr>
                                      <p:tavLst>
                                        <p:tav tm="0">
                                          <p:val>
                                            <p:strVal val="#ppt_y+#ppt_h*1.125000"/>
                                          </p:val>
                                        </p:tav>
                                        <p:tav tm="100000">
                                          <p:val>
                                            <p:strVal val="#ppt_y"/>
                                          </p:val>
                                        </p:tav>
                                      </p:tavLst>
                                    </p:anim>
                                    <p:animEffect transition="in" filter="wipe(up)">
                                      <p:cBhvr>
                                        <p:cTn id="67" dur="1000"/>
                                        <p:tgtEl>
                                          <p:spTgt spid="232"/>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33"/>
                                        </p:tgtEl>
                                        <p:attrNameLst>
                                          <p:attrName>style.visibility</p:attrName>
                                        </p:attrNameLst>
                                      </p:cBhvr>
                                      <p:to>
                                        <p:strVal val="visible"/>
                                      </p:to>
                                    </p:set>
                                    <p:anim calcmode="lin" valueType="num">
                                      <p:cBhvr additive="base">
                                        <p:cTn id="70" dur="1000"/>
                                        <p:tgtEl>
                                          <p:spTgt spid="233"/>
                                        </p:tgtEl>
                                        <p:attrNameLst>
                                          <p:attrName>ppt_y</p:attrName>
                                        </p:attrNameLst>
                                      </p:cBhvr>
                                      <p:tavLst>
                                        <p:tav tm="0">
                                          <p:val>
                                            <p:strVal val="#ppt_y+#ppt_h*1.125000"/>
                                          </p:val>
                                        </p:tav>
                                        <p:tav tm="100000">
                                          <p:val>
                                            <p:strVal val="#ppt_y"/>
                                          </p:val>
                                        </p:tav>
                                      </p:tavLst>
                                    </p:anim>
                                    <p:animEffect transition="in" filter="wipe(up)">
                                      <p:cBhvr>
                                        <p:cTn id="71" dur="1000"/>
                                        <p:tgtEl>
                                          <p:spTgt spid="233"/>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234"/>
                                        </p:tgtEl>
                                        <p:attrNameLst>
                                          <p:attrName>style.visibility</p:attrName>
                                        </p:attrNameLst>
                                      </p:cBhvr>
                                      <p:to>
                                        <p:strVal val="visible"/>
                                      </p:to>
                                    </p:set>
                                    <p:anim calcmode="lin" valueType="num">
                                      <p:cBhvr additive="base">
                                        <p:cTn id="74" dur="1000"/>
                                        <p:tgtEl>
                                          <p:spTgt spid="234"/>
                                        </p:tgtEl>
                                        <p:attrNameLst>
                                          <p:attrName>ppt_y</p:attrName>
                                        </p:attrNameLst>
                                      </p:cBhvr>
                                      <p:tavLst>
                                        <p:tav tm="0">
                                          <p:val>
                                            <p:strVal val="#ppt_y+#ppt_h*1.125000"/>
                                          </p:val>
                                        </p:tav>
                                        <p:tav tm="100000">
                                          <p:val>
                                            <p:strVal val="#ppt_y"/>
                                          </p:val>
                                        </p:tav>
                                      </p:tavLst>
                                    </p:anim>
                                    <p:animEffect transition="in" filter="wipe(up)">
                                      <p:cBhvr>
                                        <p:cTn id="75" dur="1000"/>
                                        <p:tgtEl>
                                          <p:spTgt spid="234"/>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35"/>
                                        </p:tgtEl>
                                        <p:attrNameLst>
                                          <p:attrName>style.visibility</p:attrName>
                                        </p:attrNameLst>
                                      </p:cBhvr>
                                      <p:to>
                                        <p:strVal val="visible"/>
                                      </p:to>
                                    </p:set>
                                    <p:anim calcmode="lin" valueType="num">
                                      <p:cBhvr additive="base">
                                        <p:cTn id="78" dur="1000"/>
                                        <p:tgtEl>
                                          <p:spTgt spid="235"/>
                                        </p:tgtEl>
                                        <p:attrNameLst>
                                          <p:attrName>ppt_y</p:attrName>
                                        </p:attrNameLst>
                                      </p:cBhvr>
                                      <p:tavLst>
                                        <p:tav tm="0">
                                          <p:val>
                                            <p:strVal val="#ppt_y+#ppt_h*1.125000"/>
                                          </p:val>
                                        </p:tav>
                                        <p:tav tm="100000">
                                          <p:val>
                                            <p:strVal val="#ppt_y"/>
                                          </p:val>
                                        </p:tav>
                                      </p:tavLst>
                                    </p:anim>
                                    <p:animEffect transition="in" filter="wipe(up)">
                                      <p:cBhvr>
                                        <p:cTn id="79" dur="1000"/>
                                        <p:tgtEl>
                                          <p:spTgt spid="23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236"/>
                                        </p:tgtEl>
                                        <p:attrNameLst>
                                          <p:attrName>style.visibility</p:attrName>
                                        </p:attrNameLst>
                                      </p:cBhvr>
                                      <p:to>
                                        <p:strVal val="visible"/>
                                      </p:to>
                                    </p:set>
                                    <p:anim calcmode="lin" valueType="num">
                                      <p:cBhvr additive="base">
                                        <p:cTn id="82" dur="1000"/>
                                        <p:tgtEl>
                                          <p:spTgt spid="236"/>
                                        </p:tgtEl>
                                        <p:attrNameLst>
                                          <p:attrName>ppt_y</p:attrName>
                                        </p:attrNameLst>
                                      </p:cBhvr>
                                      <p:tavLst>
                                        <p:tav tm="0">
                                          <p:val>
                                            <p:strVal val="#ppt_y+#ppt_h*1.125000"/>
                                          </p:val>
                                        </p:tav>
                                        <p:tav tm="100000">
                                          <p:val>
                                            <p:strVal val="#ppt_y"/>
                                          </p:val>
                                        </p:tav>
                                      </p:tavLst>
                                    </p:anim>
                                    <p:animEffect transition="in" filter="wipe(up)">
                                      <p:cBhvr>
                                        <p:cTn id="83" dur="1000"/>
                                        <p:tgtEl>
                                          <p:spTgt spid="236"/>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237"/>
                                        </p:tgtEl>
                                        <p:attrNameLst>
                                          <p:attrName>style.visibility</p:attrName>
                                        </p:attrNameLst>
                                      </p:cBhvr>
                                      <p:to>
                                        <p:strVal val="visible"/>
                                      </p:to>
                                    </p:set>
                                    <p:anim calcmode="lin" valueType="num">
                                      <p:cBhvr additive="base">
                                        <p:cTn id="86" dur="1000"/>
                                        <p:tgtEl>
                                          <p:spTgt spid="237"/>
                                        </p:tgtEl>
                                        <p:attrNameLst>
                                          <p:attrName>ppt_y</p:attrName>
                                        </p:attrNameLst>
                                      </p:cBhvr>
                                      <p:tavLst>
                                        <p:tav tm="0">
                                          <p:val>
                                            <p:strVal val="#ppt_y+#ppt_h*1.125000"/>
                                          </p:val>
                                        </p:tav>
                                        <p:tav tm="100000">
                                          <p:val>
                                            <p:strVal val="#ppt_y"/>
                                          </p:val>
                                        </p:tav>
                                      </p:tavLst>
                                    </p:anim>
                                    <p:animEffect transition="in" filter="wipe(up)">
                                      <p:cBhvr>
                                        <p:cTn id="87" dur="1000"/>
                                        <p:tgtEl>
                                          <p:spTgt spid="23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38"/>
                                        </p:tgtEl>
                                        <p:attrNameLst>
                                          <p:attrName>style.visibility</p:attrName>
                                        </p:attrNameLst>
                                      </p:cBhvr>
                                      <p:to>
                                        <p:strVal val="visible"/>
                                      </p:to>
                                    </p:set>
                                    <p:animEffect transition="in" filter="fade">
                                      <p:cBhvr>
                                        <p:cTn id="90" dur="500"/>
                                        <p:tgtEl>
                                          <p:spTgt spid="23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29"/>
                                        </p:tgtEl>
                                        <p:attrNameLst>
                                          <p:attrName>style.visibility</p:attrName>
                                        </p:attrNameLst>
                                      </p:cBhvr>
                                      <p:to>
                                        <p:strVal val="visible"/>
                                      </p:to>
                                    </p:set>
                                    <p:animEffect transition="in" filter="fade">
                                      <p:cBhvr>
                                        <p:cTn id="93"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7" grpId="0" animBg="1"/>
      <p:bldP spid="228" grpId="0" animBg="1"/>
      <p:bldP spid="229" grpId="0" animBg="1"/>
      <p:bldP spid="230" grpId="0"/>
      <p:bldP spid="231" grpId="0"/>
      <p:bldP spid="232" grpId="0"/>
      <p:bldP spid="233" grpId="0"/>
      <p:bldP spid="234" grpId="0"/>
      <p:bldP spid="235" grpId="0"/>
      <p:bldP spid="236" grpId="0"/>
      <p:bldP spid="237" grpId="0"/>
      <p:bldP spid="238" grpId="0" animBg="1"/>
      <p:bldP spid="239" grpId="0" animBg="1"/>
      <p:bldP spid="24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stretch>
            <a:fillRect/>
          </a:stretch>
        </p:blipFill>
        <p:spPr>
          <a:xfrm>
            <a:off x="4068776" y="711875"/>
            <a:ext cx="7011805" cy="5858384"/>
          </a:xfrm>
          <a:prstGeom prst="rect">
            <a:avLst/>
          </a:prstGeom>
        </p:spPr>
      </p:pic>
      <p:grpSp>
        <p:nvGrpSpPr>
          <p:cNvPr id="35" name="组 34"/>
          <p:cNvGrpSpPr/>
          <p:nvPr/>
        </p:nvGrpSpPr>
        <p:grpSpPr>
          <a:xfrm>
            <a:off x="4902230" y="1449078"/>
            <a:ext cx="5486929" cy="3799688"/>
            <a:chOff x="4987958" y="1449078"/>
            <a:chExt cx="5486929" cy="3799688"/>
          </a:xfrm>
          <a:effectLst>
            <a:outerShdw blurRad="101600" sx="102000" sy="102000" algn="ctr" rotWithShape="0">
              <a:prstClr val="black">
                <a:alpha val="17000"/>
              </a:prstClr>
            </a:outerShdw>
          </a:effectLst>
        </p:grpSpPr>
        <p:sp>
          <p:nvSpPr>
            <p:cNvPr id="34" name="圆角矩形 33"/>
            <p:cNvSpPr/>
            <p:nvPr/>
          </p:nvSpPr>
          <p:spPr>
            <a:xfrm>
              <a:off x="5109398" y="1567685"/>
              <a:ext cx="5365489" cy="3681081"/>
            </a:xfrm>
            <a:prstGeom prst="roundRect">
              <a:avLst>
                <a:gd name="adj" fmla="val 3856"/>
              </a:avLst>
            </a:prstGeom>
            <a:solidFill>
              <a:schemeClr val="bg1">
                <a:lumMod val="75000"/>
              </a:schemeClr>
            </a:solidFill>
            <a:ln>
              <a:noFill/>
            </a:ln>
            <a:effectLst>
              <a:outerShdw blurRad="63500" sx="102000" sy="102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2" name="图片 31"/>
            <p:cNvPicPr>
              <a:picLocks noChangeAspect="1"/>
            </p:cNvPicPr>
            <p:nvPr/>
          </p:nvPicPr>
          <p:blipFill rotWithShape="1">
            <a:blip r:embed="rId2" cstate="hqprint"/>
            <a:srcRect l="10847" t="12500" r="14583" b="8125"/>
            <a:stretch>
              <a:fillRect/>
            </a:stretch>
          </p:blipFill>
          <p:spPr>
            <a:xfrm rot="5400000">
              <a:off x="5832584" y="604452"/>
              <a:ext cx="3754285" cy="5443538"/>
            </a:xfrm>
            <a:prstGeom prst="rect">
              <a:avLst/>
            </a:prstGeom>
            <a:effectLst>
              <a:outerShdw blurRad="63500" sx="102000" sy="102000" algn="ctr" rotWithShape="0">
                <a:prstClr val="black">
                  <a:alpha val="40000"/>
                </a:prstClr>
              </a:outerShdw>
            </a:effectLst>
          </p:spPr>
        </p:pic>
      </p:grpSp>
      <p:sp>
        <p:nvSpPr>
          <p:cNvPr id="4" name="文本框 3"/>
          <p:cNvSpPr txBox="1"/>
          <p:nvPr/>
        </p:nvSpPr>
        <p:spPr>
          <a:xfrm flipH="1">
            <a:off x="5556065" y="2777514"/>
            <a:ext cx="4135865" cy="707886"/>
          </a:xfrm>
          <a:prstGeom prst="rect">
            <a:avLst/>
          </a:prstGeom>
          <a:noFill/>
        </p:spPr>
        <p:txBody>
          <a:bodyPr wrap="square" rtlCol="0" anchor="ctr">
            <a:spAutoFit/>
          </a:bodyPr>
          <a:lstStyle/>
          <a:p>
            <a:pPr algn="ctr"/>
            <a:r>
              <a:rPr lang="zh-CN" altLang="en-US" sz="4000" dirty="0">
                <a:solidFill>
                  <a:schemeClr val="accent4"/>
                </a:solidFill>
                <a:latin typeface="方正正中黑简体" panose="02000000000000000000" pitchFamily="2" charset="-122"/>
                <a:ea typeface="方正正中黑简体" panose="02000000000000000000" pitchFamily="2" charset="-122"/>
              </a:rPr>
              <a:t>明年信息化建设</a:t>
            </a:r>
            <a:endParaRPr lang="zh-CN" altLang="en-US" sz="4000" dirty="0">
              <a:solidFill>
                <a:schemeClr val="accent4"/>
              </a:solidFill>
              <a:latin typeface="方正正中黑简体" panose="02000000000000000000" pitchFamily="2" charset="-122"/>
              <a:ea typeface="方正正中黑简体" panose="02000000000000000000" pitchFamily="2" charset="-122"/>
            </a:endParaRPr>
          </a:p>
        </p:txBody>
      </p:sp>
      <p:sp>
        <p:nvSpPr>
          <p:cNvPr id="22" name="文本框 21"/>
          <p:cNvSpPr txBox="1"/>
          <p:nvPr/>
        </p:nvSpPr>
        <p:spPr>
          <a:xfrm>
            <a:off x="5791761" y="3515383"/>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3" name="文本框 22"/>
          <p:cNvSpPr txBox="1"/>
          <p:nvPr/>
        </p:nvSpPr>
        <p:spPr>
          <a:xfrm>
            <a:off x="7783357" y="3487179"/>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4" name="文本框 23"/>
          <p:cNvSpPr txBox="1"/>
          <p:nvPr/>
        </p:nvSpPr>
        <p:spPr>
          <a:xfrm>
            <a:off x="5791761" y="3786221"/>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5" name="文本框 24"/>
          <p:cNvSpPr txBox="1"/>
          <p:nvPr/>
        </p:nvSpPr>
        <p:spPr>
          <a:xfrm>
            <a:off x="7783357" y="3786221"/>
            <a:ext cx="1550424" cy="307777"/>
          </a:xfrm>
          <a:prstGeom prst="rect">
            <a:avLst/>
          </a:prstGeom>
          <a:noFill/>
        </p:spPr>
        <p:txBody>
          <a:bodyPr wrap="none" rtlCol="0">
            <a:spAutoFit/>
          </a:bodyPr>
          <a:lstStyle/>
          <a:p>
            <a:pPr marL="285750" indent="-285750">
              <a:buClr>
                <a:schemeClr val="accent2"/>
              </a:buClr>
              <a:buFont typeface="Arial" panose="020B0604020202020204" pitchFamily="34" charset="0"/>
              <a:buChar char="•"/>
            </a:pPr>
            <a:r>
              <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rPr>
              <a:t>单击输入文本</a:t>
            </a:r>
            <a:endParaRPr kumimoji="1" lang="zh-CN" altLang="en-US" sz="1400" dirty="0">
              <a:solidFill>
                <a:schemeClr val="tx1">
                  <a:lumMod val="65000"/>
                  <a:lumOff val="35000"/>
                </a:schemeClr>
              </a:solidFill>
              <a:latin typeface="Source Han Sans CN Normal" charset="-122"/>
              <a:ea typeface="Source Han Sans CN Normal" charset="-122"/>
              <a:cs typeface="Source Han Sans CN Normal" charset="-122"/>
            </a:endParaRPr>
          </a:p>
        </p:txBody>
      </p:sp>
      <p:sp>
        <p:nvSpPr>
          <p:cNvPr id="27" name="椭圆 26"/>
          <p:cNvSpPr/>
          <p:nvPr/>
        </p:nvSpPr>
        <p:spPr>
          <a:xfrm>
            <a:off x="2864611" y="3808130"/>
            <a:ext cx="439090" cy="439090"/>
          </a:xfrm>
          <a:prstGeom prst="ellipse">
            <a:avLst/>
          </a:prstGeom>
          <a:solidFill>
            <a:schemeClr val="accent5"/>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1280984" y="2729019"/>
            <a:ext cx="597202" cy="597202"/>
          </a:xfrm>
          <a:prstGeom prst="ellipse">
            <a:avLst/>
          </a:prstGeom>
          <a:solidFill>
            <a:schemeClr val="accent3"/>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678488" y="2163212"/>
            <a:ext cx="1865678" cy="1865678"/>
          </a:xfrm>
          <a:prstGeom prst="ellipse">
            <a:avLst/>
          </a:prstGeom>
          <a:solidFill>
            <a:schemeClr val="accent4"/>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3122280" y="1667388"/>
            <a:ext cx="499936" cy="499936"/>
          </a:xfrm>
          <a:prstGeom prst="ellipse">
            <a:avLst/>
          </a:prstGeom>
          <a:solidFill>
            <a:schemeClr val="accent2"/>
          </a:solidFill>
          <a:ln w="19050">
            <a:gradFill flip="none" rotWithShape="1">
              <a:gsLst>
                <a:gs pos="0">
                  <a:srgbClr val="FDFDFD"/>
                </a:gs>
                <a:gs pos="100000">
                  <a:schemeClr val="bg1">
                    <a:lumMod val="75000"/>
                  </a:schemeClr>
                </a:gs>
              </a:gsLst>
              <a:lin ang="2700000" scaled="1"/>
              <a:tileRect/>
            </a:gra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p:nvPr/>
        </p:nvSpPr>
        <p:spPr>
          <a:xfrm>
            <a:off x="2032440" y="2559570"/>
            <a:ext cx="1147542" cy="1107996"/>
          </a:xfrm>
          <a:prstGeom prst="rect">
            <a:avLst/>
          </a:prstGeom>
          <a:noFill/>
          <a:effectLst>
            <a:innerShdw blurRad="63500" dist="50800">
              <a:prstClr val="black">
                <a:alpha val="50000"/>
              </a:prstClr>
            </a:innerShdw>
          </a:effectLst>
        </p:spPr>
        <p:txBody>
          <a:bodyPr wrap="square" rtlCol="0">
            <a:spAutoFit/>
          </a:bodyPr>
          <a:lstStyle>
            <a:defPPr>
              <a:defRPr lang="zh-CN"/>
            </a:defPPr>
            <a:lvl1pPr algn="ctr">
              <a:defRPr sz="5400">
                <a:solidFill>
                  <a:schemeClr val="accent1"/>
                </a:solidFill>
                <a:effectLst>
                  <a:innerShdw blurRad="38100" dist="38100" dir="18000000">
                    <a:prstClr val="black">
                      <a:alpha val="50000"/>
                    </a:prstClr>
                  </a:innerShdw>
                </a:effectLst>
                <a:latin typeface="Impact" panose="020B0806030902050204" pitchFamily="34" charset="0"/>
                <a:ea typeface="Adobe 仿宋 Std R" panose="02020400000000000000" pitchFamily="18" charset="-122"/>
              </a:defRPr>
            </a:lvl1pPr>
          </a:lstStyle>
          <a:p>
            <a:r>
              <a:rPr lang="en-US" altLang="zh-CN" sz="6600" dirty="0">
                <a:solidFill>
                  <a:schemeClr val="bg1"/>
                </a:solidFill>
              </a:rPr>
              <a:t>03</a:t>
            </a:r>
            <a:endParaRPr lang="zh-CN" altLang="en-US" sz="6600" dirty="0">
              <a:solidFill>
                <a:schemeClr val="bg1"/>
              </a:solidFill>
            </a:endParaRPr>
          </a:p>
        </p:txBody>
      </p:sp>
      <p:sp>
        <p:nvSpPr>
          <p:cNvPr id="52" name="007"/>
          <p:cNvSpPr/>
          <p:nvPr/>
        </p:nvSpPr>
        <p:spPr>
          <a:xfrm>
            <a:off x="11166326" y="6145096"/>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006"/>
          <p:cNvSpPr/>
          <p:nvPr/>
        </p:nvSpPr>
        <p:spPr>
          <a:xfrm>
            <a:off x="11795243" y="5224529"/>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4" name="005"/>
          <p:cNvGrpSpPr/>
          <p:nvPr/>
        </p:nvGrpSpPr>
        <p:grpSpPr>
          <a:xfrm>
            <a:off x="10555689" y="6464475"/>
            <a:ext cx="219777" cy="219777"/>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7" name="003"/>
          <p:cNvGrpSpPr/>
          <p:nvPr/>
        </p:nvGrpSpPr>
        <p:grpSpPr>
          <a:xfrm>
            <a:off x="11783623" y="5853080"/>
            <a:ext cx="408377" cy="408377"/>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60" name="002"/>
          <p:cNvSpPr/>
          <p:nvPr/>
        </p:nvSpPr>
        <p:spPr>
          <a:xfrm>
            <a:off x="10001449" y="6409475"/>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001"/>
          <p:cNvSpPr/>
          <p:nvPr/>
        </p:nvSpPr>
        <p:spPr>
          <a:xfrm>
            <a:off x="11957216" y="6686038"/>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grpId="0" nodeType="withEffect">
                                  <p:stCondLst>
                                    <p:cond delay="3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childTnLst>
                                </p:cTn>
                              </p:par>
                              <p:par>
                                <p:cTn id="29" presetID="55" presetClass="entr" presetSubtype="0" fill="hold"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strVal val="#ppt_w*0.70"/>
                                          </p:val>
                                        </p:tav>
                                        <p:tav tm="100000">
                                          <p:val>
                                            <p:strVal val="#ppt_w"/>
                                          </p:val>
                                        </p:tav>
                                      </p:tavLst>
                                    </p:anim>
                                    <p:anim calcmode="lin" valueType="num">
                                      <p:cBhvr>
                                        <p:cTn id="32" dur="1000" fill="hold"/>
                                        <p:tgtEl>
                                          <p:spTgt spid="35"/>
                                        </p:tgtEl>
                                        <p:attrNameLst>
                                          <p:attrName>ppt_h</p:attrName>
                                        </p:attrNameLst>
                                      </p:cBhvr>
                                      <p:tavLst>
                                        <p:tav tm="0">
                                          <p:val>
                                            <p:strVal val="#ppt_h"/>
                                          </p:val>
                                        </p:tav>
                                        <p:tav tm="100000">
                                          <p:val>
                                            <p:strVal val="#ppt_h"/>
                                          </p:val>
                                        </p:tav>
                                      </p:tavLst>
                                    </p:anim>
                                    <p:animEffect transition="in" filter="fade">
                                      <p:cBhvr>
                                        <p:cTn id="33" dur="1000"/>
                                        <p:tgtEl>
                                          <p:spTgt spid="35"/>
                                        </p:tgtEl>
                                      </p:cBhvr>
                                    </p:animEffect>
                                  </p:childTnLst>
                                </p:cTn>
                              </p:par>
                              <p:par>
                                <p:cTn id="34" presetID="6" presetClass="entr" presetSubtype="32" fill="hold"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circle(out)">
                                      <p:cBhvr>
                                        <p:cTn id="36" dur="2000"/>
                                        <p:tgtEl>
                                          <p:spTgt spid="26"/>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Effect transition="in" filter="wipe(left)">
                                      <p:cBhvr>
                                        <p:cTn id="40" dur="1000"/>
                                        <p:tgtEl>
                                          <p:spTgt spid="4"/>
                                        </p:tgtEl>
                                      </p:cBhvr>
                                    </p:animEffect>
                                  </p:childTnLst>
                                </p:cTn>
                              </p:par>
                            </p:childTnLst>
                          </p:cTn>
                        </p:par>
                        <p:par>
                          <p:cTn id="41" fill="hold">
                            <p:stCondLst>
                              <p:cond delay="4599"/>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up)">
                                      <p:cBhvr>
                                        <p:cTn id="49" dur="500"/>
                                        <p:tgtEl>
                                          <p:spTgt spid="24"/>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up)">
                                      <p:cBhvr>
                                        <p:cTn id="53" dur="500"/>
                                        <p:tgtEl>
                                          <p:spTgt spid="23"/>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par>
                          <p:cTn id="58" fill="hold">
                            <p:stCondLst>
                              <p:cond delay="5099"/>
                            </p:stCondLst>
                            <p:childTnLst>
                              <p:par>
                                <p:cTn id="59" presetID="53" presetClass="entr" presetSubtype="16"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animEffect transition="in" filter="fade">
                                      <p:cBhvr>
                                        <p:cTn id="68" dur="500"/>
                                        <p:tgtEl>
                                          <p:spTgt spid="53"/>
                                        </p:tgtEl>
                                      </p:cBhvr>
                                    </p:animEffect>
                                  </p:childTnLst>
                                </p:cTn>
                              </p:par>
                              <p:par>
                                <p:cTn id="69" presetID="53" presetClass="entr" presetSubtype="16" fill="hold" nodeType="withEffect">
                                  <p:stCondLst>
                                    <p:cond delay="40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par>
                                <p:cTn id="74" presetID="53" presetClass="entr" presetSubtype="16" fill="hold" nodeType="withEffect">
                                  <p:stCondLst>
                                    <p:cond delay="4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61"/>
                                        </p:tgtEl>
                                        <p:attrNameLst>
                                          <p:attrName>style.visibility</p:attrName>
                                        </p:attrNameLst>
                                      </p:cBhvr>
                                      <p:to>
                                        <p:strVal val="visible"/>
                                      </p:to>
                                    </p:set>
                                    <p:anim calcmode="lin" valueType="num">
                                      <p:cBhvr>
                                        <p:cTn id="86" dur="500" fill="hold"/>
                                        <p:tgtEl>
                                          <p:spTgt spid="61"/>
                                        </p:tgtEl>
                                        <p:attrNameLst>
                                          <p:attrName>ppt_w</p:attrName>
                                        </p:attrNameLst>
                                      </p:cBhvr>
                                      <p:tavLst>
                                        <p:tav tm="0">
                                          <p:val>
                                            <p:fltVal val="0"/>
                                          </p:val>
                                        </p:tav>
                                        <p:tav tm="100000">
                                          <p:val>
                                            <p:strVal val="#ppt_w"/>
                                          </p:val>
                                        </p:tav>
                                      </p:tavLst>
                                    </p:anim>
                                    <p:anim calcmode="lin" valueType="num">
                                      <p:cBhvr>
                                        <p:cTn id="87" dur="500" fill="hold"/>
                                        <p:tgtEl>
                                          <p:spTgt spid="61"/>
                                        </p:tgtEl>
                                        <p:attrNameLst>
                                          <p:attrName>ppt_h</p:attrName>
                                        </p:attrNameLst>
                                      </p:cBhvr>
                                      <p:tavLst>
                                        <p:tav tm="0">
                                          <p:val>
                                            <p:fltVal val="0"/>
                                          </p:val>
                                        </p:tav>
                                        <p:tav tm="100000">
                                          <p:val>
                                            <p:strVal val="#ppt_h"/>
                                          </p:val>
                                        </p:tav>
                                      </p:tavLst>
                                    </p:anim>
                                    <p:animEffect transition="in" filter="fade">
                                      <p:cBhvr>
                                        <p:cTn id="8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P spid="25" grpId="0"/>
      <p:bldP spid="27" grpId="0" animBg="1"/>
      <p:bldP spid="28" grpId="0" animBg="1"/>
      <p:bldP spid="29" grpId="0" animBg="1"/>
      <p:bldP spid="30" grpId="0" animBg="1"/>
      <p:bldP spid="31" grpId="0"/>
      <p:bldP spid="52" grpId="0" animBg="1"/>
      <p:bldP spid="53" grpId="0" animBg="1"/>
      <p:bldP spid="60" grpId="0" animBg="1"/>
      <p:bldP spid="6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chemeClr val="accent4"/>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12130" y="279766"/>
            <a:ext cx="2582758" cy="400110"/>
          </a:xfrm>
          <a:prstGeom prst="rect">
            <a:avLst/>
          </a:prstGeom>
          <a:noFill/>
        </p:spPr>
        <p:txBody>
          <a:bodyPr wrap="none" rtlCol="0">
            <a:spAutoFit/>
          </a:bodyPr>
          <a:lstStyle/>
          <a:p>
            <a:r>
              <a:rPr kumimoji="1" lang="en-US" altLang="zh-CN" sz="2000" b="1" dirty="0">
                <a:solidFill>
                  <a:schemeClr val="bg1"/>
                </a:solidFill>
                <a:latin typeface="Source Han Sans CN" charset="-122"/>
                <a:ea typeface="Source Han Sans CN" charset="-122"/>
                <a:cs typeface="Source Han Sans CN" charset="-122"/>
              </a:rPr>
              <a:t>2017</a:t>
            </a:r>
            <a:r>
              <a:rPr kumimoji="1" lang="zh-CN" altLang="en-US" sz="2000" b="1" dirty="0">
                <a:solidFill>
                  <a:schemeClr val="bg1"/>
                </a:solidFill>
                <a:latin typeface="Source Han Sans CN" charset="-122"/>
                <a:ea typeface="Source Han Sans CN" charset="-122"/>
                <a:cs typeface="Source Han Sans CN" charset="-122"/>
              </a:rPr>
              <a:t>年人才市场状况</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72" name="组合 5"/>
          <p:cNvGrpSpPr/>
          <p:nvPr/>
        </p:nvGrpSpPr>
        <p:grpSpPr>
          <a:xfrm>
            <a:off x="1758224" y="3691334"/>
            <a:ext cx="853107" cy="851118"/>
            <a:chOff x="1941706" y="3231482"/>
            <a:chExt cx="1212300" cy="1209474"/>
          </a:xfrm>
        </p:grpSpPr>
        <p:sp>
          <p:nvSpPr>
            <p:cNvPr id="74" name="任意多边形 13"/>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5" name="椭圆 74"/>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14"/>
          <p:cNvGrpSpPr/>
          <p:nvPr/>
        </p:nvGrpSpPr>
        <p:grpSpPr>
          <a:xfrm>
            <a:off x="2641327" y="2996217"/>
            <a:ext cx="2024144" cy="2024144"/>
            <a:chOff x="2508643" y="3155719"/>
            <a:chExt cx="2161075" cy="2161075"/>
          </a:xfrm>
        </p:grpSpPr>
        <p:sp>
          <p:nvSpPr>
            <p:cNvPr id="77" name="任意多边形 8"/>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 name="椭圆 77"/>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17"/>
          <p:cNvGrpSpPr/>
          <p:nvPr/>
        </p:nvGrpSpPr>
        <p:grpSpPr>
          <a:xfrm>
            <a:off x="7226726" y="3411135"/>
            <a:ext cx="1664341" cy="1664341"/>
            <a:chOff x="2508643" y="3155719"/>
            <a:chExt cx="2161075" cy="2161075"/>
          </a:xfrm>
        </p:grpSpPr>
        <p:sp>
          <p:nvSpPr>
            <p:cNvPr id="80" name="任意多边形 18"/>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1" name="椭圆 80"/>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2" name="组合 20"/>
          <p:cNvGrpSpPr/>
          <p:nvPr/>
        </p:nvGrpSpPr>
        <p:grpSpPr>
          <a:xfrm>
            <a:off x="6444318" y="3584509"/>
            <a:ext cx="854070" cy="854070"/>
            <a:chOff x="2508643" y="3155719"/>
            <a:chExt cx="2161075" cy="2161075"/>
          </a:xfrm>
        </p:grpSpPr>
        <p:sp>
          <p:nvSpPr>
            <p:cNvPr id="83" name="任意多边形 21"/>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397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4" name="椭圆 83"/>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23"/>
          <p:cNvGrpSpPr/>
          <p:nvPr/>
        </p:nvGrpSpPr>
        <p:grpSpPr>
          <a:xfrm>
            <a:off x="7740615" y="2007466"/>
            <a:ext cx="1237171" cy="1234286"/>
            <a:chOff x="1941706" y="3231482"/>
            <a:chExt cx="1212300" cy="1209474"/>
          </a:xfrm>
        </p:grpSpPr>
        <p:sp>
          <p:nvSpPr>
            <p:cNvPr id="86" name="任意多边形 24"/>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7" name="椭圆 86"/>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26"/>
          <p:cNvGrpSpPr/>
          <p:nvPr/>
        </p:nvGrpSpPr>
        <p:grpSpPr>
          <a:xfrm>
            <a:off x="3420564" y="1630715"/>
            <a:ext cx="1345967" cy="1342829"/>
            <a:chOff x="1941706" y="3231482"/>
            <a:chExt cx="1212300" cy="1209474"/>
          </a:xfrm>
        </p:grpSpPr>
        <p:sp>
          <p:nvSpPr>
            <p:cNvPr id="89" name="任意多边形 27"/>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0" name="椭圆 89"/>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29"/>
          <p:cNvGrpSpPr/>
          <p:nvPr/>
        </p:nvGrpSpPr>
        <p:grpSpPr>
          <a:xfrm>
            <a:off x="4720941" y="2193506"/>
            <a:ext cx="582684" cy="581324"/>
            <a:chOff x="1941706" y="3231482"/>
            <a:chExt cx="1212300" cy="1209474"/>
          </a:xfrm>
        </p:grpSpPr>
        <p:sp>
          <p:nvSpPr>
            <p:cNvPr id="92" name="任意多边形 30"/>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3" name="椭圆 92"/>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33"/>
          <p:cNvGrpSpPr/>
          <p:nvPr/>
        </p:nvGrpSpPr>
        <p:grpSpPr>
          <a:xfrm>
            <a:off x="9637404" y="2087872"/>
            <a:ext cx="582684" cy="581324"/>
            <a:chOff x="1941706" y="3231482"/>
            <a:chExt cx="1212300" cy="1209474"/>
          </a:xfrm>
        </p:grpSpPr>
        <p:sp>
          <p:nvSpPr>
            <p:cNvPr id="95" name="任意多边形 34"/>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6" name="椭圆 95"/>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36"/>
          <p:cNvGrpSpPr/>
          <p:nvPr/>
        </p:nvGrpSpPr>
        <p:grpSpPr>
          <a:xfrm>
            <a:off x="8879624" y="2616058"/>
            <a:ext cx="1375489" cy="1375488"/>
            <a:chOff x="2508643" y="3155719"/>
            <a:chExt cx="2161075" cy="2161075"/>
          </a:xfrm>
        </p:grpSpPr>
        <p:sp>
          <p:nvSpPr>
            <p:cNvPr id="98" name="任意多边形 37"/>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9" name="椭圆 98"/>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Freeform 5"/>
          <p:cNvSpPr/>
          <p:nvPr/>
        </p:nvSpPr>
        <p:spPr bwMode="auto">
          <a:xfrm>
            <a:off x="5108616" y="1299050"/>
            <a:ext cx="656171" cy="58156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5"/>
          <p:cNvSpPr/>
          <p:nvPr/>
        </p:nvSpPr>
        <p:spPr bwMode="auto">
          <a:xfrm>
            <a:off x="9651507" y="1308991"/>
            <a:ext cx="656171" cy="58156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5"/>
          <p:cNvSpPr/>
          <p:nvPr/>
        </p:nvSpPr>
        <p:spPr bwMode="auto">
          <a:xfrm>
            <a:off x="6346592" y="4890076"/>
            <a:ext cx="656171" cy="58156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5"/>
          <p:cNvSpPr/>
          <p:nvPr/>
        </p:nvSpPr>
        <p:spPr bwMode="auto">
          <a:xfrm>
            <a:off x="2021972" y="4958080"/>
            <a:ext cx="656171" cy="58156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6"/>
          <p:cNvGrpSpPr/>
          <p:nvPr/>
        </p:nvGrpSpPr>
        <p:grpSpPr>
          <a:xfrm>
            <a:off x="1734814" y="1700185"/>
            <a:ext cx="2297059" cy="2035865"/>
            <a:chOff x="1529861" y="1829264"/>
            <a:chExt cx="2452453" cy="2173589"/>
          </a:xfrm>
        </p:grpSpPr>
        <p:sp>
          <p:nvSpPr>
            <p:cNvPr id="105"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7" name="Freeform 5"/>
          <p:cNvSpPr/>
          <p:nvPr/>
        </p:nvSpPr>
        <p:spPr bwMode="auto">
          <a:xfrm>
            <a:off x="1761979" y="32675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组合 45"/>
          <p:cNvGrpSpPr/>
          <p:nvPr/>
        </p:nvGrpSpPr>
        <p:grpSpPr>
          <a:xfrm>
            <a:off x="6100523" y="1700185"/>
            <a:ext cx="2297059" cy="2035865"/>
            <a:chOff x="1529861" y="1829264"/>
            <a:chExt cx="2452453" cy="2173589"/>
          </a:xfrm>
        </p:grpSpPr>
        <p:sp>
          <p:nvSpPr>
            <p:cNvPr id="109"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1" name="Freeform 5"/>
          <p:cNvSpPr/>
          <p:nvPr/>
        </p:nvSpPr>
        <p:spPr bwMode="auto">
          <a:xfrm>
            <a:off x="7496615" y="14987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2" name="组合 49"/>
          <p:cNvGrpSpPr/>
          <p:nvPr/>
        </p:nvGrpSpPr>
        <p:grpSpPr>
          <a:xfrm>
            <a:off x="4089957" y="3178723"/>
            <a:ext cx="2297059" cy="2035865"/>
            <a:chOff x="1529861" y="1829264"/>
            <a:chExt cx="2452453" cy="2173589"/>
          </a:xfrm>
        </p:grpSpPr>
        <p:sp>
          <p:nvSpPr>
            <p:cNvPr id="113"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5" name="Freeform 5"/>
          <p:cNvSpPr/>
          <p:nvPr/>
        </p:nvSpPr>
        <p:spPr bwMode="auto">
          <a:xfrm>
            <a:off x="4293090" y="28878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组合 53"/>
          <p:cNvGrpSpPr/>
          <p:nvPr/>
        </p:nvGrpSpPr>
        <p:grpSpPr>
          <a:xfrm>
            <a:off x="8031460" y="3148899"/>
            <a:ext cx="2297059" cy="2035865"/>
            <a:chOff x="1529861" y="1829264"/>
            <a:chExt cx="2452453" cy="2173589"/>
          </a:xfrm>
        </p:grpSpPr>
        <p:sp>
          <p:nvSpPr>
            <p:cNvPr id="117" name="Freeform 5"/>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5"/>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9" name="Freeform 5"/>
          <p:cNvSpPr/>
          <p:nvPr/>
        </p:nvSpPr>
        <p:spPr bwMode="auto">
          <a:xfrm>
            <a:off x="8194377" y="46798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0" name="组合 58"/>
          <p:cNvGrpSpPr/>
          <p:nvPr/>
        </p:nvGrpSpPr>
        <p:grpSpPr>
          <a:xfrm>
            <a:off x="1662527" y="3306338"/>
            <a:ext cx="1000117" cy="683254"/>
            <a:chOff x="4123036" y="1197871"/>
            <a:chExt cx="1000117" cy="683254"/>
          </a:xfrm>
        </p:grpSpPr>
        <p:sp>
          <p:nvSpPr>
            <p:cNvPr id="121" name="文本框 120"/>
            <p:cNvSpPr txBox="1"/>
            <p:nvPr/>
          </p:nvSpPr>
          <p:spPr>
            <a:xfrm>
              <a:off x="4123036" y="1197871"/>
              <a:ext cx="1000117" cy="584775"/>
            </a:xfrm>
            <a:prstGeom prst="rect">
              <a:avLst/>
            </a:prstGeom>
            <a:noFill/>
          </p:spPr>
          <p:txBody>
            <a:bodyPr wrap="square" rtlCol="0">
              <a:spAutoFit/>
            </a:bodyPr>
            <a:lstStyle/>
            <a:p>
              <a:pPr algn="ctr"/>
              <a:r>
                <a:rPr lang="en-US" altLang="zh-CN" sz="3200" dirty="0">
                  <a:solidFill>
                    <a:srgbClr val="FFB850"/>
                  </a:solidFill>
                  <a:latin typeface="Impact" panose="020B0806030902050204" pitchFamily="34" charset="0"/>
                </a:rPr>
                <a:t>01</a:t>
              </a:r>
              <a:endParaRPr lang="zh-CN" altLang="en-US" sz="3200" dirty="0">
                <a:solidFill>
                  <a:srgbClr val="FFB850"/>
                </a:solidFill>
                <a:latin typeface="Impact" panose="020B0806030902050204" pitchFamily="34" charset="0"/>
              </a:endParaRPr>
            </a:p>
          </p:txBody>
        </p:sp>
        <p:sp>
          <p:nvSpPr>
            <p:cNvPr id="122" name="文本框 121"/>
            <p:cNvSpPr txBox="1"/>
            <p:nvPr/>
          </p:nvSpPr>
          <p:spPr>
            <a:xfrm>
              <a:off x="4266701" y="1619515"/>
              <a:ext cx="740410" cy="261610"/>
            </a:xfrm>
            <a:prstGeom prst="rect">
              <a:avLst/>
            </a:prstGeom>
            <a:noFill/>
          </p:spPr>
          <p:txBody>
            <a:bodyPr wrap="square" rtlCol="0">
              <a:spAutoFit/>
            </a:bodyPr>
            <a:lstStyle/>
            <a:p>
              <a:pPr algn="ctr"/>
              <a:r>
                <a:rPr lang="en-US" altLang="zh-CN" sz="105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05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23" name="组合 61"/>
          <p:cNvGrpSpPr/>
          <p:nvPr/>
        </p:nvGrpSpPr>
        <p:grpSpPr>
          <a:xfrm>
            <a:off x="4204468" y="2933599"/>
            <a:ext cx="1000117" cy="683254"/>
            <a:chOff x="4123036" y="1197871"/>
            <a:chExt cx="1000117" cy="683254"/>
          </a:xfrm>
        </p:grpSpPr>
        <p:sp>
          <p:nvSpPr>
            <p:cNvPr id="124" name="文本框 123"/>
            <p:cNvSpPr txBox="1"/>
            <p:nvPr/>
          </p:nvSpPr>
          <p:spPr>
            <a:xfrm>
              <a:off x="4123036" y="1197871"/>
              <a:ext cx="1000117" cy="584775"/>
            </a:xfrm>
            <a:prstGeom prst="rect">
              <a:avLst/>
            </a:prstGeom>
            <a:noFill/>
          </p:spPr>
          <p:txBody>
            <a:bodyPr wrap="square" rtlCol="0">
              <a:spAutoFit/>
            </a:bodyPr>
            <a:lstStyle/>
            <a:p>
              <a:pPr algn="ctr"/>
              <a:r>
                <a:rPr lang="en-US" altLang="zh-CN" sz="3200" dirty="0">
                  <a:solidFill>
                    <a:srgbClr val="01ACBE"/>
                  </a:solidFill>
                  <a:latin typeface="Impact" panose="020B0806030902050204" pitchFamily="34" charset="0"/>
                </a:rPr>
                <a:t>02</a:t>
              </a:r>
              <a:endParaRPr lang="zh-CN" altLang="en-US" sz="3200" dirty="0">
                <a:solidFill>
                  <a:srgbClr val="01ACBE"/>
                </a:solidFill>
                <a:latin typeface="Impact" panose="020B0806030902050204" pitchFamily="34" charset="0"/>
              </a:endParaRPr>
            </a:p>
          </p:txBody>
        </p:sp>
        <p:sp>
          <p:nvSpPr>
            <p:cNvPr id="125" name="文本框 124"/>
            <p:cNvSpPr txBox="1"/>
            <p:nvPr/>
          </p:nvSpPr>
          <p:spPr>
            <a:xfrm>
              <a:off x="4266701" y="1619515"/>
              <a:ext cx="740410" cy="261610"/>
            </a:xfrm>
            <a:prstGeom prst="rect">
              <a:avLst/>
            </a:prstGeom>
            <a:noFill/>
          </p:spPr>
          <p:txBody>
            <a:bodyPr wrap="square" rtlCol="0">
              <a:spAutoFit/>
            </a:bodyPr>
            <a:lstStyle/>
            <a:p>
              <a:pPr algn="ctr"/>
              <a:r>
                <a:rPr lang="en-US" altLang="zh-CN" sz="105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05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26" name="组合 64"/>
          <p:cNvGrpSpPr/>
          <p:nvPr/>
        </p:nvGrpSpPr>
        <p:grpSpPr>
          <a:xfrm>
            <a:off x="7404146" y="1513583"/>
            <a:ext cx="1000117" cy="683254"/>
            <a:chOff x="4123036" y="1197871"/>
            <a:chExt cx="1000117" cy="683254"/>
          </a:xfrm>
        </p:grpSpPr>
        <p:sp>
          <p:nvSpPr>
            <p:cNvPr id="127" name="文本框 126"/>
            <p:cNvSpPr txBox="1"/>
            <p:nvPr/>
          </p:nvSpPr>
          <p:spPr>
            <a:xfrm>
              <a:off x="4123036" y="1197871"/>
              <a:ext cx="1000117" cy="584775"/>
            </a:xfrm>
            <a:prstGeom prst="rect">
              <a:avLst/>
            </a:prstGeom>
            <a:noFill/>
          </p:spPr>
          <p:txBody>
            <a:bodyPr wrap="square" rtlCol="0">
              <a:spAutoFit/>
            </a:bodyPr>
            <a:lstStyle/>
            <a:p>
              <a:pPr algn="ctr"/>
              <a:r>
                <a:rPr lang="en-US" altLang="zh-CN" sz="3200" dirty="0">
                  <a:solidFill>
                    <a:srgbClr val="E87071"/>
                  </a:solidFill>
                  <a:latin typeface="Impact" panose="020B0806030902050204" pitchFamily="34" charset="0"/>
                </a:rPr>
                <a:t>03</a:t>
              </a:r>
              <a:endParaRPr lang="zh-CN" altLang="en-US" sz="3200" dirty="0">
                <a:solidFill>
                  <a:srgbClr val="E87071"/>
                </a:solidFill>
                <a:latin typeface="Impact" panose="020B0806030902050204" pitchFamily="34" charset="0"/>
              </a:endParaRPr>
            </a:p>
          </p:txBody>
        </p:sp>
        <p:sp>
          <p:nvSpPr>
            <p:cNvPr id="128" name="文本框 127"/>
            <p:cNvSpPr txBox="1"/>
            <p:nvPr/>
          </p:nvSpPr>
          <p:spPr>
            <a:xfrm>
              <a:off x="4266701" y="1619515"/>
              <a:ext cx="740410" cy="261610"/>
            </a:xfrm>
            <a:prstGeom prst="rect">
              <a:avLst/>
            </a:prstGeom>
            <a:noFill/>
          </p:spPr>
          <p:txBody>
            <a:bodyPr wrap="square" rtlCol="0">
              <a:spAutoFit/>
            </a:bodyPr>
            <a:lstStyle/>
            <a:p>
              <a:pPr algn="ctr"/>
              <a:r>
                <a:rPr lang="en-US" altLang="zh-CN" sz="105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05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29" name="组合 67"/>
          <p:cNvGrpSpPr/>
          <p:nvPr/>
        </p:nvGrpSpPr>
        <p:grpSpPr>
          <a:xfrm>
            <a:off x="8100537" y="4725572"/>
            <a:ext cx="1000117" cy="683254"/>
            <a:chOff x="4123036" y="1197871"/>
            <a:chExt cx="1000117" cy="683254"/>
          </a:xfrm>
        </p:grpSpPr>
        <p:sp>
          <p:nvSpPr>
            <p:cNvPr id="130" name="文本框 129"/>
            <p:cNvSpPr txBox="1"/>
            <p:nvPr/>
          </p:nvSpPr>
          <p:spPr>
            <a:xfrm>
              <a:off x="4123036" y="1197871"/>
              <a:ext cx="1000117" cy="584775"/>
            </a:xfrm>
            <a:prstGeom prst="rect">
              <a:avLst/>
            </a:prstGeom>
            <a:noFill/>
          </p:spPr>
          <p:txBody>
            <a:bodyPr wrap="square" rtlCol="0">
              <a:spAutoFit/>
            </a:bodyPr>
            <a:lstStyle/>
            <a:p>
              <a:pPr algn="ctr"/>
              <a:r>
                <a:rPr lang="en-US" altLang="zh-CN" sz="3200" dirty="0">
                  <a:solidFill>
                    <a:srgbClr val="663A77"/>
                  </a:solidFill>
                  <a:latin typeface="Impact" panose="020B0806030902050204" pitchFamily="34" charset="0"/>
                </a:rPr>
                <a:t>04</a:t>
              </a:r>
              <a:endParaRPr lang="zh-CN" altLang="en-US" sz="3200" dirty="0">
                <a:solidFill>
                  <a:srgbClr val="663A77"/>
                </a:solidFill>
                <a:latin typeface="Impact" panose="020B0806030902050204" pitchFamily="34" charset="0"/>
              </a:endParaRPr>
            </a:p>
          </p:txBody>
        </p:sp>
        <p:sp>
          <p:nvSpPr>
            <p:cNvPr id="131" name="文本框 130"/>
            <p:cNvSpPr txBox="1"/>
            <p:nvPr/>
          </p:nvSpPr>
          <p:spPr>
            <a:xfrm>
              <a:off x="4266701" y="1619515"/>
              <a:ext cx="740410" cy="261610"/>
            </a:xfrm>
            <a:prstGeom prst="rect">
              <a:avLst/>
            </a:prstGeom>
            <a:noFill/>
          </p:spPr>
          <p:txBody>
            <a:bodyPr wrap="square" rtlCol="0">
              <a:spAutoFit/>
            </a:bodyPr>
            <a:lstStyle/>
            <a:p>
              <a:pPr algn="ctr"/>
              <a:r>
                <a:rPr lang="en-US" altLang="zh-CN" sz="105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05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32" name="组合 70"/>
          <p:cNvGrpSpPr/>
          <p:nvPr/>
        </p:nvGrpSpPr>
        <p:grpSpPr>
          <a:xfrm>
            <a:off x="2117167" y="2351059"/>
            <a:ext cx="1644171" cy="863713"/>
            <a:chOff x="7488048" y="2621083"/>
            <a:chExt cx="1644171" cy="863713"/>
          </a:xfrm>
        </p:grpSpPr>
        <p:sp>
          <p:nvSpPr>
            <p:cNvPr id="133" name="文本框 132"/>
            <p:cNvSpPr txBox="1"/>
            <p:nvPr/>
          </p:nvSpPr>
          <p:spPr>
            <a:xfrm>
              <a:off x="7488048" y="2621083"/>
              <a:ext cx="1644171" cy="369332"/>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研发管理系统</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134" name="文本框 133"/>
            <p:cNvSpPr txBox="1"/>
            <p:nvPr/>
          </p:nvSpPr>
          <p:spPr>
            <a:xfrm>
              <a:off x="7506385" y="2930798"/>
              <a:ext cx="1539423"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35" name="Group 909"/>
          <p:cNvGrpSpPr>
            <a:grpSpLocks noChangeAspect="1"/>
          </p:cNvGrpSpPr>
          <p:nvPr/>
        </p:nvGrpSpPr>
        <p:grpSpPr bwMode="auto">
          <a:xfrm>
            <a:off x="3116749" y="2090163"/>
            <a:ext cx="321515" cy="274198"/>
            <a:chOff x="6090" y="1175"/>
            <a:chExt cx="265" cy="226"/>
          </a:xfrm>
          <a:solidFill>
            <a:schemeClr val="bg1"/>
          </a:solidFill>
          <a:effectLst/>
        </p:grpSpPr>
        <p:sp>
          <p:nvSpPr>
            <p:cNvPr id="13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40" name="组合 78"/>
          <p:cNvGrpSpPr/>
          <p:nvPr/>
        </p:nvGrpSpPr>
        <p:grpSpPr>
          <a:xfrm>
            <a:off x="4494897" y="3849720"/>
            <a:ext cx="1644171" cy="863713"/>
            <a:chOff x="7488048" y="2621083"/>
            <a:chExt cx="1644171" cy="863713"/>
          </a:xfrm>
        </p:grpSpPr>
        <p:sp>
          <p:nvSpPr>
            <p:cNvPr id="141" name="文本框 140"/>
            <p:cNvSpPr txBox="1"/>
            <p:nvPr/>
          </p:nvSpPr>
          <p:spPr>
            <a:xfrm>
              <a:off x="7488048" y="2621083"/>
              <a:ext cx="1644171" cy="369332"/>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人力资源系统</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142" name="文本框 141"/>
            <p:cNvSpPr txBox="1"/>
            <p:nvPr/>
          </p:nvSpPr>
          <p:spPr>
            <a:xfrm>
              <a:off x="7506385" y="2930798"/>
              <a:ext cx="1539423"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3" name="组合 81"/>
          <p:cNvGrpSpPr/>
          <p:nvPr/>
        </p:nvGrpSpPr>
        <p:grpSpPr>
          <a:xfrm>
            <a:off x="6514583" y="2337828"/>
            <a:ext cx="1644171" cy="863713"/>
            <a:chOff x="7488048" y="2621083"/>
            <a:chExt cx="1644171" cy="863713"/>
          </a:xfrm>
        </p:grpSpPr>
        <p:sp>
          <p:nvSpPr>
            <p:cNvPr id="144" name="文本框 143"/>
            <p:cNvSpPr txBox="1"/>
            <p:nvPr/>
          </p:nvSpPr>
          <p:spPr>
            <a:xfrm>
              <a:off x="7488048" y="2621083"/>
              <a:ext cx="1644171" cy="369332"/>
            </a:xfrm>
            <a:prstGeom prst="rect">
              <a:avLst/>
            </a:prstGeom>
            <a:noFill/>
          </p:spPr>
          <p:txBody>
            <a:bodyPr wrap="square" rtlCol="0">
              <a:spAutoFit/>
            </a:bodyPr>
            <a:lstStyle/>
            <a:p>
              <a:pPr algn="ctr"/>
              <a:r>
                <a:rPr lang="zh-CN" altLang="en-US">
                  <a:solidFill>
                    <a:schemeClr val="bg1"/>
                  </a:solidFill>
                  <a:latin typeface="时尚中黑简体" panose="01010104010101010101" pitchFamily="2" charset="-122"/>
                  <a:ea typeface="时尚中黑简体" panose="01010104010101010101" pitchFamily="2" charset="-122"/>
                </a:rPr>
                <a:t>内部网站</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145" name="文本框 144"/>
            <p:cNvSpPr txBox="1"/>
            <p:nvPr/>
          </p:nvSpPr>
          <p:spPr>
            <a:xfrm>
              <a:off x="7506385" y="2930798"/>
              <a:ext cx="1539423"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6" name="组合 84"/>
          <p:cNvGrpSpPr/>
          <p:nvPr/>
        </p:nvGrpSpPr>
        <p:grpSpPr>
          <a:xfrm>
            <a:off x="8405630" y="3769080"/>
            <a:ext cx="1644171" cy="863713"/>
            <a:chOff x="7488048" y="2621083"/>
            <a:chExt cx="1644171" cy="863713"/>
          </a:xfrm>
        </p:grpSpPr>
        <p:sp>
          <p:nvSpPr>
            <p:cNvPr id="147" name="文本框 146"/>
            <p:cNvSpPr txBox="1"/>
            <p:nvPr/>
          </p:nvSpPr>
          <p:spPr>
            <a:xfrm>
              <a:off x="7488048" y="2621083"/>
              <a:ext cx="1644171" cy="369332"/>
            </a:xfrm>
            <a:prstGeom prst="rect">
              <a:avLst/>
            </a:prstGeom>
            <a:noFill/>
          </p:spPr>
          <p:txBody>
            <a:bodyPr wrap="square" rtlCol="0">
              <a:spAutoFit/>
            </a:bodyPr>
            <a:lstStyle/>
            <a:p>
              <a:pPr algn="ctr"/>
              <a:r>
                <a:rPr lang="zh-CN" altLang="en-US">
                  <a:solidFill>
                    <a:schemeClr val="bg1"/>
                  </a:solidFill>
                  <a:latin typeface="时尚中黑简体" panose="01010104010101010101" pitchFamily="2" charset="-122"/>
                  <a:ea typeface="时尚中黑简体" panose="01010104010101010101" pitchFamily="2" charset="-122"/>
                </a:rPr>
                <a:t>知识库查询</a:t>
              </a:r>
              <a:endParaRPr lang="zh-CN" altLang="en-US" dirty="0">
                <a:solidFill>
                  <a:schemeClr val="bg1"/>
                </a:solidFill>
                <a:latin typeface="时尚中黑简体" panose="01010104010101010101" pitchFamily="2" charset="-122"/>
                <a:ea typeface="时尚中黑简体" panose="01010104010101010101" pitchFamily="2" charset="-122"/>
              </a:endParaRPr>
            </a:p>
          </p:txBody>
        </p:sp>
        <p:sp>
          <p:nvSpPr>
            <p:cNvPr id="148" name="文本框 147"/>
            <p:cNvSpPr txBox="1"/>
            <p:nvPr/>
          </p:nvSpPr>
          <p:spPr>
            <a:xfrm>
              <a:off x="7506385" y="2930798"/>
              <a:ext cx="1539423" cy="553998"/>
            </a:xfrm>
            <a:prstGeom prst="rect">
              <a:avLst/>
            </a:prstGeom>
            <a:noFill/>
          </p:spPr>
          <p:txBody>
            <a:bodyPr wrap="square" rtlCol="0">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rPr>
                <a:t>您可以在这里输入详细信息，间距控制在</a:t>
              </a:r>
              <a:r>
                <a:rPr lang="en-US" altLang="zh-CN" sz="1000" dirty="0">
                  <a:solidFill>
                    <a:schemeClr val="bg1"/>
                  </a:solidFill>
                  <a:latin typeface="微软雅黑" panose="020B0503020204020204" pitchFamily="34" charset="-122"/>
                  <a:ea typeface="微软雅黑" panose="020B0503020204020204" pitchFamily="34" charset="-122"/>
                </a:rPr>
                <a:t>1.1-1.2</a:t>
              </a:r>
              <a:r>
                <a:rPr lang="zh-CN" altLang="en-US" sz="1000" dirty="0">
                  <a:solidFill>
                    <a:schemeClr val="bg1"/>
                  </a:solidFill>
                  <a:latin typeface="微软雅黑" panose="020B0503020204020204" pitchFamily="34" charset="-122"/>
                  <a:ea typeface="微软雅黑" panose="020B0503020204020204" pitchFamily="34" charset="-122"/>
                </a:rPr>
                <a:t>您可以在这里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49" name="Freeform 53"/>
          <p:cNvSpPr>
            <a:spLocks noEditPoints="1"/>
          </p:cNvSpPr>
          <p:nvPr/>
        </p:nvSpPr>
        <p:spPr bwMode="auto">
          <a:xfrm>
            <a:off x="9357787" y="3457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91440" tIns="45720" rIns="91440" bIns="45720" numCol="1" anchor="t" anchorCtr="0" compatLnSpc="1"/>
          <a:lstStyle/>
          <a:p>
            <a:endParaRPr lang="zh-CN" altLang="en-US">
              <a:solidFill>
                <a:srgbClr val="FFB850"/>
              </a:solidFill>
            </a:endParaRPr>
          </a:p>
        </p:txBody>
      </p:sp>
      <p:grpSp>
        <p:nvGrpSpPr>
          <p:cNvPr id="150" name="Group 46"/>
          <p:cNvGrpSpPr>
            <a:grpSpLocks noChangeAspect="1"/>
          </p:cNvGrpSpPr>
          <p:nvPr/>
        </p:nvGrpSpPr>
        <p:grpSpPr bwMode="auto">
          <a:xfrm>
            <a:off x="5436479" y="3608963"/>
            <a:ext cx="466721" cy="288952"/>
            <a:chOff x="3098" y="1701"/>
            <a:chExt cx="1486" cy="920"/>
          </a:xfrm>
          <a:solidFill>
            <a:schemeClr val="bg1"/>
          </a:solidFill>
        </p:grpSpPr>
        <p:sp>
          <p:nvSpPr>
            <p:cNvPr id="151"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4" name="Freeform 57"/>
          <p:cNvSpPr>
            <a:spLocks noEditPoints="1"/>
          </p:cNvSpPr>
          <p:nvPr/>
        </p:nvSpPr>
        <p:spPr bwMode="auto">
          <a:xfrm>
            <a:off x="6714834" y="20050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91440" tIns="45720" rIns="91440" bIns="45720" numCol="1" anchor="t" anchorCtr="0" compatLnSpc="1"/>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1000" fill="hold"/>
                                        <p:tgtEl>
                                          <p:spTgt spid="72"/>
                                        </p:tgtEl>
                                        <p:attrNameLst>
                                          <p:attrName>ppt_w</p:attrName>
                                        </p:attrNameLst>
                                      </p:cBhvr>
                                      <p:tavLst>
                                        <p:tav tm="0">
                                          <p:val>
                                            <p:fltVal val="0"/>
                                          </p:val>
                                        </p:tav>
                                        <p:tav tm="100000">
                                          <p:val>
                                            <p:strVal val="#ppt_w"/>
                                          </p:val>
                                        </p:tav>
                                      </p:tavLst>
                                    </p:anim>
                                    <p:anim calcmode="lin" valueType="num">
                                      <p:cBhvr>
                                        <p:cTn id="8" dur="1000" fill="hold"/>
                                        <p:tgtEl>
                                          <p:spTgt spid="72"/>
                                        </p:tgtEl>
                                        <p:attrNameLst>
                                          <p:attrName>ppt_h</p:attrName>
                                        </p:attrNameLst>
                                      </p:cBhvr>
                                      <p:tavLst>
                                        <p:tav tm="0">
                                          <p:val>
                                            <p:fltVal val="0"/>
                                          </p:val>
                                        </p:tav>
                                        <p:tav tm="100000">
                                          <p:val>
                                            <p:strVal val="#ppt_h"/>
                                          </p:val>
                                        </p:tav>
                                      </p:tavLst>
                                    </p:anim>
                                    <p:animEffect transition="in" filter="fade">
                                      <p:cBhvr>
                                        <p:cTn id="9" dur="1000"/>
                                        <p:tgtEl>
                                          <p:spTgt spid="72"/>
                                        </p:tgtEl>
                                      </p:cBhvr>
                                    </p:animEffect>
                                  </p:childTnLst>
                                </p:cTn>
                              </p:par>
                              <p:par>
                                <p:cTn id="10" presetID="53" presetClass="entr" presetSubtype="16" fill="hold"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1000" fill="hold"/>
                                        <p:tgtEl>
                                          <p:spTgt spid="76"/>
                                        </p:tgtEl>
                                        <p:attrNameLst>
                                          <p:attrName>ppt_w</p:attrName>
                                        </p:attrNameLst>
                                      </p:cBhvr>
                                      <p:tavLst>
                                        <p:tav tm="0">
                                          <p:val>
                                            <p:fltVal val="0"/>
                                          </p:val>
                                        </p:tav>
                                        <p:tav tm="100000">
                                          <p:val>
                                            <p:strVal val="#ppt_w"/>
                                          </p:val>
                                        </p:tav>
                                      </p:tavLst>
                                    </p:anim>
                                    <p:anim calcmode="lin" valueType="num">
                                      <p:cBhvr>
                                        <p:cTn id="13" dur="1000" fill="hold"/>
                                        <p:tgtEl>
                                          <p:spTgt spid="76"/>
                                        </p:tgtEl>
                                        <p:attrNameLst>
                                          <p:attrName>ppt_h</p:attrName>
                                        </p:attrNameLst>
                                      </p:cBhvr>
                                      <p:tavLst>
                                        <p:tav tm="0">
                                          <p:val>
                                            <p:fltVal val="0"/>
                                          </p:val>
                                        </p:tav>
                                        <p:tav tm="100000">
                                          <p:val>
                                            <p:strVal val="#ppt_h"/>
                                          </p:val>
                                        </p:tav>
                                      </p:tavLst>
                                    </p:anim>
                                    <p:animEffect transition="in" filter="fade">
                                      <p:cBhvr>
                                        <p:cTn id="14" dur="1000"/>
                                        <p:tgtEl>
                                          <p:spTgt spid="76"/>
                                        </p:tgtEl>
                                      </p:cBhvr>
                                    </p:animEffect>
                                  </p:childTnLst>
                                </p:cTn>
                              </p:par>
                              <p:par>
                                <p:cTn id="15" presetID="53" presetClass="entr" presetSubtype="16"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1000" fill="hold"/>
                                        <p:tgtEl>
                                          <p:spTgt spid="79"/>
                                        </p:tgtEl>
                                        <p:attrNameLst>
                                          <p:attrName>ppt_w</p:attrName>
                                        </p:attrNameLst>
                                      </p:cBhvr>
                                      <p:tavLst>
                                        <p:tav tm="0">
                                          <p:val>
                                            <p:fltVal val="0"/>
                                          </p:val>
                                        </p:tav>
                                        <p:tav tm="100000">
                                          <p:val>
                                            <p:strVal val="#ppt_w"/>
                                          </p:val>
                                        </p:tav>
                                      </p:tavLst>
                                    </p:anim>
                                    <p:anim calcmode="lin" valueType="num">
                                      <p:cBhvr>
                                        <p:cTn id="18" dur="1000" fill="hold"/>
                                        <p:tgtEl>
                                          <p:spTgt spid="79"/>
                                        </p:tgtEl>
                                        <p:attrNameLst>
                                          <p:attrName>ppt_h</p:attrName>
                                        </p:attrNameLst>
                                      </p:cBhvr>
                                      <p:tavLst>
                                        <p:tav tm="0">
                                          <p:val>
                                            <p:fltVal val="0"/>
                                          </p:val>
                                        </p:tav>
                                        <p:tav tm="100000">
                                          <p:val>
                                            <p:strVal val="#ppt_h"/>
                                          </p:val>
                                        </p:tav>
                                      </p:tavLst>
                                    </p:anim>
                                    <p:animEffect transition="in" filter="fade">
                                      <p:cBhvr>
                                        <p:cTn id="19" dur="1000"/>
                                        <p:tgtEl>
                                          <p:spTgt spid="79"/>
                                        </p:tgtEl>
                                      </p:cBhvr>
                                    </p:animEffect>
                                  </p:childTnLst>
                                </p:cTn>
                              </p:par>
                              <p:par>
                                <p:cTn id="20" presetID="53" presetClass="entr" presetSubtype="16" fill="hold" nodeType="with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p:cTn id="22" dur="1000" fill="hold"/>
                                        <p:tgtEl>
                                          <p:spTgt spid="82"/>
                                        </p:tgtEl>
                                        <p:attrNameLst>
                                          <p:attrName>ppt_w</p:attrName>
                                        </p:attrNameLst>
                                      </p:cBhvr>
                                      <p:tavLst>
                                        <p:tav tm="0">
                                          <p:val>
                                            <p:fltVal val="0"/>
                                          </p:val>
                                        </p:tav>
                                        <p:tav tm="100000">
                                          <p:val>
                                            <p:strVal val="#ppt_w"/>
                                          </p:val>
                                        </p:tav>
                                      </p:tavLst>
                                    </p:anim>
                                    <p:anim calcmode="lin" valueType="num">
                                      <p:cBhvr>
                                        <p:cTn id="23" dur="1000" fill="hold"/>
                                        <p:tgtEl>
                                          <p:spTgt spid="82"/>
                                        </p:tgtEl>
                                        <p:attrNameLst>
                                          <p:attrName>ppt_h</p:attrName>
                                        </p:attrNameLst>
                                      </p:cBhvr>
                                      <p:tavLst>
                                        <p:tav tm="0">
                                          <p:val>
                                            <p:fltVal val="0"/>
                                          </p:val>
                                        </p:tav>
                                        <p:tav tm="100000">
                                          <p:val>
                                            <p:strVal val="#ppt_h"/>
                                          </p:val>
                                        </p:tav>
                                      </p:tavLst>
                                    </p:anim>
                                    <p:animEffect transition="in" filter="fade">
                                      <p:cBhvr>
                                        <p:cTn id="24" dur="1000"/>
                                        <p:tgtEl>
                                          <p:spTgt spid="82"/>
                                        </p:tgtEl>
                                      </p:cBhvr>
                                    </p:animEffect>
                                  </p:childTnLst>
                                </p:cTn>
                              </p:par>
                              <p:par>
                                <p:cTn id="25" presetID="53" presetClass="entr" presetSubtype="16"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1000" fill="hold"/>
                                        <p:tgtEl>
                                          <p:spTgt spid="85"/>
                                        </p:tgtEl>
                                        <p:attrNameLst>
                                          <p:attrName>ppt_w</p:attrName>
                                        </p:attrNameLst>
                                      </p:cBhvr>
                                      <p:tavLst>
                                        <p:tav tm="0">
                                          <p:val>
                                            <p:fltVal val="0"/>
                                          </p:val>
                                        </p:tav>
                                        <p:tav tm="100000">
                                          <p:val>
                                            <p:strVal val="#ppt_w"/>
                                          </p:val>
                                        </p:tav>
                                      </p:tavLst>
                                    </p:anim>
                                    <p:anim calcmode="lin" valueType="num">
                                      <p:cBhvr>
                                        <p:cTn id="28" dur="1000" fill="hold"/>
                                        <p:tgtEl>
                                          <p:spTgt spid="85"/>
                                        </p:tgtEl>
                                        <p:attrNameLst>
                                          <p:attrName>ppt_h</p:attrName>
                                        </p:attrNameLst>
                                      </p:cBhvr>
                                      <p:tavLst>
                                        <p:tav tm="0">
                                          <p:val>
                                            <p:fltVal val="0"/>
                                          </p:val>
                                        </p:tav>
                                        <p:tav tm="100000">
                                          <p:val>
                                            <p:strVal val="#ppt_h"/>
                                          </p:val>
                                        </p:tav>
                                      </p:tavLst>
                                    </p:anim>
                                    <p:animEffect transition="in" filter="fade">
                                      <p:cBhvr>
                                        <p:cTn id="29" dur="1000"/>
                                        <p:tgtEl>
                                          <p:spTgt spid="85"/>
                                        </p:tgtEl>
                                      </p:cBhvr>
                                    </p:animEffect>
                                  </p:childTnLst>
                                </p:cTn>
                              </p:par>
                              <p:par>
                                <p:cTn id="30" presetID="53" presetClass="entr" presetSubtype="16" fill="hold" nodeType="with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p:cTn id="32" dur="1000" fill="hold"/>
                                        <p:tgtEl>
                                          <p:spTgt spid="88"/>
                                        </p:tgtEl>
                                        <p:attrNameLst>
                                          <p:attrName>ppt_w</p:attrName>
                                        </p:attrNameLst>
                                      </p:cBhvr>
                                      <p:tavLst>
                                        <p:tav tm="0">
                                          <p:val>
                                            <p:fltVal val="0"/>
                                          </p:val>
                                        </p:tav>
                                        <p:tav tm="100000">
                                          <p:val>
                                            <p:strVal val="#ppt_w"/>
                                          </p:val>
                                        </p:tav>
                                      </p:tavLst>
                                    </p:anim>
                                    <p:anim calcmode="lin" valueType="num">
                                      <p:cBhvr>
                                        <p:cTn id="33" dur="1000" fill="hold"/>
                                        <p:tgtEl>
                                          <p:spTgt spid="88"/>
                                        </p:tgtEl>
                                        <p:attrNameLst>
                                          <p:attrName>ppt_h</p:attrName>
                                        </p:attrNameLst>
                                      </p:cBhvr>
                                      <p:tavLst>
                                        <p:tav tm="0">
                                          <p:val>
                                            <p:fltVal val="0"/>
                                          </p:val>
                                        </p:tav>
                                        <p:tav tm="100000">
                                          <p:val>
                                            <p:strVal val="#ppt_h"/>
                                          </p:val>
                                        </p:tav>
                                      </p:tavLst>
                                    </p:anim>
                                    <p:animEffect transition="in" filter="fade">
                                      <p:cBhvr>
                                        <p:cTn id="34" dur="1000"/>
                                        <p:tgtEl>
                                          <p:spTgt spid="88"/>
                                        </p:tgtEl>
                                      </p:cBhvr>
                                    </p:animEffect>
                                  </p:childTnLst>
                                </p:cTn>
                              </p:par>
                              <p:par>
                                <p:cTn id="35" presetID="53" presetClass="entr" presetSubtype="16"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1000" fill="hold"/>
                                        <p:tgtEl>
                                          <p:spTgt spid="91"/>
                                        </p:tgtEl>
                                        <p:attrNameLst>
                                          <p:attrName>ppt_w</p:attrName>
                                        </p:attrNameLst>
                                      </p:cBhvr>
                                      <p:tavLst>
                                        <p:tav tm="0">
                                          <p:val>
                                            <p:fltVal val="0"/>
                                          </p:val>
                                        </p:tav>
                                        <p:tav tm="100000">
                                          <p:val>
                                            <p:strVal val="#ppt_w"/>
                                          </p:val>
                                        </p:tav>
                                      </p:tavLst>
                                    </p:anim>
                                    <p:anim calcmode="lin" valueType="num">
                                      <p:cBhvr>
                                        <p:cTn id="38" dur="1000" fill="hold"/>
                                        <p:tgtEl>
                                          <p:spTgt spid="91"/>
                                        </p:tgtEl>
                                        <p:attrNameLst>
                                          <p:attrName>ppt_h</p:attrName>
                                        </p:attrNameLst>
                                      </p:cBhvr>
                                      <p:tavLst>
                                        <p:tav tm="0">
                                          <p:val>
                                            <p:fltVal val="0"/>
                                          </p:val>
                                        </p:tav>
                                        <p:tav tm="100000">
                                          <p:val>
                                            <p:strVal val="#ppt_h"/>
                                          </p:val>
                                        </p:tav>
                                      </p:tavLst>
                                    </p:anim>
                                    <p:animEffect transition="in" filter="fade">
                                      <p:cBhvr>
                                        <p:cTn id="39" dur="1000"/>
                                        <p:tgtEl>
                                          <p:spTgt spid="91"/>
                                        </p:tgtEl>
                                      </p:cBhvr>
                                    </p:animEffect>
                                  </p:childTnLst>
                                </p:cTn>
                              </p:par>
                              <p:par>
                                <p:cTn id="40" presetID="53" presetClass="entr" presetSubtype="16" fill="hold" nodeType="withEffect">
                                  <p:stCondLst>
                                    <p:cond delay="0"/>
                                  </p:stCondLst>
                                  <p:childTnLst>
                                    <p:set>
                                      <p:cBhvr>
                                        <p:cTn id="41" dur="1" fill="hold">
                                          <p:stCondLst>
                                            <p:cond delay="0"/>
                                          </p:stCondLst>
                                        </p:cTn>
                                        <p:tgtEl>
                                          <p:spTgt spid="94"/>
                                        </p:tgtEl>
                                        <p:attrNameLst>
                                          <p:attrName>style.visibility</p:attrName>
                                        </p:attrNameLst>
                                      </p:cBhvr>
                                      <p:to>
                                        <p:strVal val="visible"/>
                                      </p:to>
                                    </p:set>
                                    <p:anim calcmode="lin" valueType="num">
                                      <p:cBhvr>
                                        <p:cTn id="42" dur="1000" fill="hold"/>
                                        <p:tgtEl>
                                          <p:spTgt spid="94"/>
                                        </p:tgtEl>
                                        <p:attrNameLst>
                                          <p:attrName>ppt_w</p:attrName>
                                        </p:attrNameLst>
                                      </p:cBhvr>
                                      <p:tavLst>
                                        <p:tav tm="0">
                                          <p:val>
                                            <p:fltVal val="0"/>
                                          </p:val>
                                        </p:tav>
                                        <p:tav tm="100000">
                                          <p:val>
                                            <p:strVal val="#ppt_w"/>
                                          </p:val>
                                        </p:tav>
                                      </p:tavLst>
                                    </p:anim>
                                    <p:anim calcmode="lin" valueType="num">
                                      <p:cBhvr>
                                        <p:cTn id="43" dur="1000" fill="hold"/>
                                        <p:tgtEl>
                                          <p:spTgt spid="94"/>
                                        </p:tgtEl>
                                        <p:attrNameLst>
                                          <p:attrName>ppt_h</p:attrName>
                                        </p:attrNameLst>
                                      </p:cBhvr>
                                      <p:tavLst>
                                        <p:tav tm="0">
                                          <p:val>
                                            <p:fltVal val="0"/>
                                          </p:val>
                                        </p:tav>
                                        <p:tav tm="100000">
                                          <p:val>
                                            <p:strVal val="#ppt_h"/>
                                          </p:val>
                                        </p:tav>
                                      </p:tavLst>
                                    </p:anim>
                                    <p:animEffect transition="in" filter="fade">
                                      <p:cBhvr>
                                        <p:cTn id="44" dur="1000"/>
                                        <p:tgtEl>
                                          <p:spTgt spid="94"/>
                                        </p:tgtEl>
                                      </p:cBhvr>
                                    </p:animEffect>
                                  </p:childTnLst>
                                </p:cTn>
                              </p:par>
                              <p:par>
                                <p:cTn id="45" presetID="53" presetClass="entr" presetSubtype="16" fill="hold" nodeType="withEffect">
                                  <p:stCondLst>
                                    <p:cond delay="0"/>
                                  </p:stCondLst>
                                  <p:childTnLst>
                                    <p:set>
                                      <p:cBhvr>
                                        <p:cTn id="46" dur="1" fill="hold">
                                          <p:stCondLst>
                                            <p:cond delay="0"/>
                                          </p:stCondLst>
                                        </p:cTn>
                                        <p:tgtEl>
                                          <p:spTgt spid="97"/>
                                        </p:tgtEl>
                                        <p:attrNameLst>
                                          <p:attrName>style.visibility</p:attrName>
                                        </p:attrNameLst>
                                      </p:cBhvr>
                                      <p:to>
                                        <p:strVal val="visible"/>
                                      </p:to>
                                    </p:set>
                                    <p:anim calcmode="lin" valueType="num">
                                      <p:cBhvr>
                                        <p:cTn id="47" dur="1000" fill="hold"/>
                                        <p:tgtEl>
                                          <p:spTgt spid="97"/>
                                        </p:tgtEl>
                                        <p:attrNameLst>
                                          <p:attrName>ppt_w</p:attrName>
                                        </p:attrNameLst>
                                      </p:cBhvr>
                                      <p:tavLst>
                                        <p:tav tm="0">
                                          <p:val>
                                            <p:fltVal val="0"/>
                                          </p:val>
                                        </p:tav>
                                        <p:tav tm="100000">
                                          <p:val>
                                            <p:strVal val="#ppt_w"/>
                                          </p:val>
                                        </p:tav>
                                      </p:tavLst>
                                    </p:anim>
                                    <p:anim calcmode="lin" valueType="num">
                                      <p:cBhvr>
                                        <p:cTn id="48" dur="1000" fill="hold"/>
                                        <p:tgtEl>
                                          <p:spTgt spid="97"/>
                                        </p:tgtEl>
                                        <p:attrNameLst>
                                          <p:attrName>ppt_h</p:attrName>
                                        </p:attrNameLst>
                                      </p:cBhvr>
                                      <p:tavLst>
                                        <p:tav tm="0">
                                          <p:val>
                                            <p:fltVal val="0"/>
                                          </p:val>
                                        </p:tav>
                                        <p:tav tm="100000">
                                          <p:val>
                                            <p:strVal val="#ppt_h"/>
                                          </p:val>
                                        </p:tav>
                                      </p:tavLst>
                                    </p:anim>
                                    <p:animEffect transition="in" filter="fade">
                                      <p:cBhvr>
                                        <p:cTn id="49" dur="1000"/>
                                        <p:tgtEl>
                                          <p:spTgt spid="9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0"/>
                                        </p:tgtEl>
                                        <p:attrNameLst>
                                          <p:attrName>style.visibility</p:attrName>
                                        </p:attrNameLst>
                                      </p:cBhvr>
                                      <p:to>
                                        <p:strVal val="visible"/>
                                      </p:to>
                                    </p:set>
                                    <p:anim calcmode="lin" valueType="num">
                                      <p:cBhvr>
                                        <p:cTn id="52" dur="1000" fill="hold"/>
                                        <p:tgtEl>
                                          <p:spTgt spid="100"/>
                                        </p:tgtEl>
                                        <p:attrNameLst>
                                          <p:attrName>ppt_w</p:attrName>
                                        </p:attrNameLst>
                                      </p:cBhvr>
                                      <p:tavLst>
                                        <p:tav tm="0">
                                          <p:val>
                                            <p:fltVal val="0"/>
                                          </p:val>
                                        </p:tav>
                                        <p:tav tm="100000">
                                          <p:val>
                                            <p:strVal val="#ppt_w"/>
                                          </p:val>
                                        </p:tav>
                                      </p:tavLst>
                                    </p:anim>
                                    <p:anim calcmode="lin" valueType="num">
                                      <p:cBhvr>
                                        <p:cTn id="53" dur="1000" fill="hold"/>
                                        <p:tgtEl>
                                          <p:spTgt spid="100"/>
                                        </p:tgtEl>
                                        <p:attrNameLst>
                                          <p:attrName>ppt_h</p:attrName>
                                        </p:attrNameLst>
                                      </p:cBhvr>
                                      <p:tavLst>
                                        <p:tav tm="0">
                                          <p:val>
                                            <p:fltVal val="0"/>
                                          </p:val>
                                        </p:tav>
                                        <p:tav tm="100000">
                                          <p:val>
                                            <p:strVal val="#ppt_h"/>
                                          </p:val>
                                        </p:tav>
                                      </p:tavLst>
                                    </p:anim>
                                    <p:animEffect transition="in" filter="fade">
                                      <p:cBhvr>
                                        <p:cTn id="54" dur="1000"/>
                                        <p:tgtEl>
                                          <p:spTgt spid="10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1000" fill="hold"/>
                                        <p:tgtEl>
                                          <p:spTgt spid="101"/>
                                        </p:tgtEl>
                                        <p:attrNameLst>
                                          <p:attrName>ppt_w</p:attrName>
                                        </p:attrNameLst>
                                      </p:cBhvr>
                                      <p:tavLst>
                                        <p:tav tm="0">
                                          <p:val>
                                            <p:fltVal val="0"/>
                                          </p:val>
                                        </p:tav>
                                        <p:tav tm="100000">
                                          <p:val>
                                            <p:strVal val="#ppt_w"/>
                                          </p:val>
                                        </p:tav>
                                      </p:tavLst>
                                    </p:anim>
                                    <p:anim calcmode="lin" valueType="num">
                                      <p:cBhvr>
                                        <p:cTn id="58" dur="1000" fill="hold"/>
                                        <p:tgtEl>
                                          <p:spTgt spid="101"/>
                                        </p:tgtEl>
                                        <p:attrNameLst>
                                          <p:attrName>ppt_h</p:attrName>
                                        </p:attrNameLst>
                                      </p:cBhvr>
                                      <p:tavLst>
                                        <p:tav tm="0">
                                          <p:val>
                                            <p:fltVal val="0"/>
                                          </p:val>
                                        </p:tav>
                                        <p:tav tm="100000">
                                          <p:val>
                                            <p:strVal val="#ppt_h"/>
                                          </p:val>
                                        </p:tav>
                                      </p:tavLst>
                                    </p:anim>
                                    <p:animEffect transition="in" filter="fade">
                                      <p:cBhvr>
                                        <p:cTn id="59" dur="1000"/>
                                        <p:tgtEl>
                                          <p:spTgt spid="10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1000" fill="hold"/>
                                        <p:tgtEl>
                                          <p:spTgt spid="102"/>
                                        </p:tgtEl>
                                        <p:attrNameLst>
                                          <p:attrName>ppt_w</p:attrName>
                                        </p:attrNameLst>
                                      </p:cBhvr>
                                      <p:tavLst>
                                        <p:tav tm="0">
                                          <p:val>
                                            <p:fltVal val="0"/>
                                          </p:val>
                                        </p:tav>
                                        <p:tav tm="100000">
                                          <p:val>
                                            <p:strVal val="#ppt_w"/>
                                          </p:val>
                                        </p:tav>
                                      </p:tavLst>
                                    </p:anim>
                                    <p:anim calcmode="lin" valueType="num">
                                      <p:cBhvr>
                                        <p:cTn id="63" dur="1000" fill="hold"/>
                                        <p:tgtEl>
                                          <p:spTgt spid="102"/>
                                        </p:tgtEl>
                                        <p:attrNameLst>
                                          <p:attrName>ppt_h</p:attrName>
                                        </p:attrNameLst>
                                      </p:cBhvr>
                                      <p:tavLst>
                                        <p:tav tm="0">
                                          <p:val>
                                            <p:fltVal val="0"/>
                                          </p:val>
                                        </p:tav>
                                        <p:tav tm="100000">
                                          <p:val>
                                            <p:strVal val="#ppt_h"/>
                                          </p:val>
                                        </p:tav>
                                      </p:tavLst>
                                    </p:anim>
                                    <p:animEffect transition="in" filter="fade">
                                      <p:cBhvr>
                                        <p:cTn id="64" dur="1000"/>
                                        <p:tgtEl>
                                          <p:spTgt spid="10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p:cTn id="67" dur="1000" fill="hold"/>
                                        <p:tgtEl>
                                          <p:spTgt spid="103"/>
                                        </p:tgtEl>
                                        <p:attrNameLst>
                                          <p:attrName>ppt_w</p:attrName>
                                        </p:attrNameLst>
                                      </p:cBhvr>
                                      <p:tavLst>
                                        <p:tav tm="0">
                                          <p:val>
                                            <p:fltVal val="0"/>
                                          </p:val>
                                        </p:tav>
                                        <p:tav tm="100000">
                                          <p:val>
                                            <p:strVal val="#ppt_w"/>
                                          </p:val>
                                        </p:tav>
                                      </p:tavLst>
                                    </p:anim>
                                    <p:anim calcmode="lin" valueType="num">
                                      <p:cBhvr>
                                        <p:cTn id="68" dur="1000" fill="hold"/>
                                        <p:tgtEl>
                                          <p:spTgt spid="103"/>
                                        </p:tgtEl>
                                        <p:attrNameLst>
                                          <p:attrName>ppt_h</p:attrName>
                                        </p:attrNameLst>
                                      </p:cBhvr>
                                      <p:tavLst>
                                        <p:tav tm="0">
                                          <p:val>
                                            <p:fltVal val="0"/>
                                          </p:val>
                                        </p:tav>
                                        <p:tav tm="100000">
                                          <p:val>
                                            <p:strVal val="#ppt_h"/>
                                          </p:val>
                                        </p:tav>
                                      </p:tavLst>
                                    </p:anim>
                                    <p:animEffect transition="in" filter="fade">
                                      <p:cBhvr>
                                        <p:cTn id="69" dur="1000"/>
                                        <p:tgtEl>
                                          <p:spTgt spid="103"/>
                                        </p:tgtEl>
                                      </p:cBhvr>
                                    </p:animEffect>
                                  </p:childTnLst>
                                </p:cTn>
                              </p:par>
                              <p:par>
                                <p:cTn id="70" presetID="53" presetClass="entr" presetSubtype="16" fill="hold" nodeType="withEffect">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cBhvr>
                                        <p:cTn id="72" dur="1000" fill="hold"/>
                                        <p:tgtEl>
                                          <p:spTgt spid="104"/>
                                        </p:tgtEl>
                                        <p:attrNameLst>
                                          <p:attrName>ppt_w</p:attrName>
                                        </p:attrNameLst>
                                      </p:cBhvr>
                                      <p:tavLst>
                                        <p:tav tm="0">
                                          <p:val>
                                            <p:fltVal val="0"/>
                                          </p:val>
                                        </p:tav>
                                        <p:tav tm="100000">
                                          <p:val>
                                            <p:strVal val="#ppt_w"/>
                                          </p:val>
                                        </p:tav>
                                      </p:tavLst>
                                    </p:anim>
                                    <p:anim calcmode="lin" valueType="num">
                                      <p:cBhvr>
                                        <p:cTn id="73" dur="1000" fill="hold"/>
                                        <p:tgtEl>
                                          <p:spTgt spid="104"/>
                                        </p:tgtEl>
                                        <p:attrNameLst>
                                          <p:attrName>ppt_h</p:attrName>
                                        </p:attrNameLst>
                                      </p:cBhvr>
                                      <p:tavLst>
                                        <p:tav tm="0">
                                          <p:val>
                                            <p:fltVal val="0"/>
                                          </p:val>
                                        </p:tav>
                                        <p:tav tm="100000">
                                          <p:val>
                                            <p:strVal val="#ppt_h"/>
                                          </p:val>
                                        </p:tav>
                                      </p:tavLst>
                                    </p:anim>
                                    <p:animEffect transition="in" filter="fade">
                                      <p:cBhvr>
                                        <p:cTn id="74" dur="1000"/>
                                        <p:tgtEl>
                                          <p:spTgt spid="10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anim calcmode="lin" valueType="num">
                                      <p:cBhvr>
                                        <p:cTn id="77" dur="1000" fill="hold"/>
                                        <p:tgtEl>
                                          <p:spTgt spid="107"/>
                                        </p:tgtEl>
                                        <p:attrNameLst>
                                          <p:attrName>ppt_w</p:attrName>
                                        </p:attrNameLst>
                                      </p:cBhvr>
                                      <p:tavLst>
                                        <p:tav tm="0">
                                          <p:val>
                                            <p:fltVal val="0"/>
                                          </p:val>
                                        </p:tav>
                                        <p:tav tm="100000">
                                          <p:val>
                                            <p:strVal val="#ppt_w"/>
                                          </p:val>
                                        </p:tav>
                                      </p:tavLst>
                                    </p:anim>
                                    <p:anim calcmode="lin" valueType="num">
                                      <p:cBhvr>
                                        <p:cTn id="78" dur="1000" fill="hold"/>
                                        <p:tgtEl>
                                          <p:spTgt spid="107"/>
                                        </p:tgtEl>
                                        <p:attrNameLst>
                                          <p:attrName>ppt_h</p:attrName>
                                        </p:attrNameLst>
                                      </p:cBhvr>
                                      <p:tavLst>
                                        <p:tav tm="0">
                                          <p:val>
                                            <p:fltVal val="0"/>
                                          </p:val>
                                        </p:tav>
                                        <p:tav tm="100000">
                                          <p:val>
                                            <p:strVal val="#ppt_h"/>
                                          </p:val>
                                        </p:tav>
                                      </p:tavLst>
                                    </p:anim>
                                    <p:animEffect transition="in" filter="fade">
                                      <p:cBhvr>
                                        <p:cTn id="79" dur="1000"/>
                                        <p:tgtEl>
                                          <p:spTgt spid="107"/>
                                        </p:tgtEl>
                                      </p:cBhvr>
                                    </p:animEffect>
                                  </p:childTnLst>
                                </p:cTn>
                              </p:par>
                              <p:par>
                                <p:cTn id="80" presetID="53" presetClass="entr" presetSubtype="16" fill="hold" nodeType="withEffect">
                                  <p:stCondLst>
                                    <p:cond delay="0"/>
                                  </p:stCondLst>
                                  <p:childTnLst>
                                    <p:set>
                                      <p:cBhvr>
                                        <p:cTn id="81" dur="1" fill="hold">
                                          <p:stCondLst>
                                            <p:cond delay="0"/>
                                          </p:stCondLst>
                                        </p:cTn>
                                        <p:tgtEl>
                                          <p:spTgt spid="108"/>
                                        </p:tgtEl>
                                        <p:attrNameLst>
                                          <p:attrName>style.visibility</p:attrName>
                                        </p:attrNameLst>
                                      </p:cBhvr>
                                      <p:to>
                                        <p:strVal val="visible"/>
                                      </p:to>
                                    </p:set>
                                    <p:anim calcmode="lin" valueType="num">
                                      <p:cBhvr>
                                        <p:cTn id="82" dur="1000" fill="hold"/>
                                        <p:tgtEl>
                                          <p:spTgt spid="108"/>
                                        </p:tgtEl>
                                        <p:attrNameLst>
                                          <p:attrName>ppt_w</p:attrName>
                                        </p:attrNameLst>
                                      </p:cBhvr>
                                      <p:tavLst>
                                        <p:tav tm="0">
                                          <p:val>
                                            <p:fltVal val="0"/>
                                          </p:val>
                                        </p:tav>
                                        <p:tav tm="100000">
                                          <p:val>
                                            <p:strVal val="#ppt_w"/>
                                          </p:val>
                                        </p:tav>
                                      </p:tavLst>
                                    </p:anim>
                                    <p:anim calcmode="lin" valueType="num">
                                      <p:cBhvr>
                                        <p:cTn id="83" dur="1000" fill="hold"/>
                                        <p:tgtEl>
                                          <p:spTgt spid="108"/>
                                        </p:tgtEl>
                                        <p:attrNameLst>
                                          <p:attrName>ppt_h</p:attrName>
                                        </p:attrNameLst>
                                      </p:cBhvr>
                                      <p:tavLst>
                                        <p:tav tm="0">
                                          <p:val>
                                            <p:fltVal val="0"/>
                                          </p:val>
                                        </p:tav>
                                        <p:tav tm="100000">
                                          <p:val>
                                            <p:strVal val="#ppt_h"/>
                                          </p:val>
                                        </p:tav>
                                      </p:tavLst>
                                    </p:anim>
                                    <p:animEffect transition="in" filter="fade">
                                      <p:cBhvr>
                                        <p:cTn id="84" dur="1000"/>
                                        <p:tgtEl>
                                          <p:spTgt spid="10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p:cTn id="87" dur="1000" fill="hold"/>
                                        <p:tgtEl>
                                          <p:spTgt spid="111"/>
                                        </p:tgtEl>
                                        <p:attrNameLst>
                                          <p:attrName>ppt_w</p:attrName>
                                        </p:attrNameLst>
                                      </p:cBhvr>
                                      <p:tavLst>
                                        <p:tav tm="0">
                                          <p:val>
                                            <p:fltVal val="0"/>
                                          </p:val>
                                        </p:tav>
                                        <p:tav tm="100000">
                                          <p:val>
                                            <p:strVal val="#ppt_w"/>
                                          </p:val>
                                        </p:tav>
                                      </p:tavLst>
                                    </p:anim>
                                    <p:anim calcmode="lin" valueType="num">
                                      <p:cBhvr>
                                        <p:cTn id="88" dur="1000" fill="hold"/>
                                        <p:tgtEl>
                                          <p:spTgt spid="111"/>
                                        </p:tgtEl>
                                        <p:attrNameLst>
                                          <p:attrName>ppt_h</p:attrName>
                                        </p:attrNameLst>
                                      </p:cBhvr>
                                      <p:tavLst>
                                        <p:tav tm="0">
                                          <p:val>
                                            <p:fltVal val="0"/>
                                          </p:val>
                                        </p:tav>
                                        <p:tav tm="100000">
                                          <p:val>
                                            <p:strVal val="#ppt_h"/>
                                          </p:val>
                                        </p:tav>
                                      </p:tavLst>
                                    </p:anim>
                                    <p:animEffect transition="in" filter="fade">
                                      <p:cBhvr>
                                        <p:cTn id="89" dur="1000"/>
                                        <p:tgtEl>
                                          <p:spTgt spid="111"/>
                                        </p:tgtEl>
                                      </p:cBhvr>
                                    </p:animEffect>
                                  </p:childTnLst>
                                </p:cTn>
                              </p:par>
                              <p:par>
                                <p:cTn id="90" presetID="53" presetClass="entr" presetSubtype="16" fill="hold" nodeType="withEffect">
                                  <p:stCondLst>
                                    <p:cond delay="0"/>
                                  </p:stCondLst>
                                  <p:childTnLst>
                                    <p:set>
                                      <p:cBhvr>
                                        <p:cTn id="91" dur="1" fill="hold">
                                          <p:stCondLst>
                                            <p:cond delay="0"/>
                                          </p:stCondLst>
                                        </p:cTn>
                                        <p:tgtEl>
                                          <p:spTgt spid="112"/>
                                        </p:tgtEl>
                                        <p:attrNameLst>
                                          <p:attrName>style.visibility</p:attrName>
                                        </p:attrNameLst>
                                      </p:cBhvr>
                                      <p:to>
                                        <p:strVal val="visible"/>
                                      </p:to>
                                    </p:set>
                                    <p:anim calcmode="lin" valueType="num">
                                      <p:cBhvr>
                                        <p:cTn id="92" dur="1000" fill="hold"/>
                                        <p:tgtEl>
                                          <p:spTgt spid="112"/>
                                        </p:tgtEl>
                                        <p:attrNameLst>
                                          <p:attrName>ppt_w</p:attrName>
                                        </p:attrNameLst>
                                      </p:cBhvr>
                                      <p:tavLst>
                                        <p:tav tm="0">
                                          <p:val>
                                            <p:fltVal val="0"/>
                                          </p:val>
                                        </p:tav>
                                        <p:tav tm="100000">
                                          <p:val>
                                            <p:strVal val="#ppt_w"/>
                                          </p:val>
                                        </p:tav>
                                      </p:tavLst>
                                    </p:anim>
                                    <p:anim calcmode="lin" valueType="num">
                                      <p:cBhvr>
                                        <p:cTn id="93" dur="1000" fill="hold"/>
                                        <p:tgtEl>
                                          <p:spTgt spid="112"/>
                                        </p:tgtEl>
                                        <p:attrNameLst>
                                          <p:attrName>ppt_h</p:attrName>
                                        </p:attrNameLst>
                                      </p:cBhvr>
                                      <p:tavLst>
                                        <p:tav tm="0">
                                          <p:val>
                                            <p:fltVal val="0"/>
                                          </p:val>
                                        </p:tav>
                                        <p:tav tm="100000">
                                          <p:val>
                                            <p:strVal val="#ppt_h"/>
                                          </p:val>
                                        </p:tav>
                                      </p:tavLst>
                                    </p:anim>
                                    <p:animEffect transition="in" filter="fade">
                                      <p:cBhvr>
                                        <p:cTn id="94" dur="1000"/>
                                        <p:tgtEl>
                                          <p:spTgt spid="11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1000" fill="hold"/>
                                        <p:tgtEl>
                                          <p:spTgt spid="115"/>
                                        </p:tgtEl>
                                        <p:attrNameLst>
                                          <p:attrName>ppt_w</p:attrName>
                                        </p:attrNameLst>
                                      </p:cBhvr>
                                      <p:tavLst>
                                        <p:tav tm="0">
                                          <p:val>
                                            <p:fltVal val="0"/>
                                          </p:val>
                                        </p:tav>
                                        <p:tav tm="100000">
                                          <p:val>
                                            <p:strVal val="#ppt_w"/>
                                          </p:val>
                                        </p:tav>
                                      </p:tavLst>
                                    </p:anim>
                                    <p:anim calcmode="lin" valueType="num">
                                      <p:cBhvr>
                                        <p:cTn id="98" dur="1000" fill="hold"/>
                                        <p:tgtEl>
                                          <p:spTgt spid="115"/>
                                        </p:tgtEl>
                                        <p:attrNameLst>
                                          <p:attrName>ppt_h</p:attrName>
                                        </p:attrNameLst>
                                      </p:cBhvr>
                                      <p:tavLst>
                                        <p:tav tm="0">
                                          <p:val>
                                            <p:fltVal val="0"/>
                                          </p:val>
                                        </p:tav>
                                        <p:tav tm="100000">
                                          <p:val>
                                            <p:strVal val="#ppt_h"/>
                                          </p:val>
                                        </p:tav>
                                      </p:tavLst>
                                    </p:anim>
                                    <p:animEffect transition="in" filter="fade">
                                      <p:cBhvr>
                                        <p:cTn id="99" dur="1000"/>
                                        <p:tgtEl>
                                          <p:spTgt spid="115"/>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6"/>
                                        </p:tgtEl>
                                        <p:attrNameLst>
                                          <p:attrName>style.visibility</p:attrName>
                                        </p:attrNameLst>
                                      </p:cBhvr>
                                      <p:to>
                                        <p:strVal val="visible"/>
                                      </p:to>
                                    </p:set>
                                    <p:anim calcmode="lin" valueType="num">
                                      <p:cBhvr>
                                        <p:cTn id="102" dur="1000" fill="hold"/>
                                        <p:tgtEl>
                                          <p:spTgt spid="116"/>
                                        </p:tgtEl>
                                        <p:attrNameLst>
                                          <p:attrName>ppt_w</p:attrName>
                                        </p:attrNameLst>
                                      </p:cBhvr>
                                      <p:tavLst>
                                        <p:tav tm="0">
                                          <p:val>
                                            <p:fltVal val="0"/>
                                          </p:val>
                                        </p:tav>
                                        <p:tav tm="100000">
                                          <p:val>
                                            <p:strVal val="#ppt_w"/>
                                          </p:val>
                                        </p:tav>
                                      </p:tavLst>
                                    </p:anim>
                                    <p:anim calcmode="lin" valueType="num">
                                      <p:cBhvr>
                                        <p:cTn id="103" dur="1000" fill="hold"/>
                                        <p:tgtEl>
                                          <p:spTgt spid="116"/>
                                        </p:tgtEl>
                                        <p:attrNameLst>
                                          <p:attrName>ppt_h</p:attrName>
                                        </p:attrNameLst>
                                      </p:cBhvr>
                                      <p:tavLst>
                                        <p:tav tm="0">
                                          <p:val>
                                            <p:fltVal val="0"/>
                                          </p:val>
                                        </p:tav>
                                        <p:tav tm="100000">
                                          <p:val>
                                            <p:strVal val="#ppt_h"/>
                                          </p:val>
                                        </p:tav>
                                      </p:tavLst>
                                    </p:anim>
                                    <p:animEffect transition="in" filter="fade">
                                      <p:cBhvr>
                                        <p:cTn id="104" dur="1000"/>
                                        <p:tgtEl>
                                          <p:spTgt spid="11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19"/>
                                        </p:tgtEl>
                                        <p:attrNameLst>
                                          <p:attrName>style.visibility</p:attrName>
                                        </p:attrNameLst>
                                      </p:cBhvr>
                                      <p:to>
                                        <p:strVal val="visible"/>
                                      </p:to>
                                    </p:set>
                                    <p:anim calcmode="lin" valueType="num">
                                      <p:cBhvr>
                                        <p:cTn id="107" dur="1000" fill="hold"/>
                                        <p:tgtEl>
                                          <p:spTgt spid="119"/>
                                        </p:tgtEl>
                                        <p:attrNameLst>
                                          <p:attrName>ppt_w</p:attrName>
                                        </p:attrNameLst>
                                      </p:cBhvr>
                                      <p:tavLst>
                                        <p:tav tm="0">
                                          <p:val>
                                            <p:fltVal val="0"/>
                                          </p:val>
                                        </p:tav>
                                        <p:tav tm="100000">
                                          <p:val>
                                            <p:strVal val="#ppt_w"/>
                                          </p:val>
                                        </p:tav>
                                      </p:tavLst>
                                    </p:anim>
                                    <p:anim calcmode="lin" valueType="num">
                                      <p:cBhvr>
                                        <p:cTn id="108" dur="1000" fill="hold"/>
                                        <p:tgtEl>
                                          <p:spTgt spid="119"/>
                                        </p:tgtEl>
                                        <p:attrNameLst>
                                          <p:attrName>ppt_h</p:attrName>
                                        </p:attrNameLst>
                                      </p:cBhvr>
                                      <p:tavLst>
                                        <p:tav tm="0">
                                          <p:val>
                                            <p:fltVal val="0"/>
                                          </p:val>
                                        </p:tav>
                                        <p:tav tm="100000">
                                          <p:val>
                                            <p:strVal val="#ppt_h"/>
                                          </p:val>
                                        </p:tav>
                                      </p:tavLst>
                                    </p:anim>
                                    <p:animEffect transition="in" filter="fade">
                                      <p:cBhvr>
                                        <p:cTn id="109" dur="1000"/>
                                        <p:tgtEl>
                                          <p:spTgt spid="119"/>
                                        </p:tgtEl>
                                      </p:cBhvr>
                                    </p:animEffect>
                                  </p:childTnLst>
                                </p:cTn>
                              </p:par>
                              <p:par>
                                <p:cTn id="110" presetID="53" presetClass="entr" presetSubtype="16" fill="hold" nodeType="withEffect">
                                  <p:stCondLst>
                                    <p:cond delay="0"/>
                                  </p:stCondLst>
                                  <p:childTnLst>
                                    <p:set>
                                      <p:cBhvr>
                                        <p:cTn id="111" dur="1" fill="hold">
                                          <p:stCondLst>
                                            <p:cond delay="0"/>
                                          </p:stCondLst>
                                        </p:cTn>
                                        <p:tgtEl>
                                          <p:spTgt spid="120"/>
                                        </p:tgtEl>
                                        <p:attrNameLst>
                                          <p:attrName>style.visibility</p:attrName>
                                        </p:attrNameLst>
                                      </p:cBhvr>
                                      <p:to>
                                        <p:strVal val="visible"/>
                                      </p:to>
                                    </p:set>
                                    <p:anim calcmode="lin" valueType="num">
                                      <p:cBhvr>
                                        <p:cTn id="112" dur="1000" fill="hold"/>
                                        <p:tgtEl>
                                          <p:spTgt spid="120"/>
                                        </p:tgtEl>
                                        <p:attrNameLst>
                                          <p:attrName>ppt_w</p:attrName>
                                        </p:attrNameLst>
                                      </p:cBhvr>
                                      <p:tavLst>
                                        <p:tav tm="0">
                                          <p:val>
                                            <p:fltVal val="0"/>
                                          </p:val>
                                        </p:tav>
                                        <p:tav tm="100000">
                                          <p:val>
                                            <p:strVal val="#ppt_w"/>
                                          </p:val>
                                        </p:tav>
                                      </p:tavLst>
                                    </p:anim>
                                    <p:anim calcmode="lin" valueType="num">
                                      <p:cBhvr>
                                        <p:cTn id="113" dur="1000" fill="hold"/>
                                        <p:tgtEl>
                                          <p:spTgt spid="120"/>
                                        </p:tgtEl>
                                        <p:attrNameLst>
                                          <p:attrName>ppt_h</p:attrName>
                                        </p:attrNameLst>
                                      </p:cBhvr>
                                      <p:tavLst>
                                        <p:tav tm="0">
                                          <p:val>
                                            <p:fltVal val="0"/>
                                          </p:val>
                                        </p:tav>
                                        <p:tav tm="100000">
                                          <p:val>
                                            <p:strVal val="#ppt_h"/>
                                          </p:val>
                                        </p:tav>
                                      </p:tavLst>
                                    </p:anim>
                                    <p:animEffect transition="in" filter="fade">
                                      <p:cBhvr>
                                        <p:cTn id="114" dur="1000"/>
                                        <p:tgtEl>
                                          <p:spTgt spid="120"/>
                                        </p:tgtEl>
                                      </p:cBhvr>
                                    </p:animEffect>
                                  </p:childTnLst>
                                </p:cTn>
                              </p:par>
                              <p:par>
                                <p:cTn id="115" presetID="53" presetClass="entr" presetSubtype="16" fill="hold" nodeType="withEffect">
                                  <p:stCondLst>
                                    <p:cond delay="0"/>
                                  </p:stCondLst>
                                  <p:childTnLst>
                                    <p:set>
                                      <p:cBhvr>
                                        <p:cTn id="116" dur="1" fill="hold">
                                          <p:stCondLst>
                                            <p:cond delay="0"/>
                                          </p:stCondLst>
                                        </p:cTn>
                                        <p:tgtEl>
                                          <p:spTgt spid="123"/>
                                        </p:tgtEl>
                                        <p:attrNameLst>
                                          <p:attrName>style.visibility</p:attrName>
                                        </p:attrNameLst>
                                      </p:cBhvr>
                                      <p:to>
                                        <p:strVal val="visible"/>
                                      </p:to>
                                    </p:set>
                                    <p:anim calcmode="lin" valueType="num">
                                      <p:cBhvr>
                                        <p:cTn id="117" dur="1000" fill="hold"/>
                                        <p:tgtEl>
                                          <p:spTgt spid="123"/>
                                        </p:tgtEl>
                                        <p:attrNameLst>
                                          <p:attrName>ppt_w</p:attrName>
                                        </p:attrNameLst>
                                      </p:cBhvr>
                                      <p:tavLst>
                                        <p:tav tm="0">
                                          <p:val>
                                            <p:fltVal val="0"/>
                                          </p:val>
                                        </p:tav>
                                        <p:tav tm="100000">
                                          <p:val>
                                            <p:strVal val="#ppt_w"/>
                                          </p:val>
                                        </p:tav>
                                      </p:tavLst>
                                    </p:anim>
                                    <p:anim calcmode="lin" valueType="num">
                                      <p:cBhvr>
                                        <p:cTn id="118" dur="1000" fill="hold"/>
                                        <p:tgtEl>
                                          <p:spTgt spid="123"/>
                                        </p:tgtEl>
                                        <p:attrNameLst>
                                          <p:attrName>ppt_h</p:attrName>
                                        </p:attrNameLst>
                                      </p:cBhvr>
                                      <p:tavLst>
                                        <p:tav tm="0">
                                          <p:val>
                                            <p:fltVal val="0"/>
                                          </p:val>
                                        </p:tav>
                                        <p:tav tm="100000">
                                          <p:val>
                                            <p:strVal val="#ppt_h"/>
                                          </p:val>
                                        </p:tav>
                                      </p:tavLst>
                                    </p:anim>
                                    <p:animEffect transition="in" filter="fade">
                                      <p:cBhvr>
                                        <p:cTn id="119" dur="1000"/>
                                        <p:tgtEl>
                                          <p:spTgt spid="123"/>
                                        </p:tgtEl>
                                      </p:cBhvr>
                                    </p:animEffect>
                                  </p:childTnLst>
                                </p:cTn>
                              </p:par>
                              <p:par>
                                <p:cTn id="120" presetID="53" presetClass="entr" presetSubtype="16" fill="hold" nodeType="withEffect">
                                  <p:stCondLst>
                                    <p:cond delay="0"/>
                                  </p:stCondLst>
                                  <p:childTnLst>
                                    <p:set>
                                      <p:cBhvr>
                                        <p:cTn id="121" dur="1" fill="hold">
                                          <p:stCondLst>
                                            <p:cond delay="0"/>
                                          </p:stCondLst>
                                        </p:cTn>
                                        <p:tgtEl>
                                          <p:spTgt spid="126"/>
                                        </p:tgtEl>
                                        <p:attrNameLst>
                                          <p:attrName>style.visibility</p:attrName>
                                        </p:attrNameLst>
                                      </p:cBhvr>
                                      <p:to>
                                        <p:strVal val="visible"/>
                                      </p:to>
                                    </p:set>
                                    <p:anim calcmode="lin" valueType="num">
                                      <p:cBhvr>
                                        <p:cTn id="122" dur="1000" fill="hold"/>
                                        <p:tgtEl>
                                          <p:spTgt spid="126"/>
                                        </p:tgtEl>
                                        <p:attrNameLst>
                                          <p:attrName>ppt_w</p:attrName>
                                        </p:attrNameLst>
                                      </p:cBhvr>
                                      <p:tavLst>
                                        <p:tav tm="0">
                                          <p:val>
                                            <p:fltVal val="0"/>
                                          </p:val>
                                        </p:tav>
                                        <p:tav tm="100000">
                                          <p:val>
                                            <p:strVal val="#ppt_w"/>
                                          </p:val>
                                        </p:tav>
                                      </p:tavLst>
                                    </p:anim>
                                    <p:anim calcmode="lin" valueType="num">
                                      <p:cBhvr>
                                        <p:cTn id="123" dur="1000" fill="hold"/>
                                        <p:tgtEl>
                                          <p:spTgt spid="126"/>
                                        </p:tgtEl>
                                        <p:attrNameLst>
                                          <p:attrName>ppt_h</p:attrName>
                                        </p:attrNameLst>
                                      </p:cBhvr>
                                      <p:tavLst>
                                        <p:tav tm="0">
                                          <p:val>
                                            <p:fltVal val="0"/>
                                          </p:val>
                                        </p:tav>
                                        <p:tav tm="100000">
                                          <p:val>
                                            <p:strVal val="#ppt_h"/>
                                          </p:val>
                                        </p:tav>
                                      </p:tavLst>
                                    </p:anim>
                                    <p:animEffect transition="in" filter="fade">
                                      <p:cBhvr>
                                        <p:cTn id="124" dur="1000"/>
                                        <p:tgtEl>
                                          <p:spTgt spid="126"/>
                                        </p:tgtEl>
                                      </p:cBhvr>
                                    </p:animEffect>
                                  </p:childTnLst>
                                </p:cTn>
                              </p:par>
                              <p:par>
                                <p:cTn id="125" presetID="53" presetClass="entr" presetSubtype="16" fill="hold" nodeType="withEffect">
                                  <p:stCondLst>
                                    <p:cond delay="0"/>
                                  </p:stCondLst>
                                  <p:childTnLst>
                                    <p:set>
                                      <p:cBhvr>
                                        <p:cTn id="126" dur="1" fill="hold">
                                          <p:stCondLst>
                                            <p:cond delay="0"/>
                                          </p:stCondLst>
                                        </p:cTn>
                                        <p:tgtEl>
                                          <p:spTgt spid="129"/>
                                        </p:tgtEl>
                                        <p:attrNameLst>
                                          <p:attrName>style.visibility</p:attrName>
                                        </p:attrNameLst>
                                      </p:cBhvr>
                                      <p:to>
                                        <p:strVal val="visible"/>
                                      </p:to>
                                    </p:set>
                                    <p:anim calcmode="lin" valueType="num">
                                      <p:cBhvr>
                                        <p:cTn id="127" dur="1000" fill="hold"/>
                                        <p:tgtEl>
                                          <p:spTgt spid="129"/>
                                        </p:tgtEl>
                                        <p:attrNameLst>
                                          <p:attrName>ppt_w</p:attrName>
                                        </p:attrNameLst>
                                      </p:cBhvr>
                                      <p:tavLst>
                                        <p:tav tm="0">
                                          <p:val>
                                            <p:fltVal val="0"/>
                                          </p:val>
                                        </p:tav>
                                        <p:tav tm="100000">
                                          <p:val>
                                            <p:strVal val="#ppt_w"/>
                                          </p:val>
                                        </p:tav>
                                      </p:tavLst>
                                    </p:anim>
                                    <p:anim calcmode="lin" valueType="num">
                                      <p:cBhvr>
                                        <p:cTn id="128" dur="1000" fill="hold"/>
                                        <p:tgtEl>
                                          <p:spTgt spid="129"/>
                                        </p:tgtEl>
                                        <p:attrNameLst>
                                          <p:attrName>ppt_h</p:attrName>
                                        </p:attrNameLst>
                                      </p:cBhvr>
                                      <p:tavLst>
                                        <p:tav tm="0">
                                          <p:val>
                                            <p:fltVal val="0"/>
                                          </p:val>
                                        </p:tav>
                                        <p:tav tm="100000">
                                          <p:val>
                                            <p:strVal val="#ppt_h"/>
                                          </p:val>
                                        </p:tav>
                                      </p:tavLst>
                                    </p:anim>
                                    <p:animEffect transition="in" filter="fade">
                                      <p:cBhvr>
                                        <p:cTn id="129" dur="1000"/>
                                        <p:tgtEl>
                                          <p:spTgt spid="129"/>
                                        </p:tgtEl>
                                      </p:cBhvr>
                                    </p:animEffect>
                                  </p:childTnLst>
                                </p:cTn>
                              </p:par>
                              <p:par>
                                <p:cTn id="130" presetID="53" presetClass="entr" presetSubtype="16" fill="hold" nodeType="withEffect">
                                  <p:stCondLst>
                                    <p:cond delay="0"/>
                                  </p:stCondLst>
                                  <p:childTnLst>
                                    <p:set>
                                      <p:cBhvr>
                                        <p:cTn id="131" dur="1" fill="hold">
                                          <p:stCondLst>
                                            <p:cond delay="0"/>
                                          </p:stCondLst>
                                        </p:cTn>
                                        <p:tgtEl>
                                          <p:spTgt spid="132"/>
                                        </p:tgtEl>
                                        <p:attrNameLst>
                                          <p:attrName>style.visibility</p:attrName>
                                        </p:attrNameLst>
                                      </p:cBhvr>
                                      <p:to>
                                        <p:strVal val="visible"/>
                                      </p:to>
                                    </p:set>
                                    <p:anim calcmode="lin" valueType="num">
                                      <p:cBhvr>
                                        <p:cTn id="132" dur="1000" fill="hold"/>
                                        <p:tgtEl>
                                          <p:spTgt spid="132"/>
                                        </p:tgtEl>
                                        <p:attrNameLst>
                                          <p:attrName>ppt_w</p:attrName>
                                        </p:attrNameLst>
                                      </p:cBhvr>
                                      <p:tavLst>
                                        <p:tav tm="0">
                                          <p:val>
                                            <p:fltVal val="0"/>
                                          </p:val>
                                        </p:tav>
                                        <p:tav tm="100000">
                                          <p:val>
                                            <p:strVal val="#ppt_w"/>
                                          </p:val>
                                        </p:tav>
                                      </p:tavLst>
                                    </p:anim>
                                    <p:anim calcmode="lin" valueType="num">
                                      <p:cBhvr>
                                        <p:cTn id="133" dur="1000" fill="hold"/>
                                        <p:tgtEl>
                                          <p:spTgt spid="132"/>
                                        </p:tgtEl>
                                        <p:attrNameLst>
                                          <p:attrName>ppt_h</p:attrName>
                                        </p:attrNameLst>
                                      </p:cBhvr>
                                      <p:tavLst>
                                        <p:tav tm="0">
                                          <p:val>
                                            <p:fltVal val="0"/>
                                          </p:val>
                                        </p:tav>
                                        <p:tav tm="100000">
                                          <p:val>
                                            <p:strVal val="#ppt_h"/>
                                          </p:val>
                                        </p:tav>
                                      </p:tavLst>
                                    </p:anim>
                                    <p:animEffect transition="in" filter="fade">
                                      <p:cBhvr>
                                        <p:cTn id="134" dur="1000"/>
                                        <p:tgtEl>
                                          <p:spTgt spid="132"/>
                                        </p:tgtEl>
                                      </p:cBhvr>
                                    </p:animEffect>
                                  </p:childTnLst>
                                </p:cTn>
                              </p:par>
                              <p:par>
                                <p:cTn id="135" presetID="53" presetClass="entr" presetSubtype="16" fill="hold" nodeType="withEffect">
                                  <p:stCondLst>
                                    <p:cond delay="0"/>
                                  </p:stCondLst>
                                  <p:childTnLst>
                                    <p:set>
                                      <p:cBhvr>
                                        <p:cTn id="136" dur="1" fill="hold">
                                          <p:stCondLst>
                                            <p:cond delay="0"/>
                                          </p:stCondLst>
                                        </p:cTn>
                                        <p:tgtEl>
                                          <p:spTgt spid="135"/>
                                        </p:tgtEl>
                                        <p:attrNameLst>
                                          <p:attrName>style.visibility</p:attrName>
                                        </p:attrNameLst>
                                      </p:cBhvr>
                                      <p:to>
                                        <p:strVal val="visible"/>
                                      </p:to>
                                    </p:set>
                                    <p:anim calcmode="lin" valueType="num">
                                      <p:cBhvr>
                                        <p:cTn id="137" dur="1000" fill="hold"/>
                                        <p:tgtEl>
                                          <p:spTgt spid="135"/>
                                        </p:tgtEl>
                                        <p:attrNameLst>
                                          <p:attrName>ppt_w</p:attrName>
                                        </p:attrNameLst>
                                      </p:cBhvr>
                                      <p:tavLst>
                                        <p:tav tm="0">
                                          <p:val>
                                            <p:fltVal val="0"/>
                                          </p:val>
                                        </p:tav>
                                        <p:tav tm="100000">
                                          <p:val>
                                            <p:strVal val="#ppt_w"/>
                                          </p:val>
                                        </p:tav>
                                      </p:tavLst>
                                    </p:anim>
                                    <p:anim calcmode="lin" valueType="num">
                                      <p:cBhvr>
                                        <p:cTn id="138" dur="1000" fill="hold"/>
                                        <p:tgtEl>
                                          <p:spTgt spid="135"/>
                                        </p:tgtEl>
                                        <p:attrNameLst>
                                          <p:attrName>ppt_h</p:attrName>
                                        </p:attrNameLst>
                                      </p:cBhvr>
                                      <p:tavLst>
                                        <p:tav tm="0">
                                          <p:val>
                                            <p:fltVal val="0"/>
                                          </p:val>
                                        </p:tav>
                                        <p:tav tm="100000">
                                          <p:val>
                                            <p:strVal val="#ppt_h"/>
                                          </p:val>
                                        </p:tav>
                                      </p:tavLst>
                                    </p:anim>
                                    <p:animEffect transition="in" filter="fade">
                                      <p:cBhvr>
                                        <p:cTn id="139" dur="1000"/>
                                        <p:tgtEl>
                                          <p:spTgt spid="135"/>
                                        </p:tgtEl>
                                      </p:cBhvr>
                                    </p:animEffect>
                                  </p:childTnLst>
                                </p:cTn>
                              </p:par>
                              <p:par>
                                <p:cTn id="140" presetID="53" presetClass="entr" presetSubtype="16" fill="hold" nodeType="withEffect">
                                  <p:stCondLst>
                                    <p:cond delay="0"/>
                                  </p:stCondLst>
                                  <p:childTnLst>
                                    <p:set>
                                      <p:cBhvr>
                                        <p:cTn id="141" dur="1" fill="hold">
                                          <p:stCondLst>
                                            <p:cond delay="0"/>
                                          </p:stCondLst>
                                        </p:cTn>
                                        <p:tgtEl>
                                          <p:spTgt spid="140"/>
                                        </p:tgtEl>
                                        <p:attrNameLst>
                                          <p:attrName>style.visibility</p:attrName>
                                        </p:attrNameLst>
                                      </p:cBhvr>
                                      <p:to>
                                        <p:strVal val="visible"/>
                                      </p:to>
                                    </p:set>
                                    <p:anim calcmode="lin" valueType="num">
                                      <p:cBhvr>
                                        <p:cTn id="142" dur="1000" fill="hold"/>
                                        <p:tgtEl>
                                          <p:spTgt spid="140"/>
                                        </p:tgtEl>
                                        <p:attrNameLst>
                                          <p:attrName>ppt_w</p:attrName>
                                        </p:attrNameLst>
                                      </p:cBhvr>
                                      <p:tavLst>
                                        <p:tav tm="0">
                                          <p:val>
                                            <p:fltVal val="0"/>
                                          </p:val>
                                        </p:tav>
                                        <p:tav tm="100000">
                                          <p:val>
                                            <p:strVal val="#ppt_w"/>
                                          </p:val>
                                        </p:tav>
                                      </p:tavLst>
                                    </p:anim>
                                    <p:anim calcmode="lin" valueType="num">
                                      <p:cBhvr>
                                        <p:cTn id="143" dur="1000" fill="hold"/>
                                        <p:tgtEl>
                                          <p:spTgt spid="140"/>
                                        </p:tgtEl>
                                        <p:attrNameLst>
                                          <p:attrName>ppt_h</p:attrName>
                                        </p:attrNameLst>
                                      </p:cBhvr>
                                      <p:tavLst>
                                        <p:tav tm="0">
                                          <p:val>
                                            <p:fltVal val="0"/>
                                          </p:val>
                                        </p:tav>
                                        <p:tav tm="100000">
                                          <p:val>
                                            <p:strVal val="#ppt_h"/>
                                          </p:val>
                                        </p:tav>
                                      </p:tavLst>
                                    </p:anim>
                                    <p:animEffect transition="in" filter="fade">
                                      <p:cBhvr>
                                        <p:cTn id="144" dur="1000"/>
                                        <p:tgtEl>
                                          <p:spTgt spid="140"/>
                                        </p:tgtEl>
                                      </p:cBhvr>
                                    </p:animEffect>
                                  </p:childTnLst>
                                </p:cTn>
                              </p:par>
                              <p:par>
                                <p:cTn id="145" presetID="53" presetClass="entr" presetSubtype="16" fill="hold" nodeType="withEffect">
                                  <p:stCondLst>
                                    <p:cond delay="0"/>
                                  </p:stCondLst>
                                  <p:childTnLst>
                                    <p:set>
                                      <p:cBhvr>
                                        <p:cTn id="146" dur="1" fill="hold">
                                          <p:stCondLst>
                                            <p:cond delay="0"/>
                                          </p:stCondLst>
                                        </p:cTn>
                                        <p:tgtEl>
                                          <p:spTgt spid="143"/>
                                        </p:tgtEl>
                                        <p:attrNameLst>
                                          <p:attrName>style.visibility</p:attrName>
                                        </p:attrNameLst>
                                      </p:cBhvr>
                                      <p:to>
                                        <p:strVal val="visible"/>
                                      </p:to>
                                    </p:set>
                                    <p:anim calcmode="lin" valueType="num">
                                      <p:cBhvr>
                                        <p:cTn id="147" dur="1000" fill="hold"/>
                                        <p:tgtEl>
                                          <p:spTgt spid="143"/>
                                        </p:tgtEl>
                                        <p:attrNameLst>
                                          <p:attrName>ppt_w</p:attrName>
                                        </p:attrNameLst>
                                      </p:cBhvr>
                                      <p:tavLst>
                                        <p:tav tm="0">
                                          <p:val>
                                            <p:fltVal val="0"/>
                                          </p:val>
                                        </p:tav>
                                        <p:tav tm="100000">
                                          <p:val>
                                            <p:strVal val="#ppt_w"/>
                                          </p:val>
                                        </p:tav>
                                      </p:tavLst>
                                    </p:anim>
                                    <p:anim calcmode="lin" valueType="num">
                                      <p:cBhvr>
                                        <p:cTn id="148" dur="1000" fill="hold"/>
                                        <p:tgtEl>
                                          <p:spTgt spid="143"/>
                                        </p:tgtEl>
                                        <p:attrNameLst>
                                          <p:attrName>ppt_h</p:attrName>
                                        </p:attrNameLst>
                                      </p:cBhvr>
                                      <p:tavLst>
                                        <p:tav tm="0">
                                          <p:val>
                                            <p:fltVal val="0"/>
                                          </p:val>
                                        </p:tav>
                                        <p:tav tm="100000">
                                          <p:val>
                                            <p:strVal val="#ppt_h"/>
                                          </p:val>
                                        </p:tav>
                                      </p:tavLst>
                                    </p:anim>
                                    <p:animEffect transition="in" filter="fade">
                                      <p:cBhvr>
                                        <p:cTn id="149" dur="1000"/>
                                        <p:tgtEl>
                                          <p:spTgt spid="143"/>
                                        </p:tgtEl>
                                      </p:cBhvr>
                                    </p:animEffect>
                                  </p:childTnLst>
                                </p:cTn>
                              </p:par>
                              <p:par>
                                <p:cTn id="150" presetID="53" presetClass="entr" presetSubtype="16" fill="hold" nodeType="withEffect">
                                  <p:stCondLst>
                                    <p:cond delay="0"/>
                                  </p:stCondLst>
                                  <p:childTnLst>
                                    <p:set>
                                      <p:cBhvr>
                                        <p:cTn id="151" dur="1" fill="hold">
                                          <p:stCondLst>
                                            <p:cond delay="0"/>
                                          </p:stCondLst>
                                        </p:cTn>
                                        <p:tgtEl>
                                          <p:spTgt spid="146"/>
                                        </p:tgtEl>
                                        <p:attrNameLst>
                                          <p:attrName>style.visibility</p:attrName>
                                        </p:attrNameLst>
                                      </p:cBhvr>
                                      <p:to>
                                        <p:strVal val="visible"/>
                                      </p:to>
                                    </p:set>
                                    <p:anim calcmode="lin" valueType="num">
                                      <p:cBhvr>
                                        <p:cTn id="152" dur="1000" fill="hold"/>
                                        <p:tgtEl>
                                          <p:spTgt spid="146"/>
                                        </p:tgtEl>
                                        <p:attrNameLst>
                                          <p:attrName>ppt_w</p:attrName>
                                        </p:attrNameLst>
                                      </p:cBhvr>
                                      <p:tavLst>
                                        <p:tav tm="0">
                                          <p:val>
                                            <p:fltVal val="0"/>
                                          </p:val>
                                        </p:tav>
                                        <p:tav tm="100000">
                                          <p:val>
                                            <p:strVal val="#ppt_w"/>
                                          </p:val>
                                        </p:tav>
                                      </p:tavLst>
                                    </p:anim>
                                    <p:anim calcmode="lin" valueType="num">
                                      <p:cBhvr>
                                        <p:cTn id="153" dur="1000" fill="hold"/>
                                        <p:tgtEl>
                                          <p:spTgt spid="146"/>
                                        </p:tgtEl>
                                        <p:attrNameLst>
                                          <p:attrName>ppt_h</p:attrName>
                                        </p:attrNameLst>
                                      </p:cBhvr>
                                      <p:tavLst>
                                        <p:tav tm="0">
                                          <p:val>
                                            <p:fltVal val="0"/>
                                          </p:val>
                                        </p:tav>
                                        <p:tav tm="100000">
                                          <p:val>
                                            <p:strVal val="#ppt_h"/>
                                          </p:val>
                                        </p:tav>
                                      </p:tavLst>
                                    </p:anim>
                                    <p:animEffect transition="in" filter="fade">
                                      <p:cBhvr>
                                        <p:cTn id="154" dur="1000"/>
                                        <p:tgtEl>
                                          <p:spTgt spid="146"/>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49"/>
                                        </p:tgtEl>
                                        <p:attrNameLst>
                                          <p:attrName>style.visibility</p:attrName>
                                        </p:attrNameLst>
                                      </p:cBhvr>
                                      <p:to>
                                        <p:strVal val="visible"/>
                                      </p:to>
                                    </p:set>
                                    <p:anim calcmode="lin" valueType="num">
                                      <p:cBhvr>
                                        <p:cTn id="157" dur="1000" fill="hold"/>
                                        <p:tgtEl>
                                          <p:spTgt spid="149"/>
                                        </p:tgtEl>
                                        <p:attrNameLst>
                                          <p:attrName>ppt_w</p:attrName>
                                        </p:attrNameLst>
                                      </p:cBhvr>
                                      <p:tavLst>
                                        <p:tav tm="0">
                                          <p:val>
                                            <p:fltVal val="0"/>
                                          </p:val>
                                        </p:tav>
                                        <p:tav tm="100000">
                                          <p:val>
                                            <p:strVal val="#ppt_w"/>
                                          </p:val>
                                        </p:tav>
                                      </p:tavLst>
                                    </p:anim>
                                    <p:anim calcmode="lin" valueType="num">
                                      <p:cBhvr>
                                        <p:cTn id="158" dur="1000" fill="hold"/>
                                        <p:tgtEl>
                                          <p:spTgt spid="149"/>
                                        </p:tgtEl>
                                        <p:attrNameLst>
                                          <p:attrName>ppt_h</p:attrName>
                                        </p:attrNameLst>
                                      </p:cBhvr>
                                      <p:tavLst>
                                        <p:tav tm="0">
                                          <p:val>
                                            <p:fltVal val="0"/>
                                          </p:val>
                                        </p:tav>
                                        <p:tav tm="100000">
                                          <p:val>
                                            <p:strVal val="#ppt_h"/>
                                          </p:val>
                                        </p:tav>
                                      </p:tavLst>
                                    </p:anim>
                                    <p:animEffect transition="in" filter="fade">
                                      <p:cBhvr>
                                        <p:cTn id="159" dur="1000"/>
                                        <p:tgtEl>
                                          <p:spTgt spid="149"/>
                                        </p:tgtEl>
                                      </p:cBhvr>
                                    </p:animEffect>
                                  </p:childTnLst>
                                </p:cTn>
                              </p:par>
                              <p:par>
                                <p:cTn id="160" presetID="53" presetClass="entr" presetSubtype="16" fill="hold" nodeType="withEffect">
                                  <p:stCondLst>
                                    <p:cond delay="0"/>
                                  </p:stCondLst>
                                  <p:childTnLst>
                                    <p:set>
                                      <p:cBhvr>
                                        <p:cTn id="161" dur="1" fill="hold">
                                          <p:stCondLst>
                                            <p:cond delay="0"/>
                                          </p:stCondLst>
                                        </p:cTn>
                                        <p:tgtEl>
                                          <p:spTgt spid="150"/>
                                        </p:tgtEl>
                                        <p:attrNameLst>
                                          <p:attrName>style.visibility</p:attrName>
                                        </p:attrNameLst>
                                      </p:cBhvr>
                                      <p:to>
                                        <p:strVal val="visible"/>
                                      </p:to>
                                    </p:set>
                                    <p:anim calcmode="lin" valueType="num">
                                      <p:cBhvr>
                                        <p:cTn id="162" dur="1000" fill="hold"/>
                                        <p:tgtEl>
                                          <p:spTgt spid="150"/>
                                        </p:tgtEl>
                                        <p:attrNameLst>
                                          <p:attrName>ppt_w</p:attrName>
                                        </p:attrNameLst>
                                      </p:cBhvr>
                                      <p:tavLst>
                                        <p:tav tm="0">
                                          <p:val>
                                            <p:fltVal val="0"/>
                                          </p:val>
                                        </p:tav>
                                        <p:tav tm="100000">
                                          <p:val>
                                            <p:strVal val="#ppt_w"/>
                                          </p:val>
                                        </p:tav>
                                      </p:tavLst>
                                    </p:anim>
                                    <p:anim calcmode="lin" valueType="num">
                                      <p:cBhvr>
                                        <p:cTn id="163" dur="1000" fill="hold"/>
                                        <p:tgtEl>
                                          <p:spTgt spid="150"/>
                                        </p:tgtEl>
                                        <p:attrNameLst>
                                          <p:attrName>ppt_h</p:attrName>
                                        </p:attrNameLst>
                                      </p:cBhvr>
                                      <p:tavLst>
                                        <p:tav tm="0">
                                          <p:val>
                                            <p:fltVal val="0"/>
                                          </p:val>
                                        </p:tav>
                                        <p:tav tm="100000">
                                          <p:val>
                                            <p:strVal val="#ppt_h"/>
                                          </p:val>
                                        </p:tav>
                                      </p:tavLst>
                                    </p:anim>
                                    <p:animEffect transition="in" filter="fade">
                                      <p:cBhvr>
                                        <p:cTn id="164" dur="1000"/>
                                        <p:tgtEl>
                                          <p:spTgt spid="150"/>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154"/>
                                        </p:tgtEl>
                                        <p:attrNameLst>
                                          <p:attrName>style.visibility</p:attrName>
                                        </p:attrNameLst>
                                      </p:cBhvr>
                                      <p:to>
                                        <p:strVal val="visible"/>
                                      </p:to>
                                    </p:set>
                                    <p:anim calcmode="lin" valueType="num">
                                      <p:cBhvr>
                                        <p:cTn id="167" dur="1000" fill="hold"/>
                                        <p:tgtEl>
                                          <p:spTgt spid="154"/>
                                        </p:tgtEl>
                                        <p:attrNameLst>
                                          <p:attrName>ppt_w</p:attrName>
                                        </p:attrNameLst>
                                      </p:cBhvr>
                                      <p:tavLst>
                                        <p:tav tm="0">
                                          <p:val>
                                            <p:fltVal val="0"/>
                                          </p:val>
                                        </p:tav>
                                        <p:tav tm="100000">
                                          <p:val>
                                            <p:strVal val="#ppt_w"/>
                                          </p:val>
                                        </p:tav>
                                      </p:tavLst>
                                    </p:anim>
                                    <p:anim calcmode="lin" valueType="num">
                                      <p:cBhvr>
                                        <p:cTn id="168" dur="1000" fill="hold"/>
                                        <p:tgtEl>
                                          <p:spTgt spid="154"/>
                                        </p:tgtEl>
                                        <p:attrNameLst>
                                          <p:attrName>ppt_h</p:attrName>
                                        </p:attrNameLst>
                                      </p:cBhvr>
                                      <p:tavLst>
                                        <p:tav tm="0">
                                          <p:val>
                                            <p:fltVal val="0"/>
                                          </p:val>
                                        </p:tav>
                                        <p:tav tm="100000">
                                          <p:val>
                                            <p:strVal val="#ppt_h"/>
                                          </p:val>
                                        </p:tav>
                                      </p:tavLst>
                                    </p:anim>
                                    <p:animEffect transition="in" filter="fade">
                                      <p:cBhvr>
                                        <p:cTn id="169"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1" grpId="0" animBg="1"/>
      <p:bldP spid="102" grpId="0" animBg="1"/>
      <p:bldP spid="103" grpId="0" animBg="1"/>
      <p:bldP spid="107" grpId="0" animBg="1"/>
      <p:bldP spid="111" grpId="0" animBg="1"/>
      <p:bldP spid="115" grpId="0" animBg="1"/>
      <p:bldP spid="119" grpId="0" animBg="1"/>
      <p:bldP spid="149" grpId="0" animBg="1"/>
      <p:bldP spid="15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p:nvPr/>
        </p:nvCxnSpPr>
        <p:spPr>
          <a:xfrm flipV="1">
            <a:off x="3025297" y="447229"/>
            <a:ext cx="9166703" cy="32595"/>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5"/>
          <p:cNvGrpSpPr/>
          <p:nvPr/>
        </p:nvGrpSpPr>
        <p:grpSpPr>
          <a:xfrm>
            <a:off x="0" y="195105"/>
            <a:ext cx="3126179" cy="569433"/>
            <a:chOff x="0" y="194743"/>
            <a:chExt cx="3126179" cy="569433"/>
          </a:xfrm>
        </p:grpSpPr>
        <p:sp>
          <p:nvSpPr>
            <p:cNvPr id="4" name="圆角矩形 3"/>
            <p:cNvSpPr/>
            <p:nvPr/>
          </p:nvSpPr>
          <p:spPr>
            <a:xfrm>
              <a:off x="173209" y="194743"/>
              <a:ext cx="2952970" cy="569433"/>
            </a:xfrm>
            <a:prstGeom prst="roundRect">
              <a:avLst>
                <a:gd name="adj" fmla="val 9976"/>
              </a:avLst>
            </a:prstGeom>
            <a:solidFill>
              <a:schemeClr val="accent4"/>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7"/>
            <p:cNvGrpSpPr/>
            <p:nvPr/>
          </p:nvGrpSpPr>
          <p:grpSpPr>
            <a:xfrm>
              <a:off x="0" y="290669"/>
              <a:ext cx="424561" cy="355906"/>
              <a:chOff x="469900" y="728859"/>
              <a:chExt cx="424561" cy="355906"/>
            </a:xfrm>
          </p:grpSpPr>
          <p:sp>
            <p:nvSpPr>
              <p:cNvPr id="6" name="椭圆 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4" name="文本框 13"/>
          <p:cNvSpPr txBox="1"/>
          <p:nvPr/>
        </p:nvSpPr>
        <p:spPr>
          <a:xfrm>
            <a:off x="512130" y="279766"/>
            <a:ext cx="2582758" cy="400110"/>
          </a:xfrm>
          <a:prstGeom prst="rect">
            <a:avLst/>
          </a:prstGeom>
          <a:noFill/>
        </p:spPr>
        <p:txBody>
          <a:bodyPr wrap="none" rtlCol="0">
            <a:spAutoFit/>
          </a:bodyPr>
          <a:lstStyle/>
          <a:p>
            <a:r>
              <a:rPr kumimoji="1" lang="en-US" altLang="zh-CN" sz="2000" b="1" dirty="0">
                <a:solidFill>
                  <a:schemeClr val="bg1"/>
                </a:solidFill>
                <a:latin typeface="Source Han Sans CN" charset="-122"/>
                <a:ea typeface="Source Han Sans CN" charset="-122"/>
                <a:cs typeface="Source Han Sans CN" charset="-122"/>
              </a:rPr>
              <a:t>2017</a:t>
            </a:r>
            <a:r>
              <a:rPr kumimoji="1" lang="zh-CN" altLang="en-US" sz="2000" b="1" dirty="0">
                <a:solidFill>
                  <a:schemeClr val="bg1"/>
                </a:solidFill>
                <a:latin typeface="Source Han Sans CN" charset="-122"/>
                <a:ea typeface="Source Han Sans CN" charset="-122"/>
                <a:cs typeface="Source Han Sans CN" charset="-122"/>
              </a:rPr>
              <a:t>年人才市场状况</a:t>
            </a:r>
            <a:endParaRPr kumimoji="1" lang="zh-CN" altLang="en-US" sz="2000" b="1" dirty="0">
              <a:solidFill>
                <a:schemeClr val="bg1"/>
              </a:solidFill>
              <a:latin typeface="Source Han Sans CN" charset="-122"/>
              <a:ea typeface="Source Han Sans CN" charset="-122"/>
              <a:cs typeface="Source Han Sans CN" charset="-122"/>
            </a:endParaRPr>
          </a:p>
        </p:txBody>
      </p:sp>
      <p:grpSp>
        <p:nvGrpSpPr>
          <p:cNvPr id="73" name="组 72"/>
          <p:cNvGrpSpPr/>
          <p:nvPr/>
        </p:nvGrpSpPr>
        <p:grpSpPr>
          <a:xfrm>
            <a:off x="1707940" y="932000"/>
            <a:ext cx="8806102" cy="5249596"/>
            <a:chOff x="1707940" y="932000"/>
            <a:chExt cx="8806102" cy="5249596"/>
          </a:xfrm>
        </p:grpSpPr>
        <p:cxnSp>
          <p:nvCxnSpPr>
            <p:cNvPr id="17" name="_s1028"/>
            <p:cNvCxnSpPr>
              <a:cxnSpLocks noChangeShapeType="1"/>
            </p:cNvCxnSpPr>
            <p:nvPr/>
          </p:nvCxnSpPr>
          <p:spPr bwMode="auto">
            <a:xfrm rot="16200000">
              <a:off x="2372360" y="5102334"/>
              <a:ext cx="212480"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18" name="_s1029"/>
            <p:cNvCxnSpPr>
              <a:cxnSpLocks noChangeShapeType="1"/>
            </p:cNvCxnSpPr>
            <p:nvPr/>
          </p:nvCxnSpPr>
          <p:spPr bwMode="auto">
            <a:xfrm rot="16200000">
              <a:off x="1824298" y="5110767"/>
              <a:ext cx="227656"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19" name="_s1030"/>
            <p:cNvCxnSpPr>
              <a:cxnSpLocks noChangeShapeType="1"/>
            </p:cNvCxnSpPr>
            <p:nvPr/>
          </p:nvCxnSpPr>
          <p:spPr bwMode="auto">
            <a:xfrm rot="16200000">
              <a:off x="8826009" y="5110767"/>
              <a:ext cx="227656"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20" name="_s1031"/>
            <p:cNvCxnSpPr>
              <a:cxnSpLocks noChangeShapeType="1"/>
            </p:cNvCxnSpPr>
            <p:nvPr/>
          </p:nvCxnSpPr>
          <p:spPr bwMode="auto">
            <a:xfrm rot="5400000" flipH="1">
              <a:off x="7657370" y="4926954"/>
              <a:ext cx="379427" cy="534572"/>
            </a:xfrm>
            <a:prstGeom prst="bentConnector3">
              <a:avLst>
                <a:gd name="adj1" fmla="val 32000"/>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1" name="_s1032"/>
            <p:cNvCxnSpPr>
              <a:cxnSpLocks noChangeShapeType="1"/>
            </p:cNvCxnSpPr>
            <p:nvPr/>
          </p:nvCxnSpPr>
          <p:spPr bwMode="auto">
            <a:xfrm rot="16200000">
              <a:off x="4517393" y="5110767"/>
              <a:ext cx="229343"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22" name="_s1033"/>
            <p:cNvCxnSpPr>
              <a:cxnSpLocks noChangeShapeType="1"/>
            </p:cNvCxnSpPr>
            <p:nvPr/>
          </p:nvCxnSpPr>
          <p:spPr bwMode="auto">
            <a:xfrm rot="5400000" flipH="1">
              <a:off x="7930558" y="636889"/>
              <a:ext cx="659361" cy="4045546"/>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3" name="_s1034"/>
            <p:cNvCxnSpPr>
              <a:cxnSpLocks noChangeShapeType="1"/>
            </p:cNvCxnSpPr>
            <p:nvPr/>
          </p:nvCxnSpPr>
          <p:spPr bwMode="auto">
            <a:xfrm rot="5400000" flipH="1">
              <a:off x="7392614" y="1174834"/>
              <a:ext cx="659361" cy="2971342"/>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4" name="_s1035"/>
            <p:cNvCxnSpPr>
              <a:cxnSpLocks noChangeShapeType="1"/>
            </p:cNvCxnSpPr>
            <p:nvPr/>
          </p:nvCxnSpPr>
          <p:spPr bwMode="auto">
            <a:xfrm rot="5400000" flipH="1">
              <a:off x="8881658" y="3591368"/>
              <a:ext cx="382800" cy="806074"/>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5" name="_s1036"/>
            <p:cNvCxnSpPr>
              <a:cxnSpLocks noChangeShapeType="1"/>
            </p:cNvCxnSpPr>
            <p:nvPr/>
          </p:nvCxnSpPr>
          <p:spPr bwMode="auto">
            <a:xfrm rot="5400000" flipH="1">
              <a:off x="8613529" y="3859497"/>
              <a:ext cx="382800" cy="268130"/>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6" name="_s1037"/>
            <p:cNvCxnSpPr>
              <a:cxnSpLocks noChangeShapeType="1"/>
            </p:cNvCxnSpPr>
            <p:nvPr/>
          </p:nvCxnSpPr>
          <p:spPr bwMode="auto">
            <a:xfrm rot="5400000" flipH="1">
              <a:off x="4438135" y="3456460"/>
              <a:ext cx="382800" cy="1075889"/>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7" name="_s1038"/>
            <p:cNvCxnSpPr>
              <a:cxnSpLocks noChangeShapeType="1"/>
            </p:cNvCxnSpPr>
            <p:nvPr/>
          </p:nvCxnSpPr>
          <p:spPr bwMode="auto">
            <a:xfrm rot="5400000" flipH="1">
              <a:off x="7399360" y="5188338"/>
              <a:ext cx="377742" cy="13491"/>
            </a:xfrm>
            <a:prstGeom prst="bentConnector3">
              <a:avLst>
                <a:gd name="adj1" fmla="val 32144"/>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8" name="_s1039"/>
            <p:cNvCxnSpPr>
              <a:cxnSpLocks noChangeShapeType="1"/>
            </p:cNvCxnSpPr>
            <p:nvPr/>
          </p:nvCxnSpPr>
          <p:spPr bwMode="auto">
            <a:xfrm rot="16200000">
              <a:off x="7129544" y="4930327"/>
              <a:ext cx="377742" cy="524454"/>
            </a:xfrm>
            <a:prstGeom prst="bentConnector3">
              <a:avLst>
                <a:gd name="adj1" fmla="val 32144"/>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29" name="_s1040"/>
            <p:cNvCxnSpPr>
              <a:cxnSpLocks noChangeShapeType="1"/>
            </p:cNvCxnSpPr>
            <p:nvPr/>
          </p:nvCxnSpPr>
          <p:spPr bwMode="auto">
            <a:xfrm rot="16200000">
              <a:off x="7930558" y="3451402"/>
              <a:ext cx="389546" cy="1091067"/>
            </a:xfrm>
            <a:prstGeom prst="bentConnector3">
              <a:avLst>
                <a:gd name="adj1" fmla="val 31167"/>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0" name="_s1041"/>
            <p:cNvCxnSpPr>
              <a:cxnSpLocks noChangeShapeType="1"/>
            </p:cNvCxnSpPr>
            <p:nvPr/>
          </p:nvCxnSpPr>
          <p:spPr bwMode="auto">
            <a:xfrm rot="5400000" flipH="1">
              <a:off x="6323471" y="3722903"/>
              <a:ext cx="386173" cy="537945"/>
            </a:xfrm>
            <a:prstGeom prst="bentConnector3">
              <a:avLst>
                <a:gd name="adj1" fmla="val 31440"/>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1" name="_s1042"/>
            <p:cNvCxnSpPr>
              <a:cxnSpLocks noChangeShapeType="1"/>
            </p:cNvCxnSpPr>
            <p:nvPr/>
          </p:nvCxnSpPr>
          <p:spPr bwMode="auto">
            <a:xfrm rot="16200000">
              <a:off x="6055341" y="3991032"/>
              <a:ext cx="386173"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2" name="_s1043"/>
            <p:cNvCxnSpPr>
              <a:cxnSpLocks noChangeShapeType="1"/>
            </p:cNvCxnSpPr>
            <p:nvPr/>
          </p:nvCxnSpPr>
          <p:spPr bwMode="auto">
            <a:xfrm rot="5400000" flipH="1">
              <a:off x="4170006" y="3724590"/>
              <a:ext cx="382800" cy="537945"/>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3" name="_s1044"/>
            <p:cNvCxnSpPr>
              <a:cxnSpLocks noChangeShapeType="1"/>
            </p:cNvCxnSpPr>
            <p:nvPr/>
          </p:nvCxnSpPr>
          <p:spPr bwMode="auto">
            <a:xfrm rot="16200000">
              <a:off x="3901877" y="3992718"/>
              <a:ext cx="382800" cy="1687"/>
            </a:xfrm>
            <a:prstGeom prst="straightConnector1">
              <a:avLst/>
            </a:prstGeom>
            <a:noFill/>
            <a:ln w="38100">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4" name="_s1045"/>
            <p:cNvCxnSpPr>
              <a:cxnSpLocks noChangeShapeType="1"/>
            </p:cNvCxnSpPr>
            <p:nvPr/>
          </p:nvCxnSpPr>
          <p:spPr bwMode="auto">
            <a:xfrm rot="16200000">
              <a:off x="3632062" y="3724590"/>
              <a:ext cx="382800" cy="537945"/>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5" name="_s1046"/>
            <p:cNvCxnSpPr>
              <a:cxnSpLocks noChangeShapeType="1"/>
            </p:cNvCxnSpPr>
            <p:nvPr/>
          </p:nvCxnSpPr>
          <p:spPr bwMode="auto">
            <a:xfrm rot="16200000">
              <a:off x="3362246" y="3454774"/>
              <a:ext cx="382800" cy="1077576"/>
            </a:xfrm>
            <a:prstGeom prst="bentConnector3">
              <a:avLst>
                <a:gd name="adj1" fmla="val 31718"/>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6" name="_s1047"/>
            <p:cNvCxnSpPr>
              <a:cxnSpLocks noChangeShapeType="1"/>
            </p:cNvCxnSpPr>
            <p:nvPr/>
          </p:nvCxnSpPr>
          <p:spPr bwMode="auto">
            <a:xfrm rot="5400000" flipH="1">
              <a:off x="2148077" y="3857811"/>
              <a:ext cx="386173" cy="269815"/>
            </a:xfrm>
            <a:prstGeom prst="bentConnector3">
              <a:avLst>
                <a:gd name="adj1" fmla="val 31440"/>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7" name="_s1048"/>
            <p:cNvCxnSpPr>
              <a:cxnSpLocks noChangeShapeType="1"/>
            </p:cNvCxnSpPr>
            <p:nvPr/>
          </p:nvCxnSpPr>
          <p:spPr bwMode="auto">
            <a:xfrm rot="16200000">
              <a:off x="1878262" y="3857811"/>
              <a:ext cx="386173" cy="269815"/>
            </a:xfrm>
            <a:prstGeom prst="bentConnector3">
              <a:avLst>
                <a:gd name="adj1" fmla="val 31440"/>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8" name="_s1049"/>
            <p:cNvCxnSpPr>
              <a:cxnSpLocks noChangeShapeType="1"/>
            </p:cNvCxnSpPr>
            <p:nvPr/>
          </p:nvCxnSpPr>
          <p:spPr bwMode="auto">
            <a:xfrm rot="5400000" flipH="1">
              <a:off x="7124485" y="1442962"/>
              <a:ext cx="659361" cy="2433398"/>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39" name="_s1050"/>
            <p:cNvCxnSpPr>
              <a:cxnSpLocks noChangeShapeType="1"/>
            </p:cNvCxnSpPr>
            <p:nvPr/>
          </p:nvCxnSpPr>
          <p:spPr bwMode="auto">
            <a:xfrm rot="16200000">
              <a:off x="5783840" y="3722903"/>
              <a:ext cx="386173" cy="539631"/>
            </a:xfrm>
            <a:prstGeom prst="bentConnector3">
              <a:avLst>
                <a:gd name="adj1" fmla="val 31440"/>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40" name="_s1051"/>
            <p:cNvCxnSpPr>
              <a:cxnSpLocks noChangeShapeType="1"/>
            </p:cNvCxnSpPr>
            <p:nvPr/>
          </p:nvCxnSpPr>
          <p:spPr bwMode="auto">
            <a:xfrm rot="5400000" flipH="1">
              <a:off x="5912002" y="2655446"/>
              <a:ext cx="659361" cy="10118"/>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41" name="_s1052"/>
            <p:cNvCxnSpPr>
              <a:cxnSpLocks noChangeShapeType="1"/>
            </p:cNvCxnSpPr>
            <p:nvPr/>
          </p:nvCxnSpPr>
          <p:spPr bwMode="auto">
            <a:xfrm rot="16200000">
              <a:off x="4834426" y="1587988"/>
              <a:ext cx="659361" cy="2145033"/>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42" name="_s1053"/>
            <p:cNvCxnSpPr>
              <a:cxnSpLocks noChangeShapeType="1"/>
            </p:cNvCxnSpPr>
            <p:nvPr/>
          </p:nvCxnSpPr>
          <p:spPr bwMode="auto">
            <a:xfrm rot="16200000">
              <a:off x="3891759" y="645321"/>
              <a:ext cx="659361" cy="4030368"/>
            </a:xfrm>
            <a:prstGeom prst="bentConnector3">
              <a:avLst>
                <a:gd name="adj1" fmla="val 18412"/>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cxnSp>
          <p:nvCxnSpPr>
            <p:cNvPr id="43" name="_s1054"/>
            <p:cNvCxnSpPr>
              <a:cxnSpLocks noChangeShapeType="1"/>
            </p:cNvCxnSpPr>
            <p:nvPr/>
          </p:nvCxnSpPr>
          <p:spPr bwMode="auto">
            <a:xfrm rot="16200000">
              <a:off x="6016556" y="1630147"/>
              <a:ext cx="445195" cy="1687"/>
            </a:xfrm>
            <a:prstGeom prst="bentConnector3">
              <a:avLst>
                <a:gd name="adj1" fmla="val 27273"/>
              </a:avLst>
            </a:prstGeom>
            <a:noFill/>
            <a:ln w="38100">
              <a:solidFill>
                <a:schemeClr val="tx1">
                  <a:lumMod val="50000"/>
                  <a:lumOff val="50000"/>
                </a:schemeClr>
              </a:solidFill>
              <a:miter lim="800000"/>
            </a:ln>
            <a:extLst>
              <a:ext uri="{909E8E84-426E-40DD-AFC4-6F175D3DCCD1}">
                <a14:hiddenFill xmlns:a14="http://schemas.microsoft.com/office/drawing/2010/main">
                  <a:noFill/>
                </a14:hiddenFill>
              </a:ext>
            </a:extLst>
          </p:spPr>
        </p:cxnSp>
        <p:sp>
          <p:nvSpPr>
            <p:cNvPr id="44" name="_s1055"/>
            <p:cNvSpPr>
              <a:spLocks noChangeArrowheads="1"/>
            </p:cNvSpPr>
            <p:nvPr/>
          </p:nvSpPr>
          <p:spPr bwMode="auto">
            <a:xfrm>
              <a:off x="5402726" y="932000"/>
              <a:ext cx="1676228" cy="463745"/>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400">
                  <a:solidFill>
                    <a:schemeClr val="bg1"/>
                  </a:solidFill>
                  <a:latin typeface="Source Han Sans CN Normal" charset="-122"/>
                  <a:ea typeface="Source Han Sans CN Normal" charset="-122"/>
                  <a:cs typeface="Source Han Sans CN Normal" charset="-122"/>
                </a:rPr>
                <a:t>董事会</a:t>
              </a:r>
              <a:endParaRPr lang="zh-CN" altLang="en-US" sz="1400">
                <a:solidFill>
                  <a:schemeClr val="bg1"/>
                </a:solidFill>
                <a:latin typeface="Source Han Sans CN Normal" charset="-122"/>
                <a:ea typeface="Source Han Sans CN Normal" charset="-122"/>
                <a:cs typeface="Source Han Sans CN Normal" charset="-122"/>
              </a:endParaRPr>
            </a:p>
          </p:txBody>
        </p:sp>
        <p:sp>
          <p:nvSpPr>
            <p:cNvPr id="45" name="_s1056"/>
            <p:cNvSpPr>
              <a:spLocks noChangeArrowheads="1"/>
            </p:cNvSpPr>
            <p:nvPr/>
          </p:nvSpPr>
          <p:spPr bwMode="auto">
            <a:xfrm>
              <a:off x="5360566" y="1856118"/>
              <a:ext cx="1757173" cy="460372"/>
            </a:xfrm>
            <a:prstGeom prst="roundRect">
              <a:avLst>
                <a:gd name="adj" fmla="val 16667"/>
              </a:avLst>
            </a:prstGeom>
            <a:solidFill>
              <a:schemeClr val="accent4"/>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400">
                  <a:solidFill>
                    <a:schemeClr val="bg1"/>
                  </a:solidFill>
                  <a:latin typeface="Source Han Sans CN Normal" charset="-122"/>
                  <a:ea typeface="Source Han Sans CN Normal" charset="-122"/>
                  <a:cs typeface="Source Han Sans CN Normal" charset="-122"/>
                </a:rPr>
                <a:t>总经理</a:t>
              </a:r>
              <a:endParaRPr lang="zh-CN" altLang="en-US" sz="1400">
                <a:solidFill>
                  <a:schemeClr val="bg1"/>
                </a:solidFill>
                <a:latin typeface="Source Han Sans CN Normal" charset="-122"/>
                <a:ea typeface="Source Han Sans CN Normal" charset="-122"/>
                <a:cs typeface="Source Han Sans CN Normal" charset="-122"/>
              </a:endParaRPr>
            </a:p>
          </p:txBody>
        </p:sp>
        <p:sp>
          <p:nvSpPr>
            <p:cNvPr id="46" name="_s1057"/>
            <p:cNvSpPr>
              <a:spLocks noChangeArrowheads="1"/>
            </p:cNvSpPr>
            <p:nvPr/>
          </p:nvSpPr>
          <p:spPr bwMode="auto">
            <a:xfrm>
              <a:off x="1977755" y="2991028"/>
              <a:ext cx="462059" cy="794269"/>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综合系统</a:t>
              </a:r>
              <a:endParaRPr lang="zh-CN" altLang="en-US" sz="1000" b="0">
                <a:solidFill>
                  <a:schemeClr val="bg1"/>
                </a:solidFill>
                <a:latin typeface="Source Han Sans CN" charset="-122"/>
                <a:ea typeface="Source Han Sans CN" charset="-122"/>
                <a:cs typeface="Source Han Sans CN" charset="-122"/>
              </a:endParaRPr>
            </a:p>
          </p:txBody>
        </p:sp>
        <p:sp>
          <p:nvSpPr>
            <p:cNvPr id="47" name="_s1058"/>
            <p:cNvSpPr>
              <a:spLocks noChangeArrowheads="1"/>
            </p:cNvSpPr>
            <p:nvPr/>
          </p:nvSpPr>
          <p:spPr bwMode="auto">
            <a:xfrm>
              <a:off x="3861405" y="2991028"/>
              <a:ext cx="463746" cy="797641"/>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生产系统</a:t>
              </a:r>
              <a:endParaRPr lang="zh-CN" altLang="en-US" sz="1000" b="0">
                <a:solidFill>
                  <a:schemeClr val="bg1"/>
                </a:solidFill>
                <a:latin typeface="Source Han Sans CN" charset="-122"/>
                <a:ea typeface="Source Han Sans CN" charset="-122"/>
                <a:cs typeface="Source Han Sans CN" charset="-122"/>
              </a:endParaRPr>
            </a:p>
          </p:txBody>
        </p:sp>
        <p:sp>
          <p:nvSpPr>
            <p:cNvPr id="48" name="_s1059"/>
            <p:cNvSpPr>
              <a:spLocks noChangeArrowheads="1"/>
            </p:cNvSpPr>
            <p:nvPr/>
          </p:nvSpPr>
          <p:spPr bwMode="auto">
            <a:xfrm>
              <a:off x="6016556" y="2991028"/>
              <a:ext cx="463746" cy="794269"/>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研发系统</a:t>
              </a:r>
              <a:endParaRPr lang="zh-CN" altLang="en-US" sz="1000" b="0">
                <a:solidFill>
                  <a:schemeClr val="bg1"/>
                </a:solidFill>
                <a:latin typeface="Source Han Sans CN" charset="-122"/>
                <a:ea typeface="Source Han Sans CN" charset="-122"/>
                <a:cs typeface="Source Han Sans CN" charset="-122"/>
              </a:endParaRPr>
            </a:p>
          </p:txBody>
        </p:sp>
        <p:sp>
          <p:nvSpPr>
            <p:cNvPr id="49" name="_s1060"/>
            <p:cNvSpPr>
              <a:spLocks noChangeArrowheads="1"/>
            </p:cNvSpPr>
            <p:nvPr/>
          </p:nvSpPr>
          <p:spPr bwMode="auto">
            <a:xfrm>
              <a:off x="5478611" y="4186649"/>
              <a:ext cx="462059" cy="794269"/>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硬件部</a:t>
              </a:r>
              <a:endParaRPr lang="zh-CN" altLang="en-US" sz="1000" b="0">
                <a:solidFill>
                  <a:schemeClr val="bg1"/>
                </a:solidFill>
                <a:latin typeface="Source Han Sans CN" charset="-122"/>
                <a:ea typeface="Source Han Sans CN" charset="-122"/>
                <a:cs typeface="Source Han Sans CN" charset="-122"/>
              </a:endParaRPr>
            </a:p>
          </p:txBody>
        </p:sp>
        <p:sp>
          <p:nvSpPr>
            <p:cNvPr id="50" name="_s1061"/>
            <p:cNvSpPr>
              <a:spLocks noChangeArrowheads="1"/>
            </p:cNvSpPr>
            <p:nvPr/>
          </p:nvSpPr>
          <p:spPr bwMode="auto">
            <a:xfrm>
              <a:off x="8439835" y="2991028"/>
              <a:ext cx="463746" cy="797641"/>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营销系统</a:t>
              </a:r>
              <a:endParaRPr lang="zh-CN" altLang="en-US" sz="1000" b="0">
                <a:solidFill>
                  <a:schemeClr val="bg1"/>
                </a:solidFill>
                <a:latin typeface="Source Han Sans CN" charset="-122"/>
                <a:ea typeface="Source Han Sans CN" charset="-122"/>
                <a:cs typeface="Source Han Sans CN" charset="-122"/>
              </a:endParaRPr>
            </a:p>
          </p:txBody>
        </p:sp>
        <p:sp>
          <p:nvSpPr>
            <p:cNvPr id="51" name="_s1062"/>
            <p:cNvSpPr>
              <a:spLocks noChangeArrowheads="1"/>
            </p:cNvSpPr>
            <p:nvPr/>
          </p:nvSpPr>
          <p:spPr bwMode="auto">
            <a:xfrm>
              <a:off x="1707940"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行政人事部</a:t>
              </a:r>
              <a:endParaRPr lang="zh-CN" altLang="en-US" sz="1000" b="0">
                <a:solidFill>
                  <a:schemeClr val="bg1"/>
                </a:solidFill>
                <a:latin typeface="Source Han Sans CN" charset="-122"/>
                <a:ea typeface="Source Han Sans CN" charset="-122"/>
                <a:cs typeface="Source Han Sans CN" charset="-122"/>
              </a:endParaRPr>
            </a:p>
          </p:txBody>
        </p:sp>
        <p:sp>
          <p:nvSpPr>
            <p:cNvPr id="52" name="_s1063"/>
            <p:cNvSpPr>
              <a:spLocks noChangeArrowheads="1"/>
            </p:cNvSpPr>
            <p:nvPr/>
          </p:nvSpPr>
          <p:spPr bwMode="auto">
            <a:xfrm>
              <a:off x="2247571"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财务部</a:t>
              </a:r>
              <a:endParaRPr lang="zh-CN" altLang="en-US" sz="1000" b="0">
                <a:solidFill>
                  <a:schemeClr val="bg1"/>
                </a:solidFill>
                <a:latin typeface="Source Han Sans CN" charset="-122"/>
                <a:ea typeface="Source Han Sans CN" charset="-122"/>
                <a:cs typeface="Source Han Sans CN" charset="-122"/>
              </a:endParaRPr>
            </a:p>
          </p:txBody>
        </p:sp>
        <p:sp>
          <p:nvSpPr>
            <p:cNvPr id="53" name="_s1064"/>
            <p:cNvSpPr>
              <a:spLocks noChangeArrowheads="1"/>
            </p:cNvSpPr>
            <p:nvPr/>
          </p:nvSpPr>
          <p:spPr bwMode="auto">
            <a:xfrm>
              <a:off x="2785516"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采购部</a:t>
              </a:r>
              <a:endParaRPr lang="zh-CN" altLang="en-US" sz="1000" b="0">
                <a:solidFill>
                  <a:schemeClr val="bg1"/>
                </a:solidFill>
                <a:latin typeface="Source Han Sans CN" charset="-122"/>
                <a:ea typeface="Source Han Sans CN" charset="-122"/>
                <a:cs typeface="Source Han Sans CN" charset="-122"/>
              </a:endParaRPr>
            </a:p>
          </p:txBody>
        </p:sp>
        <p:sp>
          <p:nvSpPr>
            <p:cNvPr id="54" name="_s1065"/>
            <p:cNvSpPr>
              <a:spLocks noChangeArrowheads="1"/>
            </p:cNvSpPr>
            <p:nvPr/>
          </p:nvSpPr>
          <p:spPr bwMode="auto">
            <a:xfrm>
              <a:off x="3325147"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工程部</a:t>
              </a:r>
              <a:endParaRPr lang="zh-CN" altLang="en-US" sz="1000" b="0">
                <a:solidFill>
                  <a:schemeClr val="bg1"/>
                </a:solidFill>
                <a:latin typeface="Source Han Sans CN" charset="-122"/>
                <a:ea typeface="Source Han Sans CN" charset="-122"/>
                <a:cs typeface="Source Han Sans CN" charset="-122"/>
              </a:endParaRPr>
            </a:p>
          </p:txBody>
        </p:sp>
        <p:sp>
          <p:nvSpPr>
            <p:cNvPr id="55" name="_s1066"/>
            <p:cNvSpPr>
              <a:spLocks noChangeArrowheads="1"/>
            </p:cNvSpPr>
            <p:nvPr/>
          </p:nvSpPr>
          <p:spPr bwMode="auto">
            <a:xfrm>
              <a:off x="3861405" y="4186649"/>
              <a:ext cx="463746"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品质部</a:t>
              </a:r>
              <a:endParaRPr lang="zh-CN" altLang="en-US" sz="1000" b="0">
                <a:solidFill>
                  <a:schemeClr val="bg1"/>
                </a:solidFill>
                <a:latin typeface="Source Han Sans CN" charset="-122"/>
                <a:ea typeface="Source Han Sans CN" charset="-122"/>
                <a:cs typeface="Source Han Sans CN" charset="-122"/>
              </a:endParaRPr>
            </a:p>
          </p:txBody>
        </p:sp>
        <p:sp>
          <p:nvSpPr>
            <p:cNvPr id="56" name="_s1067"/>
            <p:cNvSpPr>
              <a:spLocks noChangeArrowheads="1"/>
            </p:cNvSpPr>
            <p:nvPr/>
          </p:nvSpPr>
          <p:spPr bwMode="auto">
            <a:xfrm>
              <a:off x="4401036" y="4186649"/>
              <a:ext cx="460373"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生产部</a:t>
              </a:r>
              <a:endParaRPr lang="zh-CN" altLang="en-US" sz="1000" b="0">
                <a:solidFill>
                  <a:schemeClr val="bg1"/>
                </a:solidFill>
                <a:latin typeface="Source Han Sans CN" charset="-122"/>
                <a:ea typeface="Source Han Sans CN" charset="-122"/>
                <a:cs typeface="Source Han Sans CN" charset="-122"/>
              </a:endParaRPr>
            </a:p>
          </p:txBody>
        </p:sp>
        <p:sp>
          <p:nvSpPr>
            <p:cNvPr id="57" name="_s1068"/>
            <p:cNvSpPr>
              <a:spLocks noChangeArrowheads="1"/>
            </p:cNvSpPr>
            <p:nvPr/>
          </p:nvSpPr>
          <p:spPr bwMode="auto">
            <a:xfrm>
              <a:off x="6016556" y="4186649"/>
              <a:ext cx="463746"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软件部</a:t>
              </a:r>
              <a:endParaRPr lang="zh-CN" altLang="en-US" sz="1000" b="0">
                <a:solidFill>
                  <a:schemeClr val="bg1"/>
                </a:solidFill>
                <a:latin typeface="Source Han Sans CN" charset="-122"/>
                <a:ea typeface="Source Han Sans CN" charset="-122"/>
                <a:cs typeface="Source Han Sans CN" charset="-122"/>
              </a:endParaRPr>
            </a:p>
          </p:txBody>
        </p:sp>
        <p:sp>
          <p:nvSpPr>
            <p:cNvPr id="58" name="_s1069"/>
            <p:cNvSpPr>
              <a:spLocks noChangeArrowheads="1"/>
            </p:cNvSpPr>
            <p:nvPr/>
          </p:nvSpPr>
          <p:spPr bwMode="auto">
            <a:xfrm>
              <a:off x="6556186"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中试部</a:t>
              </a:r>
              <a:endParaRPr lang="zh-CN" altLang="en-US" sz="1000" b="0">
                <a:solidFill>
                  <a:schemeClr val="bg1"/>
                </a:solidFill>
                <a:latin typeface="Source Han Sans CN" charset="-122"/>
                <a:ea typeface="Source Han Sans CN" charset="-122"/>
                <a:cs typeface="Source Han Sans CN" charset="-122"/>
              </a:endParaRPr>
            </a:p>
          </p:txBody>
        </p:sp>
        <p:sp>
          <p:nvSpPr>
            <p:cNvPr id="59" name="_s1070"/>
            <p:cNvSpPr>
              <a:spLocks noChangeArrowheads="1"/>
            </p:cNvSpPr>
            <p:nvPr/>
          </p:nvSpPr>
          <p:spPr bwMode="auto">
            <a:xfrm>
              <a:off x="7350455" y="4193394"/>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销售部</a:t>
              </a:r>
              <a:endParaRPr lang="zh-CN" altLang="en-US" sz="1000" b="0">
                <a:solidFill>
                  <a:schemeClr val="bg1"/>
                </a:solidFill>
                <a:latin typeface="Source Han Sans CN" charset="-122"/>
                <a:ea typeface="Source Han Sans CN" charset="-122"/>
                <a:cs typeface="Source Han Sans CN" charset="-122"/>
              </a:endParaRPr>
            </a:p>
          </p:txBody>
        </p:sp>
        <p:sp>
          <p:nvSpPr>
            <p:cNvPr id="60" name="_s1071"/>
            <p:cNvSpPr>
              <a:spLocks noChangeArrowheads="1"/>
            </p:cNvSpPr>
            <p:nvPr/>
          </p:nvSpPr>
          <p:spPr bwMode="auto">
            <a:xfrm>
              <a:off x="6826002" y="5383955"/>
              <a:ext cx="462059" cy="797641"/>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各办事处</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61" name="_s1072"/>
            <p:cNvSpPr>
              <a:spLocks noChangeArrowheads="1"/>
            </p:cNvSpPr>
            <p:nvPr/>
          </p:nvSpPr>
          <p:spPr bwMode="auto">
            <a:xfrm>
              <a:off x="7363946" y="5383955"/>
              <a:ext cx="462059" cy="797641"/>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大客户部</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62" name="_s1073"/>
            <p:cNvSpPr>
              <a:spLocks noChangeArrowheads="1"/>
            </p:cNvSpPr>
            <p:nvPr/>
          </p:nvSpPr>
          <p:spPr bwMode="auto">
            <a:xfrm>
              <a:off x="4938980" y="4186649"/>
              <a:ext cx="462059"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仓库</a:t>
              </a:r>
              <a:endParaRPr lang="zh-CN" altLang="en-US" sz="1000" b="0">
                <a:solidFill>
                  <a:schemeClr val="bg1"/>
                </a:solidFill>
                <a:latin typeface="Source Han Sans CN" charset="-122"/>
                <a:ea typeface="Source Han Sans CN" charset="-122"/>
                <a:cs typeface="Source Han Sans CN" charset="-122"/>
              </a:endParaRPr>
            </a:p>
          </p:txBody>
        </p:sp>
        <p:sp>
          <p:nvSpPr>
            <p:cNvPr id="63" name="_s1074"/>
            <p:cNvSpPr>
              <a:spLocks noChangeArrowheads="1"/>
            </p:cNvSpPr>
            <p:nvPr/>
          </p:nvSpPr>
          <p:spPr bwMode="auto">
            <a:xfrm>
              <a:off x="8709650" y="4186649"/>
              <a:ext cx="460373" cy="797641"/>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市场部</a:t>
              </a:r>
              <a:endParaRPr lang="zh-CN" altLang="en-US" sz="1000" b="0">
                <a:solidFill>
                  <a:schemeClr val="bg1"/>
                </a:solidFill>
                <a:latin typeface="Source Han Sans CN" charset="-122"/>
                <a:ea typeface="Source Han Sans CN" charset="-122"/>
                <a:cs typeface="Source Han Sans CN" charset="-122"/>
              </a:endParaRPr>
            </a:p>
          </p:txBody>
        </p:sp>
        <p:sp>
          <p:nvSpPr>
            <p:cNvPr id="64" name="_s1075"/>
            <p:cNvSpPr>
              <a:spLocks noChangeArrowheads="1"/>
            </p:cNvSpPr>
            <p:nvPr/>
          </p:nvSpPr>
          <p:spPr bwMode="auto">
            <a:xfrm>
              <a:off x="9247595" y="4186649"/>
              <a:ext cx="462059" cy="794269"/>
            </a:xfrm>
            <a:prstGeom prst="roundRect">
              <a:avLst>
                <a:gd name="adj" fmla="val 16667"/>
              </a:avLst>
            </a:prstGeom>
            <a:solidFill>
              <a:schemeClr val="accent2"/>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客户服务部</a:t>
              </a:r>
              <a:endParaRPr lang="zh-CN" altLang="en-US" sz="1000" b="0">
                <a:solidFill>
                  <a:schemeClr val="bg1"/>
                </a:solidFill>
                <a:latin typeface="Source Han Sans CN" charset="-122"/>
                <a:ea typeface="Source Han Sans CN" charset="-122"/>
                <a:cs typeface="Source Han Sans CN" charset="-122"/>
              </a:endParaRPr>
            </a:p>
          </p:txBody>
        </p:sp>
        <p:sp>
          <p:nvSpPr>
            <p:cNvPr id="65" name="_s1076"/>
            <p:cNvSpPr>
              <a:spLocks noChangeArrowheads="1"/>
            </p:cNvSpPr>
            <p:nvPr/>
          </p:nvSpPr>
          <p:spPr bwMode="auto">
            <a:xfrm>
              <a:off x="8979466" y="2991028"/>
              <a:ext cx="460373" cy="797641"/>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运营部</a:t>
              </a:r>
              <a:endParaRPr lang="zh-CN" altLang="en-US" sz="1000" b="0">
                <a:solidFill>
                  <a:schemeClr val="bg1"/>
                </a:solidFill>
                <a:latin typeface="Source Han Sans CN" charset="-122"/>
                <a:ea typeface="Source Han Sans CN" charset="-122"/>
                <a:cs typeface="Source Han Sans CN" charset="-122"/>
              </a:endParaRPr>
            </a:p>
          </p:txBody>
        </p:sp>
        <p:sp>
          <p:nvSpPr>
            <p:cNvPr id="66" name="_s1077"/>
            <p:cNvSpPr>
              <a:spLocks noChangeArrowheads="1"/>
            </p:cNvSpPr>
            <p:nvPr/>
          </p:nvSpPr>
          <p:spPr bwMode="auto">
            <a:xfrm>
              <a:off x="10053669" y="2991028"/>
              <a:ext cx="460373" cy="797641"/>
            </a:xfrm>
            <a:prstGeom prst="roundRect">
              <a:avLst>
                <a:gd name="adj" fmla="val 16667"/>
              </a:avLst>
            </a:prstGeom>
            <a:solidFill>
              <a:schemeClr val="accent5"/>
            </a:solidFill>
            <a:ln w="28575">
              <a:solidFill>
                <a:schemeClr val="bg1"/>
              </a:solidFill>
              <a:round/>
            </a:ln>
            <a:effectLst>
              <a:outerShdw blurRad="63500" sx="102000" sy="102000" algn="ctr" rotWithShape="0">
                <a:prstClr val="black">
                  <a:alpha val="20000"/>
                </a:prstClr>
              </a:outerShdw>
            </a:effectLst>
          </p:spPr>
          <p:txBody>
            <a:bodyPr vert="eaVert"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b="0">
                  <a:solidFill>
                    <a:schemeClr val="bg1"/>
                  </a:solidFill>
                  <a:latin typeface="Source Han Sans CN" charset="-122"/>
                  <a:ea typeface="Source Han Sans CN" charset="-122"/>
                  <a:cs typeface="Source Han Sans CN" charset="-122"/>
                </a:rPr>
                <a:t>投资发展部</a:t>
              </a:r>
              <a:endParaRPr lang="zh-CN" altLang="en-US" sz="1000" b="0">
                <a:solidFill>
                  <a:schemeClr val="bg1"/>
                </a:solidFill>
                <a:latin typeface="Source Han Sans CN" charset="-122"/>
                <a:ea typeface="Source Han Sans CN" charset="-122"/>
                <a:cs typeface="Source Han Sans CN" charset="-122"/>
              </a:endParaRPr>
            </a:p>
          </p:txBody>
        </p:sp>
        <p:sp>
          <p:nvSpPr>
            <p:cNvPr id="67" name="_s1078"/>
            <p:cNvSpPr>
              <a:spLocks noChangeArrowheads="1"/>
            </p:cNvSpPr>
            <p:nvPr/>
          </p:nvSpPr>
          <p:spPr bwMode="auto">
            <a:xfrm>
              <a:off x="4401036" y="5228811"/>
              <a:ext cx="460373" cy="795956"/>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维</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修</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组</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68" name="_s1079"/>
            <p:cNvSpPr>
              <a:spLocks noChangeArrowheads="1"/>
            </p:cNvSpPr>
            <p:nvPr/>
          </p:nvSpPr>
          <p:spPr bwMode="auto">
            <a:xfrm>
              <a:off x="7885027" y="5385640"/>
              <a:ext cx="462059" cy="795956"/>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渠</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道</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部</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69" name="_s1080"/>
            <p:cNvSpPr>
              <a:spLocks noChangeArrowheads="1"/>
            </p:cNvSpPr>
            <p:nvPr/>
          </p:nvSpPr>
          <p:spPr bwMode="auto">
            <a:xfrm>
              <a:off x="8709650" y="5227124"/>
              <a:ext cx="460373" cy="795956"/>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技</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术</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支</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持</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部</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70" name="_s1081"/>
            <p:cNvSpPr>
              <a:spLocks noChangeArrowheads="1"/>
            </p:cNvSpPr>
            <p:nvPr/>
          </p:nvSpPr>
          <p:spPr bwMode="auto">
            <a:xfrm>
              <a:off x="1707940" y="5227124"/>
              <a:ext cx="462059" cy="795956"/>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法</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务</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部</a:t>
              </a:r>
              <a:endParaRPr lang="zh-CN" altLang="en-US" sz="1000">
                <a:solidFill>
                  <a:schemeClr val="bg1"/>
                </a:solidFill>
                <a:latin typeface="Source Han Sans CN Normal" charset="-122"/>
                <a:ea typeface="Source Han Sans CN Normal" charset="-122"/>
                <a:cs typeface="Source Han Sans CN Normal" charset="-122"/>
              </a:endParaRPr>
            </a:p>
          </p:txBody>
        </p:sp>
        <p:sp>
          <p:nvSpPr>
            <p:cNvPr id="71" name="_s1082"/>
            <p:cNvSpPr>
              <a:spLocks noChangeArrowheads="1"/>
            </p:cNvSpPr>
            <p:nvPr/>
          </p:nvSpPr>
          <p:spPr bwMode="auto">
            <a:xfrm>
              <a:off x="2247571" y="5227124"/>
              <a:ext cx="462059" cy="795956"/>
            </a:xfrm>
            <a:prstGeom prst="roundRect">
              <a:avLst>
                <a:gd name="adj" fmla="val 16667"/>
              </a:avLst>
            </a:prstGeom>
            <a:solidFill>
              <a:schemeClr val="accent3"/>
            </a:solidFill>
            <a:ln w="28575">
              <a:solidFill>
                <a:schemeClr val="bg1"/>
              </a:solidFill>
              <a:round/>
            </a:ln>
            <a:effectLst>
              <a:outerShdw blurRad="63500" sx="102000" sy="102000" algn="ctr" rotWithShape="0">
                <a:prstClr val="black">
                  <a:alpha val="20000"/>
                </a:prstClr>
              </a:outerShdw>
            </a:effectLst>
          </p:spPr>
          <p:txBody>
            <a:bodyPr wrap="none" lIns="0" tIns="0" rIns="0" bIns="0" anchor="ctr"/>
            <a:lstStyle>
              <a:lvl1pPr eaLnBrk="0" hangingPunct="0">
                <a:defRPr b="1">
                  <a:solidFill>
                    <a:schemeClr val="tx1"/>
                  </a:solidFill>
                  <a:latin typeface="华文楷体" panose="02010600040101010101" charset="-122"/>
                  <a:ea typeface="华文楷体" panose="02010600040101010101" charset="-122"/>
                </a:defRPr>
              </a:lvl1pPr>
              <a:lvl2pPr eaLnBrk="0" hangingPunct="0">
                <a:defRPr b="1">
                  <a:solidFill>
                    <a:schemeClr val="tx1"/>
                  </a:solidFill>
                  <a:latin typeface="华文楷体" panose="02010600040101010101" charset="-122"/>
                  <a:ea typeface="华文楷体" panose="02010600040101010101" charset="-122"/>
                </a:defRPr>
              </a:lvl2pPr>
              <a:lvl3pPr eaLnBrk="0" hangingPunct="0">
                <a:defRPr b="1">
                  <a:solidFill>
                    <a:schemeClr val="tx1"/>
                  </a:solidFill>
                  <a:latin typeface="华文楷体" panose="02010600040101010101" charset="-122"/>
                  <a:ea typeface="华文楷体" panose="02010600040101010101" charset="-122"/>
                </a:defRPr>
              </a:lvl3pPr>
              <a:lvl4pPr eaLnBrk="0" hangingPunct="0">
                <a:defRPr b="1">
                  <a:solidFill>
                    <a:schemeClr val="tx1"/>
                  </a:solidFill>
                  <a:latin typeface="华文楷体" panose="02010600040101010101" charset="-122"/>
                  <a:ea typeface="华文楷体" panose="02010600040101010101" charset="-122"/>
                </a:defRPr>
              </a:lvl4pPr>
              <a:lvl5pPr eaLnBrk="0" hangingPunct="0">
                <a:defRPr b="1">
                  <a:solidFill>
                    <a:schemeClr val="tx1"/>
                  </a:solidFill>
                  <a:latin typeface="华文楷体" panose="02010600040101010101" charset="-122"/>
                  <a:ea typeface="华文楷体" panose="02010600040101010101" charset="-122"/>
                </a:defRPr>
              </a:lvl5pPr>
              <a:lvl6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6pPr>
              <a:lvl7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7pPr>
              <a:lvl8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8pPr>
              <a:lvl9pPr eaLnBrk="0" fontAlgn="base" hangingPunct="0">
                <a:spcBef>
                  <a:spcPct val="0"/>
                </a:spcBef>
                <a:spcAft>
                  <a:spcPct val="0"/>
                </a:spcAft>
                <a:buFont typeface="Arial" panose="020B0604020202020204" pitchFamily="34" charset="0"/>
                <a:defRPr b="1">
                  <a:solidFill>
                    <a:schemeClr val="tx1"/>
                  </a:solidFill>
                  <a:latin typeface="华文楷体" panose="02010600040101010101" charset="-122"/>
                  <a:ea typeface="华文楷体" panose="02010600040101010101" charset="-122"/>
                </a:defRPr>
              </a:lvl9pPr>
            </a:lstStyle>
            <a:p>
              <a:pPr algn="ctr" eaLnBrk="1" hangingPunct="1"/>
              <a:r>
                <a:rPr lang="zh-CN" altLang="en-US" sz="1000">
                  <a:solidFill>
                    <a:schemeClr val="bg1"/>
                  </a:solidFill>
                  <a:latin typeface="Source Han Sans CN Normal" charset="-122"/>
                  <a:ea typeface="Source Han Sans CN Normal" charset="-122"/>
                  <a:cs typeface="Source Han Sans CN Normal" charset="-122"/>
                </a:rPr>
                <a:t>稽</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核</a:t>
              </a:r>
              <a:endParaRPr lang="zh-CN" altLang="en-US" sz="1000">
                <a:solidFill>
                  <a:schemeClr val="bg1"/>
                </a:solidFill>
                <a:latin typeface="Source Han Sans CN Normal" charset="-122"/>
                <a:ea typeface="Source Han Sans CN Normal" charset="-122"/>
                <a:cs typeface="Source Han Sans CN Normal" charset="-122"/>
              </a:endParaRPr>
            </a:p>
            <a:p>
              <a:pPr algn="ctr" eaLnBrk="1" hangingPunct="1"/>
              <a:r>
                <a:rPr lang="zh-CN" altLang="en-US" sz="1000">
                  <a:solidFill>
                    <a:schemeClr val="bg1"/>
                  </a:solidFill>
                  <a:latin typeface="Source Han Sans CN Normal" charset="-122"/>
                  <a:ea typeface="Source Han Sans CN Normal" charset="-122"/>
                  <a:cs typeface="Source Han Sans CN Normal" charset="-122"/>
                </a:rPr>
                <a:t>部</a:t>
              </a:r>
              <a:endParaRPr lang="zh-CN" altLang="en-US" sz="1000">
                <a:solidFill>
                  <a:schemeClr val="bg1"/>
                </a:solidFill>
                <a:latin typeface="Source Han Sans CN Normal" charset="-122"/>
                <a:ea typeface="Source Han Sans CN Normal" charset="-122"/>
                <a:cs typeface="Source Han Sans CN Normal"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1000" fill="hold"/>
                                        <p:tgtEl>
                                          <p:spTgt spid="73"/>
                                        </p:tgtEl>
                                        <p:attrNameLst>
                                          <p:attrName>ppt_w</p:attrName>
                                        </p:attrNameLst>
                                      </p:cBhvr>
                                      <p:tavLst>
                                        <p:tav tm="0">
                                          <p:val>
                                            <p:strVal val="#ppt_w*0.70"/>
                                          </p:val>
                                        </p:tav>
                                        <p:tav tm="100000">
                                          <p:val>
                                            <p:strVal val="#ppt_w"/>
                                          </p:val>
                                        </p:tav>
                                      </p:tavLst>
                                    </p:anim>
                                    <p:anim calcmode="lin" valueType="num">
                                      <p:cBhvr>
                                        <p:cTn id="8" dur="1000" fill="hold"/>
                                        <p:tgtEl>
                                          <p:spTgt spid="73"/>
                                        </p:tgtEl>
                                        <p:attrNameLst>
                                          <p:attrName>ppt_h</p:attrName>
                                        </p:attrNameLst>
                                      </p:cBhvr>
                                      <p:tavLst>
                                        <p:tav tm="0">
                                          <p:val>
                                            <p:strVal val="#ppt_h"/>
                                          </p:val>
                                        </p:tav>
                                        <p:tav tm="100000">
                                          <p:val>
                                            <p:strVal val="#ppt_h"/>
                                          </p:val>
                                        </p:tav>
                                      </p:tavLst>
                                    </p:anim>
                                    <p:animEffect transition="in" filter="fade">
                                      <p:cBhvr>
                                        <p:cTn id="9"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19" name="组 18"/>
          <p:cNvGrpSpPr/>
          <p:nvPr/>
        </p:nvGrpSpPr>
        <p:grpSpPr>
          <a:xfrm>
            <a:off x="-368300" y="1822137"/>
            <a:ext cx="12810136" cy="1470475"/>
            <a:chOff x="-368300" y="1822137"/>
            <a:chExt cx="12810136" cy="1470475"/>
          </a:xfrm>
        </p:grpSpPr>
        <p:sp>
          <p:nvSpPr>
            <p:cNvPr id="31" name="矩形 30"/>
            <p:cNvSpPr/>
            <p:nvPr/>
          </p:nvSpPr>
          <p:spPr>
            <a:xfrm>
              <a:off x="-368300" y="2512510"/>
              <a:ext cx="12810136" cy="780102"/>
            </a:xfrm>
            <a:prstGeom prst="rect">
              <a:avLst/>
            </a:prstGeom>
            <a:solidFill>
              <a:srgbClr val="8A898A">
                <a:alpha val="70000"/>
              </a:srgb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2" name="组 31"/>
            <p:cNvGrpSpPr/>
            <p:nvPr/>
          </p:nvGrpSpPr>
          <p:grpSpPr>
            <a:xfrm>
              <a:off x="0" y="1822137"/>
              <a:ext cx="12191999" cy="1410242"/>
              <a:chOff x="0" y="2696014"/>
              <a:chExt cx="12191999" cy="1410243"/>
            </a:xfrm>
          </p:grpSpPr>
          <p:grpSp>
            <p:nvGrpSpPr>
              <p:cNvPr id="27" name="组 26"/>
              <p:cNvGrpSpPr/>
              <p:nvPr/>
            </p:nvGrpSpPr>
            <p:grpSpPr>
              <a:xfrm>
                <a:off x="0" y="2696014"/>
                <a:ext cx="2494524" cy="1396302"/>
                <a:chOff x="0" y="2696014"/>
                <a:chExt cx="2494524" cy="1396302"/>
              </a:xfrm>
            </p:grpSpPr>
            <p:sp>
              <p:nvSpPr>
                <p:cNvPr id="20" name="矩形 19"/>
                <p:cNvSpPr/>
                <p:nvPr/>
              </p:nvSpPr>
              <p:spPr>
                <a:xfrm>
                  <a:off x="0" y="2696014"/>
                  <a:ext cx="1379095" cy="689547"/>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平行四边形 20"/>
                <p:cNvSpPr/>
                <p:nvPr/>
              </p:nvSpPr>
              <p:spPr>
                <a:xfrm rot="5400000">
                  <a:off x="1238660" y="2836452"/>
                  <a:ext cx="1396299" cy="1115429"/>
                </a:xfrm>
                <a:prstGeom prst="parallelogram">
                  <a:avLst>
                    <a:gd name="adj" fmla="val 64988"/>
                  </a:avLst>
                </a:prstGeom>
                <a:solidFill>
                  <a:srgbClr val="22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2" name="矩形 21"/>
              <p:cNvSpPr/>
              <p:nvPr/>
            </p:nvSpPr>
            <p:spPr>
              <a:xfrm>
                <a:off x="2494523" y="3422395"/>
                <a:ext cx="7202954" cy="669922"/>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8" name="组 27"/>
              <p:cNvGrpSpPr/>
              <p:nvPr/>
            </p:nvGrpSpPr>
            <p:grpSpPr>
              <a:xfrm flipH="1">
                <a:off x="9697477" y="2709954"/>
                <a:ext cx="2494522" cy="1396303"/>
                <a:chOff x="0" y="2713267"/>
                <a:chExt cx="2494522" cy="1396303"/>
              </a:xfrm>
            </p:grpSpPr>
            <p:sp>
              <p:nvSpPr>
                <p:cNvPr id="29" name="矩形 28"/>
                <p:cNvSpPr/>
                <p:nvPr/>
              </p:nvSpPr>
              <p:spPr>
                <a:xfrm>
                  <a:off x="0" y="2713267"/>
                  <a:ext cx="1379095" cy="689547"/>
                </a:xfrm>
                <a:prstGeom prst="rect">
                  <a:avLst/>
                </a:prstGeom>
                <a:solidFill>
                  <a:srgbClr val="2A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平行四边形 29"/>
                <p:cNvSpPr/>
                <p:nvPr/>
              </p:nvSpPr>
              <p:spPr>
                <a:xfrm rot="5400000">
                  <a:off x="1238659" y="2853706"/>
                  <a:ext cx="1396298" cy="1115429"/>
                </a:xfrm>
                <a:prstGeom prst="parallelogram">
                  <a:avLst>
                    <a:gd name="adj" fmla="val 64988"/>
                  </a:avLst>
                </a:prstGeom>
                <a:solidFill>
                  <a:srgbClr val="229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sp>
        <p:nvSpPr>
          <p:cNvPr id="4" name="文本框 3"/>
          <p:cNvSpPr txBox="1"/>
          <p:nvPr/>
        </p:nvSpPr>
        <p:spPr>
          <a:xfrm>
            <a:off x="2494521" y="1446856"/>
            <a:ext cx="7202953" cy="872568"/>
          </a:xfrm>
          <a:prstGeom prst="rect">
            <a:avLst/>
          </a:prstGeom>
          <a:noFill/>
          <a:effectLst>
            <a:outerShdw blurRad="63500" sx="102000" sy="102000" algn="ctr" rotWithShape="0">
              <a:prstClr val="black">
                <a:alpha val="40000"/>
              </a:prstClr>
            </a:outerShdw>
          </a:effectLst>
        </p:spPr>
        <p:txBody>
          <a:bodyPr wrap="square" rtlCol="0">
            <a:prstTxWarp prst="textPlain">
              <a:avLst/>
            </a:prstTxWarp>
            <a:spAutoFit/>
          </a:bodyPr>
          <a:lstStyle/>
          <a:p>
            <a:r>
              <a:rPr kumimoji="1" lang="zh-CN" altLang="en-US"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rPr>
              <a:t>谢谢您的耐心聆听</a:t>
            </a:r>
            <a:endParaRPr kumimoji="1" lang="zh-CN" altLang="en-US" sz="4400" spc="300" dirty="0">
              <a:solidFill>
                <a:srgbClr val="02959E"/>
              </a:solidFill>
              <a:effectLst>
                <a:outerShdw blurRad="63500" sx="102000" sy="102000" algn="ctr" rotWithShape="0">
                  <a:prstClr val="black">
                    <a:alpha val="20000"/>
                  </a:prstClr>
                </a:outerShdw>
              </a:effectLst>
              <a:latin typeface="造字工房凌黑（非商用）常规体" pitchFamily="2" charset="-122"/>
              <a:ea typeface="造字工房凌黑（非商用）常规体" pitchFamily="2" charset="-122"/>
              <a:cs typeface="MF LingHei (Noncommercial)" charset="-122"/>
            </a:endParaRPr>
          </a:p>
        </p:txBody>
      </p:sp>
      <p:sp>
        <p:nvSpPr>
          <p:cNvPr id="9" name="文本框 8"/>
          <p:cNvSpPr txBox="1"/>
          <p:nvPr/>
        </p:nvSpPr>
        <p:spPr>
          <a:xfrm>
            <a:off x="3136775" y="2620024"/>
            <a:ext cx="5806398" cy="461665"/>
          </a:xfrm>
          <a:prstGeom prst="rect">
            <a:avLst/>
          </a:prstGeom>
          <a:noFill/>
        </p:spPr>
        <p:txBody>
          <a:bodyPr wrap="none" rtlCol="0">
            <a:spAutoFit/>
          </a:bodyPr>
          <a:lstStyle/>
          <a:p>
            <a:r>
              <a:rPr kumimoji="1" lang="zh-CN" altLang="en-US" sz="2400" b="1" dirty="0">
                <a:solidFill>
                  <a:schemeClr val="bg1"/>
                </a:solidFill>
                <a:latin typeface="Source Han Sans CN" charset="-122"/>
                <a:ea typeface="Source Han Sans CN" charset="-122"/>
                <a:cs typeface="Source Han Sans CN" charset="-122"/>
              </a:rPr>
              <a:t>年终总结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工作汇报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新年计划 </a:t>
            </a:r>
            <a:r>
              <a:rPr kumimoji="1" lang="en-US" altLang="zh-CN" sz="2400" b="1" dirty="0">
                <a:solidFill>
                  <a:schemeClr val="bg1"/>
                </a:solidFill>
                <a:latin typeface="Source Han Sans CN" charset="-122"/>
                <a:ea typeface="Source Han Sans CN" charset="-122"/>
                <a:cs typeface="Source Han Sans CN" charset="-122"/>
              </a:rPr>
              <a:t>|</a:t>
            </a:r>
            <a:r>
              <a:rPr kumimoji="1" lang="zh-CN" altLang="en-US" sz="2400" b="1" dirty="0">
                <a:solidFill>
                  <a:schemeClr val="bg1"/>
                </a:solidFill>
                <a:latin typeface="Source Han Sans CN" charset="-122"/>
                <a:ea typeface="Source Han Sans CN" charset="-122"/>
                <a:cs typeface="Source Han Sans CN" charset="-122"/>
              </a:rPr>
              <a:t> 竞聘述职</a:t>
            </a:r>
            <a:endParaRPr kumimoji="1" lang="zh-CN" altLang="en-US" sz="2400" b="1" dirty="0">
              <a:solidFill>
                <a:schemeClr val="bg1"/>
              </a:solidFill>
              <a:latin typeface="Source Han Sans CN" charset="-122"/>
              <a:ea typeface="Source Han Sans CN" charset="-122"/>
              <a:cs typeface="Source Han Sans CN" charset="-122"/>
            </a:endParaRPr>
          </a:p>
        </p:txBody>
      </p:sp>
      <p:pic>
        <p:nvPicPr>
          <p:cNvPr id="10" name="图片 9"/>
          <p:cNvPicPr>
            <a:picLocks noChangeAspect="1"/>
          </p:cNvPicPr>
          <p:nvPr/>
        </p:nvPicPr>
        <p:blipFill rotWithShape="1">
          <a:blip r:embed="rId2" cstate="hqprint"/>
          <a:srcRect/>
          <a:stretch>
            <a:fillRect/>
          </a:stretch>
        </p:blipFill>
        <p:spPr>
          <a:xfrm>
            <a:off x="3177595" y="3909448"/>
            <a:ext cx="5836811" cy="2444744"/>
          </a:xfrm>
          <a:prstGeom prst="rect">
            <a:avLst/>
          </a:prstGeom>
        </p:spPr>
      </p:pic>
      <p:sp>
        <p:nvSpPr>
          <p:cNvPr id="13" name="任意多边形 33"/>
          <p:cNvSpPr/>
          <p:nvPr/>
        </p:nvSpPr>
        <p:spPr>
          <a:xfrm>
            <a:off x="743" y="135550"/>
            <a:ext cx="4715929" cy="497796"/>
          </a:xfrm>
          <a:custGeom>
            <a:avLst/>
            <a:gdLst>
              <a:gd name="connsiteX0" fmla="*/ 1636375 w 4715929"/>
              <a:gd name="connsiteY0" fmla="*/ 0 h 497796"/>
              <a:gd name="connsiteX1" fmla="*/ 1740876 w 4715929"/>
              <a:gd name="connsiteY1" fmla="*/ 0 h 497796"/>
              <a:gd name="connsiteX2" fmla="*/ 4266048 w 4715929"/>
              <a:gd name="connsiteY2" fmla="*/ 0 h 497796"/>
              <a:gd name="connsiteX3" fmla="*/ 4715929 w 4715929"/>
              <a:gd name="connsiteY3" fmla="*/ 0 h 497796"/>
              <a:gd name="connsiteX4" fmla="*/ 4370549 w 4715929"/>
              <a:gd name="connsiteY4" fmla="*/ 497796 h 497796"/>
              <a:gd name="connsiteX5" fmla="*/ 4266048 w 4715929"/>
              <a:gd name="connsiteY5" fmla="*/ 497796 h 497796"/>
              <a:gd name="connsiteX6" fmla="*/ 1740876 w 4715929"/>
              <a:gd name="connsiteY6" fmla="*/ 497796 h 497796"/>
              <a:gd name="connsiteX7" fmla="*/ 1290995 w 4715929"/>
              <a:gd name="connsiteY7" fmla="*/ 497796 h 497796"/>
              <a:gd name="connsiteX8" fmla="*/ 0 w 4715929"/>
              <a:gd name="connsiteY8" fmla="*/ 0 h 497796"/>
              <a:gd name="connsiteX9" fmla="*/ 904485 w 4715929"/>
              <a:gd name="connsiteY9" fmla="*/ 0 h 497796"/>
              <a:gd name="connsiteX10" fmla="*/ 1249866 w 4715929"/>
              <a:gd name="connsiteY10" fmla="*/ 497796 h 497796"/>
              <a:gd name="connsiteX11" fmla="*/ 0 w 4715929"/>
              <a:gd name="connsiteY11" fmla="*/ 497796 h 4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15929" h="497796">
                <a:moveTo>
                  <a:pt x="1636375" y="0"/>
                </a:moveTo>
                <a:lnTo>
                  <a:pt x="1740876" y="0"/>
                </a:lnTo>
                <a:lnTo>
                  <a:pt x="4266048" y="0"/>
                </a:lnTo>
                <a:lnTo>
                  <a:pt x="4715929" y="0"/>
                </a:lnTo>
                <a:lnTo>
                  <a:pt x="4370549" y="497796"/>
                </a:lnTo>
                <a:lnTo>
                  <a:pt x="4266048" y="497796"/>
                </a:lnTo>
                <a:lnTo>
                  <a:pt x="1740876" y="497796"/>
                </a:lnTo>
                <a:lnTo>
                  <a:pt x="1290995" y="497796"/>
                </a:lnTo>
                <a:close/>
                <a:moveTo>
                  <a:pt x="0" y="0"/>
                </a:moveTo>
                <a:lnTo>
                  <a:pt x="904485" y="0"/>
                </a:lnTo>
                <a:lnTo>
                  <a:pt x="1249866" y="497796"/>
                </a:lnTo>
                <a:lnTo>
                  <a:pt x="0" y="497796"/>
                </a:lnTo>
                <a:close/>
              </a:path>
            </a:pathLst>
          </a:custGeom>
          <a:gradFill flip="none" rotWithShape="1">
            <a:gsLst>
              <a:gs pos="0">
                <a:schemeClr val="bg1">
                  <a:lumMod val="85000"/>
                </a:schemeClr>
              </a:gs>
              <a:gs pos="100000">
                <a:schemeClr val="bg1"/>
              </a:gs>
            </a:gsLst>
            <a:lin ang="2700000" scaled="1"/>
            <a:tileRect/>
          </a:gradFill>
          <a:ln w="25400">
            <a:gradFill flip="none" rotWithShape="1">
              <a:gsLst>
                <a:gs pos="0">
                  <a:schemeClr val="bg1"/>
                </a:gs>
                <a:gs pos="100000">
                  <a:schemeClr val="bg1">
                    <a:lumMod val="85000"/>
                  </a:schemeClr>
                </a:gs>
              </a:gsLst>
              <a:lin ang="2700000" scaled="1"/>
              <a:tileRect/>
            </a:gradFill>
          </a:ln>
          <a:effectLst>
            <a:outerShdw blurRad="889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1"/>
          </a:p>
        </p:txBody>
      </p:sp>
      <p:grpSp>
        <p:nvGrpSpPr>
          <p:cNvPr id="18" name="组 17"/>
          <p:cNvGrpSpPr/>
          <p:nvPr/>
        </p:nvGrpSpPr>
        <p:grpSpPr>
          <a:xfrm>
            <a:off x="-1030815" y="4516437"/>
            <a:ext cx="4041658" cy="1787344"/>
            <a:chOff x="-1029757" y="4184577"/>
            <a:chExt cx="4041658" cy="1787344"/>
          </a:xfrm>
        </p:grpSpPr>
        <p:sp>
          <p:nvSpPr>
            <p:cNvPr id="2" name="圆角矩形 1"/>
            <p:cNvSpPr/>
            <p:nvPr/>
          </p:nvSpPr>
          <p:spPr>
            <a:xfrm>
              <a:off x="-351046" y="4184577"/>
              <a:ext cx="2576662" cy="499049"/>
            </a:xfrm>
            <a:prstGeom prst="roundRect">
              <a:avLst>
                <a:gd name="adj" fmla="val 50000"/>
              </a:avLst>
            </a:prstGeom>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8" name="圆角矩形 37"/>
            <p:cNvSpPr/>
            <p:nvPr/>
          </p:nvSpPr>
          <p:spPr>
            <a:xfrm>
              <a:off x="-1029757" y="4188964"/>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圆角矩形 34"/>
            <p:cNvSpPr/>
            <p:nvPr/>
          </p:nvSpPr>
          <p:spPr>
            <a:xfrm>
              <a:off x="-351046" y="5472872"/>
              <a:ext cx="2054704" cy="499049"/>
            </a:xfrm>
            <a:prstGeom prst="roundRect">
              <a:avLst>
                <a:gd name="adj" fmla="val 50000"/>
              </a:avLst>
            </a:prstGeom>
            <a:solidFill>
              <a:schemeClr val="accent5"/>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圆角矩形 32"/>
            <p:cNvSpPr/>
            <p:nvPr/>
          </p:nvSpPr>
          <p:spPr>
            <a:xfrm>
              <a:off x="-351046" y="4646796"/>
              <a:ext cx="2576662" cy="595530"/>
            </a:xfrm>
            <a:prstGeom prst="roundRect">
              <a:avLst>
                <a:gd name="adj" fmla="val 50000"/>
              </a:avLst>
            </a:prstGeom>
            <a:solidFill>
              <a:schemeClr val="accent2"/>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6" name="圆角矩形 35"/>
            <p:cNvSpPr/>
            <p:nvPr/>
          </p:nvSpPr>
          <p:spPr>
            <a:xfrm>
              <a:off x="1168499" y="4646796"/>
              <a:ext cx="1843402" cy="54899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 16"/>
            <p:cNvGrpSpPr/>
            <p:nvPr/>
          </p:nvGrpSpPr>
          <p:grpSpPr>
            <a:xfrm>
              <a:off x="-758226" y="5093026"/>
              <a:ext cx="3231121" cy="499049"/>
              <a:chOff x="-736601" y="4858506"/>
              <a:chExt cx="3231121" cy="499049"/>
            </a:xfrm>
          </p:grpSpPr>
          <p:sp>
            <p:nvSpPr>
              <p:cNvPr id="34" name="圆角矩形 33"/>
              <p:cNvSpPr/>
              <p:nvPr/>
            </p:nvSpPr>
            <p:spPr>
              <a:xfrm>
                <a:off x="-346675" y="4858506"/>
                <a:ext cx="2841195" cy="499049"/>
              </a:xfrm>
              <a:prstGeom prst="roundRect">
                <a:avLst>
                  <a:gd name="adj" fmla="val 50000"/>
                </a:avLst>
              </a:prstGeom>
              <a:solidFill>
                <a:schemeClr val="accent3"/>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37" name="圆角矩形 36"/>
              <p:cNvSpPr/>
              <p:nvPr/>
            </p:nvSpPr>
            <p:spPr>
              <a:xfrm>
                <a:off x="-736601" y="4858506"/>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43" name="组 42"/>
          <p:cNvGrpSpPr/>
          <p:nvPr/>
        </p:nvGrpSpPr>
        <p:grpSpPr>
          <a:xfrm flipH="1" flipV="1">
            <a:off x="9181158" y="3529602"/>
            <a:ext cx="4005800" cy="1787344"/>
            <a:chOff x="-1029757" y="4184577"/>
            <a:chExt cx="4005800" cy="1787344"/>
          </a:xfrm>
        </p:grpSpPr>
        <p:sp>
          <p:nvSpPr>
            <p:cNvPr id="45" name="圆角矩形 44"/>
            <p:cNvSpPr/>
            <p:nvPr/>
          </p:nvSpPr>
          <p:spPr>
            <a:xfrm>
              <a:off x="-351046" y="4184577"/>
              <a:ext cx="2576662" cy="499049"/>
            </a:xfrm>
            <a:prstGeom prst="roundRect">
              <a:avLst>
                <a:gd name="adj" fmla="val 50000"/>
              </a:avLst>
            </a:prstGeom>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4" name="圆角矩形 53"/>
            <p:cNvSpPr/>
            <p:nvPr/>
          </p:nvSpPr>
          <p:spPr>
            <a:xfrm>
              <a:off x="-1029757" y="4192605"/>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圆角矩形 43"/>
            <p:cNvSpPr/>
            <p:nvPr/>
          </p:nvSpPr>
          <p:spPr>
            <a:xfrm>
              <a:off x="-351046" y="5472872"/>
              <a:ext cx="2054704" cy="499049"/>
            </a:xfrm>
            <a:prstGeom prst="roundRect">
              <a:avLst>
                <a:gd name="adj" fmla="val 50000"/>
              </a:avLst>
            </a:prstGeom>
            <a:solidFill>
              <a:schemeClr val="accent5"/>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圆角矩形 45"/>
            <p:cNvSpPr/>
            <p:nvPr/>
          </p:nvSpPr>
          <p:spPr>
            <a:xfrm>
              <a:off x="-351046" y="4646796"/>
              <a:ext cx="2576662" cy="595530"/>
            </a:xfrm>
            <a:prstGeom prst="roundRect">
              <a:avLst>
                <a:gd name="adj" fmla="val 50000"/>
              </a:avLst>
            </a:prstGeom>
            <a:solidFill>
              <a:schemeClr val="accent2"/>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2" name="圆角矩形 51"/>
            <p:cNvSpPr/>
            <p:nvPr/>
          </p:nvSpPr>
          <p:spPr>
            <a:xfrm>
              <a:off x="1132641" y="4646796"/>
              <a:ext cx="1843402" cy="54899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3" name="组 52"/>
            <p:cNvGrpSpPr/>
            <p:nvPr/>
          </p:nvGrpSpPr>
          <p:grpSpPr>
            <a:xfrm>
              <a:off x="-614794" y="5093026"/>
              <a:ext cx="3087689" cy="499049"/>
              <a:chOff x="-593169" y="4858506"/>
              <a:chExt cx="3087689" cy="499049"/>
            </a:xfrm>
          </p:grpSpPr>
          <p:sp>
            <p:nvSpPr>
              <p:cNvPr id="55" name="圆角矩形 54"/>
              <p:cNvSpPr/>
              <p:nvPr/>
            </p:nvSpPr>
            <p:spPr>
              <a:xfrm>
                <a:off x="-346675" y="4858506"/>
                <a:ext cx="2841195" cy="499049"/>
              </a:xfrm>
              <a:prstGeom prst="roundRect">
                <a:avLst>
                  <a:gd name="adj" fmla="val 50000"/>
                </a:avLst>
              </a:prstGeom>
              <a:solidFill>
                <a:schemeClr val="accent3"/>
              </a:solidFill>
              <a:ln>
                <a:noFill/>
              </a:ln>
              <a:effectLst>
                <a:outerShdw blurRad="1016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useBgFill="1">
            <p:nvSpPr>
              <p:cNvPr id="56" name="圆角矩形 55"/>
              <p:cNvSpPr/>
              <p:nvPr/>
            </p:nvSpPr>
            <p:spPr>
              <a:xfrm>
                <a:off x="-593169" y="4858506"/>
                <a:ext cx="1235699" cy="4990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53" presetClass="entr" presetSubtype="16" fill="hold" grpId="1"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p:tgtEl>
                                          <p:spTgt spid="9"/>
                                        </p:tgtEl>
                                        <p:attrNameLst>
                                          <p:attrName>ppt_y</p:attrName>
                                        </p:attrNameLst>
                                      </p:cBhvr>
                                      <p:tavLst>
                                        <p:tav tm="0">
                                          <p:val>
                                            <p:strVal val="#ppt_y+#ppt_h*1.125000"/>
                                          </p:val>
                                        </p:tav>
                                        <p:tav tm="100000">
                                          <p:val>
                                            <p:strVal val="#ppt_y"/>
                                          </p:val>
                                        </p:tav>
                                      </p:tavLst>
                                    </p:anim>
                                    <p:animEffect transition="in" filter="wipe(up)">
                                      <p:cBhvr>
                                        <p:cTn id="23" dur="1000"/>
                                        <p:tgtEl>
                                          <p:spTgt spid="9"/>
                                        </p:tgtEl>
                                      </p:cBhvr>
                                    </p:animEffect>
                                  </p:childTnLst>
                                </p:cTn>
                              </p:par>
                              <p:par>
                                <p:cTn id="24" presetID="26" presetClass="emph" presetSubtype="0" fill="hold" grpId="0" nodeType="withEffect">
                                  <p:stCondLst>
                                    <p:cond delay="0"/>
                                  </p:stCondLst>
                                  <p:childTnLst>
                                    <p:animEffect transition="out" filter="fade">
                                      <p:cBhvr>
                                        <p:cTn id="25" dur="1000" tmFilter="0, 0; .2, .5; .8, .5; 1, 0"/>
                                        <p:tgtEl>
                                          <p:spTgt spid="4"/>
                                        </p:tgtEl>
                                      </p:cBhvr>
                                    </p:animEffect>
                                    <p:animScale>
                                      <p:cBhvr>
                                        <p:cTn id="26" dur="500" autoRev="1" fill="hold"/>
                                        <p:tgtEl>
                                          <p:spTgt spid="4"/>
                                        </p:tgtEl>
                                      </p:cBhvr>
                                      <p:by x="105000" y="105000"/>
                                    </p:animScale>
                                  </p:childTnLst>
                                </p:cTn>
                              </p:par>
                              <p:par>
                                <p:cTn id="27" presetID="22" presetClass="entr" presetSubtype="8" fill="hold" nodeType="withEffect">
                                  <p:stCondLst>
                                    <p:cond delay="50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1000"/>
                                        <p:tgtEl>
                                          <p:spTgt spid="18"/>
                                        </p:tgtEl>
                                      </p:cBhvr>
                                    </p:animEffect>
                                  </p:childTnLst>
                                </p:cTn>
                              </p:par>
                              <p:par>
                                <p:cTn id="30" presetID="22" presetClass="entr" presetSubtype="2" fill="hold" nodeType="withEffect">
                                  <p:stCondLst>
                                    <p:cond delay="500"/>
                                  </p:stCondLst>
                                  <p:childTnLst>
                                    <p:set>
                                      <p:cBhvr>
                                        <p:cTn id="31" dur="1" fill="hold">
                                          <p:stCondLst>
                                            <p:cond delay="0"/>
                                          </p:stCondLst>
                                        </p:cTn>
                                        <p:tgtEl>
                                          <p:spTgt spid="43"/>
                                        </p:tgtEl>
                                        <p:attrNameLst>
                                          <p:attrName>style.visibility</p:attrName>
                                        </p:attrNameLst>
                                      </p:cBhvr>
                                      <p:to>
                                        <p:strVal val="visible"/>
                                      </p:to>
                                    </p:set>
                                    <p:animEffect transition="in" filter="wipe(right)">
                                      <p:cBhvr>
                                        <p:cTn id="32"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Lst>
  </p:timing>
</p:sld>
</file>

<file path=ppt/tags/tag1.xml><?xml version="1.0" encoding="utf-8"?>
<p:tagLst xmlns:p="http://schemas.openxmlformats.org/presentationml/2006/main">
  <p:tag name="ISPRING_PRESENTATION_TITLE" val="人事部创意年终总结PPT"/>
</p:tagLst>
</file>

<file path=ppt/theme/theme1.xml><?xml version="1.0" encoding="utf-8"?>
<a:theme xmlns:a="http://schemas.openxmlformats.org/drawingml/2006/main" name="Office 主题">
  <a:themeElements>
    <a:clrScheme name="自定义 107">
      <a:dk1>
        <a:srgbClr val="000000"/>
      </a:dk1>
      <a:lt1>
        <a:srgbClr val="FFFFFF"/>
      </a:lt1>
      <a:dk2>
        <a:srgbClr val="44546A"/>
      </a:dk2>
      <a:lt2>
        <a:srgbClr val="E7E6E6"/>
      </a:lt2>
      <a:accent1>
        <a:srgbClr val="F2AF59"/>
      </a:accent1>
      <a:accent2>
        <a:srgbClr val="009FAA"/>
      </a:accent2>
      <a:accent3>
        <a:srgbClr val="E27182"/>
      </a:accent3>
      <a:accent4>
        <a:srgbClr val="7D4893"/>
      </a:accent4>
      <a:accent5>
        <a:srgbClr val="00AE92"/>
      </a:accent5>
      <a:accent6>
        <a:srgbClr val="F2AF59"/>
      </a:accent6>
      <a:hlink>
        <a:srgbClr val="0099A2"/>
      </a:hlink>
      <a:folHlink>
        <a:srgbClr val="E2718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5382</Words>
  <Application>WPS 演示</Application>
  <PresentationFormat>宽屏</PresentationFormat>
  <Paragraphs>873</Paragraphs>
  <Slides>36</Slides>
  <Notes>36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36</vt:i4>
      </vt:variant>
    </vt:vector>
  </HeadingPairs>
  <TitlesOfParts>
    <vt:vector size="56" baseType="lpstr">
      <vt:lpstr>Arial</vt:lpstr>
      <vt:lpstr>宋体</vt:lpstr>
      <vt:lpstr>Wingdings</vt:lpstr>
      <vt:lpstr>Arial</vt:lpstr>
      <vt:lpstr>微软雅黑</vt:lpstr>
      <vt:lpstr>造字工房凌黑（非商用）常规体</vt:lpstr>
      <vt:lpstr>黑体</vt:lpstr>
      <vt:lpstr>MF LingHei (Noncommercial)</vt:lpstr>
      <vt:lpstr>Source Han Sans CN</vt:lpstr>
      <vt:lpstr>方正正中黑简体</vt:lpstr>
      <vt:lpstr>Impact</vt:lpstr>
      <vt:lpstr>Adobe 仿宋 Std R</vt:lpstr>
      <vt:lpstr>Source Han Sans CN Normal</vt:lpstr>
      <vt:lpstr>LiHei Pro</vt:lpstr>
      <vt:lpstr>华文楷体</vt:lpstr>
      <vt:lpstr>时尚中黑简体</vt:lpstr>
      <vt:lpstr>DengXian</vt:lpstr>
      <vt:lpstr>Segoe Print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239</cp:revision>
  <dcterms:created xsi:type="dcterms:W3CDTF">2017-12-05T07:20:00Z</dcterms:created>
  <dcterms:modified xsi:type="dcterms:W3CDTF">2020-07-21T09:32:45Z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