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5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6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16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notesSlides/notesSlide17.xml" ContentType="application/vnd.openxmlformats-officedocument.presentationml.notesSlid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18.xml" ContentType="application/vnd.openxmlformats-officedocument.presentationml.notesSl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notesSlides/notesSlide21.xml" ContentType="application/vnd.openxmlformats-officedocument.presentationml.notesSlide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22.xml" ContentType="application/vnd.openxmlformats-officedocument.presentationml.notesSl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59" r:id="rId9"/>
    <p:sldId id="267" r:id="rId10"/>
    <p:sldId id="268" r:id="rId11"/>
    <p:sldId id="269" r:id="rId12"/>
    <p:sldId id="270" r:id="rId13"/>
    <p:sldId id="271" r:id="rId14"/>
    <p:sldId id="260" r:id="rId15"/>
    <p:sldId id="272" r:id="rId16"/>
    <p:sldId id="273" r:id="rId17"/>
    <p:sldId id="274" r:id="rId18"/>
    <p:sldId id="275" r:id="rId19"/>
    <p:sldId id="276" r:id="rId20"/>
    <p:sldId id="261" r:id="rId21"/>
    <p:sldId id="277" r:id="rId22"/>
    <p:sldId id="278" r:id="rId23"/>
    <p:sldId id="279" r:id="rId24"/>
    <p:sldId id="280" r:id="rId25"/>
    <p:sldId id="258" r:id="rId26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570"/>
    <a:srgbClr val="FB8600"/>
    <a:srgbClr val="001642"/>
    <a:srgbClr val="FF9C2F"/>
    <a:srgbClr val="CC6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2018/5/18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461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2018/5/18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090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774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3203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886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948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923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151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7528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7132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601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01086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9274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7930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8221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6065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9603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49163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2268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9766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1781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2456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003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8215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41842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4973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29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3132A-781A-42E1-9511-2D6727D40491}" type="datetimeFigureOut">
              <a:rPr lang="zh-CN" altLang="en-US" smtClean="0"/>
              <a:t>2018/5/18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0AC2-93EB-403A-ACAE-F4A0FE57704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3132A-781A-42E1-9511-2D6727D40491}" type="datetimeFigureOut">
              <a:rPr lang="zh-CN" altLang="en-US" smtClean="0"/>
              <a:t>2018/5/18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0AC2-93EB-403A-ACAE-F4A0FE57704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3132A-781A-42E1-9511-2D6727D40491}" type="datetimeFigureOut">
              <a:rPr lang="zh-CN" altLang="en-US" smtClean="0"/>
              <a:t>2018/5/18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0AC2-93EB-403A-ACAE-F4A0FE57704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3132A-781A-42E1-9511-2D6727D40491}" type="datetimeFigureOut">
              <a:rPr lang="zh-CN" altLang="en-US" smtClean="0"/>
              <a:t>2018/5/18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0AC2-93EB-403A-ACAE-F4A0FE57704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3132A-781A-42E1-9511-2D6727D40491}" type="datetimeFigureOut">
              <a:rPr lang="zh-CN" altLang="en-US" smtClean="0"/>
              <a:t>2018/5/18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0AC2-93EB-403A-ACAE-F4A0FE57704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3132A-781A-42E1-9511-2D6727D40491}" type="datetimeFigureOut">
              <a:rPr lang="zh-CN" altLang="en-US" smtClean="0"/>
              <a:t>2018/5/18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0AC2-93EB-403A-ACAE-F4A0FE57704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3132A-781A-42E1-9511-2D6727D40491}" type="datetimeFigureOut">
              <a:rPr lang="zh-CN" altLang="en-US" smtClean="0"/>
              <a:t>2018/5/18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0AC2-93EB-403A-ACAE-F4A0FE57704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59"/>
          <a:stretch>
            <a:fillRect/>
          </a:stretch>
        </p:blipFill>
        <p:spPr>
          <a:xfrm>
            <a:off x="10330542" y="5125369"/>
            <a:ext cx="1861458" cy="15973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3132A-781A-42E1-9511-2D6727D40491}" type="datetimeFigureOut">
              <a:rPr lang="zh-CN" altLang="en-US" smtClean="0"/>
              <a:t>2018/5/18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0AC2-93EB-403A-ACAE-F4A0FE57704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3132A-781A-42E1-9511-2D6727D40491}" type="datetimeFigureOut">
              <a:rPr lang="zh-CN" altLang="en-US" smtClean="0"/>
              <a:t>2018/5/18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0AC2-93EB-403A-ACAE-F4A0FE57704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3132A-781A-42E1-9511-2D6727D40491}" type="datetimeFigureOut">
              <a:rPr lang="zh-CN" altLang="en-US" smtClean="0"/>
              <a:t>2018/5/18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30AC2-93EB-403A-ACAE-F4A0FE57704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3132A-781A-42E1-9511-2D6727D40491}" type="datetimeFigureOut">
              <a:rPr lang="zh-CN" altLang="en-US" smtClean="0"/>
              <a:t>2018/5/18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30AC2-93EB-403A-ACAE-F4A0FE57704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8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8.xml"/><Relationship Id="rId4" Type="http://schemas.openxmlformats.org/officeDocument/2006/relationships/tags" Target="../tags/tag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10" Type="http://schemas.openxmlformats.org/officeDocument/2006/relationships/notesSlide" Target="../notesSlides/notesSlide6.xml"/><Relationship Id="rId4" Type="http://schemas.openxmlformats.org/officeDocument/2006/relationships/tags" Target="../tags/tag21.xml"/><Relationship Id="rId9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slideLayout" Target="../slideLayouts/slideLayout8.xml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0" Type="http://schemas.openxmlformats.org/officeDocument/2006/relationships/tags" Target="../tags/tag35.xml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3" Type="http://schemas.openxmlformats.org/officeDocument/2006/relationships/tags" Target="../tags/tag40.xml"/><Relationship Id="rId7" Type="http://schemas.openxmlformats.org/officeDocument/2006/relationships/slideLayout" Target="../slideLayouts/slideLayout8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image" Target="../media/image8.jpeg"/><Relationship Id="rId5" Type="http://schemas.openxmlformats.org/officeDocument/2006/relationships/tags" Target="../tags/tag42.xml"/><Relationship Id="rId10" Type="http://schemas.openxmlformats.org/officeDocument/2006/relationships/image" Target="../media/image7.jpeg"/><Relationship Id="rId4" Type="http://schemas.openxmlformats.org/officeDocument/2006/relationships/tags" Target="../tags/tag41.xml"/><Relationship Id="rId9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10" Type="http://schemas.openxmlformats.org/officeDocument/2006/relationships/notesSlide" Target="../notesSlides/notesSlide13.xml"/><Relationship Id="rId4" Type="http://schemas.openxmlformats.org/officeDocument/2006/relationships/tags" Target="../tags/tag47.xml"/><Relationship Id="rId9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slideLayout" Target="../slideLayouts/slideLayout8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12" Type="http://schemas.openxmlformats.org/officeDocument/2006/relationships/tags" Target="../tags/tag63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tags" Target="../tags/tag62.xml"/><Relationship Id="rId5" Type="http://schemas.openxmlformats.org/officeDocument/2006/relationships/tags" Target="../tags/tag56.xml"/><Relationship Id="rId10" Type="http://schemas.openxmlformats.org/officeDocument/2006/relationships/tags" Target="../tags/tag61.xml"/><Relationship Id="rId4" Type="http://schemas.openxmlformats.org/officeDocument/2006/relationships/tags" Target="../tags/tag55.xml"/><Relationship Id="rId9" Type="http://schemas.openxmlformats.org/officeDocument/2006/relationships/tags" Target="../tags/tag60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3" Type="http://schemas.openxmlformats.org/officeDocument/2006/relationships/tags" Target="../tags/tag66.xml"/><Relationship Id="rId7" Type="http://schemas.openxmlformats.org/officeDocument/2006/relationships/tags" Target="../tags/tag70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10" Type="http://schemas.openxmlformats.org/officeDocument/2006/relationships/notesSlide" Target="../notesSlides/notesSlide17.xml"/><Relationship Id="rId4" Type="http://schemas.openxmlformats.org/officeDocument/2006/relationships/tags" Target="../tags/tag67.xml"/><Relationship Id="rId9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79.xml"/><Relationship Id="rId3" Type="http://schemas.openxmlformats.org/officeDocument/2006/relationships/tags" Target="../tags/tag74.xml"/><Relationship Id="rId7" Type="http://schemas.openxmlformats.org/officeDocument/2006/relationships/tags" Target="../tags/tag78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10" Type="http://schemas.openxmlformats.org/officeDocument/2006/relationships/notesSlide" Target="../notesSlides/notesSlide18.xml"/><Relationship Id="rId4" Type="http://schemas.openxmlformats.org/officeDocument/2006/relationships/tags" Target="../tags/tag75.xml"/><Relationship Id="rId9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87.xml"/><Relationship Id="rId3" Type="http://schemas.openxmlformats.org/officeDocument/2006/relationships/tags" Target="../tags/tag82.xml"/><Relationship Id="rId7" Type="http://schemas.openxmlformats.org/officeDocument/2006/relationships/tags" Target="../tags/tag86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10" Type="http://schemas.openxmlformats.org/officeDocument/2006/relationships/notesSlide" Target="../notesSlides/notesSlide19.xml"/><Relationship Id="rId4" Type="http://schemas.openxmlformats.org/officeDocument/2006/relationships/tags" Target="../tags/tag83.xml"/><Relationship Id="rId9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10" Type="http://schemas.openxmlformats.org/officeDocument/2006/relationships/notesSlide" Target="../notesSlides/notesSlide21.xml"/><Relationship Id="rId4" Type="http://schemas.openxmlformats.org/officeDocument/2006/relationships/tags" Target="../tags/tag91.xml"/><Relationship Id="rId9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03.xml"/><Relationship Id="rId3" Type="http://schemas.openxmlformats.org/officeDocument/2006/relationships/tags" Target="../tags/tag98.xml"/><Relationship Id="rId7" Type="http://schemas.openxmlformats.org/officeDocument/2006/relationships/tags" Target="../tags/tag102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10" Type="http://schemas.openxmlformats.org/officeDocument/2006/relationships/notesSlide" Target="../notesSlides/notesSlide22.xml"/><Relationship Id="rId4" Type="http://schemas.openxmlformats.org/officeDocument/2006/relationships/tags" Target="../tags/tag99.xml"/><Relationship Id="rId9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3" Type="http://schemas.openxmlformats.org/officeDocument/2006/relationships/tags" Target="../tags/tag106.xml"/><Relationship Id="rId7" Type="http://schemas.openxmlformats.org/officeDocument/2006/relationships/slideLayout" Target="../slideLayouts/slideLayout8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直角三角形 17"/>
          <p:cNvSpPr/>
          <p:nvPr/>
        </p:nvSpPr>
        <p:spPr>
          <a:xfrm flipH="1">
            <a:off x="4787900" y="2298700"/>
            <a:ext cx="7404100" cy="4559300"/>
          </a:xfrm>
          <a:prstGeom prst="rt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59"/>
          <a:stretch>
            <a:fillRect/>
          </a:stretch>
        </p:blipFill>
        <p:spPr>
          <a:xfrm>
            <a:off x="5892800" y="872665"/>
            <a:ext cx="6489701" cy="5568803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635000" y="1388795"/>
            <a:ext cx="63081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物流运输工作总结</a:t>
            </a:r>
            <a:r>
              <a:rPr lang="en-US" altLang="zh-CN" sz="40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25" name="矩形 24"/>
          <p:cNvSpPr/>
          <p:nvPr/>
        </p:nvSpPr>
        <p:spPr>
          <a:xfrm>
            <a:off x="698984" y="2096681"/>
            <a:ext cx="5040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Of Logistics And Transportation Work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760118" y="2847811"/>
            <a:ext cx="5285082" cy="469579"/>
            <a:chOff x="760118" y="2847811"/>
            <a:chExt cx="5285082" cy="469579"/>
          </a:xfrm>
        </p:grpSpPr>
        <p:sp>
          <p:nvSpPr>
            <p:cNvPr id="26" name="矩形 25"/>
            <p:cNvSpPr/>
            <p:nvPr/>
          </p:nvSpPr>
          <p:spPr>
            <a:xfrm>
              <a:off x="760118" y="2847811"/>
              <a:ext cx="5285082" cy="469579"/>
            </a:xfrm>
            <a:prstGeom prst="rect">
              <a:avLst/>
            </a:prstGeom>
            <a:solidFill>
              <a:srgbClr val="FB8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976868" y="2882545"/>
              <a:ext cx="1980029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汇报人：ＸＸＸ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411121" y="2882545"/>
              <a:ext cx="2371162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日期：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Ｘ年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08</a:t>
              </a: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18" y="3866501"/>
            <a:ext cx="1459102" cy="1042216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2409721" y="4096834"/>
            <a:ext cx="2640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方案策划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2409721" y="4541403"/>
            <a:ext cx="2640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论文答辩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管理培训</a:t>
            </a:r>
          </a:p>
        </p:txBody>
      </p:sp>
      <p:pic>
        <p:nvPicPr>
          <p:cNvPr id="3" name="爱的纪念 souvenirs d'enfanc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34600" y="-9144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1" grpId="0"/>
      <p:bldP spid="25" grpId="0"/>
      <p:bldP spid="31" grpId="0"/>
      <p:bldP spid="3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43429" y="2119085"/>
            <a:ext cx="9318171" cy="3120571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59"/>
          <a:stretch>
            <a:fillRect/>
          </a:stretch>
        </p:blipFill>
        <p:spPr>
          <a:xfrm>
            <a:off x="6560457" y="887180"/>
            <a:ext cx="6489701" cy="556880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60715" y="1055021"/>
            <a:ext cx="24111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dirty="0">
                <a:solidFill>
                  <a:srgbClr val="FB86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13800" dirty="0">
              <a:solidFill>
                <a:srgbClr val="FB86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62086" y="2211774"/>
            <a:ext cx="25962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262086" y="1644992"/>
            <a:ext cx="3298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Report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ooter Text"/>
          <p:cNvSpPr txBox="1"/>
          <p:nvPr/>
        </p:nvSpPr>
        <p:spPr>
          <a:xfrm>
            <a:off x="1360715" y="3424079"/>
            <a:ext cx="5794827" cy="1938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输入文字内容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(www. )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是专注免费设计素材下载的网站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提供矢量图素材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矢量背景图片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矢量图库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</a:t>
            </a:r>
            <a:r>
              <a:rPr lang="en-US" altLang="zh-CN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psd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,PS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设计模板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以及网页素材。输入文字内容是专注免费设计素材下载的网站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提供矢量图素材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矢量背景图片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矢量图库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</a:t>
            </a:r>
            <a:r>
              <a:rPr lang="en-US" altLang="zh-CN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psd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,PS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设计模板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素材。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59"/>
          <a:stretch>
            <a:fillRect/>
          </a:stretch>
        </p:blipFill>
        <p:spPr>
          <a:xfrm>
            <a:off x="10330542" y="5125369"/>
            <a:ext cx="1861458" cy="159731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76086" y="395674"/>
            <a:ext cx="2596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</a:p>
        </p:txBody>
      </p:sp>
      <p:sp>
        <p:nvSpPr>
          <p:cNvPr id="5" name="泪滴形 4"/>
          <p:cNvSpPr/>
          <p:nvPr/>
        </p:nvSpPr>
        <p:spPr>
          <a:xfrm>
            <a:off x="281100" y="325030"/>
            <a:ext cx="604044" cy="604044"/>
          </a:xfrm>
          <a:prstGeom prst="teardrop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6778" y="353358"/>
            <a:ext cx="65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40695" y="1582294"/>
            <a:ext cx="5582522" cy="3251681"/>
            <a:chOff x="940695" y="1582294"/>
            <a:chExt cx="5582522" cy="3251681"/>
          </a:xfrm>
        </p:grpSpPr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V="1">
              <a:off x="940695" y="4369824"/>
              <a:ext cx="5582522" cy="0"/>
            </a:xfrm>
            <a:prstGeom prst="line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  <a:prstDash val="dash"/>
              <a:round/>
              <a:headEnd type="diamond" w="med" len="med"/>
              <a:tailEnd type="diamond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AutoShape 6"/>
            <p:cNvSpPr/>
            <p:nvPr/>
          </p:nvSpPr>
          <p:spPr bwMode="auto">
            <a:xfrm>
              <a:off x="2115097" y="1582294"/>
              <a:ext cx="447676" cy="323820"/>
            </a:xfrm>
            <a:custGeom>
              <a:avLst/>
              <a:gdLst>
                <a:gd name="T0" fmla="*/ 476250 w 21600"/>
                <a:gd name="T1" fmla="*/ 344488 h 21600"/>
                <a:gd name="T2" fmla="*/ 476250 w 21600"/>
                <a:gd name="T3" fmla="*/ 344488 h 21600"/>
                <a:gd name="T4" fmla="*/ 476250 w 21600"/>
                <a:gd name="T5" fmla="*/ 344488 h 21600"/>
                <a:gd name="T6" fmla="*/ 476250 w 21600"/>
                <a:gd name="T7" fmla="*/ 3444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  <p:sp>
          <p:nvSpPr>
            <p:cNvPr id="9" name="AutoShape 7"/>
            <p:cNvSpPr/>
            <p:nvPr/>
          </p:nvSpPr>
          <p:spPr bwMode="auto">
            <a:xfrm>
              <a:off x="1374194" y="2331406"/>
              <a:ext cx="446931" cy="323820"/>
            </a:xfrm>
            <a:custGeom>
              <a:avLst/>
              <a:gdLst>
                <a:gd name="T0" fmla="*/ 475457 w 21600"/>
                <a:gd name="T1" fmla="*/ 344488 h 21600"/>
                <a:gd name="T2" fmla="*/ 475457 w 21600"/>
                <a:gd name="T3" fmla="*/ 344488 h 21600"/>
                <a:gd name="T4" fmla="*/ 475457 w 21600"/>
                <a:gd name="T5" fmla="*/ 344488 h 21600"/>
                <a:gd name="T6" fmla="*/ 475457 w 21600"/>
                <a:gd name="T7" fmla="*/ 3444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45%</a:t>
              </a:r>
            </a:p>
          </p:txBody>
        </p:sp>
        <p:sp>
          <p:nvSpPr>
            <p:cNvPr id="10" name="AutoShape 8"/>
            <p:cNvSpPr/>
            <p:nvPr/>
          </p:nvSpPr>
          <p:spPr bwMode="auto">
            <a:xfrm>
              <a:off x="2856749" y="2790275"/>
              <a:ext cx="447676" cy="323820"/>
            </a:xfrm>
            <a:custGeom>
              <a:avLst/>
              <a:gdLst>
                <a:gd name="T0" fmla="*/ 476250 w 21600"/>
                <a:gd name="T1" fmla="*/ 344488 h 21600"/>
                <a:gd name="T2" fmla="*/ 476250 w 21600"/>
                <a:gd name="T3" fmla="*/ 344488 h 21600"/>
                <a:gd name="T4" fmla="*/ 476250 w 21600"/>
                <a:gd name="T5" fmla="*/ 344488 h 21600"/>
                <a:gd name="T6" fmla="*/ 476250 w 21600"/>
                <a:gd name="T7" fmla="*/ 3444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25%</a:t>
              </a:r>
            </a:p>
          </p:txBody>
        </p:sp>
        <p:sp>
          <p:nvSpPr>
            <p:cNvPr id="11" name="AutoShape 9"/>
            <p:cNvSpPr/>
            <p:nvPr/>
          </p:nvSpPr>
          <p:spPr bwMode="auto">
            <a:xfrm>
              <a:off x="3654358" y="1930736"/>
              <a:ext cx="447676" cy="324565"/>
            </a:xfrm>
            <a:custGeom>
              <a:avLst/>
              <a:gdLst>
                <a:gd name="T0" fmla="*/ 476250 w 21600"/>
                <a:gd name="T1" fmla="*/ 345281 h 21600"/>
                <a:gd name="T2" fmla="*/ 476250 w 21600"/>
                <a:gd name="T3" fmla="*/ 345281 h 21600"/>
                <a:gd name="T4" fmla="*/ 476250 w 21600"/>
                <a:gd name="T5" fmla="*/ 345281 h 21600"/>
                <a:gd name="T6" fmla="*/ 476250 w 21600"/>
                <a:gd name="T7" fmla="*/ 34528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  <p:sp>
          <p:nvSpPr>
            <p:cNvPr id="12" name="AutoShape 10"/>
            <p:cNvSpPr/>
            <p:nvPr/>
          </p:nvSpPr>
          <p:spPr bwMode="auto">
            <a:xfrm>
              <a:off x="4339302" y="2391096"/>
              <a:ext cx="447676" cy="323820"/>
            </a:xfrm>
            <a:custGeom>
              <a:avLst/>
              <a:gdLst>
                <a:gd name="T0" fmla="*/ 476250 w 21600"/>
                <a:gd name="T1" fmla="*/ 344488 h 21600"/>
                <a:gd name="T2" fmla="*/ 476250 w 21600"/>
                <a:gd name="T3" fmla="*/ 344488 h 21600"/>
                <a:gd name="T4" fmla="*/ 476250 w 21600"/>
                <a:gd name="T5" fmla="*/ 344488 h 21600"/>
                <a:gd name="T6" fmla="*/ 476250 w 21600"/>
                <a:gd name="T7" fmla="*/ 3444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35%</a:t>
              </a:r>
            </a:p>
          </p:txBody>
        </p:sp>
        <p:sp>
          <p:nvSpPr>
            <p:cNvPr id="13" name="AutoShape 11"/>
            <p:cNvSpPr/>
            <p:nvPr/>
          </p:nvSpPr>
          <p:spPr bwMode="auto">
            <a:xfrm>
              <a:off x="1912595" y="4654043"/>
              <a:ext cx="839254" cy="179932"/>
            </a:xfrm>
            <a:custGeom>
              <a:avLst/>
              <a:gdLst>
                <a:gd name="T0" fmla="*/ 669925 w 21600"/>
                <a:gd name="T1" fmla="*/ 245269 h 21600"/>
                <a:gd name="T2" fmla="*/ 669925 w 21600"/>
                <a:gd name="T3" fmla="*/ 245269 h 21600"/>
                <a:gd name="T4" fmla="*/ 669925 w 21600"/>
                <a:gd name="T5" fmla="*/ 245269 h 21600"/>
                <a:gd name="T6" fmla="*/ 669925 w 21600"/>
                <a:gd name="T7" fmla="*/ 245269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s-E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utoShape 12"/>
            <p:cNvSpPr/>
            <p:nvPr/>
          </p:nvSpPr>
          <p:spPr bwMode="auto">
            <a:xfrm>
              <a:off x="1182882" y="4654043"/>
              <a:ext cx="839254" cy="179932"/>
            </a:xfrm>
            <a:custGeom>
              <a:avLst/>
              <a:gdLst>
                <a:gd name="T0" fmla="*/ 669925 w 21600"/>
                <a:gd name="T1" fmla="*/ 245269 h 21600"/>
                <a:gd name="T2" fmla="*/ 669925 w 21600"/>
                <a:gd name="T3" fmla="*/ 245269 h 21600"/>
                <a:gd name="T4" fmla="*/ 669925 w 21600"/>
                <a:gd name="T5" fmla="*/ 245269 h 21600"/>
                <a:gd name="T6" fmla="*/ 669925 w 21600"/>
                <a:gd name="T7" fmla="*/ 245269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s-E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AutoShape 13"/>
            <p:cNvSpPr/>
            <p:nvPr/>
          </p:nvSpPr>
          <p:spPr bwMode="auto">
            <a:xfrm>
              <a:off x="2653499" y="4654043"/>
              <a:ext cx="839254" cy="179932"/>
            </a:xfrm>
            <a:custGeom>
              <a:avLst/>
              <a:gdLst>
                <a:gd name="T0" fmla="*/ 669925 w 21600"/>
                <a:gd name="T1" fmla="*/ 245269 h 21600"/>
                <a:gd name="T2" fmla="*/ 669925 w 21600"/>
                <a:gd name="T3" fmla="*/ 245269 h 21600"/>
                <a:gd name="T4" fmla="*/ 669925 w 21600"/>
                <a:gd name="T5" fmla="*/ 245269 h 21600"/>
                <a:gd name="T6" fmla="*/ 669925 w 21600"/>
                <a:gd name="T7" fmla="*/ 245269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s-E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14"/>
            <p:cNvSpPr/>
            <p:nvPr/>
          </p:nvSpPr>
          <p:spPr bwMode="auto">
            <a:xfrm>
              <a:off x="3391418" y="4654043"/>
              <a:ext cx="839254" cy="179932"/>
            </a:xfrm>
            <a:custGeom>
              <a:avLst/>
              <a:gdLst>
                <a:gd name="T0" fmla="*/ 669925 w 21600"/>
                <a:gd name="T1" fmla="*/ 245269 h 21600"/>
                <a:gd name="T2" fmla="*/ 669925 w 21600"/>
                <a:gd name="T3" fmla="*/ 245269 h 21600"/>
                <a:gd name="T4" fmla="*/ 669925 w 21600"/>
                <a:gd name="T5" fmla="*/ 245269 h 21600"/>
                <a:gd name="T6" fmla="*/ 669925 w 21600"/>
                <a:gd name="T7" fmla="*/ 245269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s-E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15"/>
            <p:cNvSpPr/>
            <p:nvPr/>
          </p:nvSpPr>
          <p:spPr bwMode="auto">
            <a:xfrm>
              <a:off x="4136799" y="4654043"/>
              <a:ext cx="839254" cy="179932"/>
            </a:xfrm>
            <a:custGeom>
              <a:avLst/>
              <a:gdLst>
                <a:gd name="T0" fmla="*/ 669925 w 21600"/>
                <a:gd name="T1" fmla="*/ 245269 h 21600"/>
                <a:gd name="T2" fmla="*/ 669925 w 21600"/>
                <a:gd name="T3" fmla="*/ 245269 h 21600"/>
                <a:gd name="T4" fmla="*/ 669925 w 21600"/>
                <a:gd name="T5" fmla="*/ 245269 h 21600"/>
                <a:gd name="T6" fmla="*/ 669925 w 21600"/>
                <a:gd name="T7" fmla="*/ 245269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s-E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6"/>
            <p:cNvSpPr/>
            <p:nvPr/>
          </p:nvSpPr>
          <p:spPr bwMode="auto">
            <a:xfrm>
              <a:off x="5042154" y="1927752"/>
              <a:ext cx="447676" cy="323820"/>
            </a:xfrm>
            <a:custGeom>
              <a:avLst/>
              <a:gdLst>
                <a:gd name="T0" fmla="*/ 476250 w 21600"/>
                <a:gd name="T1" fmla="*/ 344488 h 21600"/>
                <a:gd name="T2" fmla="*/ 476250 w 21600"/>
                <a:gd name="T3" fmla="*/ 344488 h 21600"/>
                <a:gd name="T4" fmla="*/ 476250 w 21600"/>
                <a:gd name="T5" fmla="*/ 344488 h 21600"/>
                <a:gd name="T6" fmla="*/ 476250 w 21600"/>
                <a:gd name="T7" fmla="*/ 3444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  <p:sp>
          <p:nvSpPr>
            <p:cNvPr id="19" name="AutoShape 17"/>
            <p:cNvSpPr/>
            <p:nvPr/>
          </p:nvSpPr>
          <p:spPr bwMode="auto">
            <a:xfrm>
              <a:off x="4862159" y="4650312"/>
              <a:ext cx="838259" cy="179932"/>
            </a:xfrm>
            <a:custGeom>
              <a:avLst/>
              <a:gdLst>
                <a:gd name="T0" fmla="*/ 669131 w 21600"/>
                <a:gd name="T1" fmla="*/ 245269 h 21600"/>
                <a:gd name="T2" fmla="*/ 669131 w 21600"/>
                <a:gd name="T3" fmla="*/ 245269 h 21600"/>
                <a:gd name="T4" fmla="*/ 669131 w 21600"/>
                <a:gd name="T5" fmla="*/ 245269 h 21600"/>
                <a:gd name="T6" fmla="*/ 669131 w 21600"/>
                <a:gd name="T7" fmla="*/ 245269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s-E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8"/>
            <p:cNvSpPr/>
            <p:nvPr/>
          </p:nvSpPr>
          <p:spPr bwMode="auto">
            <a:xfrm>
              <a:off x="1402548" y="2752969"/>
              <a:ext cx="387241" cy="1757128"/>
            </a:xfrm>
            <a:prstGeom prst="roundRect">
              <a:avLst>
                <a:gd name="adj" fmla="val 50000"/>
              </a:avLst>
            </a:prstGeom>
            <a:solidFill>
              <a:srgbClr val="FB8600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algn="ctr" defTabSz="274320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9"/>
            <p:cNvSpPr/>
            <p:nvPr/>
          </p:nvSpPr>
          <p:spPr bwMode="auto">
            <a:xfrm>
              <a:off x="2144197" y="1901637"/>
              <a:ext cx="387241" cy="2608459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algn="ctr" defTabSz="274320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20"/>
            <p:cNvSpPr/>
            <p:nvPr/>
          </p:nvSpPr>
          <p:spPr bwMode="auto">
            <a:xfrm>
              <a:off x="2885847" y="3211091"/>
              <a:ext cx="387241" cy="1299007"/>
            </a:xfrm>
            <a:prstGeom prst="roundRect">
              <a:avLst>
                <a:gd name="adj" fmla="val 50000"/>
              </a:avLst>
            </a:prstGeom>
            <a:solidFill>
              <a:srgbClr val="FB8600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algn="ctr" defTabSz="274320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21"/>
            <p:cNvSpPr/>
            <p:nvPr/>
          </p:nvSpPr>
          <p:spPr bwMode="auto">
            <a:xfrm>
              <a:off x="3627496" y="2326930"/>
              <a:ext cx="387241" cy="2183168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algn="ctr" defTabSz="274320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AutoShape 22"/>
            <p:cNvSpPr/>
            <p:nvPr/>
          </p:nvSpPr>
          <p:spPr bwMode="auto">
            <a:xfrm>
              <a:off x="4369895" y="2752969"/>
              <a:ext cx="386494" cy="1757128"/>
            </a:xfrm>
            <a:prstGeom prst="roundRect">
              <a:avLst>
                <a:gd name="adj" fmla="val 50000"/>
              </a:avLst>
            </a:prstGeom>
            <a:solidFill>
              <a:srgbClr val="FB8600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algn="ctr" defTabSz="274320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AutoShape 23"/>
            <p:cNvSpPr/>
            <p:nvPr/>
          </p:nvSpPr>
          <p:spPr bwMode="auto">
            <a:xfrm>
              <a:off x="5074238" y="2315739"/>
              <a:ext cx="386494" cy="2183168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algn="ctr" defTabSz="274320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24"/>
            <p:cNvSpPr/>
            <p:nvPr/>
          </p:nvSpPr>
          <p:spPr bwMode="auto">
            <a:xfrm>
              <a:off x="5886770" y="2752969"/>
              <a:ext cx="386494" cy="1757128"/>
            </a:xfrm>
            <a:prstGeom prst="roundRect">
              <a:avLst>
                <a:gd name="adj" fmla="val 50000"/>
              </a:avLst>
            </a:prstGeom>
            <a:solidFill>
              <a:srgbClr val="FB8600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 algn="ctr" defTabSz="274320">
                <a:lnSpc>
                  <a:spcPct val="120000"/>
                </a:lnSpc>
                <a:defRPr/>
              </a:pPr>
              <a:endParaRPr lang="es-E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25"/>
            <p:cNvSpPr/>
            <p:nvPr/>
          </p:nvSpPr>
          <p:spPr bwMode="auto">
            <a:xfrm>
              <a:off x="5855432" y="2391096"/>
              <a:ext cx="447676" cy="323820"/>
            </a:xfrm>
            <a:custGeom>
              <a:avLst/>
              <a:gdLst>
                <a:gd name="T0" fmla="*/ 476250 w 21600"/>
                <a:gd name="T1" fmla="*/ 344488 h 21600"/>
                <a:gd name="T2" fmla="*/ 476250 w 21600"/>
                <a:gd name="T3" fmla="*/ 344488 h 21600"/>
                <a:gd name="T4" fmla="*/ 476250 w 21600"/>
                <a:gd name="T5" fmla="*/ 344488 h 21600"/>
                <a:gd name="T6" fmla="*/ 476250 w 21600"/>
                <a:gd name="T7" fmla="*/ 34448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es-E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35%</a:t>
              </a:r>
            </a:p>
          </p:txBody>
        </p:sp>
        <p:sp>
          <p:nvSpPr>
            <p:cNvPr id="28" name="AutoShape 26"/>
            <p:cNvSpPr/>
            <p:nvPr/>
          </p:nvSpPr>
          <p:spPr bwMode="auto">
            <a:xfrm>
              <a:off x="5673945" y="4650312"/>
              <a:ext cx="838259" cy="179932"/>
            </a:xfrm>
            <a:custGeom>
              <a:avLst/>
              <a:gdLst>
                <a:gd name="T0" fmla="*/ 669131 w 21600"/>
                <a:gd name="T1" fmla="*/ 245269 h 21600"/>
                <a:gd name="T2" fmla="*/ 669131 w 21600"/>
                <a:gd name="T3" fmla="*/ 245269 h 21600"/>
                <a:gd name="T4" fmla="*/ 669131 w 21600"/>
                <a:gd name="T5" fmla="*/ 245269 h 21600"/>
                <a:gd name="T6" fmla="*/ 669131 w 21600"/>
                <a:gd name="T7" fmla="*/ 245269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s-E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AutoShape 27"/>
          <p:cNvSpPr/>
          <p:nvPr/>
        </p:nvSpPr>
        <p:spPr bwMode="auto">
          <a:xfrm>
            <a:off x="7183320" y="2515043"/>
            <a:ext cx="4563210" cy="1615440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175724" y="5250363"/>
            <a:ext cx="9359415" cy="1005424"/>
            <a:chOff x="1175724" y="5250363"/>
            <a:chExt cx="9359415" cy="1005424"/>
          </a:xfrm>
        </p:grpSpPr>
        <p:sp>
          <p:nvSpPr>
            <p:cNvPr id="31" name="AutoShape 29"/>
            <p:cNvSpPr/>
            <p:nvPr/>
          </p:nvSpPr>
          <p:spPr bwMode="auto">
            <a:xfrm>
              <a:off x="1175724" y="5670823"/>
              <a:ext cx="9359415" cy="584964"/>
            </a:xfrm>
            <a:custGeom>
              <a:avLst/>
              <a:gdLst>
                <a:gd name="T0" fmla="*/ 9956800 w 21600"/>
                <a:gd name="T1" fmla="*/ 476250 h 21600"/>
                <a:gd name="T2" fmla="*/ 9956800 w 21600"/>
                <a:gd name="T3" fmla="*/ 476250 h 21600"/>
                <a:gd name="T4" fmla="*/ 9956800 w 21600"/>
                <a:gd name="T5" fmla="*/ 476250 h 21600"/>
                <a:gd name="T6" fmla="*/ 9956800 w 21600"/>
                <a:gd name="T7" fmla="*/ 47625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algn="ctr" defTabSz="647700">
                <a:defRPr sz="4600">
                  <a:solidFill>
                    <a:srgbClr val="000000"/>
                  </a:solidFill>
                  <a:latin typeface="Gill Sans" charset="0"/>
                  <a:ea typeface="MS PGothic" panose="020B0600070205080204" pitchFamily="34" charset="-128"/>
                  <a:cs typeface="Gill Sans" charset="0"/>
                  <a:sym typeface="Gill Sans" charset="0"/>
                </a:defRPr>
              </a:lvl1pPr>
              <a:lvl2pPr marL="742950" indent="-285750" algn="ctr" defTabSz="647700">
                <a:defRPr sz="4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marL="1143000" indent="-228600" algn="ctr" defTabSz="647700">
                <a:defRPr sz="4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marL="1600200" indent="-228600" algn="ctr" defTabSz="647700">
                <a:defRPr sz="4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marL="2057400" indent="-228600" algn="ctr" defTabSz="647700">
                <a:defRPr sz="4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2514600" indent="-228600" algn="ctr" defTabSz="6477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971800" indent="-228600" algn="ctr" defTabSz="6477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3429000" indent="-228600" algn="ctr" defTabSz="6477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886200" indent="-228600" algn="ctr" defTabSz="647700" eaLnBrk="0" fontAlgn="base" hangingPunct="0">
                <a:spcBef>
                  <a:spcPct val="0"/>
                </a:spcBef>
                <a:spcAft>
                  <a:spcPct val="0"/>
                </a:spcAft>
                <a:defRPr sz="4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2" name="AutoShape 30"/>
            <p:cNvSpPr/>
            <p:nvPr/>
          </p:nvSpPr>
          <p:spPr bwMode="auto">
            <a:xfrm>
              <a:off x="4786097" y="5250363"/>
              <a:ext cx="2138668" cy="332105"/>
            </a:xfrm>
            <a:custGeom>
              <a:avLst/>
              <a:gdLst>
                <a:gd name="T0" fmla="*/ 2813050 w 21600"/>
                <a:gd name="T1" fmla="*/ 177800 h 21600"/>
                <a:gd name="T2" fmla="*/ 2813050 w 21600"/>
                <a:gd name="T3" fmla="*/ 177800 h 21600"/>
                <a:gd name="T4" fmla="*/ 2813050 w 21600"/>
                <a:gd name="T5" fmla="*/ 177800 h 21600"/>
                <a:gd name="T6" fmla="*/ 2813050 w 21600"/>
                <a:gd name="T7" fmla="*/ 17780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algn="ctr" defTabSz="647700">
                <a:defRPr sz="5800">
                  <a:solidFill>
                    <a:srgbClr val="000000"/>
                  </a:solidFill>
                  <a:latin typeface="Gill Sans" charset="0"/>
                  <a:ea typeface="MS PGothic" panose="020B0600070205080204" pitchFamily="34" charset="-128"/>
                  <a:sym typeface="Gill Sans" charset="0"/>
                </a:defRPr>
              </a:lvl1pPr>
              <a:lvl2pPr algn="ctr" defTabSz="647700">
                <a:defRPr sz="5800">
                  <a:solidFill>
                    <a:srgbClr val="000000"/>
                  </a:solidFill>
                  <a:latin typeface="Gill Sans" charset="0"/>
                  <a:ea typeface="MS PGothic" panose="020B0600070205080204" pitchFamily="34" charset="-128"/>
                  <a:sym typeface="Gill Sans" charset="0"/>
                </a:defRPr>
              </a:lvl2pPr>
              <a:lvl3pPr algn="ctr" defTabSz="647700">
                <a:defRPr sz="5800">
                  <a:solidFill>
                    <a:srgbClr val="000000"/>
                  </a:solidFill>
                  <a:latin typeface="Gill Sans" charset="0"/>
                  <a:ea typeface="MS PGothic" panose="020B0600070205080204" pitchFamily="34" charset="-128"/>
                  <a:sym typeface="Gill Sans" charset="0"/>
                </a:defRPr>
              </a:lvl3pPr>
              <a:lvl4pPr algn="ctr" defTabSz="647700">
                <a:defRPr sz="5800">
                  <a:solidFill>
                    <a:srgbClr val="000000"/>
                  </a:solidFill>
                  <a:latin typeface="Gill Sans" charset="0"/>
                  <a:ea typeface="MS PGothic" panose="020B0600070205080204" pitchFamily="34" charset="-128"/>
                  <a:sym typeface="Gill Sans" charset="0"/>
                </a:defRPr>
              </a:lvl4pPr>
              <a:lvl5pPr algn="ctr" defTabSz="647700">
                <a:defRPr sz="5800">
                  <a:solidFill>
                    <a:srgbClr val="000000"/>
                  </a:solidFill>
                  <a:latin typeface="Gill Sans" charset="0"/>
                  <a:ea typeface="MS PGothic" panose="020B0600070205080204" pitchFamily="34" charset="-128"/>
                  <a:sym typeface="Gill Sans" charset="0"/>
                </a:defRPr>
              </a:lvl5pPr>
              <a:lvl6pPr marL="1828800" indent="457200" algn="ctr" defTabSz="6477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charset="0"/>
                  <a:ea typeface="MS PGothic" panose="020B0600070205080204" pitchFamily="34" charset="-128"/>
                  <a:sym typeface="Gill Sans" charset="0"/>
                </a:defRPr>
              </a:lvl6pPr>
              <a:lvl7pPr marL="2286000" indent="457200" algn="ctr" defTabSz="6477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charset="0"/>
                  <a:ea typeface="MS PGothic" panose="020B0600070205080204" pitchFamily="34" charset="-128"/>
                  <a:sym typeface="Gill Sans" charset="0"/>
                </a:defRPr>
              </a:lvl7pPr>
              <a:lvl8pPr marL="2743200" indent="457200" algn="ctr" defTabSz="6477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charset="0"/>
                  <a:ea typeface="MS PGothic" panose="020B0600070205080204" pitchFamily="34" charset="-128"/>
                  <a:sym typeface="Gill Sans" charset="0"/>
                </a:defRPr>
              </a:lvl8pPr>
              <a:lvl9pPr marL="3200400" indent="457200" algn="ctr" defTabSz="647700" eaLnBrk="0" fontAlgn="base" hangingPunct="0">
                <a:spcBef>
                  <a:spcPct val="0"/>
                </a:spcBef>
                <a:spcAft>
                  <a:spcPct val="0"/>
                </a:spcAft>
                <a:defRPr sz="5800">
                  <a:solidFill>
                    <a:srgbClr val="000000"/>
                  </a:solidFill>
                  <a:latin typeface="Gill Sans" charset="0"/>
                  <a:ea typeface="MS PGothic" panose="020B0600070205080204" pitchFamily="34" charset="-128"/>
                  <a:sym typeface="Gill Sans" charset="0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800" b="1" dirty="0">
                  <a:solidFill>
                    <a:srgbClr val="FB8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输入文字内容</a:t>
              </a:r>
              <a:endParaRPr lang="en-GB" altLang="zh-CN" sz="1800" b="1" dirty="0">
                <a:solidFill>
                  <a:srgbClr val="FB86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AutoShape 30"/>
          <p:cNvSpPr/>
          <p:nvPr/>
        </p:nvSpPr>
        <p:spPr bwMode="auto">
          <a:xfrm>
            <a:off x="7183320" y="2103839"/>
            <a:ext cx="2498589" cy="332105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输入文字内容</a:t>
            </a:r>
            <a:endParaRPr lang="en-GB" altLang="zh-CN" sz="1800" b="1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6086" y="395674"/>
            <a:ext cx="2596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</a:p>
        </p:txBody>
      </p:sp>
      <p:sp>
        <p:nvSpPr>
          <p:cNvPr id="3" name="泪滴形 2"/>
          <p:cNvSpPr/>
          <p:nvPr/>
        </p:nvSpPr>
        <p:spPr>
          <a:xfrm>
            <a:off x="281100" y="325030"/>
            <a:ext cx="604044" cy="604044"/>
          </a:xfrm>
          <a:prstGeom prst="teardrop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56778" y="353358"/>
            <a:ext cx="65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586882" y="1635170"/>
            <a:ext cx="4054019" cy="1067233"/>
            <a:chOff x="1586882" y="1635170"/>
            <a:chExt cx="4054019" cy="1067233"/>
          </a:xfrm>
        </p:grpSpPr>
        <p:sp>
          <p:nvSpPr>
            <p:cNvPr id="6" name="Shape 197"/>
            <p:cNvSpPr/>
            <p:nvPr/>
          </p:nvSpPr>
          <p:spPr>
            <a:xfrm>
              <a:off x="2399132" y="1635170"/>
              <a:ext cx="3185112" cy="1067233"/>
            </a:xfrm>
            <a:prstGeom prst="roundRect">
              <a:avLst>
                <a:gd name="adj" fmla="val 15000"/>
              </a:avLst>
            </a:prstGeom>
            <a:solidFill>
              <a:srgbClr val="777777">
                <a:alpha val="13587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Shape 198"/>
            <p:cNvSpPr/>
            <p:nvPr/>
          </p:nvSpPr>
          <p:spPr>
            <a:xfrm>
              <a:off x="1586882" y="1635170"/>
              <a:ext cx="1067232" cy="1067233"/>
            </a:xfrm>
            <a:prstGeom prst="roundRect">
              <a:avLst>
                <a:gd name="adj" fmla="val 15000"/>
              </a:avLst>
            </a:prstGeom>
            <a:solidFill>
              <a:srgbClr val="FB86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Shape 199"/>
            <p:cNvSpPr/>
            <p:nvPr/>
          </p:nvSpPr>
          <p:spPr>
            <a:xfrm>
              <a:off x="1907874" y="1921797"/>
              <a:ext cx="419987" cy="493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66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94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2710771" y="1720413"/>
              <a:ext cx="2930130" cy="896746"/>
              <a:chOff x="8674231" y="1848709"/>
              <a:chExt cx="2930130" cy="896746"/>
            </a:xfrm>
          </p:grpSpPr>
          <p:sp>
            <p:nvSpPr>
              <p:cNvPr id="37" name="MH_Text_1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8674231" y="2333453"/>
                <a:ext cx="2930130" cy="4120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MH_SubTitle_1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8674231" y="1848709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sz="2000" b="1" dirty="0">
                    <a:solidFill>
                      <a:srgbClr val="FB86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1586882" y="4281261"/>
            <a:ext cx="4054019" cy="1067233"/>
            <a:chOff x="1586882" y="4281261"/>
            <a:chExt cx="4054019" cy="1067233"/>
          </a:xfrm>
        </p:grpSpPr>
        <p:sp>
          <p:nvSpPr>
            <p:cNvPr id="12" name="Shape 203"/>
            <p:cNvSpPr/>
            <p:nvPr/>
          </p:nvSpPr>
          <p:spPr>
            <a:xfrm>
              <a:off x="2399132" y="4281261"/>
              <a:ext cx="3185112" cy="1067233"/>
            </a:xfrm>
            <a:prstGeom prst="roundRect">
              <a:avLst>
                <a:gd name="adj" fmla="val 15000"/>
              </a:avLst>
            </a:prstGeom>
            <a:solidFill>
              <a:srgbClr val="777777">
                <a:alpha val="13587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Shape 204"/>
            <p:cNvSpPr/>
            <p:nvPr/>
          </p:nvSpPr>
          <p:spPr>
            <a:xfrm>
              <a:off x="1586882" y="4281261"/>
              <a:ext cx="1067232" cy="1067233"/>
            </a:xfrm>
            <a:prstGeom prst="roundRect">
              <a:avLst>
                <a:gd name="adj" fmla="val 15000"/>
              </a:avLst>
            </a:prstGeom>
            <a:solidFill>
              <a:srgbClr val="FB86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Shape 205"/>
            <p:cNvSpPr/>
            <p:nvPr/>
          </p:nvSpPr>
          <p:spPr>
            <a:xfrm>
              <a:off x="1907874" y="4567887"/>
              <a:ext cx="419987" cy="493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66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94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2710771" y="4366504"/>
              <a:ext cx="2930130" cy="896746"/>
              <a:chOff x="8674231" y="1848709"/>
              <a:chExt cx="2930130" cy="896746"/>
            </a:xfrm>
          </p:grpSpPr>
          <p:sp>
            <p:nvSpPr>
              <p:cNvPr id="40" name="MH_Text_1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8674231" y="2333453"/>
                <a:ext cx="2930130" cy="4120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MH_SubTitle_1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8674231" y="1848709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sz="2000" b="1" dirty="0">
                    <a:solidFill>
                      <a:srgbClr val="FB86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6732533" y="4281261"/>
            <a:ext cx="4107537" cy="1067233"/>
            <a:chOff x="6732533" y="4281261"/>
            <a:chExt cx="4107537" cy="1067233"/>
          </a:xfrm>
        </p:grpSpPr>
        <p:sp>
          <p:nvSpPr>
            <p:cNvPr id="21" name="Shape 212"/>
            <p:cNvSpPr/>
            <p:nvPr/>
          </p:nvSpPr>
          <p:spPr>
            <a:xfrm>
              <a:off x="6789190" y="4281261"/>
              <a:ext cx="3185112" cy="1067233"/>
            </a:xfrm>
            <a:prstGeom prst="roundRect">
              <a:avLst>
                <a:gd name="adj" fmla="val 15000"/>
              </a:avLst>
            </a:prstGeom>
            <a:solidFill>
              <a:srgbClr val="777777">
                <a:alpha val="13587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Shape 213"/>
            <p:cNvSpPr/>
            <p:nvPr/>
          </p:nvSpPr>
          <p:spPr>
            <a:xfrm>
              <a:off x="9772837" y="4281261"/>
              <a:ext cx="1067233" cy="1067233"/>
            </a:xfrm>
            <a:prstGeom prst="roundRect">
              <a:avLst>
                <a:gd name="adj" fmla="val 15000"/>
              </a:avLst>
            </a:prstGeom>
            <a:solidFill>
              <a:srgbClr val="FB86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Shape 214"/>
            <p:cNvSpPr/>
            <p:nvPr/>
          </p:nvSpPr>
          <p:spPr>
            <a:xfrm>
              <a:off x="10093829" y="4569070"/>
              <a:ext cx="419987" cy="493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66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94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06</a:t>
              </a: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6732533" y="4366504"/>
              <a:ext cx="2930130" cy="896746"/>
              <a:chOff x="6989741" y="4366504"/>
              <a:chExt cx="2930130" cy="896746"/>
            </a:xfrm>
          </p:grpSpPr>
          <p:sp>
            <p:nvSpPr>
              <p:cNvPr id="43" name="MH_Text_1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6989741" y="4851248"/>
                <a:ext cx="2930130" cy="4120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MH_SubTitle_1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7257346" y="4366504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r">
                  <a:lnSpc>
                    <a:spcPct val="170000"/>
                  </a:lnSpc>
                </a:pPr>
                <a:r>
                  <a:rPr lang="zh-CN" altLang="en-US" sz="2000" b="1" dirty="0">
                    <a:solidFill>
                      <a:srgbClr val="FB86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6732533" y="1635170"/>
            <a:ext cx="4107537" cy="1067233"/>
            <a:chOff x="6732533" y="1635170"/>
            <a:chExt cx="4107537" cy="1067233"/>
          </a:xfrm>
        </p:grpSpPr>
        <p:sp>
          <p:nvSpPr>
            <p:cNvPr id="15" name="Shape 206"/>
            <p:cNvSpPr/>
            <p:nvPr/>
          </p:nvSpPr>
          <p:spPr>
            <a:xfrm>
              <a:off x="6786050" y="1635170"/>
              <a:ext cx="3185112" cy="1067233"/>
            </a:xfrm>
            <a:prstGeom prst="roundRect">
              <a:avLst>
                <a:gd name="adj" fmla="val 15000"/>
              </a:avLst>
            </a:prstGeom>
            <a:solidFill>
              <a:srgbClr val="777777">
                <a:alpha val="13587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Shape 207"/>
            <p:cNvSpPr/>
            <p:nvPr/>
          </p:nvSpPr>
          <p:spPr>
            <a:xfrm>
              <a:off x="9772837" y="1635170"/>
              <a:ext cx="1067233" cy="1067233"/>
            </a:xfrm>
            <a:prstGeom prst="roundRect">
              <a:avLst>
                <a:gd name="adj" fmla="val 15000"/>
              </a:avLst>
            </a:prstGeom>
            <a:solidFill>
              <a:srgbClr val="FB86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Shape 208"/>
            <p:cNvSpPr/>
            <p:nvPr/>
          </p:nvSpPr>
          <p:spPr>
            <a:xfrm>
              <a:off x="10093829" y="1921797"/>
              <a:ext cx="419987" cy="493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66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94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6732533" y="1756784"/>
              <a:ext cx="2930130" cy="896746"/>
              <a:chOff x="6989741" y="4366504"/>
              <a:chExt cx="2930130" cy="896746"/>
            </a:xfrm>
          </p:grpSpPr>
          <p:sp>
            <p:nvSpPr>
              <p:cNvPr id="47" name="MH_Text_1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6989741" y="4851248"/>
                <a:ext cx="2930130" cy="4120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MH_SubTitle_1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7257346" y="4366504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r">
                  <a:lnSpc>
                    <a:spcPct val="170000"/>
                  </a:lnSpc>
                </a:pPr>
                <a:r>
                  <a:rPr lang="zh-CN" altLang="en-US" sz="2000" b="1" dirty="0">
                    <a:solidFill>
                      <a:srgbClr val="FB86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1586882" y="2958215"/>
            <a:ext cx="4054019" cy="1067233"/>
            <a:chOff x="1586882" y="2958215"/>
            <a:chExt cx="4054019" cy="1067233"/>
          </a:xfrm>
        </p:grpSpPr>
        <p:sp>
          <p:nvSpPr>
            <p:cNvPr id="9" name="Shape 200"/>
            <p:cNvSpPr/>
            <p:nvPr/>
          </p:nvSpPr>
          <p:spPr>
            <a:xfrm>
              <a:off x="2399132" y="2958215"/>
              <a:ext cx="3185112" cy="1067233"/>
            </a:xfrm>
            <a:prstGeom prst="roundRect">
              <a:avLst>
                <a:gd name="adj" fmla="val 15000"/>
              </a:avLst>
            </a:prstGeom>
            <a:solidFill>
              <a:srgbClr val="777777">
                <a:alpha val="13587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Shape 201"/>
            <p:cNvSpPr/>
            <p:nvPr/>
          </p:nvSpPr>
          <p:spPr>
            <a:xfrm>
              <a:off x="1586882" y="2958215"/>
              <a:ext cx="1067232" cy="1067233"/>
            </a:xfrm>
            <a:prstGeom prst="roundRect">
              <a:avLst>
                <a:gd name="adj" fmla="val 15000"/>
              </a:avLst>
            </a:prstGeom>
            <a:solidFill>
              <a:srgbClr val="00206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Shape 202"/>
            <p:cNvSpPr/>
            <p:nvPr/>
          </p:nvSpPr>
          <p:spPr>
            <a:xfrm>
              <a:off x="1907874" y="3257012"/>
              <a:ext cx="419987" cy="493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66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94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2710771" y="3075044"/>
              <a:ext cx="2930130" cy="896746"/>
              <a:chOff x="8674231" y="1848709"/>
              <a:chExt cx="2930130" cy="896746"/>
            </a:xfrm>
          </p:grpSpPr>
          <p:sp>
            <p:nvSpPr>
              <p:cNvPr id="50" name="MH_Text_1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8674231" y="2333453"/>
                <a:ext cx="2930130" cy="4120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MH_SubTitle_1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8674231" y="1848709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sz="2000" b="1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6732533" y="2958215"/>
            <a:ext cx="4107537" cy="1079403"/>
            <a:chOff x="6732533" y="2958215"/>
            <a:chExt cx="4107537" cy="1079403"/>
          </a:xfrm>
        </p:grpSpPr>
        <p:sp>
          <p:nvSpPr>
            <p:cNvPr id="18" name="Shape 209"/>
            <p:cNvSpPr/>
            <p:nvPr/>
          </p:nvSpPr>
          <p:spPr>
            <a:xfrm>
              <a:off x="6789190" y="2970385"/>
              <a:ext cx="3185112" cy="1067233"/>
            </a:xfrm>
            <a:prstGeom prst="roundRect">
              <a:avLst>
                <a:gd name="adj" fmla="val 15000"/>
              </a:avLst>
            </a:prstGeom>
            <a:solidFill>
              <a:srgbClr val="777777">
                <a:alpha val="13587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Shape 210"/>
            <p:cNvSpPr/>
            <p:nvPr/>
          </p:nvSpPr>
          <p:spPr>
            <a:xfrm>
              <a:off x="9772837" y="2958215"/>
              <a:ext cx="1067233" cy="1067233"/>
            </a:xfrm>
            <a:prstGeom prst="roundRect">
              <a:avLst>
                <a:gd name="adj" fmla="val 15000"/>
              </a:avLst>
            </a:prstGeom>
            <a:solidFill>
              <a:srgbClr val="00206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Shape 211"/>
            <p:cNvSpPr/>
            <p:nvPr/>
          </p:nvSpPr>
          <p:spPr>
            <a:xfrm>
              <a:off x="10093829" y="3244842"/>
              <a:ext cx="419987" cy="4939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66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94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6732533" y="3111415"/>
              <a:ext cx="2930130" cy="896746"/>
              <a:chOff x="6989741" y="4366504"/>
              <a:chExt cx="2930130" cy="896746"/>
            </a:xfrm>
          </p:grpSpPr>
          <p:sp>
            <p:nvSpPr>
              <p:cNvPr id="53" name="MH_Text_1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6989741" y="4851248"/>
                <a:ext cx="2930130" cy="4120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MH_SubTitle_1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7257346" y="4366504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r">
                  <a:lnSpc>
                    <a:spcPct val="170000"/>
                  </a:lnSpc>
                </a:pPr>
                <a:r>
                  <a:rPr lang="zh-CN" altLang="en-US" sz="2000" b="1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6086" y="395674"/>
            <a:ext cx="2596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</a:p>
        </p:txBody>
      </p:sp>
      <p:sp>
        <p:nvSpPr>
          <p:cNvPr id="3" name="泪滴形 2"/>
          <p:cNvSpPr/>
          <p:nvPr/>
        </p:nvSpPr>
        <p:spPr>
          <a:xfrm>
            <a:off x="281100" y="325030"/>
            <a:ext cx="604044" cy="604044"/>
          </a:xfrm>
          <a:prstGeom prst="teardrop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56778" y="353358"/>
            <a:ext cx="65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976086" y="1964056"/>
            <a:ext cx="1092992" cy="3319841"/>
            <a:chOff x="1477052" y="1964056"/>
            <a:chExt cx="1092992" cy="3319841"/>
          </a:xfrm>
        </p:grpSpPr>
        <p:sp>
          <p:nvSpPr>
            <p:cNvPr id="5" name="Rounded Rectangle 1"/>
            <p:cNvSpPr/>
            <p:nvPr/>
          </p:nvSpPr>
          <p:spPr>
            <a:xfrm>
              <a:off x="1477052" y="5068342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ounded Rectangle 59"/>
            <p:cNvSpPr/>
            <p:nvPr/>
          </p:nvSpPr>
          <p:spPr>
            <a:xfrm>
              <a:off x="1477052" y="4768950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ounded Rectangle 60"/>
            <p:cNvSpPr/>
            <p:nvPr/>
          </p:nvSpPr>
          <p:spPr>
            <a:xfrm>
              <a:off x="1477052" y="4476790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61"/>
            <p:cNvSpPr/>
            <p:nvPr/>
          </p:nvSpPr>
          <p:spPr>
            <a:xfrm>
              <a:off x="1477052" y="4177399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ounded Rectangle 62"/>
            <p:cNvSpPr/>
            <p:nvPr/>
          </p:nvSpPr>
          <p:spPr>
            <a:xfrm>
              <a:off x="1477052" y="3877498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ounded Rectangle 78"/>
            <p:cNvSpPr/>
            <p:nvPr/>
          </p:nvSpPr>
          <p:spPr>
            <a:xfrm>
              <a:off x="1477052" y="3578107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ounded Rectangle 79"/>
            <p:cNvSpPr/>
            <p:nvPr/>
          </p:nvSpPr>
          <p:spPr>
            <a:xfrm>
              <a:off x="1477052" y="3285947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ounded Rectangle 80"/>
            <p:cNvSpPr/>
            <p:nvPr/>
          </p:nvSpPr>
          <p:spPr>
            <a:xfrm>
              <a:off x="1477052" y="2986556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ounded Rectangle 97"/>
            <p:cNvSpPr/>
            <p:nvPr/>
          </p:nvSpPr>
          <p:spPr>
            <a:xfrm>
              <a:off x="1477052" y="2684074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101"/>
            <p:cNvSpPr/>
            <p:nvPr/>
          </p:nvSpPr>
          <p:spPr>
            <a:xfrm>
              <a:off x="1531204" y="1964056"/>
              <a:ext cx="988538" cy="21544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ounded Rectangle 102"/>
            <p:cNvSpPr/>
            <p:nvPr/>
          </p:nvSpPr>
          <p:spPr>
            <a:xfrm>
              <a:off x="1477052" y="2387370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2504555" y="1964056"/>
            <a:ext cx="1092992" cy="3319841"/>
            <a:chOff x="3005521" y="1964056"/>
            <a:chExt cx="1092992" cy="3319841"/>
          </a:xfrm>
        </p:grpSpPr>
        <p:sp>
          <p:nvSpPr>
            <p:cNvPr id="15" name="Rounded Rectangle 81"/>
            <p:cNvSpPr/>
            <p:nvPr/>
          </p:nvSpPr>
          <p:spPr>
            <a:xfrm>
              <a:off x="3005521" y="5068342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FB8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ounded Rectangle 82"/>
            <p:cNvSpPr/>
            <p:nvPr/>
          </p:nvSpPr>
          <p:spPr>
            <a:xfrm>
              <a:off x="3005521" y="4768950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FB8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ounded Rectangle 83"/>
            <p:cNvSpPr/>
            <p:nvPr/>
          </p:nvSpPr>
          <p:spPr>
            <a:xfrm>
              <a:off x="3005521" y="4476790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FB8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84"/>
            <p:cNvSpPr/>
            <p:nvPr/>
          </p:nvSpPr>
          <p:spPr>
            <a:xfrm>
              <a:off x="3005521" y="4177399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FB8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85"/>
            <p:cNvSpPr/>
            <p:nvPr/>
          </p:nvSpPr>
          <p:spPr>
            <a:xfrm>
              <a:off x="3005521" y="3877498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FB8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86"/>
            <p:cNvSpPr/>
            <p:nvPr/>
          </p:nvSpPr>
          <p:spPr>
            <a:xfrm>
              <a:off x="3005521" y="3578107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FB8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87"/>
            <p:cNvSpPr/>
            <p:nvPr/>
          </p:nvSpPr>
          <p:spPr>
            <a:xfrm>
              <a:off x="3005521" y="3285947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FB8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ounded Rectangle 88"/>
            <p:cNvSpPr/>
            <p:nvPr/>
          </p:nvSpPr>
          <p:spPr>
            <a:xfrm>
              <a:off x="3005521" y="2986556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FB86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ounded Rectangle 98"/>
            <p:cNvSpPr/>
            <p:nvPr/>
          </p:nvSpPr>
          <p:spPr>
            <a:xfrm>
              <a:off x="3005521" y="2684074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100"/>
            <p:cNvSpPr/>
            <p:nvPr/>
          </p:nvSpPr>
          <p:spPr>
            <a:xfrm>
              <a:off x="3055235" y="1964056"/>
              <a:ext cx="988538" cy="21544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ounded Rectangle 103"/>
            <p:cNvSpPr/>
            <p:nvPr/>
          </p:nvSpPr>
          <p:spPr>
            <a:xfrm>
              <a:off x="3005521" y="2387370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080295" y="1964056"/>
            <a:ext cx="1092992" cy="3319841"/>
            <a:chOff x="4581261" y="1964056"/>
            <a:chExt cx="1092992" cy="3319841"/>
          </a:xfrm>
        </p:grpSpPr>
        <p:sp>
          <p:nvSpPr>
            <p:cNvPr id="23" name="Rounded Rectangle 89"/>
            <p:cNvSpPr/>
            <p:nvPr/>
          </p:nvSpPr>
          <p:spPr>
            <a:xfrm>
              <a:off x="4581261" y="5068342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ounded Rectangle 90"/>
            <p:cNvSpPr/>
            <p:nvPr/>
          </p:nvSpPr>
          <p:spPr>
            <a:xfrm>
              <a:off x="4581261" y="4768950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ounded Rectangle 91"/>
            <p:cNvSpPr/>
            <p:nvPr/>
          </p:nvSpPr>
          <p:spPr>
            <a:xfrm>
              <a:off x="4581261" y="4476790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ounded Rectangle 92"/>
            <p:cNvSpPr/>
            <p:nvPr/>
          </p:nvSpPr>
          <p:spPr>
            <a:xfrm>
              <a:off x="4581261" y="4177399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ounded Rectangle 93"/>
            <p:cNvSpPr/>
            <p:nvPr/>
          </p:nvSpPr>
          <p:spPr>
            <a:xfrm>
              <a:off x="4581261" y="3877498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ounded Rectangle 94"/>
            <p:cNvSpPr/>
            <p:nvPr/>
          </p:nvSpPr>
          <p:spPr>
            <a:xfrm>
              <a:off x="4581261" y="3578107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ounded Rectangle 95"/>
            <p:cNvSpPr/>
            <p:nvPr/>
          </p:nvSpPr>
          <p:spPr>
            <a:xfrm>
              <a:off x="4581261" y="3285947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ounded Rectangle 96"/>
            <p:cNvSpPr/>
            <p:nvPr/>
          </p:nvSpPr>
          <p:spPr>
            <a:xfrm>
              <a:off x="4581261" y="2986556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2"/>
            <p:cNvSpPr/>
            <p:nvPr/>
          </p:nvSpPr>
          <p:spPr>
            <a:xfrm>
              <a:off x="4625448" y="1964056"/>
              <a:ext cx="988538" cy="21544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ounded Rectangle 99"/>
            <p:cNvSpPr/>
            <p:nvPr/>
          </p:nvSpPr>
          <p:spPr>
            <a:xfrm>
              <a:off x="4581261" y="2684074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Rounded Rectangle 104"/>
            <p:cNvSpPr/>
            <p:nvPr/>
          </p:nvSpPr>
          <p:spPr>
            <a:xfrm>
              <a:off x="4581261" y="2387370"/>
              <a:ext cx="1092992" cy="21555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AutoShape 27"/>
          <p:cNvSpPr/>
          <p:nvPr/>
        </p:nvSpPr>
        <p:spPr bwMode="auto">
          <a:xfrm>
            <a:off x="5759741" y="2455699"/>
            <a:ext cx="5499493" cy="1107440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AutoShape 30"/>
          <p:cNvSpPr/>
          <p:nvPr/>
        </p:nvSpPr>
        <p:spPr bwMode="auto">
          <a:xfrm>
            <a:off x="5754962" y="2044495"/>
            <a:ext cx="2138668" cy="294640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输入文字内容</a:t>
            </a:r>
            <a:endParaRPr lang="en-GB" altLang="zh-CN" sz="1600" b="1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5754962" y="3823060"/>
            <a:ext cx="550427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>
          <a:xfrm>
            <a:off x="5754962" y="4093053"/>
            <a:ext cx="611216" cy="611216"/>
            <a:chOff x="6255928" y="4093053"/>
            <a:chExt cx="611216" cy="611216"/>
          </a:xfrm>
        </p:grpSpPr>
        <p:sp>
          <p:nvSpPr>
            <p:cNvPr id="51" name="椭圆 50"/>
            <p:cNvSpPr/>
            <p:nvPr/>
          </p:nvSpPr>
          <p:spPr>
            <a:xfrm>
              <a:off x="6255928" y="4093053"/>
              <a:ext cx="611216" cy="61121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badge_126195"/>
            <p:cNvSpPr>
              <a:spLocks noChangeAspect="1"/>
            </p:cNvSpPr>
            <p:nvPr/>
          </p:nvSpPr>
          <p:spPr bwMode="auto">
            <a:xfrm>
              <a:off x="6414925" y="4238062"/>
              <a:ext cx="301194" cy="309784"/>
            </a:xfrm>
            <a:custGeom>
              <a:avLst/>
              <a:gdLst>
                <a:gd name="T0" fmla="*/ 6023 w 6383"/>
                <a:gd name="T1" fmla="*/ 2985 h 6575"/>
                <a:gd name="T2" fmla="*/ 5921 w 6383"/>
                <a:gd name="T3" fmla="*/ 1957 h 6575"/>
                <a:gd name="T4" fmla="*/ 5304 w 6383"/>
                <a:gd name="T5" fmla="*/ 1379 h 6575"/>
                <a:gd name="T6" fmla="*/ 4619 w 6383"/>
                <a:gd name="T7" fmla="*/ 608 h 6575"/>
                <a:gd name="T8" fmla="*/ 3777 w 6383"/>
                <a:gd name="T9" fmla="*/ 501 h 6575"/>
                <a:gd name="T10" fmla="*/ 2768 w 6383"/>
                <a:gd name="T11" fmla="*/ 280 h 6575"/>
                <a:gd name="T12" fmla="*/ 2028 w 6383"/>
                <a:gd name="T13" fmla="*/ 688 h 6575"/>
                <a:gd name="T14" fmla="*/ 1083 w 6383"/>
                <a:gd name="T15" fmla="*/ 1103 h 6575"/>
                <a:gd name="T16" fmla="*/ 723 w 6383"/>
                <a:gd name="T17" fmla="*/ 1868 h 6575"/>
                <a:gd name="T18" fmla="*/ 201 w 6383"/>
                <a:gd name="T19" fmla="*/ 2759 h 6575"/>
                <a:gd name="T20" fmla="*/ 360 w 6383"/>
                <a:gd name="T21" fmla="*/ 3591 h 6575"/>
                <a:gd name="T22" fmla="*/ 461 w 6383"/>
                <a:gd name="T23" fmla="*/ 4619 h 6575"/>
                <a:gd name="T24" fmla="*/ 1079 w 6383"/>
                <a:gd name="T25" fmla="*/ 5197 h 6575"/>
                <a:gd name="T26" fmla="*/ 1764 w 6383"/>
                <a:gd name="T27" fmla="*/ 5968 h 6575"/>
                <a:gd name="T28" fmla="*/ 2604 w 6383"/>
                <a:gd name="T29" fmla="*/ 6073 h 6575"/>
                <a:gd name="T30" fmla="*/ 3613 w 6383"/>
                <a:gd name="T31" fmla="*/ 6295 h 6575"/>
                <a:gd name="T32" fmla="*/ 4353 w 6383"/>
                <a:gd name="T33" fmla="*/ 5888 h 6575"/>
                <a:gd name="T34" fmla="*/ 5299 w 6383"/>
                <a:gd name="T35" fmla="*/ 5473 h 6575"/>
                <a:gd name="T36" fmla="*/ 5659 w 6383"/>
                <a:gd name="T37" fmla="*/ 4708 h 6575"/>
                <a:gd name="T38" fmla="*/ 6180 w 6383"/>
                <a:gd name="T39" fmla="*/ 3817 h 6575"/>
                <a:gd name="T40" fmla="*/ 3877 w 6383"/>
                <a:gd name="T41" fmla="*/ 4231 h 6575"/>
                <a:gd name="T42" fmla="*/ 3381 w 6383"/>
                <a:gd name="T43" fmla="*/ 4613 h 6575"/>
                <a:gd name="T44" fmla="*/ 3287 w 6383"/>
                <a:gd name="T45" fmla="*/ 4924 h 6575"/>
                <a:gd name="T46" fmla="*/ 2960 w 6383"/>
                <a:gd name="T47" fmla="*/ 4820 h 6575"/>
                <a:gd name="T48" fmla="*/ 2844 w 6383"/>
                <a:gd name="T49" fmla="*/ 4529 h 6575"/>
                <a:gd name="T50" fmla="*/ 2356 w 6383"/>
                <a:gd name="T51" fmla="*/ 4233 h 6575"/>
                <a:gd name="T52" fmla="*/ 2560 w 6383"/>
                <a:gd name="T53" fmla="*/ 3940 h 6575"/>
                <a:gd name="T54" fmla="*/ 3307 w 6383"/>
                <a:gd name="T55" fmla="*/ 4036 h 6575"/>
                <a:gd name="T56" fmla="*/ 3193 w 6383"/>
                <a:gd name="T57" fmla="*/ 3535 h 6575"/>
                <a:gd name="T58" fmla="*/ 2365 w 6383"/>
                <a:gd name="T59" fmla="*/ 2705 h 6575"/>
                <a:gd name="T60" fmla="*/ 2991 w 6383"/>
                <a:gd name="T61" fmla="*/ 1897 h 6575"/>
                <a:gd name="T62" fmla="*/ 3105 w 6383"/>
                <a:gd name="T63" fmla="*/ 1651 h 6575"/>
                <a:gd name="T64" fmla="*/ 3401 w 6383"/>
                <a:gd name="T65" fmla="*/ 1856 h 6575"/>
                <a:gd name="T66" fmla="*/ 3865 w 6383"/>
                <a:gd name="T67" fmla="*/ 2119 h 6575"/>
                <a:gd name="T68" fmla="*/ 3847 w 6383"/>
                <a:gd name="T69" fmla="*/ 2508 h 6575"/>
                <a:gd name="T70" fmla="*/ 3208 w 6383"/>
                <a:gd name="T71" fmla="*/ 2464 h 6575"/>
                <a:gd name="T72" fmla="*/ 3025 w 6383"/>
                <a:gd name="T73" fmla="*/ 2832 h 6575"/>
                <a:gd name="T74" fmla="*/ 3647 w 6383"/>
                <a:gd name="T75" fmla="*/ 3137 h 6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83" h="6575">
                  <a:moveTo>
                    <a:pt x="6023" y="3591"/>
                  </a:moveTo>
                  <a:cubicBezTo>
                    <a:pt x="5895" y="3409"/>
                    <a:pt x="5895" y="3167"/>
                    <a:pt x="6023" y="2985"/>
                  </a:cubicBezTo>
                  <a:lnTo>
                    <a:pt x="6181" y="2759"/>
                  </a:lnTo>
                  <a:cubicBezTo>
                    <a:pt x="6383" y="2472"/>
                    <a:pt x="6253" y="2072"/>
                    <a:pt x="5921" y="1957"/>
                  </a:cubicBezTo>
                  <a:lnTo>
                    <a:pt x="5660" y="1868"/>
                  </a:lnTo>
                  <a:cubicBezTo>
                    <a:pt x="5451" y="1796"/>
                    <a:pt x="5308" y="1600"/>
                    <a:pt x="5304" y="1379"/>
                  </a:cubicBezTo>
                  <a:lnTo>
                    <a:pt x="5300" y="1103"/>
                  </a:lnTo>
                  <a:cubicBezTo>
                    <a:pt x="5295" y="752"/>
                    <a:pt x="4953" y="505"/>
                    <a:pt x="4619" y="608"/>
                  </a:cubicBezTo>
                  <a:lnTo>
                    <a:pt x="4353" y="688"/>
                  </a:lnTo>
                  <a:cubicBezTo>
                    <a:pt x="4141" y="753"/>
                    <a:pt x="3911" y="679"/>
                    <a:pt x="3777" y="501"/>
                  </a:cubicBezTo>
                  <a:lnTo>
                    <a:pt x="3611" y="280"/>
                  </a:lnTo>
                  <a:cubicBezTo>
                    <a:pt x="3400" y="0"/>
                    <a:pt x="2979" y="0"/>
                    <a:pt x="2768" y="280"/>
                  </a:cubicBezTo>
                  <a:lnTo>
                    <a:pt x="2604" y="501"/>
                  </a:lnTo>
                  <a:cubicBezTo>
                    <a:pt x="2471" y="679"/>
                    <a:pt x="2240" y="753"/>
                    <a:pt x="2028" y="688"/>
                  </a:cubicBezTo>
                  <a:lnTo>
                    <a:pt x="1764" y="608"/>
                  </a:lnTo>
                  <a:cubicBezTo>
                    <a:pt x="1429" y="505"/>
                    <a:pt x="1088" y="752"/>
                    <a:pt x="1083" y="1103"/>
                  </a:cubicBezTo>
                  <a:lnTo>
                    <a:pt x="1079" y="1379"/>
                  </a:lnTo>
                  <a:cubicBezTo>
                    <a:pt x="1075" y="1600"/>
                    <a:pt x="933" y="1796"/>
                    <a:pt x="723" y="1868"/>
                  </a:cubicBezTo>
                  <a:lnTo>
                    <a:pt x="461" y="1957"/>
                  </a:lnTo>
                  <a:cubicBezTo>
                    <a:pt x="129" y="2071"/>
                    <a:pt x="0" y="2471"/>
                    <a:pt x="201" y="2759"/>
                  </a:cubicBezTo>
                  <a:lnTo>
                    <a:pt x="360" y="2985"/>
                  </a:lnTo>
                  <a:cubicBezTo>
                    <a:pt x="488" y="3167"/>
                    <a:pt x="488" y="3409"/>
                    <a:pt x="360" y="3591"/>
                  </a:cubicBezTo>
                  <a:lnTo>
                    <a:pt x="201" y="3817"/>
                  </a:lnTo>
                  <a:cubicBezTo>
                    <a:pt x="0" y="4104"/>
                    <a:pt x="129" y="4504"/>
                    <a:pt x="461" y="4619"/>
                  </a:cubicBezTo>
                  <a:lnTo>
                    <a:pt x="723" y="4708"/>
                  </a:lnTo>
                  <a:cubicBezTo>
                    <a:pt x="932" y="4780"/>
                    <a:pt x="1075" y="4976"/>
                    <a:pt x="1079" y="5197"/>
                  </a:cubicBezTo>
                  <a:lnTo>
                    <a:pt x="1083" y="5473"/>
                  </a:lnTo>
                  <a:cubicBezTo>
                    <a:pt x="1088" y="5824"/>
                    <a:pt x="1429" y="6071"/>
                    <a:pt x="1764" y="5968"/>
                  </a:cubicBezTo>
                  <a:lnTo>
                    <a:pt x="2028" y="5887"/>
                  </a:lnTo>
                  <a:cubicBezTo>
                    <a:pt x="2240" y="5821"/>
                    <a:pt x="2471" y="5896"/>
                    <a:pt x="2604" y="6073"/>
                  </a:cubicBezTo>
                  <a:lnTo>
                    <a:pt x="2771" y="6295"/>
                  </a:lnTo>
                  <a:cubicBezTo>
                    <a:pt x="2981" y="6575"/>
                    <a:pt x="3403" y="6575"/>
                    <a:pt x="3613" y="6295"/>
                  </a:cubicBezTo>
                  <a:lnTo>
                    <a:pt x="3777" y="6075"/>
                  </a:lnTo>
                  <a:cubicBezTo>
                    <a:pt x="3911" y="5897"/>
                    <a:pt x="4141" y="5823"/>
                    <a:pt x="4353" y="5888"/>
                  </a:cubicBezTo>
                  <a:lnTo>
                    <a:pt x="4617" y="5968"/>
                  </a:lnTo>
                  <a:cubicBezTo>
                    <a:pt x="4952" y="6071"/>
                    <a:pt x="5293" y="5824"/>
                    <a:pt x="5299" y="5473"/>
                  </a:cubicBezTo>
                  <a:lnTo>
                    <a:pt x="5303" y="5197"/>
                  </a:lnTo>
                  <a:cubicBezTo>
                    <a:pt x="5307" y="4976"/>
                    <a:pt x="5448" y="4780"/>
                    <a:pt x="5659" y="4708"/>
                  </a:cubicBezTo>
                  <a:lnTo>
                    <a:pt x="5920" y="4619"/>
                  </a:lnTo>
                  <a:cubicBezTo>
                    <a:pt x="6252" y="4505"/>
                    <a:pt x="6381" y="4105"/>
                    <a:pt x="6180" y="3817"/>
                  </a:cubicBezTo>
                  <a:lnTo>
                    <a:pt x="6023" y="3591"/>
                  </a:lnTo>
                  <a:close/>
                  <a:moveTo>
                    <a:pt x="3877" y="4231"/>
                  </a:moveTo>
                  <a:cubicBezTo>
                    <a:pt x="3773" y="4357"/>
                    <a:pt x="3637" y="4443"/>
                    <a:pt x="3479" y="4487"/>
                  </a:cubicBezTo>
                  <a:cubicBezTo>
                    <a:pt x="3409" y="4505"/>
                    <a:pt x="3379" y="4541"/>
                    <a:pt x="3381" y="4613"/>
                  </a:cubicBezTo>
                  <a:cubicBezTo>
                    <a:pt x="3384" y="4684"/>
                    <a:pt x="3381" y="4755"/>
                    <a:pt x="3381" y="4825"/>
                  </a:cubicBezTo>
                  <a:cubicBezTo>
                    <a:pt x="3381" y="4888"/>
                    <a:pt x="3349" y="4923"/>
                    <a:pt x="3287" y="4924"/>
                  </a:cubicBezTo>
                  <a:cubicBezTo>
                    <a:pt x="3211" y="4925"/>
                    <a:pt x="3135" y="4925"/>
                    <a:pt x="3059" y="4924"/>
                  </a:cubicBezTo>
                  <a:cubicBezTo>
                    <a:pt x="2992" y="4923"/>
                    <a:pt x="2961" y="4885"/>
                    <a:pt x="2960" y="4820"/>
                  </a:cubicBezTo>
                  <a:cubicBezTo>
                    <a:pt x="2960" y="4768"/>
                    <a:pt x="2959" y="4717"/>
                    <a:pt x="2959" y="4665"/>
                  </a:cubicBezTo>
                  <a:cubicBezTo>
                    <a:pt x="2957" y="4552"/>
                    <a:pt x="2953" y="4547"/>
                    <a:pt x="2844" y="4529"/>
                  </a:cubicBezTo>
                  <a:cubicBezTo>
                    <a:pt x="2704" y="4507"/>
                    <a:pt x="2567" y="4475"/>
                    <a:pt x="2439" y="4413"/>
                  </a:cubicBezTo>
                  <a:cubicBezTo>
                    <a:pt x="2337" y="4364"/>
                    <a:pt x="2328" y="4339"/>
                    <a:pt x="2356" y="4233"/>
                  </a:cubicBezTo>
                  <a:cubicBezTo>
                    <a:pt x="2377" y="4155"/>
                    <a:pt x="2399" y="4076"/>
                    <a:pt x="2424" y="3999"/>
                  </a:cubicBezTo>
                  <a:cubicBezTo>
                    <a:pt x="2452" y="3908"/>
                    <a:pt x="2477" y="3897"/>
                    <a:pt x="2560" y="3940"/>
                  </a:cubicBezTo>
                  <a:cubicBezTo>
                    <a:pt x="2701" y="4013"/>
                    <a:pt x="2852" y="4055"/>
                    <a:pt x="3011" y="4075"/>
                  </a:cubicBezTo>
                  <a:cubicBezTo>
                    <a:pt x="3112" y="4088"/>
                    <a:pt x="3212" y="4077"/>
                    <a:pt x="3307" y="4036"/>
                  </a:cubicBezTo>
                  <a:cubicBezTo>
                    <a:pt x="3483" y="3959"/>
                    <a:pt x="3511" y="3755"/>
                    <a:pt x="3361" y="3633"/>
                  </a:cubicBezTo>
                  <a:cubicBezTo>
                    <a:pt x="3311" y="3592"/>
                    <a:pt x="3253" y="3561"/>
                    <a:pt x="3193" y="3535"/>
                  </a:cubicBezTo>
                  <a:cubicBezTo>
                    <a:pt x="3039" y="3467"/>
                    <a:pt x="2879" y="3415"/>
                    <a:pt x="2733" y="3328"/>
                  </a:cubicBezTo>
                  <a:cubicBezTo>
                    <a:pt x="2497" y="3187"/>
                    <a:pt x="2347" y="2992"/>
                    <a:pt x="2365" y="2705"/>
                  </a:cubicBezTo>
                  <a:cubicBezTo>
                    <a:pt x="2385" y="2380"/>
                    <a:pt x="2569" y="2177"/>
                    <a:pt x="2867" y="2069"/>
                  </a:cubicBezTo>
                  <a:cubicBezTo>
                    <a:pt x="2989" y="2024"/>
                    <a:pt x="2991" y="2027"/>
                    <a:pt x="2991" y="1897"/>
                  </a:cubicBezTo>
                  <a:lnTo>
                    <a:pt x="2991" y="1767"/>
                  </a:lnTo>
                  <a:cubicBezTo>
                    <a:pt x="2993" y="1669"/>
                    <a:pt x="3009" y="1653"/>
                    <a:pt x="3105" y="1651"/>
                  </a:cubicBezTo>
                  <a:cubicBezTo>
                    <a:pt x="3135" y="1649"/>
                    <a:pt x="3165" y="1651"/>
                    <a:pt x="3195" y="1651"/>
                  </a:cubicBezTo>
                  <a:cubicBezTo>
                    <a:pt x="3400" y="1651"/>
                    <a:pt x="3400" y="1651"/>
                    <a:pt x="3401" y="1856"/>
                  </a:cubicBezTo>
                  <a:cubicBezTo>
                    <a:pt x="3401" y="2001"/>
                    <a:pt x="3401" y="2001"/>
                    <a:pt x="3547" y="2024"/>
                  </a:cubicBezTo>
                  <a:cubicBezTo>
                    <a:pt x="3657" y="2041"/>
                    <a:pt x="3764" y="2075"/>
                    <a:pt x="3865" y="2119"/>
                  </a:cubicBezTo>
                  <a:cubicBezTo>
                    <a:pt x="3921" y="2144"/>
                    <a:pt x="3943" y="2183"/>
                    <a:pt x="3925" y="2243"/>
                  </a:cubicBezTo>
                  <a:cubicBezTo>
                    <a:pt x="3900" y="2332"/>
                    <a:pt x="3876" y="2420"/>
                    <a:pt x="3847" y="2508"/>
                  </a:cubicBezTo>
                  <a:cubicBezTo>
                    <a:pt x="3820" y="2591"/>
                    <a:pt x="3793" y="2603"/>
                    <a:pt x="3713" y="2564"/>
                  </a:cubicBezTo>
                  <a:cubicBezTo>
                    <a:pt x="3553" y="2487"/>
                    <a:pt x="3385" y="2455"/>
                    <a:pt x="3208" y="2464"/>
                  </a:cubicBezTo>
                  <a:cubicBezTo>
                    <a:pt x="3161" y="2467"/>
                    <a:pt x="3116" y="2473"/>
                    <a:pt x="3073" y="2492"/>
                  </a:cubicBezTo>
                  <a:cubicBezTo>
                    <a:pt x="2920" y="2559"/>
                    <a:pt x="2896" y="2728"/>
                    <a:pt x="3025" y="2832"/>
                  </a:cubicBezTo>
                  <a:cubicBezTo>
                    <a:pt x="3091" y="2885"/>
                    <a:pt x="3167" y="2923"/>
                    <a:pt x="3245" y="2956"/>
                  </a:cubicBezTo>
                  <a:cubicBezTo>
                    <a:pt x="3381" y="3012"/>
                    <a:pt x="3517" y="3065"/>
                    <a:pt x="3647" y="3137"/>
                  </a:cubicBezTo>
                  <a:cubicBezTo>
                    <a:pt x="4056" y="3365"/>
                    <a:pt x="4167" y="3880"/>
                    <a:pt x="3877" y="42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60" name="组合 59"/>
          <p:cNvGrpSpPr/>
          <p:nvPr/>
        </p:nvGrpSpPr>
        <p:grpSpPr>
          <a:xfrm>
            <a:off x="6366178" y="4028417"/>
            <a:ext cx="2930130" cy="896746"/>
            <a:chOff x="8674231" y="1848709"/>
            <a:chExt cx="2930130" cy="896746"/>
          </a:xfrm>
        </p:grpSpPr>
        <p:sp>
          <p:nvSpPr>
            <p:cNvPr id="61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8674231" y="2333453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MH_SubTitle_1"/>
            <p:cNvSpPr txBox="1"/>
            <p:nvPr>
              <p:custDataLst>
                <p:tags r:id="rId4"/>
              </p:custDataLst>
            </p:nvPr>
          </p:nvSpPr>
          <p:spPr>
            <a:xfrm>
              <a:off x="8674231" y="184870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00257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8536262" y="4093053"/>
            <a:ext cx="611216" cy="611216"/>
            <a:chOff x="6255928" y="4093053"/>
            <a:chExt cx="611216" cy="611216"/>
          </a:xfrm>
        </p:grpSpPr>
        <p:sp>
          <p:nvSpPr>
            <p:cNvPr id="70" name="椭圆 69"/>
            <p:cNvSpPr/>
            <p:nvPr/>
          </p:nvSpPr>
          <p:spPr>
            <a:xfrm>
              <a:off x="6255928" y="4093053"/>
              <a:ext cx="611216" cy="611216"/>
            </a:xfrm>
            <a:prstGeom prst="ellipse">
              <a:avLst/>
            </a:prstGeom>
            <a:solidFill>
              <a:srgbClr val="FB8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badge_126195"/>
            <p:cNvSpPr>
              <a:spLocks noChangeAspect="1"/>
            </p:cNvSpPr>
            <p:nvPr/>
          </p:nvSpPr>
          <p:spPr bwMode="auto">
            <a:xfrm>
              <a:off x="6414925" y="4238062"/>
              <a:ext cx="301194" cy="309784"/>
            </a:xfrm>
            <a:custGeom>
              <a:avLst/>
              <a:gdLst>
                <a:gd name="T0" fmla="*/ 6023 w 6383"/>
                <a:gd name="T1" fmla="*/ 2985 h 6575"/>
                <a:gd name="T2" fmla="*/ 5921 w 6383"/>
                <a:gd name="T3" fmla="*/ 1957 h 6575"/>
                <a:gd name="T4" fmla="*/ 5304 w 6383"/>
                <a:gd name="T5" fmla="*/ 1379 h 6575"/>
                <a:gd name="T6" fmla="*/ 4619 w 6383"/>
                <a:gd name="T7" fmla="*/ 608 h 6575"/>
                <a:gd name="T8" fmla="*/ 3777 w 6383"/>
                <a:gd name="T9" fmla="*/ 501 h 6575"/>
                <a:gd name="T10" fmla="*/ 2768 w 6383"/>
                <a:gd name="T11" fmla="*/ 280 h 6575"/>
                <a:gd name="T12" fmla="*/ 2028 w 6383"/>
                <a:gd name="T13" fmla="*/ 688 h 6575"/>
                <a:gd name="T14" fmla="*/ 1083 w 6383"/>
                <a:gd name="T15" fmla="*/ 1103 h 6575"/>
                <a:gd name="T16" fmla="*/ 723 w 6383"/>
                <a:gd name="T17" fmla="*/ 1868 h 6575"/>
                <a:gd name="T18" fmla="*/ 201 w 6383"/>
                <a:gd name="T19" fmla="*/ 2759 h 6575"/>
                <a:gd name="T20" fmla="*/ 360 w 6383"/>
                <a:gd name="T21" fmla="*/ 3591 h 6575"/>
                <a:gd name="T22" fmla="*/ 461 w 6383"/>
                <a:gd name="T23" fmla="*/ 4619 h 6575"/>
                <a:gd name="T24" fmla="*/ 1079 w 6383"/>
                <a:gd name="T25" fmla="*/ 5197 h 6575"/>
                <a:gd name="T26" fmla="*/ 1764 w 6383"/>
                <a:gd name="T27" fmla="*/ 5968 h 6575"/>
                <a:gd name="T28" fmla="*/ 2604 w 6383"/>
                <a:gd name="T29" fmla="*/ 6073 h 6575"/>
                <a:gd name="T30" fmla="*/ 3613 w 6383"/>
                <a:gd name="T31" fmla="*/ 6295 h 6575"/>
                <a:gd name="T32" fmla="*/ 4353 w 6383"/>
                <a:gd name="T33" fmla="*/ 5888 h 6575"/>
                <a:gd name="T34" fmla="*/ 5299 w 6383"/>
                <a:gd name="T35" fmla="*/ 5473 h 6575"/>
                <a:gd name="T36" fmla="*/ 5659 w 6383"/>
                <a:gd name="T37" fmla="*/ 4708 h 6575"/>
                <a:gd name="T38" fmla="*/ 6180 w 6383"/>
                <a:gd name="T39" fmla="*/ 3817 h 6575"/>
                <a:gd name="T40" fmla="*/ 3877 w 6383"/>
                <a:gd name="T41" fmla="*/ 4231 h 6575"/>
                <a:gd name="T42" fmla="*/ 3381 w 6383"/>
                <a:gd name="T43" fmla="*/ 4613 h 6575"/>
                <a:gd name="T44" fmla="*/ 3287 w 6383"/>
                <a:gd name="T45" fmla="*/ 4924 h 6575"/>
                <a:gd name="T46" fmla="*/ 2960 w 6383"/>
                <a:gd name="T47" fmla="*/ 4820 h 6575"/>
                <a:gd name="T48" fmla="*/ 2844 w 6383"/>
                <a:gd name="T49" fmla="*/ 4529 h 6575"/>
                <a:gd name="T50" fmla="*/ 2356 w 6383"/>
                <a:gd name="T51" fmla="*/ 4233 h 6575"/>
                <a:gd name="T52" fmla="*/ 2560 w 6383"/>
                <a:gd name="T53" fmla="*/ 3940 h 6575"/>
                <a:gd name="T54" fmla="*/ 3307 w 6383"/>
                <a:gd name="T55" fmla="*/ 4036 h 6575"/>
                <a:gd name="T56" fmla="*/ 3193 w 6383"/>
                <a:gd name="T57" fmla="*/ 3535 h 6575"/>
                <a:gd name="T58" fmla="*/ 2365 w 6383"/>
                <a:gd name="T59" fmla="*/ 2705 h 6575"/>
                <a:gd name="T60" fmla="*/ 2991 w 6383"/>
                <a:gd name="T61" fmla="*/ 1897 h 6575"/>
                <a:gd name="T62" fmla="*/ 3105 w 6383"/>
                <a:gd name="T63" fmla="*/ 1651 h 6575"/>
                <a:gd name="T64" fmla="*/ 3401 w 6383"/>
                <a:gd name="T65" fmla="*/ 1856 h 6575"/>
                <a:gd name="T66" fmla="*/ 3865 w 6383"/>
                <a:gd name="T67" fmla="*/ 2119 h 6575"/>
                <a:gd name="T68" fmla="*/ 3847 w 6383"/>
                <a:gd name="T69" fmla="*/ 2508 h 6575"/>
                <a:gd name="T70" fmla="*/ 3208 w 6383"/>
                <a:gd name="T71" fmla="*/ 2464 h 6575"/>
                <a:gd name="T72" fmla="*/ 3025 w 6383"/>
                <a:gd name="T73" fmla="*/ 2832 h 6575"/>
                <a:gd name="T74" fmla="*/ 3647 w 6383"/>
                <a:gd name="T75" fmla="*/ 3137 h 6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83" h="6575">
                  <a:moveTo>
                    <a:pt x="6023" y="3591"/>
                  </a:moveTo>
                  <a:cubicBezTo>
                    <a:pt x="5895" y="3409"/>
                    <a:pt x="5895" y="3167"/>
                    <a:pt x="6023" y="2985"/>
                  </a:cubicBezTo>
                  <a:lnTo>
                    <a:pt x="6181" y="2759"/>
                  </a:lnTo>
                  <a:cubicBezTo>
                    <a:pt x="6383" y="2472"/>
                    <a:pt x="6253" y="2072"/>
                    <a:pt x="5921" y="1957"/>
                  </a:cubicBezTo>
                  <a:lnTo>
                    <a:pt x="5660" y="1868"/>
                  </a:lnTo>
                  <a:cubicBezTo>
                    <a:pt x="5451" y="1796"/>
                    <a:pt x="5308" y="1600"/>
                    <a:pt x="5304" y="1379"/>
                  </a:cubicBezTo>
                  <a:lnTo>
                    <a:pt x="5300" y="1103"/>
                  </a:lnTo>
                  <a:cubicBezTo>
                    <a:pt x="5295" y="752"/>
                    <a:pt x="4953" y="505"/>
                    <a:pt x="4619" y="608"/>
                  </a:cubicBezTo>
                  <a:lnTo>
                    <a:pt x="4353" y="688"/>
                  </a:lnTo>
                  <a:cubicBezTo>
                    <a:pt x="4141" y="753"/>
                    <a:pt x="3911" y="679"/>
                    <a:pt x="3777" y="501"/>
                  </a:cubicBezTo>
                  <a:lnTo>
                    <a:pt x="3611" y="280"/>
                  </a:lnTo>
                  <a:cubicBezTo>
                    <a:pt x="3400" y="0"/>
                    <a:pt x="2979" y="0"/>
                    <a:pt x="2768" y="280"/>
                  </a:cubicBezTo>
                  <a:lnTo>
                    <a:pt x="2604" y="501"/>
                  </a:lnTo>
                  <a:cubicBezTo>
                    <a:pt x="2471" y="679"/>
                    <a:pt x="2240" y="753"/>
                    <a:pt x="2028" y="688"/>
                  </a:cubicBezTo>
                  <a:lnTo>
                    <a:pt x="1764" y="608"/>
                  </a:lnTo>
                  <a:cubicBezTo>
                    <a:pt x="1429" y="505"/>
                    <a:pt x="1088" y="752"/>
                    <a:pt x="1083" y="1103"/>
                  </a:cubicBezTo>
                  <a:lnTo>
                    <a:pt x="1079" y="1379"/>
                  </a:lnTo>
                  <a:cubicBezTo>
                    <a:pt x="1075" y="1600"/>
                    <a:pt x="933" y="1796"/>
                    <a:pt x="723" y="1868"/>
                  </a:cubicBezTo>
                  <a:lnTo>
                    <a:pt x="461" y="1957"/>
                  </a:lnTo>
                  <a:cubicBezTo>
                    <a:pt x="129" y="2071"/>
                    <a:pt x="0" y="2471"/>
                    <a:pt x="201" y="2759"/>
                  </a:cubicBezTo>
                  <a:lnTo>
                    <a:pt x="360" y="2985"/>
                  </a:lnTo>
                  <a:cubicBezTo>
                    <a:pt x="488" y="3167"/>
                    <a:pt x="488" y="3409"/>
                    <a:pt x="360" y="3591"/>
                  </a:cubicBezTo>
                  <a:lnTo>
                    <a:pt x="201" y="3817"/>
                  </a:lnTo>
                  <a:cubicBezTo>
                    <a:pt x="0" y="4104"/>
                    <a:pt x="129" y="4504"/>
                    <a:pt x="461" y="4619"/>
                  </a:cubicBezTo>
                  <a:lnTo>
                    <a:pt x="723" y="4708"/>
                  </a:lnTo>
                  <a:cubicBezTo>
                    <a:pt x="932" y="4780"/>
                    <a:pt x="1075" y="4976"/>
                    <a:pt x="1079" y="5197"/>
                  </a:cubicBezTo>
                  <a:lnTo>
                    <a:pt x="1083" y="5473"/>
                  </a:lnTo>
                  <a:cubicBezTo>
                    <a:pt x="1088" y="5824"/>
                    <a:pt x="1429" y="6071"/>
                    <a:pt x="1764" y="5968"/>
                  </a:cubicBezTo>
                  <a:lnTo>
                    <a:pt x="2028" y="5887"/>
                  </a:lnTo>
                  <a:cubicBezTo>
                    <a:pt x="2240" y="5821"/>
                    <a:pt x="2471" y="5896"/>
                    <a:pt x="2604" y="6073"/>
                  </a:cubicBezTo>
                  <a:lnTo>
                    <a:pt x="2771" y="6295"/>
                  </a:lnTo>
                  <a:cubicBezTo>
                    <a:pt x="2981" y="6575"/>
                    <a:pt x="3403" y="6575"/>
                    <a:pt x="3613" y="6295"/>
                  </a:cubicBezTo>
                  <a:lnTo>
                    <a:pt x="3777" y="6075"/>
                  </a:lnTo>
                  <a:cubicBezTo>
                    <a:pt x="3911" y="5897"/>
                    <a:pt x="4141" y="5823"/>
                    <a:pt x="4353" y="5888"/>
                  </a:cubicBezTo>
                  <a:lnTo>
                    <a:pt x="4617" y="5968"/>
                  </a:lnTo>
                  <a:cubicBezTo>
                    <a:pt x="4952" y="6071"/>
                    <a:pt x="5293" y="5824"/>
                    <a:pt x="5299" y="5473"/>
                  </a:cubicBezTo>
                  <a:lnTo>
                    <a:pt x="5303" y="5197"/>
                  </a:lnTo>
                  <a:cubicBezTo>
                    <a:pt x="5307" y="4976"/>
                    <a:pt x="5448" y="4780"/>
                    <a:pt x="5659" y="4708"/>
                  </a:cubicBezTo>
                  <a:lnTo>
                    <a:pt x="5920" y="4619"/>
                  </a:lnTo>
                  <a:cubicBezTo>
                    <a:pt x="6252" y="4505"/>
                    <a:pt x="6381" y="4105"/>
                    <a:pt x="6180" y="3817"/>
                  </a:cubicBezTo>
                  <a:lnTo>
                    <a:pt x="6023" y="3591"/>
                  </a:lnTo>
                  <a:close/>
                  <a:moveTo>
                    <a:pt x="3877" y="4231"/>
                  </a:moveTo>
                  <a:cubicBezTo>
                    <a:pt x="3773" y="4357"/>
                    <a:pt x="3637" y="4443"/>
                    <a:pt x="3479" y="4487"/>
                  </a:cubicBezTo>
                  <a:cubicBezTo>
                    <a:pt x="3409" y="4505"/>
                    <a:pt x="3379" y="4541"/>
                    <a:pt x="3381" y="4613"/>
                  </a:cubicBezTo>
                  <a:cubicBezTo>
                    <a:pt x="3384" y="4684"/>
                    <a:pt x="3381" y="4755"/>
                    <a:pt x="3381" y="4825"/>
                  </a:cubicBezTo>
                  <a:cubicBezTo>
                    <a:pt x="3381" y="4888"/>
                    <a:pt x="3349" y="4923"/>
                    <a:pt x="3287" y="4924"/>
                  </a:cubicBezTo>
                  <a:cubicBezTo>
                    <a:pt x="3211" y="4925"/>
                    <a:pt x="3135" y="4925"/>
                    <a:pt x="3059" y="4924"/>
                  </a:cubicBezTo>
                  <a:cubicBezTo>
                    <a:pt x="2992" y="4923"/>
                    <a:pt x="2961" y="4885"/>
                    <a:pt x="2960" y="4820"/>
                  </a:cubicBezTo>
                  <a:cubicBezTo>
                    <a:pt x="2960" y="4768"/>
                    <a:pt x="2959" y="4717"/>
                    <a:pt x="2959" y="4665"/>
                  </a:cubicBezTo>
                  <a:cubicBezTo>
                    <a:pt x="2957" y="4552"/>
                    <a:pt x="2953" y="4547"/>
                    <a:pt x="2844" y="4529"/>
                  </a:cubicBezTo>
                  <a:cubicBezTo>
                    <a:pt x="2704" y="4507"/>
                    <a:pt x="2567" y="4475"/>
                    <a:pt x="2439" y="4413"/>
                  </a:cubicBezTo>
                  <a:cubicBezTo>
                    <a:pt x="2337" y="4364"/>
                    <a:pt x="2328" y="4339"/>
                    <a:pt x="2356" y="4233"/>
                  </a:cubicBezTo>
                  <a:cubicBezTo>
                    <a:pt x="2377" y="4155"/>
                    <a:pt x="2399" y="4076"/>
                    <a:pt x="2424" y="3999"/>
                  </a:cubicBezTo>
                  <a:cubicBezTo>
                    <a:pt x="2452" y="3908"/>
                    <a:pt x="2477" y="3897"/>
                    <a:pt x="2560" y="3940"/>
                  </a:cubicBezTo>
                  <a:cubicBezTo>
                    <a:pt x="2701" y="4013"/>
                    <a:pt x="2852" y="4055"/>
                    <a:pt x="3011" y="4075"/>
                  </a:cubicBezTo>
                  <a:cubicBezTo>
                    <a:pt x="3112" y="4088"/>
                    <a:pt x="3212" y="4077"/>
                    <a:pt x="3307" y="4036"/>
                  </a:cubicBezTo>
                  <a:cubicBezTo>
                    <a:pt x="3483" y="3959"/>
                    <a:pt x="3511" y="3755"/>
                    <a:pt x="3361" y="3633"/>
                  </a:cubicBezTo>
                  <a:cubicBezTo>
                    <a:pt x="3311" y="3592"/>
                    <a:pt x="3253" y="3561"/>
                    <a:pt x="3193" y="3535"/>
                  </a:cubicBezTo>
                  <a:cubicBezTo>
                    <a:pt x="3039" y="3467"/>
                    <a:pt x="2879" y="3415"/>
                    <a:pt x="2733" y="3328"/>
                  </a:cubicBezTo>
                  <a:cubicBezTo>
                    <a:pt x="2497" y="3187"/>
                    <a:pt x="2347" y="2992"/>
                    <a:pt x="2365" y="2705"/>
                  </a:cubicBezTo>
                  <a:cubicBezTo>
                    <a:pt x="2385" y="2380"/>
                    <a:pt x="2569" y="2177"/>
                    <a:pt x="2867" y="2069"/>
                  </a:cubicBezTo>
                  <a:cubicBezTo>
                    <a:pt x="2989" y="2024"/>
                    <a:pt x="2991" y="2027"/>
                    <a:pt x="2991" y="1897"/>
                  </a:cubicBezTo>
                  <a:lnTo>
                    <a:pt x="2991" y="1767"/>
                  </a:lnTo>
                  <a:cubicBezTo>
                    <a:pt x="2993" y="1669"/>
                    <a:pt x="3009" y="1653"/>
                    <a:pt x="3105" y="1651"/>
                  </a:cubicBezTo>
                  <a:cubicBezTo>
                    <a:pt x="3135" y="1649"/>
                    <a:pt x="3165" y="1651"/>
                    <a:pt x="3195" y="1651"/>
                  </a:cubicBezTo>
                  <a:cubicBezTo>
                    <a:pt x="3400" y="1651"/>
                    <a:pt x="3400" y="1651"/>
                    <a:pt x="3401" y="1856"/>
                  </a:cubicBezTo>
                  <a:cubicBezTo>
                    <a:pt x="3401" y="2001"/>
                    <a:pt x="3401" y="2001"/>
                    <a:pt x="3547" y="2024"/>
                  </a:cubicBezTo>
                  <a:cubicBezTo>
                    <a:pt x="3657" y="2041"/>
                    <a:pt x="3764" y="2075"/>
                    <a:pt x="3865" y="2119"/>
                  </a:cubicBezTo>
                  <a:cubicBezTo>
                    <a:pt x="3921" y="2144"/>
                    <a:pt x="3943" y="2183"/>
                    <a:pt x="3925" y="2243"/>
                  </a:cubicBezTo>
                  <a:cubicBezTo>
                    <a:pt x="3900" y="2332"/>
                    <a:pt x="3876" y="2420"/>
                    <a:pt x="3847" y="2508"/>
                  </a:cubicBezTo>
                  <a:cubicBezTo>
                    <a:pt x="3820" y="2591"/>
                    <a:pt x="3793" y="2603"/>
                    <a:pt x="3713" y="2564"/>
                  </a:cubicBezTo>
                  <a:cubicBezTo>
                    <a:pt x="3553" y="2487"/>
                    <a:pt x="3385" y="2455"/>
                    <a:pt x="3208" y="2464"/>
                  </a:cubicBezTo>
                  <a:cubicBezTo>
                    <a:pt x="3161" y="2467"/>
                    <a:pt x="3116" y="2473"/>
                    <a:pt x="3073" y="2492"/>
                  </a:cubicBezTo>
                  <a:cubicBezTo>
                    <a:pt x="2920" y="2559"/>
                    <a:pt x="2896" y="2728"/>
                    <a:pt x="3025" y="2832"/>
                  </a:cubicBezTo>
                  <a:cubicBezTo>
                    <a:pt x="3091" y="2885"/>
                    <a:pt x="3167" y="2923"/>
                    <a:pt x="3245" y="2956"/>
                  </a:cubicBezTo>
                  <a:cubicBezTo>
                    <a:pt x="3381" y="3012"/>
                    <a:pt x="3517" y="3065"/>
                    <a:pt x="3647" y="3137"/>
                  </a:cubicBezTo>
                  <a:cubicBezTo>
                    <a:pt x="4056" y="3365"/>
                    <a:pt x="4167" y="3880"/>
                    <a:pt x="3877" y="42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72" name="组合 71"/>
          <p:cNvGrpSpPr/>
          <p:nvPr/>
        </p:nvGrpSpPr>
        <p:grpSpPr>
          <a:xfrm>
            <a:off x="9147478" y="4028417"/>
            <a:ext cx="2930130" cy="896746"/>
            <a:chOff x="8674231" y="1848709"/>
            <a:chExt cx="2930130" cy="896746"/>
          </a:xfrm>
        </p:grpSpPr>
        <p:sp>
          <p:nvSpPr>
            <p:cNvPr id="73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8674231" y="2333453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MH_SubTitle_1"/>
            <p:cNvSpPr txBox="1"/>
            <p:nvPr>
              <p:custDataLst>
                <p:tags r:id="rId2"/>
              </p:custDataLst>
            </p:nvPr>
          </p:nvSpPr>
          <p:spPr>
            <a:xfrm>
              <a:off x="8674231" y="184870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FB8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6086" y="395674"/>
            <a:ext cx="2596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</a:p>
        </p:txBody>
      </p:sp>
      <p:sp>
        <p:nvSpPr>
          <p:cNvPr id="3" name="泪滴形 2"/>
          <p:cNvSpPr/>
          <p:nvPr/>
        </p:nvSpPr>
        <p:spPr>
          <a:xfrm>
            <a:off x="281100" y="325030"/>
            <a:ext cx="604044" cy="604044"/>
          </a:xfrm>
          <a:prstGeom prst="teardrop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56778" y="353358"/>
            <a:ext cx="65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4755700" y="2006602"/>
            <a:ext cx="2936609" cy="3008857"/>
            <a:chOff x="4966920" y="2006602"/>
            <a:chExt cx="2936609" cy="3008857"/>
          </a:xfrm>
        </p:grpSpPr>
        <p:cxnSp>
          <p:nvCxnSpPr>
            <p:cNvPr id="8" name="îṥļîḑé-Straight Connector 2"/>
            <p:cNvCxnSpPr/>
            <p:nvPr/>
          </p:nvCxnSpPr>
          <p:spPr>
            <a:xfrm>
              <a:off x="6435224" y="2873697"/>
              <a:ext cx="0" cy="1130149"/>
            </a:xfrm>
            <a:prstGeom prst="line">
              <a:avLst/>
            </a:prstGeom>
            <a:ln w="9525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îṥļîḑé-Straight Connector 3"/>
            <p:cNvCxnSpPr/>
            <p:nvPr/>
          </p:nvCxnSpPr>
          <p:spPr>
            <a:xfrm flipH="1">
              <a:off x="5604258" y="3472230"/>
              <a:ext cx="1661933" cy="0"/>
            </a:xfrm>
            <a:prstGeom prst="line">
              <a:avLst/>
            </a:prstGeom>
            <a:ln w="9525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îṥļîḑé-Oval 4"/>
            <p:cNvSpPr/>
            <p:nvPr/>
          </p:nvSpPr>
          <p:spPr>
            <a:xfrm>
              <a:off x="5242966" y="2279975"/>
              <a:ext cx="2384514" cy="2384512"/>
            </a:xfrm>
            <a:prstGeom prst="ellipse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ṥļîḑé-Teardrop 5"/>
            <p:cNvSpPr/>
            <p:nvPr/>
          </p:nvSpPr>
          <p:spPr>
            <a:xfrm rot="16200000" flipH="1">
              <a:off x="6964175" y="2006601"/>
              <a:ext cx="939353" cy="939355"/>
            </a:xfrm>
            <a:prstGeom prst="teardrop">
              <a:avLst/>
            </a:prstGeom>
            <a:solidFill>
              <a:srgbClr val="FB86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ṥļîḑé-Freeform 70"/>
            <p:cNvSpPr/>
            <p:nvPr/>
          </p:nvSpPr>
          <p:spPr bwMode="auto">
            <a:xfrm>
              <a:off x="7243043" y="2292497"/>
              <a:ext cx="381614" cy="367562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ṥļîḑé-Teardrop 7"/>
            <p:cNvSpPr/>
            <p:nvPr/>
          </p:nvSpPr>
          <p:spPr>
            <a:xfrm rot="5400000">
              <a:off x="4966921" y="2006601"/>
              <a:ext cx="939353" cy="939355"/>
            </a:xfrm>
            <a:prstGeom prst="teardrop">
              <a:avLst/>
            </a:prstGeom>
            <a:solidFill>
              <a:srgbClr val="00206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ṥļîḑé-university7"/>
            <p:cNvSpPr/>
            <p:nvPr/>
          </p:nvSpPr>
          <p:spPr bwMode="auto">
            <a:xfrm>
              <a:off x="5245793" y="2292497"/>
              <a:ext cx="381614" cy="367562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ṥļîḑé-Teardrop 9"/>
            <p:cNvSpPr/>
            <p:nvPr/>
          </p:nvSpPr>
          <p:spPr>
            <a:xfrm rot="5400000" flipH="1" flipV="1">
              <a:off x="6964175" y="4076105"/>
              <a:ext cx="939353" cy="939355"/>
            </a:xfrm>
            <a:prstGeom prst="teardrop">
              <a:avLst/>
            </a:prstGeom>
            <a:solidFill>
              <a:srgbClr val="00206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ṥļîḑé-Freeform 428"/>
            <p:cNvSpPr/>
            <p:nvPr/>
          </p:nvSpPr>
          <p:spPr bwMode="auto">
            <a:xfrm>
              <a:off x="7243046" y="4362001"/>
              <a:ext cx="381614" cy="367562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ṥļîḑé-Teardrop 11"/>
            <p:cNvSpPr/>
            <p:nvPr/>
          </p:nvSpPr>
          <p:spPr>
            <a:xfrm rot="16200000" flipV="1">
              <a:off x="4966921" y="4076105"/>
              <a:ext cx="939353" cy="939355"/>
            </a:xfrm>
            <a:prstGeom prst="teardrop">
              <a:avLst/>
            </a:prstGeom>
            <a:solidFill>
              <a:srgbClr val="FB86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ṥļîḑé-AutoShape 75"/>
            <p:cNvSpPr/>
            <p:nvPr/>
          </p:nvSpPr>
          <p:spPr bwMode="auto">
            <a:xfrm>
              <a:off x="5245797" y="4362004"/>
              <a:ext cx="381614" cy="367562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ṥļîḑé-Rounded Rectangle 13"/>
            <p:cNvSpPr/>
            <p:nvPr/>
          </p:nvSpPr>
          <p:spPr>
            <a:xfrm>
              <a:off x="5778449" y="3253903"/>
              <a:ext cx="1313548" cy="514253"/>
            </a:xfrm>
            <a:prstGeom prst="roundRect">
              <a:avLst>
                <a:gd name="adj" fmla="val 13693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/>
                <a:t>关键词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284255" y="1976951"/>
            <a:ext cx="2930130" cy="896746"/>
            <a:chOff x="8674231" y="1848709"/>
            <a:chExt cx="2930130" cy="896746"/>
          </a:xfrm>
        </p:grpSpPr>
        <p:sp>
          <p:nvSpPr>
            <p:cNvPr id="29" name="MH_Text_1"/>
            <p:cNvSpPr txBox="1"/>
            <p:nvPr>
              <p:custDataLst>
                <p:tags r:id="rId7"/>
              </p:custDataLst>
            </p:nvPr>
          </p:nvSpPr>
          <p:spPr>
            <a:xfrm>
              <a:off x="8674231" y="2333453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MH_SubTitle_1"/>
            <p:cNvSpPr txBox="1"/>
            <p:nvPr>
              <p:custDataLst>
                <p:tags r:id="rId8"/>
              </p:custDataLst>
            </p:nvPr>
          </p:nvSpPr>
          <p:spPr>
            <a:xfrm>
              <a:off x="8674231" y="184870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2000" b="1" dirty="0">
                  <a:solidFill>
                    <a:srgbClr val="FB8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284255" y="4118713"/>
            <a:ext cx="2930130" cy="896746"/>
            <a:chOff x="8674231" y="1848709"/>
            <a:chExt cx="2930130" cy="896746"/>
          </a:xfrm>
        </p:grpSpPr>
        <p:sp>
          <p:nvSpPr>
            <p:cNvPr id="32" name="MH_Text_1"/>
            <p:cNvSpPr txBox="1"/>
            <p:nvPr>
              <p:custDataLst>
                <p:tags r:id="rId5"/>
              </p:custDataLst>
            </p:nvPr>
          </p:nvSpPr>
          <p:spPr>
            <a:xfrm>
              <a:off x="8674231" y="2333453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MH_SubTitle_1"/>
            <p:cNvSpPr txBox="1"/>
            <p:nvPr>
              <p:custDataLst>
                <p:tags r:id="rId6"/>
              </p:custDataLst>
            </p:nvPr>
          </p:nvSpPr>
          <p:spPr>
            <a:xfrm>
              <a:off x="8674231" y="184870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2000" b="1" dirty="0">
                  <a:solidFill>
                    <a:srgbClr val="00257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233624" y="4155084"/>
            <a:ext cx="2930130" cy="896746"/>
            <a:chOff x="1233624" y="4155084"/>
            <a:chExt cx="2930130" cy="896746"/>
          </a:xfrm>
        </p:grpSpPr>
        <p:sp>
          <p:nvSpPr>
            <p:cNvPr id="35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1233624" y="4639828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MH_SubTitle_1"/>
            <p:cNvSpPr txBox="1"/>
            <p:nvPr>
              <p:custDataLst>
                <p:tags r:id="rId4"/>
              </p:custDataLst>
            </p:nvPr>
          </p:nvSpPr>
          <p:spPr>
            <a:xfrm>
              <a:off x="1501229" y="4155084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r">
                <a:lnSpc>
                  <a:spcPct val="170000"/>
                </a:lnSpc>
              </a:pPr>
              <a:r>
                <a:rPr lang="zh-CN" altLang="en-US" sz="2000" b="1" dirty="0">
                  <a:solidFill>
                    <a:srgbClr val="FB8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233624" y="2027905"/>
            <a:ext cx="2930130" cy="896746"/>
            <a:chOff x="1233624" y="4155084"/>
            <a:chExt cx="2930130" cy="896746"/>
          </a:xfrm>
        </p:grpSpPr>
        <p:sp>
          <p:nvSpPr>
            <p:cNvPr id="39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1233624" y="4639828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MH_SubTitle_1"/>
            <p:cNvSpPr txBox="1"/>
            <p:nvPr>
              <p:custDataLst>
                <p:tags r:id="rId2"/>
              </p:custDataLst>
            </p:nvPr>
          </p:nvSpPr>
          <p:spPr>
            <a:xfrm>
              <a:off x="1501229" y="4155084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r">
                <a:lnSpc>
                  <a:spcPct val="170000"/>
                </a:lnSpc>
              </a:pPr>
              <a:r>
                <a:rPr lang="zh-CN" altLang="en-US" sz="2000" b="1" dirty="0">
                  <a:solidFill>
                    <a:srgbClr val="00257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6086" y="395674"/>
            <a:ext cx="2596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</a:p>
        </p:txBody>
      </p:sp>
      <p:sp>
        <p:nvSpPr>
          <p:cNvPr id="3" name="泪滴形 2"/>
          <p:cNvSpPr/>
          <p:nvPr/>
        </p:nvSpPr>
        <p:spPr>
          <a:xfrm>
            <a:off x="281100" y="325030"/>
            <a:ext cx="604044" cy="604044"/>
          </a:xfrm>
          <a:prstGeom prst="teardrop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56778" y="353358"/>
            <a:ext cx="65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4281810" y="1700472"/>
            <a:ext cx="3877559" cy="3877559"/>
            <a:chOff x="4281810" y="1700472"/>
            <a:chExt cx="3877559" cy="3877559"/>
          </a:xfrm>
        </p:grpSpPr>
        <p:sp>
          <p:nvSpPr>
            <p:cNvPr id="6" name="Freeform 5"/>
            <p:cNvSpPr/>
            <p:nvPr/>
          </p:nvSpPr>
          <p:spPr bwMode="auto">
            <a:xfrm>
              <a:off x="4549227" y="2460501"/>
              <a:ext cx="953556" cy="1178750"/>
            </a:xfrm>
            <a:custGeom>
              <a:avLst/>
              <a:gdLst>
                <a:gd name="T0" fmla="*/ 114 w 114"/>
                <a:gd name="T1" fmla="*/ 55 h 141"/>
                <a:gd name="T2" fmla="*/ 59 w 114"/>
                <a:gd name="T3" fmla="*/ 0 h 141"/>
                <a:gd name="T4" fmla="*/ 0 w 114"/>
                <a:gd name="T5" fmla="*/ 141 h 141"/>
                <a:gd name="T6" fmla="*/ 78 w 114"/>
                <a:gd name="T7" fmla="*/ 141 h 141"/>
                <a:gd name="T8" fmla="*/ 114 w 114"/>
                <a:gd name="T9" fmla="*/ 5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41">
                  <a:moveTo>
                    <a:pt x="114" y="55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23" y="36"/>
                    <a:pt x="0" y="86"/>
                    <a:pt x="0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07"/>
                    <a:pt x="92" y="77"/>
                    <a:pt x="114" y="55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4848314" y="1700472"/>
              <a:ext cx="1372275" cy="1101340"/>
            </a:xfrm>
            <a:custGeom>
              <a:avLst/>
              <a:gdLst>
                <a:gd name="T0" fmla="*/ 164 w 164"/>
                <a:gd name="T1" fmla="*/ 90 h 132"/>
                <a:gd name="T2" fmla="*/ 164 w 164"/>
                <a:gd name="T3" fmla="*/ 0 h 132"/>
                <a:gd name="T4" fmla="*/ 0 w 164"/>
                <a:gd name="T5" fmla="*/ 68 h 132"/>
                <a:gd name="T6" fmla="*/ 64 w 164"/>
                <a:gd name="T7" fmla="*/ 132 h 132"/>
                <a:gd name="T8" fmla="*/ 164 w 164"/>
                <a:gd name="T9" fmla="*/ 9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32">
                  <a:moveTo>
                    <a:pt x="164" y="9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00" y="0"/>
                    <a:pt x="42" y="26"/>
                    <a:pt x="0" y="68"/>
                  </a:cubicBezTo>
                  <a:cubicBezTo>
                    <a:pt x="64" y="132"/>
                    <a:pt x="64" y="132"/>
                    <a:pt x="64" y="132"/>
                  </a:cubicBezTo>
                  <a:cubicBezTo>
                    <a:pt x="89" y="106"/>
                    <a:pt x="125" y="90"/>
                    <a:pt x="164" y="90"/>
                  </a:cubicBezTo>
                  <a:close/>
                </a:path>
              </a:pathLst>
            </a:custGeom>
            <a:solidFill>
              <a:srgbClr val="FB8600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6220589" y="1967889"/>
              <a:ext cx="1178750" cy="953556"/>
            </a:xfrm>
            <a:custGeom>
              <a:avLst/>
              <a:gdLst>
                <a:gd name="T0" fmla="*/ 86 w 141"/>
                <a:gd name="T1" fmla="*/ 114 h 114"/>
                <a:gd name="T2" fmla="*/ 141 w 141"/>
                <a:gd name="T3" fmla="*/ 59 h 114"/>
                <a:gd name="T4" fmla="*/ 0 w 141"/>
                <a:gd name="T5" fmla="*/ 0 h 114"/>
                <a:gd name="T6" fmla="*/ 0 w 141"/>
                <a:gd name="T7" fmla="*/ 78 h 114"/>
                <a:gd name="T8" fmla="*/ 86 w 141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14">
                  <a:moveTo>
                    <a:pt x="86" y="114"/>
                  </a:moveTo>
                  <a:cubicBezTo>
                    <a:pt x="141" y="59"/>
                    <a:pt x="141" y="59"/>
                    <a:pt x="141" y="59"/>
                  </a:cubicBezTo>
                  <a:cubicBezTo>
                    <a:pt x="105" y="23"/>
                    <a:pt x="55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34" y="78"/>
                    <a:pt x="64" y="92"/>
                    <a:pt x="86" y="114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7058029" y="2266976"/>
              <a:ext cx="1101340" cy="1372275"/>
            </a:xfrm>
            <a:custGeom>
              <a:avLst/>
              <a:gdLst>
                <a:gd name="T0" fmla="*/ 42 w 132"/>
                <a:gd name="T1" fmla="*/ 164 h 164"/>
                <a:gd name="T2" fmla="*/ 132 w 132"/>
                <a:gd name="T3" fmla="*/ 164 h 164"/>
                <a:gd name="T4" fmla="*/ 64 w 132"/>
                <a:gd name="T5" fmla="*/ 0 h 164"/>
                <a:gd name="T6" fmla="*/ 0 w 132"/>
                <a:gd name="T7" fmla="*/ 64 h 164"/>
                <a:gd name="T8" fmla="*/ 42 w 132"/>
                <a:gd name="T9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64">
                  <a:moveTo>
                    <a:pt x="42" y="164"/>
                  </a:moveTo>
                  <a:cubicBezTo>
                    <a:pt x="132" y="164"/>
                    <a:pt x="132" y="164"/>
                    <a:pt x="132" y="164"/>
                  </a:cubicBezTo>
                  <a:cubicBezTo>
                    <a:pt x="132" y="100"/>
                    <a:pt x="106" y="42"/>
                    <a:pt x="64" y="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6" y="89"/>
                    <a:pt x="42" y="125"/>
                    <a:pt x="42" y="164"/>
                  </a:cubicBezTo>
                  <a:close/>
                </a:path>
              </a:pathLst>
            </a:custGeom>
            <a:solidFill>
              <a:srgbClr val="FB8600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6938394" y="3639251"/>
              <a:ext cx="953556" cy="1178750"/>
            </a:xfrm>
            <a:custGeom>
              <a:avLst/>
              <a:gdLst>
                <a:gd name="T0" fmla="*/ 36 w 114"/>
                <a:gd name="T1" fmla="*/ 0 h 141"/>
                <a:gd name="T2" fmla="*/ 0 w 114"/>
                <a:gd name="T3" fmla="*/ 86 h 141"/>
                <a:gd name="T4" fmla="*/ 55 w 114"/>
                <a:gd name="T5" fmla="*/ 141 h 141"/>
                <a:gd name="T6" fmla="*/ 114 w 114"/>
                <a:gd name="T7" fmla="*/ 0 h 141"/>
                <a:gd name="T8" fmla="*/ 36 w 114"/>
                <a:gd name="T9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41">
                  <a:moveTo>
                    <a:pt x="36" y="0"/>
                  </a:moveTo>
                  <a:cubicBezTo>
                    <a:pt x="36" y="34"/>
                    <a:pt x="22" y="64"/>
                    <a:pt x="0" y="86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91" y="105"/>
                    <a:pt x="114" y="55"/>
                    <a:pt x="114" y="0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6220589" y="4476691"/>
              <a:ext cx="1372275" cy="1101340"/>
            </a:xfrm>
            <a:custGeom>
              <a:avLst/>
              <a:gdLst>
                <a:gd name="T0" fmla="*/ 0 w 164"/>
                <a:gd name="T1" fmla="*/ 42 h 132"/>
                <a:gd name="T2" fmla="*/ 0 w 164"/>
                <a:gd name="T3" fmla="*/ 132 h 132"/>
                <a:gd name="T4" fmla="*/ 164 w 164"/>
                <a:gd name="T5" fmla="*/ 64 h 132"/>
                <a:gd name="T6" fmla="*/ 100 w 164"/>
                <a:gd name="T7" fmla="*/ 0 h 132"/>
                <a:gd name="T8" fmla="*/ 0 w 164"/>
                <a:gd name="T9" fmla="*/ 4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32">
                  <a:moveTo>
                    <a:pt x="0" y="42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64" y="132"/>
                    <a:pt x="122" y="106"/>
                    <a:pt x="164" y="64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75" y="26"/>
                    <a:pt x="39" y="42"/>
                    <a:pt x="0" y="42"/>
                  </a:cubicBezTo>
                  <a:close/>
                </a:path>
              </a:pathLst>
            </a:custGeom>
            <a:solidFill>
              <a:srgbClr val="FB8600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4281810" y="3639251"/>
              <a:ext cx="1101340" cy="1372275"/>
            </a:xfrm>
            <a:custGeom>
              <a:avLst/>
              <a:gdLst>
                <a:gd name="T0" fmla="*/ 90 w 132"/>
                <a:gd name="T1" fmla="*/ 0 h 164"/>
                <a:gd name="T2" fmla="*/ 0 w 132"/>
                <a:gd name="T3" fmla="*/ 0 h 164"/>
                <a:gd name="T4" fmla="*/ 68 w 132"/>
                <a:gd name="T5" fmla="*/ 164 h 164"/>
                <a:gd name="T6" fmla="*/ 132 w 132"/>
                <a:gd name="T7" fmla="*/ 100 h 164"/>
                <a:gd name="T8" fmla="*/ 90 w 132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64">
                  <a:moveTo>
                    <a:pt x="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4"/>
                    <a:pt x="26" y="122"/>
                    <a:pt x="68" y="164"/>
                  </a:cubicBezTo>
                  <a:cubicBezTo>
                    <a:pt x="132" y="100"/>
                    <a:pt x="132" y="100"/>
                    <a:pt x="132" y="100"/>
                  </a:cubicBezTo>
                  <a:cubicBezTo>
                    <a:pt x="106" y="75"/>
                    <a:pt x="90" y="39"/>
                    <a:pt x="90" y="0"/>
                  </a:cubicBezTo>
                  <a:close/>
                </a:path>
              </a:pathLst>
            </a:custGeom>
            <a:solidFill>
              <a:srgbClr val="FB8600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5041839" y="4357056"/>
              <a:ext cx="1178750" cy="953556"/>
            </a:xfrm>
            <a:custGeom>
              <a:avLst/>
              <a:gdLst>
                <a:gd name="T0" fmla="*/ 55 w 141"/>
                <a:gd name="T1" fmla="*/ 0 h 114"/>
                <a:gd name="T2" fmla="*/ 0 w 141"/>
                <a:gd name="T3" fmla="*/ 55 h 114"/>
                <a:gd name="T4" fmla="*/ 141 w 141"/>
                <a:gd name="T5" fmla="*/ 114 h 114"/>
                <a:gd name="T6" fmla="*/ 141 w 141"/>
                <a:gd name="T7" fmla="*/ 36 h 114"/>
                <a:gd name="T8" fmla="*/ 55 w 141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14">
                  <a:moveTo>
                    <a:pt x="55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36" y="91"/>
                    <a:pt x="86" y="114"/>
                    <a:pt x="141" y="114"/>
                  </a:cubicBezTo>
                  <a:cubicBezTo>
                    <a:pt x="141" y="36"/>
                    <a:pt x="141" y="36"/>
                    <a:pt x="141" y="36"/>
                  </a:cubicBezTo>
                  <a:cubicBezTo>
                    <a:pt x="107" y="36"/>
                    <a:pt x="77" y="22"/>
                    <a:pt x="55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5200179" y="2921446"/>
              <a:ext cx="425757" cy="717805"/>
            </a:xfrm>
            <a:custGeom>
              <a:avLst/>
              <a:gdLst>
                <a:gd name="T0" fmla="*/ 51 w 51"/>
                <a:gd name="T1" fmla="*/ 15 h 86"/>
                <a:gd name="T2" fmla="*/ 36 w 51"/>
                <a:gd name="T3" fmla="*/ 0 h 86"/>
                <a:gd name="T4" fmla="*/ 0 w 51"/>
                <a:gd name="T5" fmla="*/ 86 h 86"/>
                <a:gd name="T6" fmla="*/ 22 w 51"/>
                <a:gd name="T7" fmla="*/ 86 h 86"/>
                <a:gd name="T8" fmla="*/ 51 w 51"/>
                <a:gd name="T9" fmla="*/ 1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86">
                  <a:moveTo>
                    <a:pt x="51" y="15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4" y="22"/>
                    <a:pt x="0" y="52"/>
                    <a:pt x="0" y="86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2" y="58"/>
                    <a:pt x="33" y="33"/>
                    <a:pt x="51" y="15"/>
                  </a:cubicBezTo>
                  <a:close/>
                </a:path>
              </a:pathLst>
            </a:custGeom>
            <a:solidFill>
              <a:srgbClr val="001642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6220589" y="2618841"/>
              <a:ext cx="717805" cy="425757"/>
            </a:xfrm>
            <a:custGeom>
              <a:avLst/>
              <a:gdLst>
                <a:gd name="T0" fmla="*/ 71 w 86"/>
                <a:gd name="T1" fmla="*/ 51 h 51"/>
                <a:gd name="T2" fmla="*/ 86 w 86"/>
                <a:gd name="T3" fmla="*/ 36 h 51"/>
                <a:gd name="T4" fmla="*/ 0 w 86"/>
                <a:gd name="T5" fmla="*/ 0 h 51"/>
                <a:gd name="T6" fmla="*/ 0 w 86"/>
                <a:gd name="T7" fmla="*/ 22 h 51"/>
                <a:gd name="T8" fmla="*/ 71 w 86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51">
                  <a:moveTo>
                    <a:pt x="71" y="51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64" y="14"/>
                    <a:pt x="34" y="0"/>
                    <a:pt x="0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8" y="22"/>
                    <a:pt x="53" y="33"/>
                    <a:pt x="71" y="51"/>
                  </a:cubicBezTo>
                  <a:close/>
                </a:path>
              </a:pathLst>
            </a:custGeom>
            <a:solidFill>
              <a:srgbClr val="001642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5031283" y="3639251"/>
              <a:ext cx="503168" cy="837440"/>
            </a:xfrm>
            <a:custGeom>
              <a:avLst/>
              <a:gdLst>
                <a:gd name="T0" fmla="*/ 26 w 60"/>
                <a:gd name="T1" fmla="*/ 0 h 100"/>
                <a:gd name="T2" fmla="*/ 0 w 60"/>
                <a:gd name="T3" fmla="*/ 0 h 100"/>
                <a:gd name="T4" fmla="*/ 42 w 60"/>
                <a:gd name="T5" fmla="*/ 100 h 100"/>
                <a:gd name="T6" fmla="*/ 60 w 60"/>
                <a:gd name="T7" fmla="*/ 82 h 100"/>
                <a:gd name="T8" fmla="*/ 26 w 60"/>
                <a:gd name="T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00">
                  <a:moveTo>
                    <a:pt x="2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9"/>
                    <a:pt x="16" y="75"/>
                    <a:pt x="42" y="100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39" y="61"/>
                    <a:pt x="26" y="32"/>
                    <a:pt x="26" y="0"/>
                  </a:cubicBezTo>
                  <a:close/>
                </a:path>
              </a:pathLst>
            </a:custGeom>
            <a:solidFill>
              <a:srgbClr val="CC6B00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5383149" y="2449945"/>
              <a:ext cx="837440" cy="503168"/>
            </a:xfrm>
            <a:custGeom>
              <a:avLst/>
              <a:gdLst>
                <a:gd name="T0" fmla="*/ 100 w 100"/>
                <a:gd name="T1" fmla="*/ 26 h 60"/>
                <a:gd name="T2" fmla="*/ 100 w 100"/>
                <a:gd name="T3" fmla="*/ 0 h 60"/>
                <a:gd name="T4" fmla="*/ 0 w 100"/>
                <a:gd name="T5" fmla="*/ 42 h 60"/>
                <a:gd name="T6" fmla="*/ 18 w 100"/>
                <a:gd name="T7" fmla="*/ 60 h 60"/>
                <a:gd name="T8" fmla="*/ 100 w 100"/>
                <a:gd name="T9" fmla="*/ 2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60">
                  <a:moveTo>
                    <a:pt x="100" y="26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61" y="0"/>
                    <a:pt x="25" y="16"/>
                    <a:pt x="0" y="42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39" y="39"/>
                    <a:pt x="68" y="26"/>
                    <a:pt x="100" y="26"/>
                  </a:cubicBezTo>
                  <a:close/>
                </a:path>
              </a:pathLst>
            </a:custGeom>
            <a:solidFill>
              <a:srgbClr val="CC6B00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6815242" y="3639251"/>
              <a:ext cx="425757" cy="717805"/>
            </a:xfrm>
            <a:custGeom>
              <a:avLst/>
              <a:gdLst>
                <a:gd name="T0" fmla="*/ 0 w 51"/>
                <a:gd name="T1" fmla="*/ 71 h 86"/>
                <a:gd name="T2" fmla="*/ 15 w 51"/>
                <a:gd name="T3" fmla="*/ 86 h 86"/>
                <a:gd name="T4" fmla="*/ 51 w 51"/>
                <a:gd name="T5" fmla="*/ 0 h 86"/>
                <a:gd name="T6" fmla="*/ 29 w 51"/>
                <a:gd name="T7" fmla="*/ 0 h 86"/>
                <a:gd name="T8" fmla="*/ 0 w 51"/>
                <a:gd name="T9" fmla="*/ 7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86">
                  <a:moveTo>
                    <a:pt x="0" y="71"/>
                  </a:moveTo>
                  <a:cubicBezTo>
                    <a:pt x="15" y="86"/>
                    <a:pt x="15" y="86"/>
                    <a:pt x="15" y="86"/>
                  </a:cubicBezTo>
                  <a:cubicBezTo>
                    <a:pt x="37" y="64"/>
                    <a:pt x="51" y="34"/>
                    <a:pt x="51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28"/>
                    <a:pt x="18" y="53"/>
                    <a:pt x="0" y="71"/>
                  </a:cubicBezTo>
                  <a:close/>
                </a:path>
              </a:pathLst>
            </a:custGeom>
            <a:solidFill>
              <a:srgbClr val="001642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5502784" y="4233904"/>
              <a:ext cx="717805" cy="425757"/>
            </a:xfrm>
            <a:custGeom>
              <a:avLst/>
              <a:gdLst>
                <a:gd name="T0" fmla="*/ 15 w 86"/>
                <a:gd name="T1" fmla="*/ 0 h 51"/>
                <a:gd name="T2" fmla="*/ 0 w 86"/>
                <a:gd name="T3" fmla="*/ 15 h 51"/>
                <a:gd name="T4" fmla="*/ 86 w 86"/>
                <a:gd name="T5" fmla="*/ 51 h 51"/>
                <a:gd name="T6" fmla="*/ 86 w 86"/>
                <a:gd name="T7" fmla="*/ 29 h 51"/>
                <a:gd name="T8" fmla="*/ 15 w 86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51">
                  <a:moveTo>
                    <a:pt x="15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22" y="37"/>
                    <a:pt x="52" y="51"/>
                    <a:pt x="86" y="51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58" y="29"/>
                    <a:pt x="33" y="18"/>
                    <a:pt x="15" y="0"/>
                  </a:cubicBezTo>
                  <a:close/>
                </a:path>
              </a:pathLst>
            </a:custGeom>
            <a:solidFill>
              <a:srgbClr val="001642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6906727" y="2801811"/>
              <a:ext cx="503168" cy="837440"/>
            </a:xfrm>
            <a:custGeom>
              <a:avLst/>
              <a:gdLst>
                <a:gd name="T0" fmla="*/ 0 w 60"/>
                <a:gd name="T1" fmla="*/ 18 h 100"/>
                <a:gd name="T2" fmla="*/ 34 w 60"/>
                <a:gd name="T3" fmla="*/ 100 h 100"/>
                <a:gd name="T4" fmla="*/ 60 w 60"/>
                <a:gd name="T5" fmla="*/ 100 h 100"/>
                <a:gd name="T6" fmla="*/ 18 w 60"/>
                <a:gd name="T7" fmla="*/ 0 h 100"/>
                <a:gd name="T8" fmla="*/ 0 w 60"/>
                <a:gd name="T9" fmla="*/ 1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00">
                  <a:moveTo>
                    <a:pt x="0" y="18"/>
                  </a:moveTo>
                  <a:cubicBezTo>
                    <a:pt x="21" y="39"/>
                    <a:pt x="34" y="68"/>
                    <a:pt x="34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61"/>
                    <a:pt x="44" y="25"/>
                    <a:pt x="18" y="0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CC6B00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6220589" y="4325389"/>
              <a:ext cx="837440" cy="503168"/>
            </a:xfrm>
            <a:custGeom>
              <a:avLst/>
              <a:gdLst>
                <a:gd name="T0" fmla="*/ 0 w 100"/>
                <a:gd name="T1" fmla="*/ 34 h 60"/>
                <a:gd name="T2" fmla="*/ 0 w 100"/>
                <a:gd name="T3" fmla="*/ 60 h 60"/>
                <a:gd name="T4" fmla="*/ 100 w 100"/>
                <a:gd name="T5" fmla="*/ 18 h 60"/>
                <a:gd name="T6" fmla="*/ 82 w 100"/>
                <a:gd name="T7" fmla="*/ 0 h 60"/>
                <a:gd name="T8" fmla="*/ 0 w 100"/>
                <a:gd name="T9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60">
                  <a:moveTo>
                    <a:pt x="0" y="34"/>
                  </a:moveTo>
                  <a:cubicBezTo>
                    <a:pt x="0" y="60"/>
                    <a:pt x="0" y="60"/>
                    <a:pt x="0" y="60"/>
                  </a:cubicBezTo>
                  <a:cubicBezTo>
                    <a:pt x="39" y="60"/>
                    <a:pt x="75" y="44"/>
                    <a:pt x="100" y="18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1" y="21"/>
                    <a:pt x="32" y="34"/>
                    <a:pt x="0" y="34"/>
                  </a:cubicBezTo>
                  <a:close/>
                </a:path>
              </a:pathLst>
            </a:custGeom>
            <a:solidFill>
              <a:srgbClr val="CC6B00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26"/>
            <p:cNvSpPr>
              <a:spLocks noEditPoints="1"/>
            </p:cNvSpPr>
            <p:nvPr/>
          </p:nvSpPr>
          <p:spPr bwMode="auto">
            <a:xfrm>
              <a:off x="5460559" y="2067207"/>
              <a:ext cx="324678" cy="283421"/>
            </a:xfrm>
            <a:custGeom>
              <a:avLst/>
              <a:gdLst>
                <a:gd name="T0" fmla="*/ 18 w 84"/>
                <a:gd name="T1" fmla="*/ 0 h 73"/>
                <a:gd name="T2" fmla="*/ 26 w 84"/>
                <a:gd name="T3" fmla="*/ 7 h 73"/>
                <a:gd name="T4" fmla="*/ 10 w 84"/>
                <a:gd name="T5" fmla="*/ 7 h 73"/>
                <a:gd name="T6" fmla="*/ 18 w 84"/>
                <a:gd name="T7" fmla="*/ 0 h 73"/>
                <a:gd name="T8" fmla="*/ 49 w 84"/>
                <a:gd name="T9" fmla="*/ 15 h 73"/>
                <a:gd name="T10" fmla="*/ 67 w 84"/>
                <a:gd name="T11" fmla="*/ 22 h 73"/>
                <a:gd name="T12" fmla="*/ 75 w 84"/>
                <a:gd name="T13" fmla="*/ 41 h 73"/>
                <a:gd name="T14" fmla="*/ 67 w 84"/>
                <a:gd name="T15" fmla="*/ 60 h 73"/>
                <a:gd name="T16" fmla="*/ 49 w 84"/>
                <a:gd name="T17" fmla="*/ 67 h 73"/>
                <a:gd name="T18" fmla="*/ 30 w 84"/>
                <a:gd name="T19" fmla="*/ 60 h 73"/>
                <a:gd name="T20" fmla="*/ 22 w 84"/>
                <a:gd name="T21" fmla="*/ 41 h 73"/>
                <a:gd name="T22" fmla="*/ 30 w 84"/>
                <a:gd name="T23" fmla="*/ 22 h 73"/>
                <a:gd name="T24" fmla="*/ 49 w 84"/>
                <a:gd name="T25" fmla="*/ 15 h 73"/>
                <a:gd name="T26" fmla="*/ 45 w 84"/>
                <a:gd name="T27" fmla="*/ 28 h 73"/>
                <a:gd name="T28" fmla="*/ 35 w 84"/>
                <a:gd name="T29" fmla="*/ 33 h 73"/>
                <a:gd name="T30" fmla="*/ 36 w 84"/>
                <a:gd name="T31" fmla="*/ 44 h 73"/>
                <a:gd name="T32" fmla="*/ 44 w 84"/>
                <a:gd name="T33" fmla="*/ 38 h 73"/>
                <a:gd name="T34" fmla="*/ 45 w 84"/>
                <a:gd name="T35" fmla="*/ 28 h 73"/>
                <a:gd name="T36" fmla="*/ 62 w 84"/>
                <a:gd name="T37" fmla="*/ 28 h 73"/>
                <a:gd name="T38" fmla="*/ 49 w 84"/>
                <a:gd name="T39" fmla="*/ 23 h 73"/>
                <a:gd name="T40" fmla="*/ 36 w 84"/>
                <a:gd name="T41" fmla="*/ 28 h 73"/>
                <a:gd name="T42" fmla="*/ 31 w 84"/>
                <a:gd name="T43" fmla="*/ 41 h 73"/>
                <a:gd name="T44" fmla="*/ 36 w 84"/>
                <a:gd name="T45" fmla="*/ 54 h 73"/>
                <a:gd name="T46" fmla="*/ 49 w 84"/>
                <a:gd name="T47" fmla="*/ 59 h 73"/>
                <a:gd name="T48" fmla="*/ 62 w 84"/>
                <a:gd name="T49" fmla="*/ 54 h 73"/>
                <a:gd name="T50" fmla="*/ 67 w 84"/>
                <a:gd name="T51" fmla="*/ 41 h 73"/>
                <a:gd name="T52" fmla="*/ 62 w 84"/>
                <a:gd name="T53" fmla="*/ 28 h 73"/>
                <a:gd name="T54" fmla="*/ 35 w 84"/>
                <a:gd name="T55" fmla="*/ 0 h 73"/>
                <a:gd name="T56" fmla="*/ 29 w 84"/>
                <a:gd name="T57" fmla="*/ 11 h 73"/>
                <a:gd name="T58" fmla="*/ 9 w 84"/>
                <a:gd name="T59" fmla="*/ 11 h 73"/>
                <a:gd name="T60" fmla="*/ 0 w 84"/>
                <a:gd name="T61" fmla="*/ 21 h 73"/>
                <a:gd name="T62" fmla="*/ 0 w 84"/>
                <a:gd name="T63" fmla="*/ 63 h 73"/>
                <a:gd name="T64" fmla="*/ 9 w 84"/>
                <a:gd name="T65" fmla="*/ 73 h 73"/>
                <a:gd name="T66" fmla="*/ 74 w 84"/>
                <a:gd name="T67" fmla="*/ 73 h 73"/>
                <a:gd name="T68" fmla="*/ 84 w 84"/>
                <a:gd name="T69" fmla="*/ 63 h 73"/>
                <a:gd name="T70" fmla="*/ 84 w 84"/>
                <a:gd name="T71" fmla="*/ 21 h 73"/>
                <a:gd name="T72" fmla="*/ 74 w 84"/>
                <a:gd name="T73" fmla="*/ 11 h 73"/>
                <a:gd name="T74" fmla="*/ 71 w 84"/>
                <a:gd name="T75" fmla="*/ 11 h 73"/>
                <a:gd name="T76" fmla="*/ 64 w 84"/>
                <a:gd name="T77" fmla="*/ 0 h 73"/>
                <a:gd name="T78" fmla="*/ 35 w 84"/>
                <a:gd name="T7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4" h="73">
                  <a:moveTo>
                    <a:pt x="18" y="0"/>
                  </a:moveTo>
                  <a:cubicBezTo>
                    <a:pt x="22" y="0"/>
                    <a:pt x="25" y="3"/>
                    <a:pt x="26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4" y="0"/>
                    <a:pt x="18" y="0"/>
                  </a:cubicBezTo>
                  <a:close/>
                  <a:moveTo>
                    <a:pt x="49" y="15"/>
                  </a:moveTo>
                  <a:cubicBezTo>
                    <a:pt x="56" y="15"/>
                    <a:pt x="63" y="18"/>
                    <a:pt x="67" y="22"/>
                  </a:cubicBezTo>
                  <a:cubicBezTo>
                    <a:pt x="72" y="27"/>
                    <a:pt x="75" y="34"/>
                    <a:pt x="75" y="41"/>
                  </a:cubicBezTo>
                  <a:cubicBezTo>
                    <a:pt x="75" y="48"/>
                    <a:pt x="72" y="55"/>
                    <a:pt x="67" y="60"/>
                  </a:cubicBezTo>
                  <a:cubicBezTo>
                    <a:pt x="63" y="64"/>
                    <a:pt x="56" y="67"/>
                    <a:pt x="49" y="67"/>
                  </a:cubicBezTo>
                  <a:cubicBezTo>
                    <a:pt x="41" y="67"/>
                    <a:pt x="35" y="64"/>
                    <a:pt x="30" y="60"/>
                  </a:cubicBezTo>
                  <a:cubicBezTo>
                    <a:pt x="25" y="55"/>
                    <a:pt x="22" y="48"/>
                    <a:pt x="22" y="41"/>
                  </a:cubicBezTo>
                  <a:cubicBezTo>
                    <a:pt x="22" y="34"/>
                    <a:pt x="25" y="27"/>
                    <a:pt x="30" y="22"/>
                  </a:cubicBezTo>
                  <a:cubicBezTo>
                    <a:pt x="35" y="18"/>
                    <a:pt x="41" y="15"/>
                    <a:pt x="49" y="15"/>
                  </a:cubicBezTo>
                  <a:close/>
                  <a:moveTo>
                    <a:pt x="45" y="28"/>
                  </a:moveTo>
                  <a:cubicBezTo>
                    <a:pt x="42" y="26"/>
                    <a:pt x="37" y="28"/>
                    <a:pt x="35" y="33"/>
                  </a:cubicBezTo>
                  <a:cubicBezTo>
                    <a:pt x="32" y="37"/>
                    <a:pt x="33" y="42"/>
                    <a:pt x="36" y="44"/>
                  </a:cubicBezTo>
                  <a:cubicBezTo>
                    <a:pt x="40" y="46"/>
                    <a:pt x="41" y="42"/>
                    <a:pt x="44" y="38"/>
                  </a:cubicBezTo>
                  <a:cubicBezTo>
                    <a:pt x="46" y="33"/>
                    <a:pt x="49" y="30"/>
                    <a:pt x="45" y="28"/>
                  </a:cubicBezTo>
                  <a:close/>
                  <a:moveTo>
                    <a:pt x="62" y="28"/>
                  </a:moveTo>
                  <a:cubicBezTo>
                    <a:pt x="58" y="25"/>
                    <a:pt x="54" y="23"/>
                    <a:pt x="49" y="23"/>
                  </a:cubicBezTo>
                  <a:cubicBezTo>
                    <a:pt x="44" y="23"/>
                    <a:pt x="39" y="25"/>
                    <a:pt x="36" y="28"/>
                  </a:cubicBezTo>
                  <a:cubicBezTo>
                    <a:pt x="33" y="31"/>
                    <a:pt x="31" y="36"/>
                    <a:pt x="31" y="41"/>
                  </a:cubicBezTo>
                  <a:cubicBezTo>
                    <a:pt x="31" y="46"/>
                    <a:pt x="33" y="50"/>
                    <a:pt x="36" y="54"/>
                  </a:cubicBezTo>
                  <a:cubicBezTo>
                    <a:pt x="39" y="57"/>
                    <a:pt x="44" y="59"/>
                    <a:pt x="49" y="59"/>
                  </a:cubicBezTo>
                  <a:cubicBezTo>
                    <a:pt x="54" y="59"/>
                    <a:pt x="58" y="57"/>
                    <a:pt x="62" y="54"/>
                  </a:cubicBezTo>
                  <a:cubicBezTo>
                    <a:pt x="65" y="50"/>
                    <a:pt x="67" y="46"/>
                    <a:pt x="67" y="41"/>
                  </a:cubicBezTo>
                  <a:cubicBezTo>
                    <a:pt x="67" y="36"/>
                    <a:pt x="65" y="31"/>
                    <a:pt x="62" y="28"/>
                  </a:cubicBezTo>
                  <a:close/>
                  <a:moveTo>
                    <a:pt x="35" y="0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4" y="11"/>
                    <a:pt x="0" y="15"/>
                    <a:pt x="0" y="2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9"/>
                    <a:pt x="4" y="73"/>
                    <a:pt x="9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9" y="73"/>
                    <a:pt x="84" y="69"/>
                    <a:pt x="84" y="6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4" y="15"/>
                    <a:pt x="79" y="11"/>
                    <a:pt x="74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zh-CN" altLang="en-US" sz="169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7274058" y="3964834"/>
              <a:ext cx="351585" cy="360555"/>
            </a:xfrm>
            <a:custGeom>
              <a:avLst/>
              <a:gdLst>
                <a:gd name="T0" fmla="*/ 80 w 91"/>
                <a:gd name="T1" fmla="*/ 44 h 93"/>
                <a:gd name="T2" fmla="*/ 87 w 91"/>
                <a:gd name="T3" fmla="*/ 37 h 93"/>
                <a:gd name="T4" fmla="*/ 87 w 91"/>
                <a:gd name="T5" fmla="*/ 23 h 93"/>
                <a:gd name="T6" fmla="*/ 68 w 91"/>
                <a:gd name="T7" fmla="*/ 4 h 93"/>
                <a:gd name="T8" fmla="*/ 54 w 91"/>
                <a:gd name="T9" fmla="*/ 4 h 93"/>
                <a:gd name="T10" fmla="*/ 47 w 91"/>
                <a:gd name="T11" fmla="*/ 11 h 93"/>
                <a:gd name="T12" fmla="*/ 80 w 91"/>
                <a:gd name="T13" fmla="*/ 44 h 93"/>
                <a:gd name="T14" fmla="*/ 52 w 91"/>
                <a:gd name="T15" fmla="*/ 23 h 93"/>
                <a:gd name="T16" fmla="*/ 68 w 91"/>
                <a:gd name="T17" fmla="*/ 39 h 93"/>
                <a:gd name="T18" fmla="*/ 77 w 91"/>
                <a:gd name="T19" fmla="*/ 48 h 93"/>
                <a:gd name="T20" fmla="*/ 43 w 91"/>
                <a:gd name="T21" fmla="*/ 81 h 93"/>
                <a:gd name="T22" fmla="*/ 34 w 91"/>
                <a:gd name="T23" fmla="*/ 73 h 93"/>
                <a:gd name="T24" fmla="*/ 19 w 91"/>
                <a:gd name="T25" fmla="*/ 59 h 93"/>
                <a:gd name="T26" fmla="*/ 41 w 91"/>
                <a:gd name="T27" fmla="*/ 37 h 93"/>
                <a:gd name="T28" fmla="*/ 39 w 91"/>
                <a:gd name="T29" fmla="*/ 34 h 93"/>
                <a:gd name="T30" fmla="*/ 16 w 91"/>
                <a:gd name="T31" fmla="*/ 57 h 93"/>
                <a:gd name="T32" fmla="*/ 10 w 91"/>
                <a:gd name="T33" fmla="*/ 48 h 93"/>
                <a:gd name="T34" fmla="*/ 43 w 91"/>
                <a:gd name="T35" fmla="*/ 14 h 93"/>
                <a:gd name="T36" fmla="*/ 52 w 91"/>
                <a:gd name="T37" fmla="*/ 23 h 93"/>
                <a:gd name="T38" fmla="*/ 4 w 91"/>
                <a:gd name="T39" fmla="*/ 69 h 93"/>
                <a:gd name="T40" fmla="*/ 0 w 91"/>
                <a:gd name="T41" fmla="*/ 86 h 93"/>
                <a:gd name="T42" fmla="*/ 6 w 91"/>
                <a:gd name="T43" fmla="*/ 93 h 93"/>
                <a:gd name="T44" fmla="*/ 24 w 91"/>
                <a:gd name="T45" fmla="*/ 89 h 93"/>
                <a:gd name="T46" fmla="*/ 4 w 91"/>
                <a:gd name="T47" fmla="*/ 6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1" h="93">
                  <a:moveTo>
                    <a:pt x="80" y="44"/>
                  </a:moveTo>
                  <a:cubicBezTo>
                    <a:pt x="87" y="37"/>
                    <a:pt x="87" y="37"/>
                    <a:pt x="87" y="37"/>
                  </a:cubicBezTo>
                  <a:cubicBezTo>
                    <a:pt x="91" y="33"/>
                    <a:pt x="91" y="27"/>
                    <a:pt x="87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4" y="0"/>
                    <a:pt x="58" y="0"/>
                    <a:pt x="54" y="4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80" y="44"/>
                    <a:pt x="80" y="44"/>
                    <a:pt x="80" y="44"/>
                  </a:cubicBezTo>
                  <a:close/>
                  <a:moveTo>
                    <a:pt x="52" y="23"/>
                  </a:moveTo>
                  <a:cubicBezTo>
                    <a:pt x="68" y="39"/>
                    <a:pt x="68" y="39"/>
                    <a:pt x="68" y="39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35" y="83"/>
                    <a:pt x="33" y="79"/>
                    <a:pt x="34" y="73"/>
                  </a:cubicBezTo>
                  <a:cubicBezTo>
                    <a:pt x="26" y="72"/>
                    <a:pt x="20" y="68"/>
                    <a:pt x="19" y="59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0" y="58"/>
                    <a:pt x="9" y="54"/>
                    <a:pt x="10" y="48"/>
                  </a:cubicBezTo>
                  <a:cubicBezTo>
                    <a:pt x="21" y="37"/>
                    <a:pt x="32" y="26"/>
                    <a:pt x="43" y="14"/>
                  </a:cubicBezTo>
                  <a:cubicBezTo>
                    <a:pt x="52" y="23"/>
                    <a:pt x="52" y="23"/>
                    <a:pt x="52" y="23"/>
                  </a:cubicBezTo>
                  <a:close/>
                  <a:moveTo>
                    <a:pt x="4" y="69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24" y="89"/>
                    <a:pt x="24" y="89"/>
                    <a:pt x="24" y="89"/>
                  </a:cubicBezTo>
                  <a:lnTo>
                    <a:pt x="4" y="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zh-CN" altLang="en-US" sz="169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4626122" y="3992593"/>
              <a:ext cx="328266" cy="405399"/>
            </a:xfrm>
            <a:custGeom>
              <a:avLst/>
              <a:gdLst>
                <a:gd name="T0" fmla="*/ 0 w 85"/>
                <a:gd name="T1" fmla="*/ 29 h 105"/>
                <a:gd name="T2" fmla="*/ 50 w 85"/>
                <a:gd name="T3" fmla="*/ 0 h 105"/>
                <a:gd name="T4" fmla="*/ 70 w 85"/>
                <a:gd name="T5" fmla="*/ 35 h 105"/>
                <a:gd name="T6" fmla="*/ 56 w 85"/>
                <a:gd name="T7" fmla="*/ 42 h 105"/>
                <a:gd name="T8" fmla="*/ 69 w 85"/>
                <a:gd name="T9" fmla="*/ 64 h 105"/>
                <a:gd name="T10" fmla="*/ 67 w 85"/>
                <a:gd name="T11" fmla="*/ 68 h 105"/>
                <a:gd name="T12" fmla="*/ 72 w 85"/>
                <a:gd name="T13" fmla="*/ 69 h 105"/>
                <a:gd name="T14" fmla="*/ 70 w 85"/>
                <a:gd name="T15" fmla="*/ 73 h 105"/>
                <a:gd name="T16" fmla="*/ 72 w 85"/>
                <a:gd name="T17" fmla="*/ 77 h 105"/>
                <a:gd name="T18" fmla="*/ 77 w 85"/>
                <a:gd name="T19" fmla="*/ 77 h 105"/>
                <a:gd name="T20" fmla="*/ 81 w 85"/>
                <a:gd name="T21" fmla="*/ 85 h 105"/>
                <a:gd name="T22" fmla="*/ 80 w 85"/>
                <a:gd name="T23" fmla="*/ 89 h 105"/>
                <a:gd name="T24" fmla="*/ 85 w 85"/>
                <a:gd name="T25" fmla="*/ 91 h 105"/>
                <a:gd name="T26" fmla="*/ 79 w 85"/>
                <a:gd name="T27" fmla="*/ 98 h 105"/>
                <a:gd name="T28" fmla="*/ 69 w 85"/>
                <a:gd name="T29" fmla="*/ 81 h 105"/>
                <a:gd name="T30" fmla="*/ 65 w 85"/>
                <a:gd name="T31" fmla="*/ 83 h 105"/>
                <a:gd name="T32" fmla="*/ 76 w 85"/>
                <a:gd name="T33" fmla="*/ 102 h 105"/>
                <a:gd name="T34" fmla="*/ 73 w 85"/>
                <a:gd name="T35" fmla="*/ 105 h 105"/>
                <a:gd name="T36" fmla="*/ 71 w 85"/>
                <a:gd name="T37" fmla="*/ 105 h 105"/>
                <a:gd name="T38" fmla="*/ 46 w 85"/>
                <a:gd name="T39" fmla="*/ 63 h 105"/>
                <a:gd name="T40" fmla="*/ 45 w 85"/>
                <a:gd name="T41" fmla="*/ 64 h 105"/>
                <a:gd name="T42" fmla="*/ 68 w 85"/>
                <a:gd name="T43" fmla="*/ 105 h 105"/>
                <a:gd name="T44" fmla="*/ 63 w 85"/>
                <a:gd name="T45" fmla="*/ 104 h 105"/>
                <a:gd name="T46" fmla="*/ 34 w 85"/>
                <a:gd name="T47" fmla="*/ 55 h 105"/>
                <a:gd name="T48" fmla="*/ 20 w 85"/>
                <a:gd name="T49" fmla="*/ 63 h 105"/>
                <a:gd name="T50" fmla="*/ 0 w 85"/>
                <a:gd name="T51" fmla="*/ 29 h 105"/>
                <a:gd name="T52" fmla="*/ 14 w 85"/>
                <a:gd name="T53" fmla="*/ 28 h 105"/>
                <a:gd name="T54" fmla="*/ 22 w 85"/>
                <a:gd name="T55" fmla="*/ 42 h 105"/>
                <a:gd name="T56" fmla="*/ 49 w 85"/>
                <a:gd name="T57" fmla="*/ 26 h 105"/>
                <a:gd name="T58" fmla="*/ 42 w 85"/>
                <a:gd name="T59" fmla="*/ 12 h 105"/>
                <a:gd name="T60" fmla="*/ 14 w 85"/>
                <a:gd name="T61" fmla="*/ 2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105">
                  <a:moveTo>
                    <a:pt x="0" y="29"/>
                  </a:moveTo>
                  <a:cubicBezTo>
                    <a:pt x="13" y="12"/>
                    <a:pt x="30" y="3"/>
                    <a:pt x="50" y="0"/>
                  </a:cubicBezTo>
                  <a:cubicBezTo>
                    <a:pt x="56" y="11"/>
                    <a:pt x="63" y="23"/>
                    <a:pt x="70" y="3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3" y="52"/>
                    <a:pt x="7" y="40"/>
                    <a:pt x="0" y="29"/>
                  </a:cubicBezTo>
                  <a:close/>
                  <a:moveTo>
                    <a:pt x="14" y="28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14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zh-CN" altLang="en-US" sz="169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29"/>
            <p:cNvSpPr>
              <a:spLocks noEditPoints="1"/>
            </p:cNvSpPr>
            <p:nvPr/>
          </p:nvSpPr>
          <p:spPr bwMode="auto">
            <a:xfrm>
              <a:off x="7518974" y="2879221"/>
              <a:ext cx="308534" cy="356968"/>
            </a:xfrm>
            <a:custGeom>
              <a:avLst/>
              <a:gdLst>
                <a:gd name="T0" fmla="*/ 62 w 80"/>
                <a:gd name="T1" fmla="*/ 22 h 92"/>
                <a:gd name="T2" fmla="*/ 37 w 80"/>
                <a:gd name="T3" fmla="*/ 43 h 92"/>
                <a:gd name="T4" fmla="*/ 37 w 80"/>
                <a:gd name="T5" fmla="*/ 33 h 92"/>
                <a:gd name="T6" fmla="*/ 5 w 80"/>
                <a:gd name="T7" fmla="*/ 58 h 92"/>
                <a:gd name="T8" fmla="*/ 0 w 80"/>
                <a:gd name="T9" fmla="*/ 58 h 92"/>
                <a:gd name="T10" fmla="*/ 37 w 80"/>
                <a:gd name="T11" fmla="*/ 10 h 92"/>
                <a:gd name="T12" fmla="*/ 37 w 80"/>
                <a:gd name="T13" fmla="*/ 0 h 92"/>
                <a:gd name="T14" fmla="*/ 62 w 80"/>
                <a:gd name="T15" fmla="*/ 22 h 92"/>
                <a:gd name="T16" fmla="*/ 44 w 80"/>
                <a:gd name="T17" fmla="*/ 59 h 92"/>
                <a:gd name="T18" fmla="*/ 44 w 80"/>
                <a:gd name="T19" fmla="*/ 49 h 92"/>
                <a:gd name="T20" fmla="*/ 16 w 80"/>
                <a:gd name="T21" fmla="*/ 71 h 92"/>
                <a:gd name="T22" fmla="*/ 44 w 80"/>
                <a:gd name="T23" fmla="*/ 92 h 92"/>
                <a:gd name="T24" fmla="*/ 44 w 80"/>
                <a:gd name="T25" fmla="*/ 82 h 92"/>
                <a:gd name="T26" fmla="*/ 80 w 80"/>
                <a:gd name="T27" fmla="*/ 37 h 92"/>
                <a:gd name="T28" fmla="*/ 75 w 80"/>
                <a:gd name="T29" fmla="*/ 37 h 92"/>
                <a:gd name="T30" fmla="*/ 44 w 80"/>
                <a:gd name="T31" fmla="*/ 5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0" h="92">
                  <a:moveTo>
                    <a:pt x="62" y="22"/>
                  </a:moveTo>
                  <a:cubicBezTo>
                    <a:pt x="37" y="43"/>
                    <a:pt x="37" y="43"/>
                    <a:pt x="37" y="4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22" y="36"/>
                    <a:pt x="10" y="44"/>
                    <a:pt x="5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" y="34"/>
                    <a:pt x="14" y="16"/>
                    <a:pt x="37" y="1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62" y="22"/>
                    <a:pt x="62" y="22"/>
                    <a:pt x="62" y="22"/>
                  </a:cubicBezTo>
                  <a:close/>
                  <a:moveTo>
                    <a:pt x="44" y="59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44" y="92"/>
                    <a:pt x="44" y="92"/>
                    <a:pt x="44" y="9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66" y="77"/>
                    <a:pt x="78" y="59"/>
                    <a:pt x="80" y="37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69" y="49"/>
                    <a:pt x="57" y="56"/>
                    <a:pt x="44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zh-CN" altLang="en-US" sz="169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31"/>
            <p:cNvSpPr>
              <a:spLocks noEditPoints="1"/>
            </p:cNvSpPr>
            <p:nvPr/>
          </p:nvSpPr>
          <p:spPr bwMode="auto">
            <a:xfrm>
              <a:off x="5581854" y="4645280"/>
              <a:ext cx="371317" cy="382081"/>
            </a:xfrm>
            <a:custGeom>
              <a:avLst/>
              <a:gdLst>
                <a:gd name="T0" fmla="*/ 5 w 96"/>
                <a:gd name="T1" fmla="*/ 42 h 99"/>
                <a:gd name="T2" fmla="*/ 74 w 96"/>
                <a:gd name="T3" fmla="*/ 42 h 99"/>
                <a:gd name="T4" fmla="*/ 77 w 96"/>
                <a:gd name="T5" fmla="*/ 41 h 99"/>
                <a:gd name="T6" fmla="*/ 91 w 96"/>
                <a:gd name="T7" fmla="*/ 47 h 99"/>
                <a:gd name="T8" fmla="*/ 96 w 96"/>
                <a:gd name="T9" fmla="*/ 60 h 99"/>
                <a:gd name="T10" fmla="*/ 91 w 96"/>
                <a:gd name="T11" fmla="*/ 73 h 99"/>
                <a:gd name="T12" fmla="*/ 77 w 96"/>
                <a:gd name="T13" fmla="*/ 78 h 99"/>
                <a:gd name="T14" fmla="*/ 68 w 96"/>
                <a:gd name="T15" fmla="*/ 76 h 99"/>
                <a:gd name="T16" fmla="*/ 62 w 96"/>
                <a:gd name="T17" fmla="*/ 85 h 99"/>
                <a:gd name="T18" fmla="*/ 67 w 96"/>
                <a:gd name="T19" fmla="*/ 85 h 99"/>
                <a:gd name="T20" fmla="*/ 84 w 96"/>
                <a:gd name="T21" fmla="*/ 85 h 99"/>
                <a:gd name="T22" fmla="*/ 71 w 96"/>
                <a:gd name="T23" fmla="*/ 99 h 99"/>
                <a:gd name="T24" fmla="*/ 17 w 96"/>
                <a:gd name="T25" fmla="*/ 99 h 99"/>
                <a:gd name="T26" fmla="*/ 12 w 96"/>
                <a:gd name="T27" fmla="*/ 99 h 99"/>
                <a:gd name="T28" fmla="*/ 0 w 96"/>
                <a:gd name="T29" fmla="*/ 85 h 99"/>
                <a:gd name="T30" fmla="*/ 17 w 96"/>
                <a:gd name="T31" fmla="*/ 85 h 99"/>
                <a:gd name="T32" fmla="*/ 21 w 96"/>
                <a:gd name="T33" fmla="*/ 85 h 99"/>
                <a:gd name="T34" fmla="*/ 5 w 96"/>
                <a:gd name="T35" fmla="*/ 42 h 99"/>
                <a:gd name="T36" fmla="*/ 56 w 96"/>
                <a:gd name="T37" fmla="*/ 36 h 99"/>
                <a:gd name="T38" fmla="*/ 55 w 96"/>
                <a:gd name="T39" fmla="*/ 6 h 99"/>
                <a:gd name="T40" fmla="*/ 56 w 96"/>
                <a:gd name="T41" fmla="*/ 36 h 99"/>
                <a:gd name="T42" fmla="*/ 43 w 96"/>
                <a:gd name="T43" fmla="*/ 30 h 99"/>
                <a:gd name="T44" fmla="*/ 42 w 96"/>
                <a:gd name="T45" fmla="*/ 0 h 99"/>
                <a:gd name="T46" fmla="*/ 43 w 96"/>
                <a:gd name="T47" fmla="*/ 30 h 99"/>
                <a:gd name="T48" fmla="*/ 30 w 96"/>
                <a:gd name="T49" fmla="*/ 34 h 99"/>
                <a:gd name="T50" fmla="*/ 29 w 96"/>
                <a:gd name="T51" fmla="*/ 4 h 99"/>
                <a:gd name="T52" fmla="*/ 30 w 96"/>
                <a:gd name="T53" fmla="*/ 34 h 99"/>
                <a:gd name="T54" fmla="*/ 15 w 96"/>
                <a:gd name="T55" fmla="*/ 53 h 99"/>
                <a:gd name="T56" fmla="*/ 26 w 96"/>
                <a:gd name="T57" fmla="*/ 80 h 99"/>
                <a:gd name="T58" fmla="*/ 33 w 96"/>
                <a:gd name="T59" fmla="*/ 75 h 99"/>
                <a:gd name="T60" fmla="*/ 24 w 96"/>
                <a:gd name="T61" fmla="*/ 52 h 99"/>
                <a:gd name="T62" fmla="*/ 15 w 96"/>
                <a:gd name="T63" fmla="*/ 53 h 99"/>
                <a:gd name="T64" fmla="*/ 77 w 96"/>
                <a:gd name="T65" fmla="*/ 50 h 99"/>
                <a:gd name="T66" fmla="*/ 72 w 96"/>
                <a:gd name="T67" fmla="*/ 68 h 99"/>
                <a:gd name="T68" fmla="*/ 77 w 96"/>
                <a:gd name="T69" fmla="*/ 70 h 99"/>
                <a:gd name="T70" fmla="*/ 84 w 96"/>
                <a:gd name="T71" fmla="*/ 67 h 99"/>
                <a:gd name="T72" fmla="*/ 87 w 96"/>
                <a:gd name="T73" fmla="*/ 60 h 99"/>
                <a:gd name="T74" fmla="*/ 84 w 96"/>
                <a:gd name="T75" fmla="*/ 53 h 99"/>
                <a:gd name="T76" fmla="*/ 77 w 96"/>
                <a:gd name="T77" fmla="*/ 50 h 99"/>
                <a:gd name="T78" fmla="*/ 77 w 96"/>
                <a:gd name="T79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99">
                  <a:moveTo>
                    <a:pt x="5" y="42"/>
                  </a:moveTo>
                  <a:cubicBezTo>
                    <a:pt x="28" y="42"/>
                    <a:pt x="51" y="42"/>
                    <a:pt x="74" y="42"/>
                  </a:cubicBezTo>
                  <a:cubicBezTo>
                    <a:pt x="75" y="41"/>
                    <a:pt x="76" y="41"/>
                    <a:pt x="77" y="41"/>
                  </a:cubicBezTo>
                  <a:cubicBezTo>
                    <a:pt x="83" y="41"/>
                    <a:pt x="87" y="43"/>
                    <a:pt x="91" y="47"/>
                  </a:cubicBezTo>
                  <a:cubicBezTo>
                    <a:pt x="94" y="50"/>
                    <a:pt x="96" y="55"/>
                    <a:pt x="96" y="60"/>
                  </a:cubicBezTo>
                  <a:cubicBezTo>
                    <a:pt x="96" y="65"/>
                    <a:pt x="94" y="70"/>
                    <a:pt x="91" y="73"/>
                  </a:cubicBezTo>
                  <a:cubicBezTo>
                    <a:pt x="87" y="76"/>
                    <a:pt x="83" y="78"/>
                    <a:pt x="77" y="78"/>
                  </a:cubicBezTo>
                  <a:cubicBezTo>
                    <a:pt x="74" y="78"/>
                    <a:pt x="71" y="78"/>
                    <a:pt x="68" y="76"/>
                  </a:cubicBezTo>
                  <a:cubicBezTo>
                    <a:pt x="67" y="79"/>
                    <a:pt x="65" y="82"/>
                    <a:pt x="62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1" y="72"/>
                    <a:pt x="6" y="58"/>
                    <a:pt x="5" y="42"/>
                  </a:cubicBezTo>
                  <a:close/>
                  <a:moveTo>
                    <a:pt x="56" y="36"/>
                  </a:moveTo>
                  <a:cubicBezTo>
                    <a:pt x="42" y="15"/>
                    <a:pt x="59" y="19"/>
                    <a:pt x="55" y="6"/>
                  </a:cubicBezTo>
                  <a:cubicBezTo>
                    <a:pt x="64" y="18"/>
                    <a:pt x="50" y="19"/>
                    <a:pt x="56" y="36"/>
                  </a:cubicBezTo>
                  <a:close/>
                  <a:moveTo>
                    <a:pt x="43" y="30"/>
                  </a:moveTo>
                  <a:cubicBezTo>
                    <a:pt x="37" y="13"/>
                    <a:pt x="51" y="12"/>
                    <a:pt x="42" y="0"/>
                  </a:cubicBezTo>
                  <a:cubicBezTo>
                    <a:pt x="46" y="14"/>
                    <a:pt x="29" y="10"/>
                    <a:pt x="43" y="30"/>
                  </a:cubicBezTo>
                  <a:close/>
                  <a:moveTo>
                    <a:pt x="30" y="34"/>
                  </a:moveTo>
                  <a:cubicBezTo>
                    <a:pt x="16" y="14"/>
                    <a:pt x="33" y="18"/>
                    <a:pt x="29" y="4"/>
                  </a:cubicBezTo>
                  <a:cubicBezTo>
                    <a:pt x="38" y="17"/>
                    <a:pt x="24" y="17"/>
                    <a:pt x="30" y="34"/>
                  </a:cubicBezTo>
                  <a:close/>
                  <a:moveTo>
                    <a:pt x="15" y="53"/>
                  </a:moveTo>
                  <a:cubicBezTo>
                    <a:pt x="17" y="62"/>
                    <a:pt x="21" y="72"/>
                    <a:pt x="26" y="8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29" y="68"/>
                    <a:pt x="25" y="59"/>
                    <a:pt x="24" y="52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77" y="50"/>
                  </a:moveTo>
                  <a:cubicBezTo>
                    <a:pt x="76" y="56"/>
                    <a:pt x="74" y="62"/>
                    <a:pt x="72" y="68"/>
                  </a:cubicBezTo>
                  <a:cubicBezTo>
                    <a:pt x="74" y="69"/>
                    <a:pt x="75" y="70"/>
                    <a:pt x="77" y="70"/>
                  </a:cubicBezTo>
                  <a:cubicBezTo>
                    <a:pt x="80" y="70"/>
                    <a:pt x="83" y="69"/>
                    <a:pt x="84" y="67"/>
                  </a:cubicBezTo>
                  <a:cubicBezTo>
                    <a:pt x="86" y="65"/>
                    <a:pt x="87" y="63"/>
                    <a:pt x="87" y="60"/>
                  </a:cubicBezTo>
                  <a:cubicBezTo>
                    <a:pt x="87" y="57"/>
                    <a:pt x="86" y="55"/>
                    <a:pt x="84" y="53"/>
                  </a:cubicBezTo>
                  <a:cubicBezTo>
                    <a:pt x="83" y="51"/>
                    <a:pt x="80" y="50"/>
                    <a:pt x="77" y="50"/>
                  </a:cubicBezTo>
                  <a:cubicBezTo>
                    <a:pt x="77" y="50"/>
                    <a:pt x="77" y="50"/>
                    <a:pt x="77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zh-CN" altLang="en-US" sz="169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32"/>
            <p:cNvSpPr>
              <a:spLocks noEditPoints="1"/>
            </p:cNvSpPr>
            <p:nvPr/>
          </p:nvSpPr>
          <p:spPr bwMode="auto">
            <a:xfrm>
              <a:off x="4832479" y="3005549"/>
              <a:ext cx="317503" cy="310329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zh-CN" altLang="en-US" sz="169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33"/>
            <p:cNvSpPr>
              <a:spLocks noEditPoints="1"/>
            </p:cNvSpPr>
            <p:nvPr/>
          </p:nvSpPr>
          <p:spPr bwMode="auto">
            <a:xfrm>
              <a:off x="6577288" y="2183159"/>
              <a:ext cx="297771" cy="360555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zh-CN" altLang="en-US" sz="169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34"/>
            <p:cNvSpPr>
              <a:spLocks noEditPoints="1"/>
            </p:cNvSpPr>
            <p:nvPr/>
          </p:nvSpPr>
          <p:spPr bwMode="auto">
            <a:xfrm>
              <a:off x="6636486" y="4809449"/>
              <a:ext cx="421543" cy="340822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zh-CN" altLang="en-US" sz="169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232046" y="1720413"/>
            <a:ext cx="2930130" cy="896746"/>
            <a:chOff x="8674231" y="1848709"/>
            <a:chExt cx="2930130" cy="896746"/>
          </a:xfrm>
        </p:grpSpPr>
        <p:sp>
          <p:nvSpPr>
            <p:cNvPr id="67" name="MH_Text_1"/>
            <p:cNvSpPr txBox="1"/>
            <p:nvPr>
              <p:custDataLst>
                <p:tags r:id="rId11"/>
              </p:custDataLst>
            </p:nvPr>
          </p:nvSpPr>
          <p:spPr>
            <a:xfrm>
              <a:off x="8674231" y="2333453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MH_SubTitle_1"/>
            <p:cNvSpPr txBox="1"/>
            <p:nvPr>
              <p:custDataLst>
                <p:tags r:id="rId12"/>
              </p:custDataLst>
            </p:nvPr>
          </p:nvSpPr>
          <p:spPr>
            <a:xfrm>
              <a:off x="8674231" y="184870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2000" b="1" dirty="0">
                  <a:solidFill>
                    <a:srgbClr val="FB8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232046" y="3367843"/>
            <a:ext cx="2930130" cy="896746"/>
            <a:chOff x="8674231" y="1848709"/>
            <a:chExt cx="2930130" cy="896746"/>
          </a:xfrm>
        </p:grpSpPr>
        <p:sp>
          <p:nvSpPr>
            <p:cNvPr id="70" name="MH_Text_1"/>
            <p:cNvSpPr txBox="1"/>
            <p:nvPr>
              <p:custDataLst>
                <p:tags r:id="rId9"/>
              </p:custDataLst>
            </p:nvPr>
          </p:nvSpPr>
          <p:spPr>
            <a:xfrm>
              <a:off x="8674231" y="2333453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MH_SubTitle_1"/>
            <p:cNvSpPr txBox="1"/>
            <p:nvPr>
              <p:custDataLst>
                <p:tags r:id="rId10"/>
              </p:custDataLst>
            </p:nvPr>
          </p:nvSpPr>
          <p:spPr>
            <a:xfrm>
              <a:off x="8674231" y="184870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20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232046" y="5015274"/>
            <a:ext cx="2930130" cy="896746"/>
            <a:chOff x="8674231" y="1848709"/>
            <a:chExt cx="2930130" cy="896746"/>
          </a:xfrm>
        </p:grpSpPr>
        <p:sp>
          <p:nvSpPr>
            <p:cNvPr id="73" name="MH_Text_1"/>
            <p:cNvSpPr txBox="1"/>
            <p:nvPr>
              <p:custDataLst>
                <p:tags r:id="rId7"/>
              </p:custDataLst>
            </p:nvPr>
          </p:nvSpPr>
          <p:spPr>
            <a:xfrm>
              <a:off x="8674231" y="2333453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MH_SubTitle_1"/>
            <p:cNvSpPr txBox="1"/>
            <p:nvPr>
              <p:custDataLst>
                <p:tags r:id="rId8"/>
              </p:custDataLst>
            </p:nvPr>
          </p:nvSpPr>
          <p:spPr>
            <a:xfrm>
              <a:off x="8674231" y="184870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2000" b="1" dirty="0">
                  <a:solidFill>
                    <a:srgbClr val="FB8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8521790" y="1720413"/>
            <a:ext cx="2930130" cy="896746"/>
            <a:chOff x="8674231" y="1848709"/>
            <a:chExt cx="2930130" cy="896746"/>
          </a:xfrm>
        </p:grpSpPr>
        <p:sp>
          <p:nvSpPr>
            <p:cNvPr id="76" name="MH_Text_1"/>
            <p:cNvSpPr txBox="1"/>
            <p:nvPr>
              <p:custDataLst>
                <p:tags r:id="rId5"/>
              </p:custDataLst>
            </p:nvPr>
          </p:nvSpPr>
          <p:spPr>
            <a:xfrm>
              <a:off x="8674231" y="2333453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MH_SubTitle_1"/>
            <p:cNvSpPr txBox="1"/>
            <p:nvPr>
              <p:custDataLst>
                <p:tags r:id="rId6"/>
              </p:custDataLst>
            </p:nvPr>
          </p:nvSpPr>
          <p:spPr>
            <a:xfrm>
              <a:off x="8674231" y="184870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2000" b="1" dirty="0">
                  <a:solidFill>
                    <a:srgbClr val="FB8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521790" y="3367843"/>
            <a:ext cx="2930130" cy="896746"/>
            <a:chOff x="8674231" y="1848709"/>
            <a:chExt cx="2930130" cy="896746"/>
          </a:xfrm>
        </p:grpSpPr>
        <p:sp>
          <p:nvSpPr>
            <p:cNvPr id="79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8674231" y="2333453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MH_SubTitle_1"/>
            <p:cNvSpPr txBox="1"/>
            <p:nvPr>
              <p:custDataLst>
                <p:tags r:id="rId4"/>
              </p:custDataLst>
            </p:nvPr>
          </p:nvSpPr>
          <p:spPr>
            <a:xfrm>
              <a:off x="8674231" y="184870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20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8521790" y="5015274"/>
            <a:ext cx="2930130" cy="896746"/>
            <a:chOff x="8674231" y="1848709"/>
            <a:chExt cx="2930130" cy="896746"/>
          </a:xfrm>
        </p:grpSpPr>
        <p:sp>
          <p:nvSpPr>
            <p:cNvPr id="82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8674231" y="2333453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MH_SubTitle_1"/>
            <p:cNvSpPr txBox="1"/>
            <p:nvPr>
              <p:custDataLst>
                <p:tags r:id="rId2"/>
              </p:custDataLst>
            </p:nvPr>
          </p:nvSpPr>
          <p:spPr>
            <a:xfrm>
              <a:off x="8674231" y="1848709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2000" b="1" dirty="0">
                  <a:solidFill>
                    <a:srgbClr val="FB8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43429" y="2119085"/>
            <a:ext cx="9318171" cy="3120571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59"/>
          <a:stretch>
            <a:fillRect/>
          </a:stretch>
        </p:blipFill>
        <p:spPr>
          <a:xfrm>
            <a:off x="6560457" y="887180"/>
            <a:ext cx="6489701" cy="556880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60715" y="1055021"/>
            <a:ext cx="24111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dirty="0">
                <a:solidFill>
                  <a:srgbClr val="FB86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13800" dirty="0">
              <a:solidFill>
                <a:srgbClr val="FB86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62086" y="2211774"/>
            <a:ext cx="25962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262086" y="1644992"/>
            <a:ext cx="3298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Job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ooter Text"/>
          <p:cNvSpPr txBox="1"/>
          <p:nvPr/>
        </p:nvSpPr>
        <p:spPr>
          <a:xfrm>
            <a:off x="1360715" y="3424079"/>
            <a:ext cx="5794827" cy="1938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输入文字内容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(www. )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是专注免费设计素材下载的网站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提供矢量图素材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矢量背景图片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矢量图库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</a:t>
            </a:r>
            <a:r>
              <a:rPr lang="en-US" altLang="zh-CN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psd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,PS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设计模板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以及网页素材。输入文字内容是专注免费设计素材下载的网站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提供矢量图素材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矢量背景图片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矢量图库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</a:t>
            </a:r>
            <a:r>
              <a:rPr lang="en-US" altLang="zh-CN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psd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,PS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设计模板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素材。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6086" y="395674"/>
            <a:ext cx="2596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</a:p>
        </p:txBody>
      </p:sp>
      <p:sp>
        <p:nvSpPr>
          <p:cNvPr id="3" name="泪滴形 2"/>
          <p:cNvSpPr/>
          <p:nvPr/>
        </p:nvSpPr>
        <p:spPr>
          <a:xfrm>
            <a:off x="281100" y="325030"/>
            <a:ext cx="604044" cy="604044"/>
          </a:xfrm>
          <a:prstGeom prst="teardrop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56778" y="353358"/>
            <a:ext cx="65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143573" y="1939868"/>
            <a:ext cx="2942858" cy="4335824"/>
            <a:chOff x="1143573" y="1939868"/>
            <a:chExt cx="2942858" cy="4335824"/>
          </a:xfrm>
        </p:grpSpPr>
        <p:sp>
          <p:nvSpPr>
            <p:cNvPr id="11" name="矩形 1"/>
            <p:cNvSpPr/>
            <p:nvPr/>
          </p:nvSpPr>
          <p:spPr>
            <a:xfrm rot="1321971">
              <a:off x="1400241" y="1946769"/>
              <a:ext cx="2686190" cy="3139438"/>
            </a:xfrm>
            <a:custGeom>
              <a:avLst/>
              <a:gdLst>
                <a:gd name="connsiteX0" fmla="*/ 0 w 2801257"/>
                <a:gd name="connsiteY0" fmla="*/ 0 h 3802743"/>
                <a:gd name="connsiteX1" fmla="*/ 2801257 w 2801257"/>
                <a:gd name="connsiteY1" fmla="*/ 0 h 3802743"/>
                <a:gd name="connsiteX2" fmla="*/ 2801257 w 2801257"/>
                <a:gd name="connsiteY2" fmla="*/ 3802743 h 3802743"/>
                <a:gd name="connsiteX3" fmla="*/ 0 w 2801257"/>
                <a:gd name="connsiteY3" fmla="*/ 3802743 h 3802743"/>
                <a:gd name="connsiteX4" fmla="*/ 0 w 2801257"/>
                <a:gd name="connsiteY4" fmla="*/ 0 h 3802743"/>
                <a:gd name="connsiteX0-1" fmla="*/ 424422 w 2801257"/>
                <a:gd name="connsiteY0-2" fmla="*/ 313631 h 3802743"/>
                <a:gd name="connsiteX1-3" fmla="*/ 2801257 w 2801257"/>
                <a:gd name="connsiteY1-4" fmla="*/ 0 h 3802743"/>
                <a:gd name="connsiteX2-5" fmla="*/ 2801257 w 2801257"/>
                <a:gd name="connsiteY2-6" fmla="*/ 3802743 h 3802743"/>
                <a:gd name="connsiteX3-7" fmla="*/ 0 w 2801257"/>
                <a:gd name="connsiteY3-8" fmla="*/ 3802743 h 3802743"/>
                <a:gd name="connsiteX4-9" fmla="*/ 424422 w 2801257"/>
                <a:gd name="connsiteY4-10" fmla="*/ 313631 h 3802743"/>
                <a:gd name="connsiteX0-11" fmla="*/ 424422 w 3256770"/>
                <a:gd name="connsiteY0-12" fmla="*/ 313631 h 3806294"/>
                <a:gd name="connsiteX1-13" fmla="*/ 2801257 w 3256770"/>
                <a:gd name="connsiteY1-14" fmla="*/ 0 h 3806294"/>
                <a:gd name="connsiteX2-15" fmla="*/ 3256770 w 3256770"/>
                <a:gd name="connsiteY2-16" fmla="*/ 3806294 h 3806294"/>
                <a:gd name="connsiteX3-17" fmla="*/ 0 w 3256770"/>
                <a:gd name="connsiteY3-18" fmla="*/ 3802743 h 3806294"/>
                <a:gd name="connsiteX4-19" fmla="*/ 424422 w 3256770"/>
                <a:gd name="connsiteY4-20" fmla="*/ 313631 h 38062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256770" h="3806294">
                  <a:moveTo>
                    <a:pt x="424422" y="313631"/>
                  </a:moveTo>
                  <a:lnTo>
                    <a:pt x="2801257" y="0"/>
                  </a:lnTo>
                  <a:lnTo>
                    <a:pt x="3256770" y="3806294"/>
                  </a:lnTo>
                  <a:lnTo>
                    <a:pt x="0" y="3802743"/>
                  </a:lnTo>
                  <a:lnTo>
                    <a:pt x="424422" y="31363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85240">
                <a:lnSpc>
                  <a:spcPct val="150000"/>
                </a:lnSpc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261236" y="1954747"/>
              <a:ext cx="2496055" cy="3243377"/>
            </a:xfrm>
            <a:prstGeom prst="rect">
              <a:avLst/>
            </a:prstGeom>
            <a:solidFill>
              <a:srgbClr val="FB8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85240">
                <a:lnSpc>
                  <a:spcPct val="150000"/>
                </a:lnSpc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771154" y="4741518"/>
              <a:ext cx="1436291" cy="36933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1254307" y="1939868"/>
              <a:ext cx="2502984" cy="2620828"/>
            </a:xfrm>
            <a:prstGeom prst="rect">
              <a:avLst/>
            </a:pr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1143573" y="5378946"/>
              <a:ext cx="2930130" cy="896746"/>
              <a:chOff x="1143573" y="5378946"/>
              <a:chExt cx="2930130" cy="896746"/>
            </a:xfrm>
          </p:grpSpPr>
          <p:sp>
            <p:nvSpPr>
              <p:cNvPr id="18" name="MH_Text_1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143573" y="5863690"/>
                <a:ext cx="2930130" cy="4120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MH_SubTitle_1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277376" y="5378946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sz="2000" b="1" dirty="0">
                    <a:solidFill>
                      <a:srgbClr val="FB86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654135" y="1781999"/>
            <a:ext cx="2968153" cy="4493693"/>
            <a:chOff x="4654135" y="1781999"/>
            <a:chExt cx="2968153" cy="4493693"/>
          </a:xfrm>
        </p:grpSpPr>
        <p:sp>
          <p:nvSpPr>
            <p:cNvPr id="8" name="矩形 1"/>
            <p:cNvSpPr/>
            <p:nvPr/>
          </p:nvSpPr>
          <p:spPr>
            <a:xfrm rot="765310">
              <a:off x="4654135" y="1781999"/>
              <a:ext cx="2968153" cy="3468978"/>
            </a:xfrm>
            <a:custGeom>
              <a:avLst/>
              <a:gdLst>
                <a:gd name="connsiteX0" fmla="*/ 0 w 2801257"/>
                <a:gd name="connsiteY0" fmla="*/ 0 h 3802743"/>
                <a:gd name="connsiteX1" fmla="*/ 2801257 w 2801257"/>
                <a:gd name="connsiteY1" fmla="*/ 0 h 3802743"/>
                <a:gd name="connsiteX2" fmla="*/ 2801257 w 2801257"/>
                <a:gd name="connsiteY2" fmla="*/ 3802743 h 3802743"/>
                <a:gd name="connsiteX3" fmla="*/ 0 w 2801257"/>
                <a:gd name="connsiteY3" fmla="*/ 3802743 h 3802743"/>
                <a:gd name="connsiteX4" fmla="*/ 0 w 2801257"/>
                <a:gd name="connsiteY4" fmla="*/ 0 h 3802743"/>
                <a:gd name="connsiteX0-1" fmla="*/ 424422 w 2801257"/>
                <a:gd name="connsiteY0-2" fmla="*/ 313631 h 3802743"/>
                <a:gd name="connsiteX1-3" fmla="*/ 2801257 w 2801257"/>
                <a:gd name="connsiteY1-4" fmla="*/ 0 h 3802743"/>
                <a:gd name="connsiteX2-5" fmla="*/ 2801257 w 2801257"/>
                <a:gd name="connsiteY2-6" fmla="*/ 3802743 h 3802743"/>
                <a:gd name="connsiteX3-7" fmla="*/ 0 w 2801257"/>
                <a:gd name="connsiteY3-8" fmla="*/ 3802743 h 3802743"/>
                <a:gd name="connsiteX4-9" fmla="*/ 424422 w 2801257"/>
                <a:gd name="connsiteY4-10" fmla="*/ 313631 h 3802743"/>
                <a:gd name="connsiteX0-11" fmla="*/ 424422 w 3256770"/>
                <a:gd name="connsiteY0-12" fmla="*/ 313631 h 3806294"/>
                <a:gd name="connsiteX1-13" fmla="*/ 2801257 w 3256770"/>
                <a:gd name="connsiteY1-14" fmla="*/ 0 h 3806294"/>
                <a:gd name="connsiteX2-15" fmla="*/ 3256770 w 3256770"/>
                <a:gd name="connsiteY2-16" fmla="*/ 3806294 h 3806294"/>
                <a:gd name="connsiteX3-17" fmla="*/ 0 w 3256770"/>
                <a:gd name="connsiteY3-18" fmla="*/ 3802743 h 3806294"/>
                <a:gd name="connsiteX4-19" fmla="*/ 424422 w 3256770"/>
                <a:gd name="connsiteY4-20" fmla="*/ 313631 h 38062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256770" h="3806294">
                  <a:moveTo>
                    <a:pt x="424422" y="313631"/>
                  </a:moveTo>
                  <a:lnTo>
                    <a:pt x="2801257" y="0"/>
                  </a:lnTo>
                  <a:lnTo>
                    <a:pt x="3256770" y="3806294"/>
                  </a:lnTo>
                  <a:lnTo>
                    <a:pt x="0" y="3802743"/>
                  </a:lnTo>
                  <a:lnTo>
                    <a:pt x="424422" y="31363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85240">
                <a:lnSpc>
                  <a:spcPct val="150000"/>
                </a:lnSpc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928973" y="1954747"/>
              <a:ext cx="2496055" cy="3243377"/>
            </a:xfrm>
            <a:prstGeom prst="rect">
              <a:avLst/>
            </a:prstGeom>
            <a:solidFill>
              <a:srgbClr val="00164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85240">
                <a:lnSpc>
                  <a:spcPct val="150000"/>
                </a:lnSpc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928972" y="1939868"/>
              <a:ext cx="2496055" cy="2620828"/>
            </a:xfrm>
            <a:prstGeom prst="rect">
              <a:avLst/>
            </a:prstGeom>
            <a:blipFill dpi="0"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458572" y="4741518"/>
              <a:ext cx="1436291" cy="36933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4673146" y="5378946"/>
              <a:ext cx="2930130" cy="896746"/>
              <a:chOff x="1143573" y="5378946"/>
              <a:chExt cx="2930130" cy="896746"/>
            </a:xfrm>
          </p:grpSpPr>
          <p:sp>
            <p:nvSpPr>
              <p:cNvPr id="22" name="MH_Text_1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143573" y="5863690"/>
                <a:ext cx="2930130" cy="4120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MH_SubTitle_1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277376" y="5378946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sz="2000" b="1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519132" y="1939868"/>
            <a:ext cx="2930130" cy="4335824"/>
            <a:chOff x="8519132" y="1939868"/>
            <a:chExt cx="2930130" cy="4335824"/>
          </a:xfrm>
        </p:grpSpPr>
        <p:sp>
          <p:nvSpPr>
            <p:cNvPr id="5" name="矩形 1"/>
            <p:cNvSpPr/>
            <p:nvPr/>
          </p:nvSpPr>
          <p:spPr>
            <a:xfrm rot="1891259">
              <a:off x="8684186" y="1946769"/>
              <a:ext cx="2686190" cy="3139438"/>
            </a:xfrm>
            <a:custGeom>
              <a:avLst/>
              <a:gdLst>
                <a:gd name="connsiteX0" fmla="*/ 0 w 2801257"/>
                <a:gd name="connsiteY0" fmla="*/ 0 h 3802743"/>
                <a:gd name="connsiteX1" fmla="*/ 2801257 w 2801257"/>
                <a:gd name="connsiteY1" fmla="*/ 0 h 3802743"/>
                <a:gd name="connsiteX2" fmla="*/ 2801257 w 2801257"/>
                <a:gd name="connsiteY2" fmla="*/ 3802743 h 3802743"/>
                <a:gd name="connsiteX3" fmla="*/ 0 w 2801257"/>
                <a:gd name="connsiteY3" fmla="*/ 3802743 h 3802743"/>
                <a:gd name="connsiteX4" fmla="*/ 0 w 2801257"/>
                <a:gd name="connsiteY4" fmla="*/ 0 h 3802743"/>
                <a:gd name="connsiteX0-1" fmla="*/ 424422 w 2801257"/>
                <a:gd name="connsiteY0-2" fmla="*/ 313631 h 3802743"/>
                <a:gd name="connsiteX1-3" fmla="*/ 2801257 w 2801257"/>
                <a:gd name="connsiteY1-4" fmla="*/ 0 h 3802743"/>
                <a:gd name="connsiteX2-5" fmla="*/ 2801257 w 2801257"/>
                <a:gd name="connsiteY2-6" fmla="*/ 3802743 h 3802743"/>
                <a:gd name="connsiteX3-7" fmla="*/ 0 w 2801257"/>
                <a:gd name="connsiteY3-8" fmla="*/ 3802743 h 3802743"/>
                <a:gd name="connsiteX4-9" fmla="*/ 424422 w 2801257"/>
                <a:gd name="connsiteY4-10" fmla="*/ 313631 h 3802743"/>
                <a:gd name="connsiteX0-11" fmla="*/ 424422 w 3256770"/>
                <a:gd name="connsiteY0-12" fmla="*/ 313631 h 3806294"/>
                <a:gd name="connsiteX1-13" fmla="*/ 2801257 w 3256770"/>
                <a:gd name="connsiteY1-14" fmla="*/ 0 h 3806294"/>
                <a:gd name="connsiteX2-15" fmla="*/ 3256770 w 3256770"/>
                <a:gd name="connsiteY2-16" fmla="*/ 3806294 h 3806294"/>
                <a:gd name="connsiteX3-17" fmla="*/ 0 w 3256770"/>
                <a:gd name="connsiteY3-18" fmla="*/ 3802743 h 3806294"/>
                <a:gd name="connsiteX4-19" fmla="*/ 424422 w 3256770"/>
                <a:gd name="connsiteY4-20" fmla="*/ 313631 h 38062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256770" h="3806294">
                  <a:moveTo>
                    <a:pt x="424422" y="313631"/>
                  </a:moveTo>
                  <a:lnTo>
                    <a:pt x="2801257" y="0"/>
                  </a:lnTo>
                  <a:lnTo>
                    <a:pt x="3256770" y="3806294"/>
                  </a:lnTo>
                  <a:lnTo>
                    <a:pt x="0" y="3802743"/>
                  </a:lnTo>
                  <a:lnTo>
                    <a:pt x="424422" y="31363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85240">
                <a:lnSpc>
                  <a:spcPct val="150000"/>
                </a:lnSpc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556945" y="1971810"/>
              <a:ext cx="2496055" cy="3243377"/>
            </a:xfrm>
            <a:prstGeom prst="rect">
              <a:avLst/>
            </a:prstGeom>
            <a:solidFill>
              <a:srgbClr val="FB8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85240">
                <a:lnSpc>
                  <a:spcPct val="150000"/>
                </a:lnSpc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8556945" y="1939868"/>
              <a:ext cx="2502596" cy="2588885"/>
            </a:xfrm>
            <a:prstGeom prst="rect">
              <a:avLst/>
            </a:prstGeom>
            <a:blipFill dpi="0"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9046598" y="4741518"/>
              <a:ext cx="1436291" cy="36933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8519132" y="5378946"/>
              <a:ext cx="2930130" cy="896746"/>
              <a:chOff x="1143573" y="5378946"/>
              <a:chExt cx="2930130" cy="896746"/>
            </a:xfrm>
          </p:grpSpPr>
          <p:sp>
            <p:nvSpPr>
              <p:cNvPr id="25" name="MH_Text_1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1143573" y="5863690"/>
                <a:ext cx="2930130" cy="4120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MH_SubTitle_1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1277376" y="5378946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sz="2000" b="1" dirty="0">
                    <a:solidFill>
                      <a:srgbClr val="FB86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6086" y="395674"/>
            <a:ext cx="2596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</a:p>
        </p:txBody>
      </p:sp>
      <p:sp>
        <p:nvSpPr>
          <p:cNvPr id="3" name="泪滴形 2"/>
          <p:cNvSpPr/>
          <p:nvPr/>
        </p:nvSpPr>
        <p:spPr>
          <a:xfrm>
            <a:off x="281100" y="325030"/>
            <a:ext cx="604044" cy="604044"/>
          </a:xfrm>
          <a:prstGeom prst="teardrop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56778" y="353358"/>
            <a:ext cx="65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Pentagon 63"/>
          <p:cNvSpPr/>
          <p:nvPr/>
        </p:nvSpPr>
        <p:spPr>
          <a:xfrm rot="5400000">
            <a:off x="1560506" y="2779851"/>
            <a:ext cx="1581694" cy="1687573"/>
          </a:xfrm>
          <a:prstGeom prst="homePlate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64"/>
          <p:cNvSpPr/>
          <p:nvPr/>
        </p:nvSpPr>
        <p:spPr>
          <a:xfrm>
            <a:off x="1507569" y="1995420"/>
            <a:ext cx="1687573" cy="837366"/>
          </a:xfrm>
          <a:prstGeom prst="rect">
            <a:avLst/>
          </a:prstGeom>
          <a:solidFill>
            <a:srgbClr val="CC6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" name="Freeform 182"/>
          <p:cNvSpPr>
            <a:spLocks noEditPoints="1"/>
          </p:cNvSpPr>
          <p:nvPr/>
        </p:nvSpPr>
        <p:spPr bwMode="auto">
          <a:xfrm>
            <a:off x="2048207" y="3146800"/>
            <a:ext cx="606294" cy="566463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Pentagon 66"/>
          <p:cNvSpPr/>
          <p:nvPr/>
        </p:nvSpPr>
        <p:spPr>
          <a:xfrm rot="5400000">
            <a:off x="3519875" y="2779851"/>
            <a:ext cx="1581694" cy="1687573"/>
          </a:xfrm>
          <a:prstGeom prst="homePlat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67"/>
          <p:cNvSpPr/>
          <p:nvPr/>
        </p:nvSpPr>
        <p:spPr>
          <a:xfrm>
            <a:off x="3466939" y="1995420"/>
            <a:ext cx="1687573" cy="837366"/>
          </a:xfrm>
          <a:prstGeom prst="rect">
            <a:avLst/>
          </a:prstGeom>
          <a:solidFill>
            <a:srgbClr val="0016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0" name="Freeform 172"/>
          <p:cNvSpPr>
            <a:spLocks noEditPoints="1"/>
          </p:cNvSpPr>
          <p:nvPr/>
        </p:nvSpPr>
        <p:spPr bwMode="auto">
          <a:xfrm>
            <a:off x="4008988" y="3210408"/>
            <a:ext cx="603478" cy="439241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Pentagon 69"/>
          <p:cNvSpPr/>
          <p:nvPr/>
        </p:nvSpPr>
        <p:spPr>
          <a:xfrm rot="5400000">
            <a:off x="5479245" y="2779851"/>
            <a:ext cx="1581694" cy="1687573"/>
          </a:xfrm>
          <a:prstGeom prst="homePlate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70"/>
          <p:cNvSpPr/>
          <p:nvPr/>
        </p:nvSpPr>
        <p:spPr>
          <a:xfrm>
            <a:off x="5426307" y="1995420"/>
            <a:ext cx="1687573" cy="837366"/>
          </a:xfrm>
          <a:prstGeom prst="rect">
            <a:avLst/>
          </a:prstGeom>
          <a:solidFill>
            <a:srgbClr val="CC6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3" name="Freeform 122"/>
          <p:cNvSpPr>
            <a:spLocks noEditPoints="1"/>
          </p:cNvSpPr>
          <p:nvPr/>
        </p:nvSpPr>
        <p:spPr bwMode="auto">
          <a:xfrm>
            <a:off x="6082033" y="3159564"/>
            <a:ext cx="376122" cy="540938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Pentagon 72"/>
          <p:cNvSpPr/>
          <p:nvPr/>
        </p:nvSpPr>
        <p:spPr>
          <a:xfrm rot="5400000">
            <a:off x="7438615" y="2779851"/>
            <a:ext cx="1581694" cy="1687573"/>
          </a:xfrm>
          <a:prstGeom prst="homePlat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Rectangle 73"/>
          <p:cNvSpPr/>
          <p:nvPr/>
        </p:nvSpPr>
        <p:spPr>
          <a:xfrm>
            <a:off x="7385678" y="1995420"/>
            <a:ext cx="1687573" cy="837366"/>
          </a:xfrm>
          <a:prstGeom prst="rect">
            <a:avLst/>
          </a:prstGeom>
          <a:solidFill>
            <a:srgbClr val="0016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6" name="Freeform 100"/>
          <p:cNvSpPr>
            <a:spLocks noEditPoints="1"/>
          </p:cNvSpPr>
          <p:nvPr/>
        </p:nvSpPr>
        <p:spPr bwMode="auto">
          <a:xfrm>
            <a:off x="7947675" y="3159906"/>
            <a:ext cx="563573" cy="540253"/>
          </a:xfrm>
          <a:custGeom>
            <a:avLst/>
            <a:gdLst/>
            <a:ahLst/>
            <a:cxnLst>
              <a:cxn ang="0">
                <a:pos x="63" y="49"/>
              </a:cxn>
              <a:cxn ang="0">
                <a:pos x="58" y="44"/>
              </a:cxn>
              <a:cxn ang="0">
                <a:pos x="54" y="48"/>
              </a:cxn>
              <a:cxn ang="0">
                <a:pos x="63" y="57"/>
              </a:cxn>
              <a:cxn ang="0">
                <a:pos x="64" y="60"/>
              </a:cxn>
              <a:cxn ang="0">
                <a:pos x="59" y="64"/>
              </a:cxn>
              <a:cxn ang="0">
                <a:pos x="56" y="63"/>
              </a:cxn>
              <a:cxn ang="0">
                <a:pos x="29" y="36"/>
              </a:cxn>
              <a:cxn ang="0">
                <a:pos x="15" y="42"/>
              </a:cxn>
              <a:cxn ang="0">
                <a:pos x="0" y="27"/>
              </a:cxn>
              <a:cxn ang="0">
                <a:pos x="26" y="0"/>
              </a:cxn>
              <a:cxn ang="0">
                <a:pos x="41" y="15"/>
              </a:cxn>
              <a:cxn ang="0">
                <a:pos x="36" y="30"/>
              </a:cxn>
              <a:cxn ang="0">
                <a:pos x="50" y="44"/>
              </a:cxn>
              <a:cxn ang="0">
                <a:pos x="54" y="40"/>
              </a:cxn>
              <a:cxn ang="0">
                <a:pos x="49" y="35"/>
              </a:cxn>
              <a:cxn ang="0">
                <a:pos x="54" y="31"/>
              </a:cxn>
              <a:cxn ang="0">
                <a:pos x="55" y="31"/>
              </a:cxn>
              <a:cxn ang="0">
                <a:pos x="67" y="44"/>
              </a:cxn>
              <a:cxn ang="0">
                <a:pos x="63" y="49"/>
              </a:cxn>
              <a:cxn ang="0">
                <a:pos x="25" y="8"/>
              </a:cxn>
              <a:cxn ang="0">
                <a:pos x="18" y="16"/>
              </a:cxn>
              <a:cxn ang="0">
                <a:pos x="19" y="19"/>
              </a:cxn>
              <a:cxn ang="0">
                <a:pos x="15" y="18"/>
              </a:cxn>
              <a:cxn ang="0">
                <a:pos x="7" y="26"/>
              </a:cxn>
              <a:cxn ang="0">
                <a:pos x="15" y="34"/>
              </a:cxn>
              <a:cxn ang="0">
                <a:pos x="23" y="26"/>
              </a:cxn>
              <a:cxn ang="0">
                <a:pos x="22" y="23"/>
              </a:cxn>
              <a:cxn ang="0">
                <a:pos x="25" y="24"/>
              </a:cxn>
              <a:cxn ang="0">
                <a:pos x="33" y="16"/>
              </a:cxn>
              <a:cxn ang="0">
                <a:pos x="25" y="8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Pentagon 76"/>
          <p:cNvSpPr/>
          <p:nvPr/>
        </p:nvSpPr>
        <p:spPr>
          <a:xfrm rot="5400000">
            <a:off x="9397987" y="2779851"/>
            <a:ext cx="1581694" cy="1687573"/>
          </a:xfrm>
          <a:prstGeom prst="homePlate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77"/>
          <p:cNvSpPr/>
          <p:nvPr/>
        </p:nvSpPr>
        <p:spPr>
          <a:xfrm>
            <a:off x="9345048" y="1995420"/>
            <a:ext cx="1687573" cy="837366"/>
          </a:xfrm>
          <a:prstGeom prst="rect">
            <a:avLst/>
          </a:prstGeom>
          <a:solidFill>
            <a:srgbClr val="CC6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19" name="Freeform 66"/>
          <p:cNvSpPr>
            <a:spLocks noEditPoints="1"/>
          </p:cNvSpPr>
          <p:nvPr/>
        </p:nvSpPr>
        <p:spPr bwMode="auto">
          <a:xfrm>
            <a:off x="9877925" y="3188875"/>
            <a:ext cx="621828" cy="482316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AutoShape 27"/>
          <p:cNvSpPr/>
          <p:nvPr/>
        </p:nvSpPr>
        <p:spPr bwMode="auto">
          <a:xfrm>
            <a:off x="1614386" y="5363999"/>
            <a:ext cx="9002814" cy="830580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e</a:t>
            </a:r>
          </a:p>
        </p:txBody>
      </p:sp>
      <p:sp>
        <p:nvSpPr>
          <p:cNvPr id="39" name="AutoShape 30"/>
          <p:cNvSpPr/>
          <p:nvPr/>
        </p:nvSpPr>
        <p:spPr bwMode="auto">
          <a:xfrm>
            <a:off x="5136549" y="4952795"/>
            <a:ext cx="2138668" cy="294640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6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输入文字内容</a:t>
            </a:r>
            <a:endParaRPr lang="en-GB" altLang="zh-CN" sz="1600" b="1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38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6086" y="395674"/>
            <a:ext cx="2596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</a:p>
        </p:txBody>
      </p:sp>
      <p:sp>
        <p:nvSpPr>
          <p:cNvPr id="3" name="泪滴形 2"/>
          <p:cNvSpPr/>
          <p:nvPr/>
        </p:nvSpPr>
        <p:spPr>
          <a:xfrm>
            <a:off x="281100" y="325030"/>
            <a:ext cx="604044" cy="604044"/>
          </a:xfrm>
          <a:prstGeom prst="teardrop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56778" y="353358"/>
            <a:ext cx="65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" name="Elbow Connector 38"/>
          <p:cNvCxnSpPr/>
          <p:nvPr/>
        </p:nvCxnSpPr>
        <p:spPr>
          <a:xfrm flipV="1">
            <a:off x="2510593" y="1939098"/>
            <a:ext cx="2395800" cy="1486627"/>
          </a:xfrm>
          <a:prstGeom prst="bentConnector3">
            <a:avLst>
              <a:gd name="adj1" fmla="val 44660"/>
            </a:avLst>
          </a:prstGeom>
          <a:ln w="793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lbow Connector 41"/>
          <p:cNvCxnSpPr/>
          <p:nvPr/>
        </p:nvCxnSpPr>
        <p:spPr>
          <a:xfrm flipV="1">
            <a:off x="2580377" y="2463015"/>
            <a:ext cx="2326019" cy="1416284"/>
          </a:xfrm>
          <a:prstGeom prst="bentConnector3">
            <a:avLst>
              <a:gd name="adj1" fmla="val 56500"/>
            </a:avLst>
          </a:prstGeom>
          <a:ln w="79375">
            <a:solidFill>
              <a:srgbClr val="FB8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lbow Connector 60"/>
          <p:cNvCxnSpPr/>
          <p:nvPr/>
        </p:nvCxnSpPr>
        <p:spPr>
          <a:xfrm flipV="1">
            <a:off x="2568743" y="3114747"/>
            <a:ext cx="2337650" cy="1241385"/>
          </a:xfrm>
          <a:prstGeom prst="bentConnector3">
            <a:avLst>
              <a:gd name="adj1" fmla="val 69008"/>
            </a:avLst>
          </a:prstGeom>
          <a:ln w="793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0"/>
          <p:cNvCxnSpPr/>
          <p:nvPr/>
        </p:nvCxnSpPr>
        <p:spPr>
          <a:xfrm flipV="1">
            <a:off x="2568743" y="3723162"/>
            <a:ext cx="2337649" cy="1074915"/>
          </a:xfrm>
          <a:prstGeom prst="bentConnector3">
            <a:avLst>
              <a:gd name="adj1" fmla="val 80846"/>
            </a:avLst>
          </a:prstGeom>
          <a:ln w="79375">
            <a:solidFill>
              <a:srgbClr val="FB8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3"/>
          <p:cNvSpPr/>
          <p:nvPr/>
        </p:nvSpPr>
        <p:spPr>
          <a:xfrm>
            <a:off x="4906390" y="1679186"/>
            <a:ext cx="2419061" cy="46520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ed Rectangle 84"/>
          <p:cNvSpPr/>
          <p:nvPr/>
        </p:nvSpPr>
        <p:spPr>
          <a:xfrm>
            <a:off x="4906390" y="2259813"/>
            <a:ext cx="2419061" cy="465204"/>
          </a:xfrm>
          <a:prstGeom prst="roundRect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ounded Rectangle 85"/>
          <p:cNvSpPr/>
          <p:nvPr/>
        </p:nvSpPr>
        <p:spPr>
          <a:xfrm>
            <a:off x="4906390" y="2840441"/>
            <a:ext cx="2419061" cy="46520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ounded Rectangle 86"/>
          <p:cNvSpPr/>
          <p:nvPr/>
        </p:nvSpPr>
        <p:spPr>
          <a:xfrm>
            <a:off x="4906390" y="3421070"/>
            <a:ext cx="2419061" cy="465204"/>
          </a:xfrm>
          <a:prstGeom prst="roundRect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Elbow Connector 186"/>
          <p:cNvCxnSpPr/>
          <p:nvPr/>
        </p:nvCxnSpPr>
        <p:spPr>
          <a:xfrm flipH="1" flipV="1">
            <a:off x="7349726" y="1914827"/>
            <a:ext cx="2395800" cy="1486627"/>
          </a:xfrm>
          <a:prstGeom prst="bentConnector3">
            <a:avLst>
              <a:gd name="adj1" fmla="val 44660"/>
            </a:avLst>
          </a:prstGeom>
          <a:ln w="793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87"/>
          <p:cNvCxnSpPr/>
          <p:nvPr/>
        </p:nvCxnSpPr>
        <p:spPr>
          <a:xfrm flipH="1" flipV="1">
            <a:off x="7349728" y="2475151"/>
            <a:ext cx="2326019" cy="1416284"/>
          </a:xfrm>
          <a:prstGeom prst="bentConnector3">
            <a:avLst>
              <a:gd name="adj1" fmla="val 56500"/>
            </a:avLst>
          </a:prstGeom>
          <a:ln w="79375">
            <a:solidFill>
              <a:srgbClr val="FB8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88"/>
          <p:cNvCxnSpPr/>
          <p:nvPr/>
        </p:nvCxnSpPr>
        <p:spPr>
          <a:xfrm flipH="1" flipV="1">
            <a:off x="7349725" y="3090477"/>
            <a:ext cx="2337650" cy="1241385"/>
          </a:xfrm>
          <a:prstGeom prst="bentConnector3">
            <a:avLst>
              <a:gd name="adj1" fmla="val 69008"/>
            </a:avLst>
          </a:prstGeom>
          <a:ln w="79375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89"/>
          <p:cNvCxnSpPr/>
          <p:nvPr/>
        </p:nvCxnSpPr>
        <p:spPr>
          <a:xfrm flipH="1" flipV="1">
            <a:off x="7349726" y="3698891"/>
            <a:ext cx="2337649" cy="1074915"/>
          </a:xfrm>
          <a:prstGeom prst="bentConnector3">
            <a:avLst>
              <a:gd name="adj1" fmla="val 80846"/>
            </a:avLst>
          </a:prstGeom>
          <a:ln w="79375">
            <a:solidFill>
              <a:srgbClr val="FB86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8"/>
          <p:cNvSpPr/>
          <p:nvPr/>
        </p:nvSpPr>
        <p:spPr>
          <a:xfrm>
            <a:off x="1347581" y="2646505"/>
            <a:ext cx="2046898" cy="2724342"/>
          </a:xfrm>
          <a:prstGeom prst="roundRect">
            <a:avLst>
              <a:gd name="adj" fmla="val 700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ounded Rectangle 190"/>
          <p:cNvSpPr/>
          <p:nvPr/>
        </p:nvSpPr>
        <p:spPr>
          <a:xfrm>
            <a:off x="8866695" y="2646505"/>
            <a:ext cx="2046898" cy="2724342"/>
          </a:xfrm>
          <a:prstGeom prst="roundRect">
            <a:avLst>
              <a:gd name="adj" fmla="val 700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27"/>
          <p:cNvSpPr/>
          <p:nvPr/>
        </p:nvSpPr>
        <p:spPr bwMode="auto">
          <a:xfrm>
            <a:off x="1490466" y="2864647"/>
            <a:ext cx="1780093" cy="1615440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AutoShape 27"/>
          <p:cNvSpPr/>
          <p:nvPr/>
        </p:nvSpPr>
        <p:spPr bwMode="auto">
          <a:xfrm>
            <a:off x="9012797" y="2864647"/>
            <a:ext cx="1780093" cy="1615440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6086" y="395674"/>
            <a:ext cx="2596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</a:p>
        </p:txBody>
      </p:sp>
      <p:sp>
        <p:nvSpPr>
          <p:cNvPr id="3" name="泪滴形 2"/>
          <p:cNvSpPr/>
          <p:nvPr/>
        </p:nvSpPr>
        <p:spPr>
          <a:xfrm>
            <a:off x="281100" y="325030"/>
            <a:ext cx="604044" cy="604044"/>
          </a:xfrm>
          <a:prstGeom prst="teardrop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56778" y="353358"/>
            <a:ext cx="65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549119"/>
            <a:ext cx="7941543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00079" y="1825982"/>
            <a:ext cx="5245872" cy="1462085"/>
          </a:xfrm>
          <a:prstGeom prst="rect">
            <a:avLst/>
          </a:prstGeom>
          <a:solidFill>
            <a:srgbClr val="0016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Content Placeholder 2"/>
          <p:cNvSpPr txBox="1"/>
          <p:nvPr/>
        </p:nvSpPr>
        <p:spPr>
          <a:xfrm>
            <a:off x="6901742" y="2009873"/>
            <a:ext cx="5042545" cy="72707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Content Placeholder 2"/>
          <p:cNvSpPr txBox="1"/>
          <p:nvPr/>
        </p:nvSpPr>
        <p:spPr>
          <a:xfrm>
            <a:off x="8345568" y="3759519"/>
            <a:ext cx="3296358" cy="101536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6086" y="395674"/>
            <a:ext cx="2596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</a:p>
        </p:txBody>
      </p:sp>
      <p:sp>
        <p:nvSpPr>
          <p:cNvPr id="3" name="泪滴形 2"/>
          <p:cNvSpPr/>
          <p:nvPr/>
        </p:nvSpPr>
        <p:spPr>
          <a:xfrm>
            <a:off x="281100" y="325030"/>
            <a:ext cx="604044" cy="604044"/>
          </a:xfrm>
          <a:prstGeom prst="teardrop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56778" y="353358"/>
            <a:ext cx="65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Chord 23"/>
          <p:cNvSpPr/>
          <p:nvPr/>
        </p:nvSpPr>
        <p:spPr>
          <a:xfrm rot="6745650">
            <a:off x="1331824" y="2796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24"/>
          <p:cNvSpPr/>
          <p:nvPr/>
        </p:nvSpPr>
        <p:spPr>
          <a:xfrm>
            <a:off x="1315884" y="4012993"/>
            <a:ext cx="9676244" cy="558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Isosceles Triangle 25"/>
          <p:cNvSpPr/>
          <p:nvPr/>
        </p:nvSpPr>
        <p:spPr>
          <a:xfrm rot="10800000">
            <a:off x="2294290" y="4110401"/>
            <a:ext cx="372163" cy="320830"/>
          </a:xfrm>
          <a:prstGeom prst="triangle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ardrop 29"/>
          <p:cNvSpPr/>
          <p:nvPr/>
        </p:nvSpPr>
        <p:spPr>
          <a:xfrm rot="8100000">
            <a:off x="2141066" y="1942560"/>
            <a:ext cx="678615" cy="678610"/>
          </a:xfrm>
          <a:prstGeom prst="teardrop">
            <a:avLst/>
          </a:prstGeom>
          <a:solidFill>
            <a:srgbClr val="FB86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21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30"/>
          <p:cNvSpPr/>
          <p:nvPr/>
        </p:nvSpPr>
        <p:spPr>
          <a:xfrm>
            <a:off x="2245068" y="2048129"/>
            <a:ext cx="470612" cy="4706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</a:p>
        </p:txBody>
      </p:sp>
      <p:sp>
        <p:nvSpPr>
          <p:cNvPr id="13" name="Teardrop 32"/>
          <p:cNvSpPr/>
          <p:nvPr/>
        </p:nvSpPr>
        <p:spPr>
          <a:xfrm rot="8100000">
            <a:off x="4577352" y="1968259"/>
            <a:ext cx="678615" cy="678610"/>
          </a:xfrm>
          <a:prstGeom prst="teardrop">
            <a:avLst/>
          </a:prstGeom>
          <a:solidFill>
            <a:srgbClr val="00164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21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33"/>
          <p:cNvSpPr/>
          <p:nvPr/>
        </p:nvSpPr>
        <p:spPr>
          <a:xfrm>
            <a:off x="4681354" y="2073828"/>
            <a:ext cx="470612" cy="4706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" name="Teardrop 35"/>
          <p:cNvSpPr/>
          <p:nvPr/>
        </p:nvSpPr>
        <p:spPr>
          <a:xfrm rot="8100000">
            <a:off x="7003975" y="1961204"/>
            <a:ext cx="678615" cy="678610"/>
          </a:xfrm>
          <a:prstGeom prst="teardrop">
            <a:avLst/>
          </a:prstGeom>
          <a:solidFill>
            <a:srgbClr val="FB86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21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37"/>
          <p:cNvSpPr/>
          <p:nvPr/>
        </p:nvSpPr>
        <p:spPr>
          <a:xfrm>
            <a:off x="7107977" y="2066773"/>
            <a:ext cx="470612" cy="4706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19" name="Teardrop 39"/>
          <p:cNvSpPr/>
          <p:nvPr/>
        </p:nvSpPr>
        <p:spPr>
          <a:xfrm rot="8100000">
            <a:off x="9461604" y="1968259"/>
            <a:ext cx="678615" cy="678610"/>
          </a:xfrm>
          <a:prstGeom prst="teardrop">
            <a:avLst/>
          </a:prstGeom>
          <a:solidFill>
            <a:srgbClr val="00164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21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40"/>
          <p:cNvSpPr/>
          <p:nvPr/>
        </p:nvSpPr>
        <p:spPr>
          <a:xfrm>
            <a:off x="9565606" y="2073828"/>
            <a:ext cx="470612" cy="4706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95%</a:t>
            </a:r>
          </a:p>
        </p:txBody>
      </p:sp>
      <p:sp>
        <p:nvSpPr>
          <p:cNvPr id="21" name="Freeform 182"/>
          <p:cNvSpPr>
            <a:spLocks noEditPoints="1"/>
          </p:cNvSpPr>
          <p:nvPr/>
        </p:nvSpPr>
        <p:spPr bwMode="auto">
          <a:xfrm>
            <a:off x="2177225" y="3123297"/>
            <a:ext cx="606294" cy="566463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Chord 46"/>
          <p:cNvSpPr/>
          <p:nvPr/>
        </p:nvSpPr>
        <p:spPr>
          <a:xfrm rot="6745650">
            <a:off x="3755977" y="2796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Isosceles Triangle 47"/>
          <p:cNvSpPr/>
          <p:nvPr/>
        </p:nvSpPr>
        <p:spPr>
          <a:xfrm rot="10800000">
            <a:off x="4730578" y="4110401"/>
            <a:ext cx="372163" cy="320830"/>
          </a:xfrm>
          <a:prstGeom prst="triangle">
            <a:avLst/>
          </a:prstGeom>
          <a:solidFill>
            <a:srgbClr val="0016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Chord 49"/>
          <p:cNvSpPr/>
          <p:nvPr/>
        </p:nvSpPr>
        <p:spPr>
          <a:xfrm rot="6745650">
            <a:off x="6182598" y="2796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Isosceles Triangle 50"/>
          <p:cNvSpPr/>
          <p:nvPr/>
        </p:nvSpPr>
        <p:spPr>
          <a:xfrm rot="10800000">
            <a:off x="7157200" y="4110401"/>
            <a:ext cx="372163" cy="320830"/>
          </a:xfrm>
          <a:prstGeom prst="triangle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Chord 52"/>
          <p:cNvSpPr/>
          <p:nvPr/>
        </p:nvSpPr>
        <p:spPr>
          <a:xfrm rot="6745650">
            <a:off x="8640228" y="2796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Isosceles Triangle 53"/>
          <p:cNvSpPr/>
          <p:nvPr/>
        </p:nvSpPr>
        <p:spPr>
          <a:xfrm rot="10800000">
            <a:off x="9614827" y="4110401"/>
            <a:ext cx="372163" cy="320830"/>
          </a:xfrm>
          <a:prstGeom prst="triangle">
            <a:avLst/>
          </a:prstGeom>
          <a:solidFill>
            <a:srgbClr val="0016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172"/>
          <p:cNvSpPr>
            <a:spLocks noEditPoints="1"/>
          </p:cNvSpPr>
          <p:nvPr/>
        </p:nvSpPr>
        <p:spPr bwMode="auto">
          <a:xfrm>
            <a:off x="4614922" y="3250517"/>
            <a:ext cx="603478" cy="439241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122"/>
          <p:cNvSpPr>
            <a:spLocks noEditPoints="1"/>
          </p:cNvSpPr>
          <p:nvPr/>
        </p:nvSpPr>
        <p:spPr bwMode="auto">
          <a:xfrm>
            <a:off x="7155221" y="3177708"/>
            <a:ext cx="376122" cy="540938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66"/>
          <p:cNvSpPr>
            <a:spLocks noEditPoints="1"/>
          </p:cNvSpPr>
          <p:nvPr/>
        </p:nvSpPr>
        <p:spPr bwMode="auto">
          <a:xfrm>
            <a:off x="9489999" y="3213915"/>
            <a:ext cx="621828" cy="482316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011797" y="4742969"/>
            <a:ext cx="2930130" cy="896746"/>
            <a:chOff x="1123305" y="4846020"/>
            <a:chExt cx="2930130" cy="896746"/>
          </a:xfrm>
        </p:grpSpPr>
        <p:sp>
          <p:nvSpPr>
            <p:cNvPr id="35" name="MH_Text_1"/>
            <p:cNvSpPr txBox="1"/>
            <p:nvPr>
              <p:custDataLst>
                <p:tags r:id="rId7"/>
              </p:custDataLst>
            </p:nvPr>
          </p:nvSpPr>
          <p:spPr>
            <a:xfrm>
              <a:off x="1123305" y="5330764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MH_SubTitle_1"/>
            <p:cNvSpPr txBox="1"/>
            <p:nvPr>
              <p:custDataLst>
                <p:tags r:id="rId8"/>
              </p:custDataLst>
            </p:nvPr>
          </p:nvSpPr>
          <p:spPr>
            <a:xfrm>
              <a:off x="1257108" y="4846020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FB8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00238" y="4742969"/>
            <a:ext cx="2930130" cy="896746"/>
            <a:chOff x="1123305" y="4846020"/>
            <a:chExt cx="2930130" cy="896746"/>
          </a:xfrm>
        </p:grpSpPr>
        <p:sp>
          <p:nvSpPr>
            <p:cNvPr id="39" name="MH_Text_1"/>
            <p:cNvSpPr txBox="1"/>
            <p:nvPr>
              <p:custDataLst>
                <p:tags r:id="rId5"/>
              </p:custDataLst>
            </p:nvPr>
          </p:nvSpPr>
          <p:spPr>
            <a:xfrm>
              <a:off x="1123305" y="5330764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MH_SubTitle_1"/>
            <p:cNvSpPr txBox="1"/>
            <p:nvPr>
              <p:custDataLst>
                <p:tags r:id="rId6"/>
              </p:custDataLst>
            </p:nvPr>
          </p:nvSpPr>
          <p:spPr>
            <a:xfrm>
              <a:off x="1257108" y="4846020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973605" y="4742969"/>
            <a:ext cx="2930130" cy="896746"/>
            <a:chOff x="1123305" y="4846020"/>
            <a:chExt cx="2930130" cy="896746"/>
          </a:xfrm>
        </p:grpSpPr>
        <p:sp>
          <p:nvSpPr>
            <p:cNvPr id="42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1123305" y="5330764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MH_SubTitle_1"/>
            <p:cNvSpPr txBox="1"/>
            <p:nvPr>
              <p:custDataLst>
                <p:tags r:id="rId4"/>
              </p:custDataLst>
            </p:nvPr>
          </p:nvSpPr>
          <p:spPr>
            <a:xfrm>
              <a:off x="1257108" y="4846020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FB8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362046" y="4742969"/>
            <a:ext cx="2930130" cy="896746"/>
            <a:chOff x="1123305" y="4846020"/>
            <a:chExt cx="2930130" cy="896746"/>
          </a:xfrm>
        </p:grpSpPr>
        <p:sp>
          <p:nvSpPr>
            <p:cNvPr id="45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1123305" y="5330764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MH_SubTitle_1"/>
            <p:cNvSpPr txBox="1"/>
            <p:nvPr>
              <p:custDataLst>
                <p:tags r:id="rId2"/>
              </p:custDataLst>
            </p:nvPr>
          </p:nvSpPr>
          <p:spPr>
            <a:xfrm>
              <a:off x="1257108" y="4846020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43429" y="2119085"/>
            <a:ext cx="9318171" cy="3120571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59"/>
          <a:stretch>
            <a:fillRect/>
          </a:stretch>
        </p:blipFill>
        <p:spPr>
          <a:xfrm>
            <a:off x="6560457" y="887180"/>
            <a:ext cx="6489701" cy="556880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60715" y="1055021"/>
            <a:ext cx="24111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dirty="0">
                <a:solidFill>
                  <a:srgbClr val="FB86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13800" dirty="0">
              <a:solidFill>
                <a:srgbClr val="FB86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62086" y="2211774"/>
            <a:ext cx="25962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计划安排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262086" y="1644992"/>
            <a:ext cx="3298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 Arrangement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ooter Text"/>
          <p:cNvSpPr txBox="1"/>
          <p:nvPr/>
        </p:nvSpPr>
        <p:spPr>
          <a:xfrm>
            <a:off x="1360715" y="3424079"/>
            <a:ext cx="5794827" cy="1938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输入文字内容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(www. )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是专注免费设计素材下载的网站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提供矢量图素材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矢量背景图片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矢量图库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</a:t>
            </a:r>
            <a:r>
              <a:rPr lang="en-US" altLang="zh-CN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psd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,PS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设计模板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以及网页素材。输入文字内容是专注免费设计素材下载的网站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提供矢量图素材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矢量背景图片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矢量图库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</a:t>
            </a:r>
            <a:r>
              <a:rPr lang="en-US" altLang="zh-CN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psd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,PS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设计模板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素材。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6086" y="395674"/>
            <a:ext cx="2596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计划安排</a:t>
            </a:r>
          </a:p>
        </p:txBody>
      </p:sp>
      <p:sp>
        <p:nvSpPr>
          <p:cNvPr id="3" name="泪滴形 2"/>
          <p:cNvSpPr/>
          <p:nvPr/>
        </p:nvSpPr>
        <p:spPr>
          <a:xfrm>
            <a:off x="281100" y="325030"/>
            <a:ext cx="604044" cy="604044"/>
          </a:xfrm>
          <a:prstGeom prst="teardrop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66304" y="353358"/>
            <a:ext cx="65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Pentagon 3"/>
          <p:cNvSpPr/>
          <p:nvPr/>
        </p:nvSpPr>
        <p:spPr>
          <a:xfrm rot="16200000">
            <a:off x="-1090128" y="3803621"/>
            <a:ext cx="5526793" cy="581964"/>
          </a:xfrm>
          <a:prstGeom prst="homePlat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091308" y="1936991"/>
            <a:ext cx="4041207" cy="933491"/>
            <a:chOff x="1091308" y="1936991"/>
            <a:chExt cx="4041207" cy="933491"/>
          </a:xfrm>
        </p:grpSpPr>
        <p:sp>
          <p:nvSpPr>
            <p:cNvPr id="7" name="Pentagon 9"/>
            <p:cNvSpPr/>
            <p:nvPr/>
          </p:nvSpPr>
          <p:spPr>
            <a:xfrm>
              <a:off x="1973290" y="2080606"/>
              <a:ext cx="3159225" cy="789876"/>
            </a:xfrm>
            <a:prstGeom prst="homePlate">
              <a:avLst/>
            </a:prstGeom>
            <a:solidFill>
              <a:srgbClr val="0025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Rectangle 4"/>
            <p:cNvSpPr/>
            <p:nvPr/>
          </p:nvSpPr>
          <p:spPr>
            <a:xfrm>
              <a:off x="1091309" y="1936991"/>
              <a:ext cx="1163925" cy="789876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39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9" name="Right Triangle 5"/>
            <p:cNvSpPr/>
            <p:nvPr/>
          </p:nvSpPr>
          <p:spPr>
            <a:xfrm rot="10800000">
              <a:off x="1091308" y="2726867"/>
              <a:ext cx="290980" cy="143614"/>
            </a:xfrm>
            <a:prstGeom prst="rtTriangle">
              <a:avLst/>
            </a:prstGeom>
            <a:solidFill>
              <a:srgbClr val="0016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Right Triangle 6"/>
            <p:cNvSpPr/>
            <p:nvPr/>
          </p:nvSpPr>
          <p:spPr>
            <a:xfrm rot="10800000" flipH="1">
              <a:off x="1964254" y="2726867"/>
              <a:ext cx="290980" cy="143614"/>
            </a:xfrm>
            <a:prstGeom prst="rtTriangle">
              <a:avLst/>
            </a:prstGeom>
            <a:solidFill>
              <a:srgbClr val="0016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122"/>
            <p:cNvSpPr>
              <a:spLocks noEditPoints="1"/>
            </p:cNvSpPr>
            <p:nvPr/>
          </p:nvSpPr>
          <p:spPr bwMode="auto">
            <a:xfrm>
              <a:off x="4161655" y="2250501"/>
              <a:ext cx="546371" cy="428798"/>
            </a:xfrm>
            <a:custGeom>
              <a:avLst/>
              <a:gdLst/>
              <a:ahLst/>
              <a:cxnLst>
                <a:cxn ang="0">
                  <a:pos x="57" y="37"/>
                </a:cxn>
                <a:cxn ang="0">
                  <a:pos x="38" y="56"/>
                </a:cxn>
                <a:cxn ang="0">
                  <a:pos x="34" y="57"/>
                </a:cxn>
                <a:cxn ang="0">
                  <a:pos x="31" y="56"/>
                </a:cxn>
                <a:cxn ang="0">
                  <a:pos x="4" y="28"/>
                </a:cxn>
                <a:cxn ang="0">
                  <a:pos x="0" y="20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21" y="0"/>
                </a:cxn>
                <a:cxn ang="0">
                  <a:pos x="29" y="3"/>
                </a:cxn>
                <a:cxn ang="0">
                  <a:pos x="57" y="30"/>
                </a:cxn>
                <a:cxn ang="0">
                  <a:pos x="58" y="34"/>
                </a:cxn>
                <a:cxn ang="0">
                  <a:pos x="57" y="37"/>
                </a:cxn>
                <a:cxn ang="0">
                  <a:pos x="13" y="7"/>
                </a:cxn>
                <a:cxn ang="0">
                  <a:pos x="8" y="12"/>
                </a:cxn>
                <a:cxn ang="0">
                  <a:pos x="13" y="17"/>
                </a:cxn>
                <a:cxn ang="0">
                  <a:pos x="17" y="12"/>
                </a:cxn>
                <a:cxn ang="0">
                  <a:pos x="13" y="7"/>
                </a:cxn>
                <a:cxn ang="0">
                  <a:pos x="71" y="37"/>
                </a:cxn>
                <a:cxn ang="0">
                  <a:pos x="52" y="56"/>
                </a:cxn>
                <a:cxn ang="0">
                  <a:pos x="49" y="57"/>
                </a:cxn>
                <a:cxn ang="0">
                  <a:pos x="45" y="55"/>
                </a:cxn>
                <a:cxn ang="0">
                  <a:pos x="63" y="37"/>
                </a:cxn>
                <a:cxn ang="0">
                  <a:pos x="64" y="34"/>
                </a:cxn>
                <a:cxn ang="0">
                  <a:pos x="63" y="30"/>
                </a:cxn>
                <a:cxn ang="0">
                  <a:pos x="35" y="3"/>
                </a:cxn>
                <a:cxn ang="0">
                  <a:pos x="27" y="0"/>
                </a:cxn>
                <a:cxn ang="0">
                  <a:pos x="36" y="0"/>
                </a:cxn>
                <a:cxn ang="0">
                  <a:pos x="44" y="3"/>
                </a:cxn>
                <a:cxn ang="0">
                  <a:pos x="71" y="30"/>
                </a:cxn>
                <a:cxn ang="0">
                  <a:pos x="73" y="34"/>
                </a:cxn>
                <a:cxn ang="0">
                  <a:pos x="71" y="37"/>
                </a:cxn>
              </a:cxnLst>
              <a:rect l="0" t="0" r="r" b="b"/>
              <a:pathLst>
                <a:path w="73" h="57">
                  <a:moveTo>
                    <a:pt x="57" y="37"/>
                  </a:moveTo>
                  <a:cubicBezTo>
                    <a:pt x="38" y="56"/>
                    <a:pt x="38" y="56"/>
                    <a:pt x="38" y="56"/>
                  </a:cubicBezTo>
                  <a:cubicBezTo>
                    <a:pt x="37" y="57"/>
                    <a:pt x="36" y="57"/>
                    <a:pt x="34" y="57"/>
                  </a:cubicBezTo>
                  <a:cubicBezTo>
                    <a:pt x="33" y="57"/>
                    <a:pt x="32" y="57"/>
                    <a:pt x="31" y="56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2" y="27"/>
                    <a:pt x="0" y="23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0"/>
                    <a:pt x="27" y="1"/>
                    <a:pt x="29" y="3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31"/>
                    <a:pt x="58" y="32"/>
                    <a:pt x="58" y="34"/>
                  </a:cubicBezTo>
                  <a:cubicBezTo>
                    <a:pt x="58" y="35"/>
                    <a:pt x="57" y="36"/>
                    <a:pt x="57" y="37"/>
                  </a:cubicBezTo>
                  <a:close/>
                  <a:moveTo>
                    <a:pt x="13" y="7"/>
                  </a:moveTo>
                  <a:cubicBezTo>
                    <a:pt x="10" y="7"/>
                    <a:pt x="8" y="9"/>
                    <a:pt x="8" y="12"/>
                  </a:cubicBezTo>
                  <a:cubicBezTo>
                    <a:pt x="8" y="14"/>
                    <a:pt x="10" y="17"/>
                    <a:pt x="13" y="17"/>
                  </a:cubicBezTo>
                  <a:cubicBezTo>
                    <a:pt x="15" y="17"/>
                    <a:pt x="17" y="14"/>
                    <a:pt x="17" y="12"/>
                  </a:cubicBezTo>
                  <a:cubicBezTo>
                    <a:pt x="17" y="9"/>
                    <a:pt x="15" y="7"/>
                    <a:pt x="13" y="7"/>
                  </a:cubicBezTo>
                  <a:close/>
                  <a:moveTo>
                    <a:pt x="71" y="37"/>
                  </a:moveTo>
                  <a:cubicBezTo>
                    <a:pt x="52" y="56"/>
                    <a:pt x="52" y="56"/>
                    <a:pt x="52" y="56"/>
                  </a:cubicBezTo>
                  <a:cubicBezTo>
                    <a:pt x="52" y="57"/>
                    <a:pt x="50" y="57"/>
                    <a:pt x="49" y="57"/>
                  </a:cubicBezTo>
                  <a:cubicBezTo>
                    <a:pt x="47" y="57"/>
                    <a:pt x="46" y="56"/>
                    <a:pt x="45" y="55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3" y="36"/>
                    <a:pt x="64" y="35"/>
                    <a:pt x="64" y="34"/>
                  </a:cubicBezTo>
                  <a:cubicBezTo>
                    <a:pt x="64" y="32"/>
                    <a:pt x="63" y="31"/>
                    <a:pt x="63" y="30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1"/>
                    <a:pt x="30" y="0"/>
                    <a:pt x="2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42" y="1"/>
                    <a:pt x="44" y="3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2" y="31"/>
                    <a:pt x="73" y="32"/>
                    <a:pt x="73" y="34"/>
                  </a:cubicBezTo>
                  <a:cubicBezTo>
                    <a:pt x="73" y="35"/>
                    <a:pt x="72" y="36"/>
                    <a:pt x="71" y="3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48" tIns="55824" rIns="111648" bIns="5582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091308" y="2908734"/>
            <a:ext cx="4041207" cy="933491"/>
            <a:chOff x="1091308" y="2908734"/>
            <a:chExt cx="4041207" cy="933491"/>
          </a:xfrm>
        </p:grpSpPr>
        <p:sp>
          <p:nvSpPr>
            <p:cNvPr id="12" name="Pentagon 12"/>
            <p:cNvSpPr/>
            <p:nvPr/>
          </p:nvSpPr>
          <p:spPr>
            <a:xfrm>
              <a:off x="1973290" y="3052349"/>
              <a:ext cx="3159225" cy="789876"/>
            </a:xfrm>
            <a:prstGeom prst="homePlate">
              <a:avLst/>
            </a:prstGeom>
            <a:solidFill>
              <a:srgbClr val="FF9C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1091309" y="2908734"/>
              <a:ext cx="1163925" cy="789876"/>
            </a:xfrm>
            <a:prstGeom prst="rect">
              <a:avLst/>
            </a:prstGeom>
            <a:solidFill>
              <a:srgbClr val="FB8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39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14" name="Right Triangle 14"/>
            <p:cNvSpPr/>
            <p:nvPr/>
          </p:nvSpPr>
          <p:spPr>
            <a:xfrm rot="10800000">
              <a:off x="1091308" y="3698610"/>
              <a:ext cx="290980" cy="143614"/>
            </a:xfrm>
            <a:prstGeom prst="rtTriangle">
              <a:avLst/>
            </a:prstGeom>
            <a:solidFill>
              <a:srgbClr val="CC6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ight Triangle 15"/>
            <p:cNvSpPr/>
            <p:nvPr/>
          </p:nvSpPr>
          <p:spPr>
            <a:xfrm rot="10800000" flipH="1">
              <a:off x="1964254" y="3698610"/>
              <a:ext cx="290980" cy="143614"/>
            </a:xfrm>
            <a:prstGeom prst="rtTriangle">
              <a:avLst/>
            </a:prstGeom>
            <a:solidFill>
              <a:srgbClr val="CC6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175"/>
            <p:cNvSpPr>
              <a:spLocks noEditPoints="1"/>
            </p:cNvSpPr>
            <p:nvPr/>
          </p:nvSpPr>
          <p:spPr bwMode="auto">
            <a:xfrm>
              <a:off x="4111571" y="3215727"/>
              <a:ext cx="596455" cy="474729"/>
            </a:xfrm>
            <a:custGeom>
              <a:avLst/>
              <a:gdLst/>
              <a:ahLst/>
              <a:cxnLst>
                <a:cxn ang="0">
                  <a:pos x="54" y="20"/>
                </a:cxn>
                <a:cxn ang="0">
                  <a:pos x="27" y="39"/>
                </a:cxn>
                <a:cxn ang="0">
                  <a:pos x="20" y="39"/>
                </a:cxn>
                <a:cxn ang="0">
                  <a:pos x="10" y="44"/>
                </a:cxn>
                <a:cxn ang="0">
                  <a:pos x="7" y="44"/>
                </a:cxn>
                <a:cxn ang="0">
                  <a:pos x="7" y="44"/>
                </a:cxn>
                <a:cxn ang="0">
                  <a:pos x="5" y="43"/>
                </a:cxn>
                <a:cxn ang="0">
                  <a:pos x="6" y="41"/>
                </a:cxn>
                <a:cxn ang="0">
                  <a:pos x="11" y="35"/>
                </a:cxn>
                <a:cxn ang="0">
                  <a:pos x="0" y="20"/>
                </a:cxn>
                <a:cxn ang="0">
                  <a:pos x="27" y="0"/>
                </a:cxn>
                <a:cxn ang="0">
                  <a:pos x="54" y="20"/>
                </a:cxn>
                <a:cxn ang="0">
                  <a:pos x="5" y="20"/>
                </a:cxn>
                <a:cxn ang="0">
                  <a:pos x="13" y="31"/>
                </a:cxn>
                <a:cxn ang="0">
                  <a:pos x="17" y="33"/>
                </a:cxn>
                <a:cxn ang="0">
                  <a:pos x="15" y="36"/>
                </a:cxn>
                <a:cxn ang="0">
                  <a:pos x="18" y="35"/>
                </a:cxn>
                <a:cxn ang="0">
                  <a:pos x="19" y="34"/>
                </a:cxn>
                <a:cxn ang="0">
                  <a:pos x="21" y="34"/>
                </a:cxn>
                <a:cxn ang="0">
                  <a:pos x="27" y="34"/>
                </a:cxn>
                <a:cxn ang="0">
                  <a:pos x="49" y="20"/>
                </a:cxn>
                <a:cxn ang="0">
                  <a:pos x="27" y="5"/>
                </a:cxn>
                <a:cxn ang="0">
                  <a:pos x="5" y="20"/>
                </a:cxn>
                <a:cxn ang="0">
                  <a:pos x="63" y="51"/>
                </a:cxn>
                <a:cxn ang="0">
                  <a:pos x="64" y="53"/>
                </a:cxn>
                <a:cxn ang="0">
                  <a:pos x="62" y="54"/>
                </a:cxn>
                <a:cxn ang="0">
                  <a:pos x="59" y="53"/>
                </a:cxn>
                <a:cxn ang="0">
                  <a:pos x="48" y="48"/>
                </a:cxn>
                <a:cxn ang="0">
                  <a:pos x="42" y="49"/>
                </a:cxn>
                <a:cxn ang="0">
                  <a:pos x="24" y="44"/>
                </a:cxn>
                <a:cxn ang="0">
                  <a:pos x="27" y="44"/>
                </a:cxn>
                <a:cxn ang="0">
                  <a:pos x="49" y="38"/>
                </a:cxn>
                <a:cxn ang="0">
                  <a:pos x="59" y="20"/>
                </a:cxn>
                <a:cxn ang="0">
                  <a:pos x="58" y="14"/>
                </a:cxn>
                <a:cxn ang="0">
                  <a:pos x="68" y="30"/>
                </a:cxn>
                <a:cxn ang="0">
                  <a:pos x="58" y="45"/>
                </a:cxn>
                <a:cxn ang="0">
                  <a:pos x="63" y="51"/>
                </a:cxn>
              </a:cxnLst>
              <a:rect l="0" t="0" r="r" b="b"/>
              <a:pathLst>
                <a:path w="68" h="54">
                  <a:moveTo>
                    <a:pt x="54" y="20"/>
                  </a:moveTo>
                  <a:cubicBezTo>
                    <a:pt x="54" y="31"/>
                    <a:pt x="42" y="39"/>
                    <a:pt x="27" y="39"/>
                  </a:cubicBezTo>
                  <a:cubicBezTo>
                    <a:pt x="25" y="39"/>
                    <a:pt x="23" y="39"/>
                    <a:pt x="20" y="39"/>
                  </a:cubicBezTo>
                  <a:cubicBezTo>
                    <a:pt x="17" y="41"/>
                    <a:pt x="14" y="43"/>
                    <a:pt x="10" y="44"/>
                  </a:cubicBezTo>
                  <a:cubicBezTo>
                    <a:pt x="9" y="44"/>
                    <a:pt x="8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6" y="44"/>
                    <a:pt x="5" y="44"/>
                    <a:pt x="5" y="43"/>
                  </a:cubicBezTo>
                  <a:cubicBezTo>
                    <a:pt x="5" y="42"/>
                    <a:pt x="6" y="42"/>
                    <a:pt x="6" y="41"/>
                  </a:cubicBezTo>
                  <a:cubicBezTo>
                    <a:pt x="8" y="40"/>
                    <a:pt x="9" y="38"/>
                    <a:pt x="11" y="35"/>
                  </a:cubicBezTo>
                  <a:cubicBezTo>
                    <a:pt x="4" y="32"/>
                    <a:pt x="0" y="26"/>
                    <a:pt x="0" y="20"/>
                  </a:cubicBezTo>
                  <a:cubicBezTo>
                    <a:pt x="0" y="9"/>
                    <a:pt x="12" y="0"/>
                    <a:pt x="27" y="0"/>
                  </a:cubicBezTo>
                  <a:cubicBezTo>
                    <a:pt x="42" y="0"/>
                    <a:pt x="54" y="9"/>
                    <a:pt x="54" y="20"/>
                  </a:cubicBezTo>
                  <a:close/>
                  <a:moveTo>
                    <a:pt x="5" y="20"/>
                  </a:moveTo>
                  <a:cubicBezTo>
                    <a:pt x="5" y="24"/>
                    <a:pt x="8" y="28"/>
                    <a:pt x="13" y="31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7" y="35"/>
                    <a:pt x="18" y="3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3" y="34"/>
                    <a:pt x="25" y="34"/>
                    <a:pt x="27" y="34"/>
                  </a:cubicBezTo>
                  <a:cubicBezTo>
                    <a:pt x="39" y="34"/>
                    <a:pt x="49" y="28"/>
                    <a:pt x="49" y="20"/>
                  </a:cubicBezTo>
                  <a:cubicBezTo>
                    <a:pt x="49" y="12"/>
                    <a:pt x="39" y="5"/>
                    <a:pt x="27" y="5"/>
                  </a:cubicBezTo>
                  <a:cubicBezTo>
                    <a:pt x="15" y="5"/>
                    <a:pt x="5" y="12"/>
                    <a:pt x="5" y="20"/>
                  </a:cubicBezTo>
                  <a:close/>
                  <a:moveTo>
                    <a:pt x="63" y="51"/>
                  </a:moveTo>
                  <a:cubicBezTo>
                    <a:pt x="63" y="52"/>
                    <a:pt x="64" y="52"/>
                    <a:pt x="64" y="53"/>
                  </a:cubicBezTo>
                  <a:cubicBezTo>
                    <a:pt x="63" y="53"/>
                    <a:pt x="63" y="54"/>
                    <a:pt x="62" y="54"/>
                  </a:cubicBezTo>
                  <a:cubicBezTo>
                    <a:pt x="61" y="54"/>
                    <a:pt x="60" y="54"/>
                    <a:pt x="59" y="53"/>
                  </a:cubicBezTo>
                  <a:cubicBezTo>
                    <a:pt x="55" y="52"/>
                    <a:pt x="52" y="51"/>
                    <a:pt x="48" y="48"/>
                  </a:cubicBezTo>
                  <a:cubicBezTo>
                    <a:pt x="46" y="49"/>
                    <a:pt x="44" y="49"/>
                    <a:pt x="42" y="49"/>
                  </a:cubicBezTo>
                  <a:cubicBezTo>
                    <a:pt x="35" y="49"/>
                    <a:pt x="29" y="47"/>
                    <a:pt x="24" y="44"/>
                  </a:cubicBezTo>
                  <a:cubicBezTo>
                    <a:pt x="25" y="44"/>
                    <a:pt x="26" y="44"/>
                    <a:pt x="27" y="44"/>
                  </a:cubicBezTo>
                  <a:cubicBezTo>
                    <a:pt x="35" y="44"/>
                    <a:pt x="43" y="42"/>
                    <a:pt x="49" y="38"/>
                  </a:cubicBezTo>
                  <a:cubicBezTo>
                    <a:pt x="55" y="33"/>
                    <a:pt x="59" y="27"/>
                    <a:pt x="59" y="20"/>
                  </a:cubicBezTo>
                  <a:cubicBezTo>
                    <a:pt x="59" y="18"/>
                    <a:pt x="58" y="16"/>
                    <a:pt x="58" y="14"/>
                  </a:cubicBezTo>
                  <a:cubicBezTo>
                    <a:pt x="64" y="18"/>
                    <a:pt x="68" y="23"/>
                    <a:pt x="68" y="30"/>
                  </a:cubicBezTo>
                  <a:cubicBezTo>
                    <a:pt x="68" y="36"/>
                    <a:pt x="65" y="41"/>
                    <a:pt x="58" y="45"/>
                  </a:cubicBezTo>
                  <a:cubicBezTo>
                    <a:pt x="60" y="48"/>
                    <a:pt x="61" y="49"/>
                    <a:pt x="63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48" tIns="55824" rIns="111648" bIns="5582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091308" y="3880479"/>
            <a:ext cx="4041207" cy="933491"/>
            <a:chOff x="1091308" y="3880479"/>
            <a:chExt cx="4041207" cy="933491"/>
          </a:xfrm>
        </p:grpSpPr>
        <p:sp>
          <p:nvSpPr>
            <p:cNvPr id="17" name="Pentagon 17"/>
            <p:cNvSpPr/>
            <p:nvPr/>
          </p:nvSpPr>
          <p:spPr>
            <a:xfrm>
              <a:off x="1973290" y="4024094"/>
              <a:ext cx="3159225" cy="789876"/>
            </a:xfrm>
            <a:prstGeom prst="homePlate">
              <a:avLst/>
            </a:prstGeom>
            <a:solidFill>
              <a:srgbClr val="0025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1091309" y="3880479"/>
              <a:ext cx="1163925" cy="789876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39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19" name="Right Triangle 19"/>
            <p:cNvSpPr/>
            <p:nvPr/>
          </p:nvSpPr>
          <p:spPr>
            <a:xfrm rot="10800000">
              <a:off x="1091308" y="4670355"/>
              <a:ext cx="290980" cy="143614"/>
            </a:xfrm>
            <a:prstGeom prst="rtTriangle">
              <a:avLst/>
            </a:prstGeom>
            <a:solidFill>
              <a:srgbClr val="0016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ight Triangle 20"/>
            <p:cNvSpPr/>
            <p:nvPr/>
          </p:nvSpPr>
          <p:spPr>
            <a:xfrm rot="10800000" flipH="1">
              <a:off x="1964254" y="4670355"/>
              <a:ext cx="290980" cy="143614"/>
            </a:xfrm>
            <a:prstGeom prst="rtTriangle">
              <a:avLst/>
            </a:prstGeom>
            <a:solidFill>
              <a:srgbClr val="0016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132"/>
            <p:cNvSpPr>
              <a:spLocks noEditPoints="1"/>
            </p:cNvSpPr>
            <p:nvPr/>
          </p:nvSpPr>
          <p:spPr bwMode="auto">
            <a:xfrm>
              <a:off x="4164890" y="4139476"/>
              <a:ext cx="555008" cy="530878"/>
            </a:xfrm>
            <a:custGeom>
              <a:avLst/>
              <a:gdLst/>
              <a:ahLst/>
              <a:cxnLst>
                <a:cxn ang="0">
                  <a:pos x="62" y="31"/>
                </a:cxn>
                <a:cxn ang="0">
                  <a:pos x="62" y="31"/>
                </a:cxn>
                <a:cxn ang="0">
                  <a:pos x="54" y="27"/>
                </a:cxn>
                <a:cxn ang="0">
                  <a:pos x="45" y="33"/>
                </a:cxn>
                <a:cxn ang="0">
                  <a:pos x="44" y="35"/>
                </a:cxn>
                <a:cxn ang="0">
                  <a:pos x="43" y="35"/>
                </a:cxn>
                <a:cxn ang="0">
                  <a:pos x="42" y="35"/>
                </a:cxn>
                <a:cxn ang="0">
                  <a:pos x="41" y="33"/>
                </a:cxn>
                <a:cxn ang="0">
                  <a:pos x="32" y="27"/>
                </a:cxn>
                <a:cxn ang="0">
                  <a:pos x="23" y="33"/>
                </a:cxn>
                <a:cxn ang="0">
                  <a:pos x="22" y="35"/>
                </a:cxn>
                <a:cxn ang="0">
                  <a:pos x="21" y="35"/>
                </a:cxn>
                <a:cxn ang="0">
                  <a:pos x="20" y="35"/>
                </a:cxn>
                <a:cxn ang="0">
                  <a:pos x="19" y="33"/>
                </a:cxn>
                <a:cxn ang="0">
                  <a:pos x="10" y="27"/>
                </a:cxn>
                <a:cxn ang="0">
                  <a:pos x="3" y="31"/>
                </a:cxn>
                <a:cxn ang="0">
                  <a:pos x="2" y="31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32" y="7"/>
                </a:cxn>
                <a:cxn ang="0">
                  <a:pos x="64" y="30"/>
                </a:cxn>
                <a:cxn ang="0">
                  <a:pos x="64" y="30"/>
                </a:cxn>
                <a:cxn ang="0">
                  <a:pos x="62" y="31"/>
                </a:cxn>
                <a:cxn ang="0">
                  <a:pos x="34" y="51"/>
                </a:cxn>
                <a:cxn ang="0">
                  <a:pos x="25" y="61"/>
                </a:cxn>
                <a:cxn ang="0">
                  <a:pos x="15" y="51"/>
                </a:cxn>
                <a:cxn ang="0">
                  <a:pos x="17" y="49"/>
                </a:cxn>
                <a:cxn ang="0">
                  <a:pos x="20" y="51"/>
                </a:cxn>
                <a:cxn ang="0">
                  <a:pos x="25" y="56"/>
                </a:cxn>
                <a:cxn ang="0">
                  <a:pos x="30" y="51"/>
                </a:cxn>
                <a:cxn ang="0">
                  <a:pos x="30" y="29"/>
                </a:cxn>
                <a:cxn ang="0">
                  <a:pos x="32" y="29"/>
                </a:cxn>
                <a:cxn ang="0">
                  <a:pos x="34" y="29"/>
                </a:cxn>
                <a:cxn ang="0">
                  <a:pos x="34" y="51"/>
                </a:cxn>
                <a:cxn ang="0">
                  <a:pos x="34" y="6"/>
                </a:cxn>
                <a:cxn ang="0">
                  <a:pos x="32" y="6"/>
                </a:cxn>
                <a:cxn ang="0">
                  <a:pos x="30" y="6"/>
                </a:cxn>
                <a:cxn ang="0">
                  <a:pos x="30" y="3"/>
                </a:cxn>
                <a:cxn ang="0">
                  <a:pos x="32" y="0"/>
                </a:cxn>
                <a:cxn ang="0">
                  <a:pos x="34" y="3"/>
                </a:cxn>
                <a:cxn ang="0">
                  <a:pos x="34" y="6"/>
                </a:cxn>
              </a:cxnLst>
              <a:rect l="0" t="0" r="r" b="b"/>
              <a:pathLst>
                <a:path w="64" h="61">
                  <a:moveTo>
                    <a:pt x="62" y="31"/>
                  </a:moveTo>
                  <a:cubicBezTo>
                    <a:pt x="62" y="31"/>
                    <a:pt x="62" y="31"/>
                    <a:pt x="62" y="31"/>
                  </a:cubicBezTo>
                  <a:cubicBezTo>
                    <a:pt x="59" y="29"/>
                    <a:pt x="57" y="27"/>
                    <a:pt x="54" y="27"/>
                  </a:cubicBezTo>
                  <a:cubicBezTo>
                    <a:pt x="51" y="27"/>
                    <a:pt x="47" y="30"/>
                    <a:pt x="45" y="33"/>
                  </a:cubicBezTo>
                  <a:cubicBezTo>
                    <a:pt x="45" y="33"/>
                    <a:pt x="45" y="34"/>
                    <a:pt x="44" y="35"/>
                  </a:cubicBezTo>
                  <a:cubicBezTo>
                    <a:pt x="44" y="35"/>
                    <a:pt x="44" y="35"/>
                    <a:pt x="43" y="35"/>
                  </a:cubicBezTo>
                  <a:cubicBezTo>
                    <a:pt x="43" y="35"/>
                    <a:pt x="42" y="35"/>
                    <a:pt x="42" y="35"/>
                  </a:cubicBezTo>
                  <a:cubicBezTo>
                    <a:pt x="42" y="34"/>
                    <a:pt x="41" y="33"/>
                    <a:pt x="41" y="33"/>
                  </a:cubicBezTo>
                  <a:cubicBezTo>
                    <a:pt x="39" y="30"/>
                    <a:pt x="36" y="27"/>
                    <a:pt x="32" y="27"/>
                  </a:cubicBezTo>
                  <a:cubicBezTo>
                    <a:pt x="28" y="27"/>
                    <a:pt x="25" y="30"/>
                    <a:pt x="23" y="33"/>
                  </a:cubicBezTo>
                  <a:cubicBezTo>
                    <a:pt x="23" y="33"/>
                    <a:pt x="22" y="34"/>
                    <a:pt x="22" y="35"/>
                  </a:cubicBezTo>
                  <a:cubicBezTo>
                    <a:pt x="22" y="35"/>
                    <a:pt x="22" y="35"/>
                    <a:pt x="21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4"/>
                    <a:pt x="19" y="33"/>
                    <a:pt x="19" y="33"/>
                  </a:cubicBezTo>
                  <a:cubicBezTo>
                    <a:pt x="17" y="30"/>
                    <a:pt x="14" y="27"/>
                    <a:pt x="10" y="27"/>
                  </a:cubicBezTo>
                  <a:cubicBezTo>
                    <a:pt x="7" y="27"/>
                    <a:pt x="5" y="29"/>
                    <a:pt x="3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31"/>
                    <a:pt x="0" y="31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" y="16"/>
                    <a:pt x="18" y="7"/>
                    <a:pt x="32" y="7"/>
                  </a:cubicBezTo>
                  <a:cubicBezTo>
                    <a:pt x="46" y="7"/>
                    <a:pt x="60" y="16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3" y="31"/>
                    <a:pt x="62" y="31"/>
                  </a:cubicBezTo>
                  <a:close/>
                  <a:moveTo>
                    <a:pt x="34" y="51"/>
                  </a:moveTo>
                  <a:cubicBezTo>
                    <a:pt x="34" y="56"/>
                    <a:pt x="30" y="61"/>
                    <a:pt x="25" y="61"/>
                  </a:cubicBezTo>
                  <a:cubicBezTo>
                    <a:pt x="19" y="61"/>
                    <a:pt x="15" y="56"/>
                    <a:pt x="15" y="51"/>
                  </a:cubicBezTo>
                  <a:cubicBezTo>
                    <a:pt x="15" y="50"/>
                    <a:pt x="16" y="49"/>
                    <a:pt x="17" y="49"/>
                  </a:cubicBezTo>
                  <a:cubicBezTo>
                    <a:pt x="19" y="49"/>
                    <a:pt x="20" y="50"/>
                    <a:pt x="20" y="51"/>
                  </a:cubicBezTo>
                  <a:cubicBezTo>
                    <a:pt x="20" y="54"/>
                    <a:pt x="22" y="56"/>
                    <a:pt x="25" y="56"/>
                  </a:cubicBezTo>
                  <a:cubicBezTo>
                    <a:pt x="27" y="56"/>
                    <a:pt x="30" y="54"/>
                    <a:pt x="30" y="51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1" y="29"/>
                    <a:pt x="32" y="29"/>
                  </a:cubicBezTo>
                  <a:cubicBezTo>
                    <a:pt x="33" y="29"/>
                    <a:pt x="34" y="29"/>
                    <a:pt x="34" y="29"/>
                  </a:cubicBezTo>
                  <a:lnTo>
                    <a:pt x="34" y="51"/>
                  </a:lnTo>
                  <a:close/>
                  <a:moveTo>
                    <a:pt x="34" y="6"/>
                  </a:moveTo>
                  <a:cubicBezTo>
                    <a:pt x="34" y="6"/>
                    <a:pt x="33" y="6"/>
                    <a:pt x="32" y="6"/>
                  </a:cubicBezTo>
                  <a:cubicBezTo>
                    <a:pt x="31" y="6"/>
                    <a:pt x="30" y="6"/>
                    <a:pt x="30" y="6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1"/>
                    <a:pt x="31" y="0"/>
                    <a:pt x="32" y="0"/>
                  </a:cubicBezTo>
                  <a:cubicBezTo>
                    <a:pt x="33" y="0"/>
                    <a:pt x="34" y="1"/>
                    <a:pt x="34" y="3"/>
                  </a:cubicBezTo>
                  <a:lnTo>
                    <a:pt x="34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48" tIns="55824" rIns="111648" bIns="5582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091311" y="4852224"/>
            <a:ext cx="4041208" cy="933491"/>
            <a:chOff x="1091311" y="4852224"/>
            <a:chExt cx="4041208" cy="933491"/>
          </a:xfrm>
        </p:grpSpPr>
        <p:sp>
          <p:nvSpPr>
            <p:cNvPr id="22" name="Pentagon 22"/>
            <p:cNvSpPr/>
            <p:nvPr/>
          </p:nvSpPr>
          <p:spPr>
            <a:xfrm>
              <a:off x="1973293" y="4995839"/>
              <a:ext cx="3159226" cy="789876"/>
            </a:xfrm>
            <a:prstGeom prst="homePlate">
              <a:avLst/>
            </a:prstGeom>
            <a:solidFill>
              <a:srgbClr val="FF9C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1091312" y="4852224"/>
              <a:ext cx="1163925" cy="789876"/>
            </a:xfrm>
            <a:prstGeom prst="rect">
              <a:avLst/>
            </a:prstGeom>
            <a:solidFill>
              <a:srgbClr val="FB8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39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24" name="Right Triangle 24"/>
            <p:cNvSpPr/>
            <p:nvPr/>
          </p:nvSpPr>
          <p:spPr>
            <a:xfrm rot="10800000">
              <a:off x="1091311" y="5642100"/>
              <a:ext cx="290980" cy="143614"/>
            </a:xfrm>
            <a:prstGeom prst="rtTriangle">
              <a:avLst/>
            </a:prstGeom>
            <a:solidFill>
              <a:srgbClr val="CC6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Right Triangle 25"/>
            <p:cNvSpPr/>
            <p:nvPr/>
          </p:nvSpPr>
          <p:spPr>
            <a:xfrm rot="10800000" flipH="1">
              <a:off x="1964257" y="5642100"/>
              <a:ext cx="290980" cy="143614"/>
            </a:xfrm>
            <a:prstGeom prst="rtTriangle">
              <a:avLst/>
            </a:prstGeom>
            <a:solidFill>
              <a:srgbClr val="CC6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36"/>
            <p:cNvSpPr>
              <a:spLocks noEditPoints="1"/>
            </p:cNvSpPr>
            <p:nvPr/>
          </p:nvSpPr>
          <p:spPr bwMode="auto">
            <a:xfrm>
              <a:off x="4228402" y="5121260"/>
              <a:ext cx="479623" cy="520839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48" tIns="55824" rIns="111648" bIns="5582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4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940127" y="3767560"/>
            <a:ext cx="3930371" cy="930408"/>
            <a:chOff x="5940127" y="3767560"/>
            <a:chExt cx="3930371" cy="930408"/>
          </a:xfrm>
        </p:grpSpPr>
        <p:sp>
          <p:nvSpPr>
            <p:cNvPr id="36" name="Freeform 42"/>
            <p:cNvSpPr/>
            <p:nvPr/>
          </p:nvSpPr>
          <p:spPr>
            <a:xfrm rot="10800000">
              <a:off x="5940127" y="3767560"/>
              <a:ext cx="2071550" cy="930408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  <a:gd name="connsiteX0-73" fmla="*/ 0 w 1324964"/>
                <a:gd name="connsiteY0-74" fmla="*/ 0 h 1468983"/>
                <a:gd name="connsiteX1-75" fmla="*/ 769166 w 1324964"/>
                <a:gd name="connsiteY1-76" fmla="*/ 0 h 1468983"/>
                <a:gd name="connsiteX2-77" fmla="*/ 1324961 w 1324964"/>
                <a:gd name="connsiteY2-78" fmla="*/ 2 h 1468983"/>
                <a:gd name="connsiteX3-79" fmla="*/ 1324961 w 1324964"/>
                <a:gd name="connsiteY3-80" fmla="*/ 734490 h 1468983"/>
                <a:gd name="connsiteX4-81" fmla="*/ 1324964 w 1324964"/>
                <a:gd name="connsiteY4-82" fmla="*/ 1324961 h 1468983"/>
                <a:gd name="connsiteX5-83" fmla="*/ 1324963 w 1324964"/>
                <a:gd name="connsiteY5-84" fmla="*/ 1468983 h 1468983"/>
                <a:gd name="connsiteX6-85" fmla="*/ 0 w 1324964"/>
                <a:gd name="connsiteY6-86" fmla="*/ 1468980 h 1468983"/>
                <a:gd name="connsiteX7-87" fmla="*/ 195993 w 1324964"/>
                <a:gd name="connsiteY7-88" fmla="*/ 688586 h 1468983"/>
                <a:gd name="connsiteX8-89" fmla="*/ 0 w 1324964"/>
                <a:gd name="connsiteY8-90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195993" y="6885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8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7" name="Group 184"/>
            <p:cNvGrpSpPr/>
            <p:nvPr/>
          </p:nvGrpSpPr>
          <p:grpSpPr>
            <a:xfrm>
              <a:off x="6139990" y="3884764"/>
              <a:ext cx="324197" cy="696003"/>
              <a:chOff x="6213475" y="1668463"/>
              <a:chExt cx="227013" cy="487362"/>
            </a:xfrm>
            <a:solidFill>
              <a:schemeClr val="bg1"/>
            </a:solidFill>
          </p:grpSpPr>
          <p:sp>
            <p:nvSpPr>
              <p:cNvPr id="3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48" tIns="55824" rIns="111648" bIns="5582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4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48" tIns="55824" rIns="111648" bIns="5582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4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0" name="Text Placeholder 3"/>
            <p:cNvSpPr txBox="1"/>
            <p:nvPr/>
          </p:nvSpPr>
          <p:spPr>
            <a:xfrm>
              <a:off x="6695883" y="4007287"/>
              <a:ext cx="750205" cy="541238"/>
            </a:xfrm>
            <a:prstGeom prst="rect">
              <a:avLst/>
            </a:prstGeom>
          </p:spPr>
          <p:txBody>
            <a:bodyPr wrap="none" lIns="0" tIns="0" rIns="0" bIns="0" anchor="t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293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75%</a:t>
              </a:r>
            </a:p>
          </p:txBody>
        </p:sp>
        <p:sp>
          <p:nvSpPr>
            <p:cNvPr id="44" name="Text Placeholder 3"/>
            <p:cNvSpPr txBox="1"/>
            <p:nvPr/>
          </p:nvSpPr>
          <p:spPr>
            <a:xfrm>
              <a:off x="7994985" y="3897396"/>
              <a:ext cx="1875513" cy="63119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342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459,769K</a:t>
              </a:r>
              <a:endParaRPr lang="en-US" sz="43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940127" y="4863251"/>
            <a:ext cx="3930371" cy="930408"/>
            <a:chOff x="5940127" y="4863251"/>
            <a:chExt cx="3930371" cy="930408"/>
          </a:xfrm>
        </p:grpSpPr>
        <p:sp>
          <p:nvSpPr>
            <p:cNvPr id="34" name="Freeform 40"/>
            <p:cNvSpPr/>
            <p:nvPr/>
          </p:nvSpPr>
          <p:spPr>
            <a:xfrm rot="10800000">
              <a:off x="5940127" y="4863251"/>
              <a:ext cx="2071550" cy="930408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  <a:gd name="connsiteX0-73" fmla="*/ 0 w 1324964"/>
                <a:gd name="connsiteY0-74" fmla="*/ 0 h 1468983"/>
                <a:gd name="connsiteX1-75" fmla="*/ 769166 w 1324964"/>
                <a:gd name="connsiteY1-76" fmla="*/ 0 h 1468983"/>
                <a:gd name="connsiteX2-77" fmla="*/ 1324961 w 1324964"/>
                <a:gd name="connsiteY2-78" fmla="*/ 2 h 1468983"/>
                <a:gd name="connsiteX3-79" fmla="*/ 1324961 w 1324964"/>
                <a:gd name="connsiteY3-80" fmla="*/ 734490 h 1468983"/>
                <a:gd name="connsiteX4-81" fmla="*/ 1324964 w 1324964"/>
                <a:gd name="connsiteY4-82" fmla="*/ 1324961 h 1468983"/>
                <a:gd name="connsiteX5-83" fmla="*/ 1324963 w 1324964"/>
                <a:gd name="connsiteY5-84" fmla="*/ 1468983 h 1468983"/>
                <a:gd name="connsiteX6-85" fmla="*/ 0 w 1324964"/>
                <a:gd name="connsiteY6-86" fmla="*/ 1468980 h 1468983"/>
                <a:gd name="connsiteX7-87" fmla="*/ 195993 w 1324964"/>
                <a:gd name="connsiteY7-88" fmla="*/ 688586 h 1468983"/>
                <a:gd name="connsiteX8-89" fmla="*/ 0 w 1324964"/>
                <a:gd name="connsiteY8-90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195993" y="6885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Text Placeholder 3"/>
            <p:cNvSpPr txBox="1"/>
            <p:nvPr/>
          </p:nvSpPr>
          <p:spPr>
            <a:xfrm>
              <a:off x="6695883" y="5102977"/>
              <a:ext cx="750205" cy="541238"/>
            </a:xfrm>
            <a:prstGeom prst="rect">
              <a:avLst/>
            </a:prstGeom>
          </p:spPr>
          <p:txBody>
            <a:bodyPr wrap="none" lIns="0" tIns="0" rIns="0" bIns="0" anchor="t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293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25%</a:t>
              </a:r>
            </a:p>
          </p:txBody>
        </p:sp>
        <p:grpSp>
          <p:nvGrpSpPr>
            <p:cNvPr id="41" name="Group 179"/>
            <p:cNvGrpSpPr/>
            <p:nvPr/>
          </p:nvGrpSpPr>
          <p:grpSpPr>
            <a:xfrm>
              <a:off x="6165153" y="4978003"/>
              <a:ext cx="273867" cy="700901"/>
              <a:chOff x="5054600" y="1652588"/>
              <a:chExt cx="187325" cy="479424"/>
            </a:xfrm>
            <a:solidFill>
              <a:schemeClr val="bg1"/>
            </a:solidFill>
          </p:grpSpPr>
          <p:sp>
            <p:nvSpPr>
              <p:cNvPr id="42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48" tIns="55824" rIns="111648" bIns="5582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4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48" tIns="55824" rIns="111648" bIns="55824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44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Text Placeholder 3"/>
            <p:cNvSpPr txBox="1"/>
            <p:nvPr/>
          </p:nvSpPr>
          <p:spPr>
            <a:xfrm>
              <a:off x="7994985" y="5012186"/>
              <a:ext cx="1875513" cy="63119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342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700,769K</a:t>
              </a:r>
              <a:endParaRPr lang="en-US" sz="43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6" name="AutoShape 27"/>
          <p:cNvSpPr/>
          <p:nvPr/>
        </p:nvSpPr>
        <p:spPr bwMode="auto">
          <a:xfrm>
            <a:off x="5861096" y="2019854"/>
            <a:ext cx="5886404" cy="1107440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AutoShape 30"/>
          <p:cNvSpPr/>
          <p:nvPr/>
        </p:nvSpPr>
        <p:spPr bwMode="auto">
          <a:xfrm>
            <a:off x="5856317" y="1608650"/>
            <a:ext cx="2138668" cy="332105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输入文字内容</a:t>
            </a:r>
            <a:endParaRPr lang="en-GB" altLang="zh-CN" sz="1800" b="1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6086" y="395674"/>
            <a:ext cx="2596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计划安排</a:t>
            </a:r>
          </a:p>
        </p:txBody>
      </p:sp>
      <p:sp>
        <p:nvSpPr>
          <p:cNvPr id="3" name="泪滴形 2"/>
          <p:cNvSpPr/>
          <p:nvPr/>
        </p:nvSpPr>
        <p:spPr>
          <a:xfrm>
            <a:off x="281100" y="325030"/>
            <a:ext cx="604044" cy="604044"/>
          </a:xfrm>
          <a:prstGeom prst="teardrop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66304" y="353358"/>
            <a:ext cx="65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Rectangle 23"/>
          <p:cNvSpPr/>
          <p:nvPr/>
        </p:nvSpPr>
        <p:spPr>
          <a:xfrm>
            <a:off x="0" y="3667167"/>
            <a:ext cx="12858750" cy="26047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982802" y="1795458"/>
            <a:ext cx="1209531" cy="2132187"/>
            <a:chOff x="1982802" y="1795458"/>
            <a:chExt cx="1209531" cy="2132187"/>
          </a:xfrm>
        </p:grpSpPr>
        <p:sp>
          <p:nvSpPr>
            <p:cNvPr id="7" name="Rectangle 24"/>
            <p:cNvSpPr/>
            <p:nvPr/>
          </p:nvSpPr>
          <p:spPr>
            <a:xfrm>
              <a:off x="1982802" y="3671783"/>
              <a:ext cx="1209531" cy="255862"/>
            </a:xfrm>
            <a:prstGeom prst="rect">
              <a:avLst/>
            </a:prstGeom>
            <a:solidFill>
              <a:srgbClr val="0016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Round Same Side Corner Rectangle 26"/>
            <p:cNvSpPr/>
            <p:nvPr/>
          </p:nvSpPr>
          <p:spPr>
            <a:xfrm>
              <a:off x="2095226" y="1795458"/>
              <a:ext cx="984682" cy="1876325"/>
            </a:xfrm>
            <a:prstGeom prst="round2Same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Oval 27"/>
            <p:cNvSpPr/>
            <p:nvPr/>
          </p:nvSpPr>
          <p:spPr>
            <a:xfrm>
              <a:off x="2261926" y="1981542"/>
              <a:ext cx="651285" cy="65128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dirty="0">
                  <a:solidFill>
                    <a:srgbClr val="002570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10" name="Freeform 89"/>
            <p:cNvSpPr>
              <a:spLocks noEditPoints="1"/>
            </p:cNvSpPr>
            <p:nvPr/>
          </p:nvSpPr>
          <p:spPr bwMode="auto">
            <a:xfrm>
              <a:off x="2333646" y="2875122"/>
              <a:ext cx="507848" cy="507848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48" tIns="55824" rIns="111648" bIns="5582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517974" y="3671781"/>
            <a:ext cx="1209531" cy="2132187"/>
            <a:chOff x="3517974" y="3671781"/>
            <a:chExt cx="1209531" cy="2132187"/>
          </a:xfrm>
        </p:grpSpPr>
        <p:sp>
          <p:nvSpPr>
            <p:cNvPr id="13" name="Rectangle 33"/>
            <p:cNvSpPr/>
            <p:nvPr/>
          </p:nvSpPr>
          <p:spPr>
            <a:xfrm flipV="1">
              <a:off x="3517974" y="3671781"/>
              <a:ext cx="1209531" cy="255862"/>
            </a:xfrm>
            <a:prstGeom prst="rect">
              <a:avLst/>
            </a:prstGeom>
            <a:solidFill>
              <a:srgbClr val="CC6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ound Same Side Corner Rectangle 34"/>
            <p:cNvSpPr/>
            <p:nvPr/>
          </p:nvSpPr>
          <p:spPr>
            <a:xfrm flipV="1">
              <a:off x="3630398" y="3927643"/>
              <a:ext cx="984682" cy="1876325"/>
            </a:xfrm>
            <a:prstGeom prst="round2SameRect">
              <a:avLst/>
            </a:prstGeom>
            <a:solidFill>
              <a:srgbClr val="FB8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Oval 35"/>
            <p:cNvSpPr/>
            <p:nvPr/>
          </p:nvSpPr>
          <p:spPr>
            <a:xfrm>
              <a:off x="3797098" y="4992755"/>
              <a:ext cx="651285" cy="65128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dirty="0">
                  <a:solidFill>
                    <a:srgbClr val="FB8600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37" name="Freeform 184"/>
            <p:cNvSpPr>
              <a:spLocks noEditPoints="1"/>
            </p:cNvSpPr>
            <p:nvPr/>
          </p:nvSpPr>
          <p:spPr bwMode="auto">
            <a:xfrm>
              <a:off x="3846655" y="4198447"/>
              <a:ext cx="538189" cy="428355"/>
            </a:xfrm>
            <a:custGeom>
              <a:avLst/>
              <a:gdLst/>
              <a:ahLst/>
              <a:cxnLst>
                <a:cxn ang="0">
                  <a:pos x="68" y="48"/>
                </a:cxn>
                <a:cxn ang="0">
                  <a:pos x="62" y="54"/>
                </a:cxn>
                <a:cxn ang="0">
                  <a:pos x="7" y="54"/>
                </a:cxn>
                <a:cxn ang="0">
                  <a:pos x="0" y="48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2" y="0"/>
                </a:cxn>
                <a:cxn ang="0">
                  <a:pos x="68" y="6"/>
                </a:cxn>
                <a:cxn ang="0">
                  <a:pos x="68" y="48"/>
                </a:cxn>
                <a:cxn ang="0">
                  <a:pos x="62" y="5"/>
                </a:cxn>
                <a:cxn ang="0">
                  <a:pos x="7" y="5"/>
                </a:cxn>
                <a:cxn ang="0">
                  <a:pos x="5" y="6"/>
                </a:cxn>
                <a:cxn ang="0">
                  <a:pos x="11" y="17"/>
                </a:cxn>
                <a:cxn ang="0">
                  <a:pos x="26" y="29"/>
                </a:cxn>
                <a:cxn ang="0">
                  <a:pos x="34" y="34"/>
                </a:cxn>
                <a:cxn ang="0">
                  <a:pos x="34" y="34"/>
                </a:cxn>
                <a:cxn ang="0">
                  <a:pos x="34" y="34"/>
                </a:cxn>
                <a:cxn ang="0">
                  <a:pos x="43" y="29"/>
                </a:cxn>
                <a:cxn ang="0">
                  <a:pos x="58" y="17"/>
                </a:cxn>
                <a:cxn ang="0">
                  <a:pos x="64" y="8"/>
                </a:cxn>
                <a:cxn ang="0">
                  <a:pos x="62" y="5"/>
                </a:cxn>
                <a:cxn ang="0">
                  <a:pos x="64" y="19"/>
                </a:cxn>
                <a:cxn ang="0">
                  <a:pos x="61" y="21"/>
                </a:cxn>
                <a:cxn ang="0">
                  <a:pos x="45" y="34"/>
                </a:cxn>
                <a:cxn ang="0">
                  <a:pos x="34" y="39"/>
                </a:cxn>
                <a:cxn ang="0">
                  <a:pos x="34" y="39"/>
                </a:cxn>
                <a:cxn ang="0">
                  <a:pos x="34" y="39"/>
                </a:cxn>
                <a:cxn ang="0">
                  <a:pos x="24" y="34"/>
                </a:cxn>
                <a:cxn ang="0">
                  <a:pos x="8" y="21"/>
                </a:cxn>
                <a:cxn ang="0">
                  <a:pos x="5" y="19"/>
                </a:cxn>
                <a:cxn ang="0">
                  <a:pos x="5" y="48"/>
                </a:cxn>
                <a:cxn ang="0">
                  <a:pos x="7" y="49"/>
                </a:cxn>
                <a:cxn ang="0">
                  <a:pos x="62" y="49"/>
                </a:cxn>
                <a:cxn ang="0">
                  <a:pos x="64" y="48"/>
                </a:cxn>
                <a:cxn ang="0">
                  <a:pos x="64" y="19"/>
                </a:cxn>
              </a:cxnLst>
              <a:rect l="0" t="0" r="r" b="b"/>
              <a:pathLst>
                <a:path w="68" h="54">
                  <a:moveTo>
                    <a:pt x="68" y="48"/>
                  </a:moveTo>
                  <a:cubicBezTo>
                    <a:pt x="68" y="51"/>
                    <a:pt x="66" y="54"/>
                    <a:pt x="62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3" y="54"/>
                    <a:pt x="0" y="51"/>
                    <a:pt x="0" y="4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6" y="0"/>
                    <a:pt x="68" y="3"/>
                    <a:pt x="68" y="6"/>
                  </a:cubicBezTo>
                  <a:lnTo>
                    <a:pt x="68" y="48"/>
                  </a:lnTo>
                  <a:close/>
                  <a:moveTo>
                    <a:pt x="62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5" y="6"/>
                    <a:pt x="5" y="6"/>
                  </a:cubicBezTo>
                  <a:cubicBezTo>
                    <a:pt x="5" y="11"/>
                    <a:pt x="7" y="15"/>
                    <a:pt x="11" y="17"/>
                  </a:cubicBezTo>
                  <a:cubicBezTo>
                    <a:pt x="16" y="21"/>
                    <a:pt x="21" y="25"/>
                    <a:pt x="26" y="29"/>
                  </a:cubicBezTo>
                  <a:cubicBezTo>
                    <a:pt x="28" y="31"/>
                    <a:pt x="32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7" y="34"/>
                    <a:pt x="41" y="31"/>
                    <a:pt x="43" y="29"/>
                  </a:cubicBezTo>
                  <a:cubicBezTo>
                    <a:pt x="48" y="25"/>
                    <a:pt x="53" y="21"/>
                    <a:pt x="58" y="17"/>
                  </a:cubicBezTo>
                  <a:cubicBezTo>
                    <a:pt x="60" y="15"/>
                    <a:pt x="64" y="11"/>
                    <a:pt x="64" y="8"/>
                  </a:cubicBezTo>
                  <a:cubicBezTo>
                    <a:pt x="64" y="7"/>
                    <a:pt x="64" y="5"/>
                    <a:pt x="62" y="5"/>
                  </a:cubicBezTo>
                  <a:close/>
                  <a:moveTo>
                    <a:pt x="64" y="19"/>
                  </a:moveTo>
                  <a:cubicBezTo>
                    <a:pt x="63" y="20"/>
                    <a:pt x="62" y="20"/>
                    <a:pt x="61" y="21"/>
                  </a:cubicBezTo>
                  <a:cubicBezTo>
                    <a:pt x="56" y="25"/>
                    <a:pt x="50" y="30"/>
                    <a:pt x="45" y="34"/>
                  </a:cubicBezTo>
                  <a:cubicBezTo>
                    <a:pt x="42" y="36"/>
                    <a:pt x="38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0" y="39"/>
                    <a:pt x="27" y="36"/>
                    <a:pt x="24" y="34"/>
                  </a:cubicBezTo>
                  <a:cubicBezTo>
                    <a:pt x="19" y="30"/>
                    <a:pt x="13" y="25"/>
                    <a:pt x="8" y="21"/>
                  </a:cubicBezTo>
                  <a:cubicBezTo>
                    <a:pt x="7" y="20"/>
                    <a:pt x="6" y="20"/>
                    <a:pt x="5" y="19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8"/>
                    <a:pt x="6" y="49"/>
                    <a:pt x="7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3" y="49"/>
                    <a:pt x="64" y="48"/>
                    <a:pt x="64" y="48"/>
                  </a:cubicBezTo>
                  <a:lnTo>
                    <a:pt x="64" y="1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48" tIns="55824" rIns="111648" bIns="5582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053148" y="1795458"/>
            <a:ext cx="1209531" cy="2132187"/>
            <a:chOff x="5053148" y="1795458"/>
            <a:chExt cx="1209531" cy="2132187"/>
          </a:xfrm>
        </p:grpSpPr>
        <p:sp>
          <p:nvSpPr>
            <p:cNvPr id="18" name="Rectangle 39"/>
            <p:cNvSpPr/>
            <p:nvPr/>
          </p:nvSpPr>
          <p:spPr>
            <a:xfrm>
              <a:off x="5053148" y="3671783"/>
              <a:ext cx="1209531" cy="255862"/>
            </a:xfrm>
            <a:prstGeom prst="rect">
              <a:avLst/>
            </a:prstGeom>
            <a:solidFill>
              <a:srgbClr val="0016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Round Same Side Corner Rectangle 40"/>
            <p:cNvSpPr/>
            <p:nvPr/>
          </p:nvSpPr>
          <p:spPr>
            <a:xfrm>
              <a:off x="5165572" y="1795458"/>
              <a:ext cx="984682" cy="1876325"/>
            </a:xfrm>
            <a:prstGeom prst="round2Same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Oval 41"/>
            <p:cNvSpPr/>
            <p:nvPr/>
          </p:nvSpPr>
          <p:spPr>
            <a:xfrm>
              <a:off x="5332273" y="1981542"/>
              <a:ext cx="651285" cy="65128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dirty="0">
                  <a:solidFill>
                    <a:srgbClr val="002570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38" name="Freeform 226"/>
            <p:cNvSpPr>
              <a:spLocks noEditPoints="1"/>
            </p:cNvSpPr>
            <p:nvPr/>
          </p:nvSpPr>
          <p:spPr bwMode="auto">
            <a:xfrm>
              <a:off x="5367162" y="3064304"/>
              <a:ext cx="597013" cy="400127"/>
            </a:xfrm>
            <a:custGeom>
              <a:avLst/>
              <a:gdLst/>
              <a:ahLst/>
              <a:cxnLst>
                <a:cxn ang="0">
                  <a:pos x="86" y="15"/>
                </a:cxn>
                <a:cxn ang="0">
                  <a:pos x="44" y="29"/>
                </a:cxn>
                <a:cxn ang="0">
                  <a:pos x="43" y="29"/>
                </a:cxn>
                <a:cxn ang="0">
                  <a:pos x="43" y="29"/>
                </a:cxn>
                <a:cxn ang="0">
                  <a:pos x="18" y="21"/>
                </a:cxn>
                <a:cxn ang="0">
                  <a:pos x="14" y="32"/>
                </a:cxn>
                <a:cxn ang="0">
                  <a:pos x="17" y="36"/>
                </a:cxn>
                <a:cxn ang="0">
                  <a:pos x="15" y="40"/>
                </a:cxn>
                <a:cxn ang="0">
                  <a:pos x="17" y="56"/>
                </a:cxn>
                <a:cxn ang="0">
                  <a:pos x="16" y="57"/>
                </a:cxn>
                <a:cxn ang="0">
                  <a:pos x="16" y="58"/>
                </a:cxn>
                <a:cxn ang="0">
                  <a:pos x="8" y="58"/>
                </a:cxn>
                <a:cxn ang="0">
                  <a:pos x="7" y="57"/>
                </a:cxn>
                <a:cxn ang="0">
                  <a:pos x="7" y="56"/>
                </a:cxn>
                <a:cxn ang="0">
                  <a:pos x="9" y="40"/>
                </a:cxn>
                <a:cxn ang="0">
                  <a:pos x="7" y="36"/>
                </a:cxn>
                <a:cxn ang="0">
                  <a:pos x="10" y="32"/>
                </a:cxn>
                <a:cxn ang="0">
                  <a:pos x="13" y="19"/>
                </a:cxn>
                <a:cxn ang="0">
                  <a:pos x="1" y="15"/>
                </a:cxn>
                <a:cxn ang="0">
                  <a:pos x="0" y="14"/>
                </a:cxn>
                <a:cxn ang="0">
                  <a:pos x="1" y="13"/>
                </a:cxn>
                <a:cxn ang="0">
                  <a:pos x="43" y="0"/>
                </a:cxn>
                <a:cxn ang="0">
                  <a:pos x="43" y="0"/>
                </a:cxn>
                <a:cxn ang="0">
                  <a:pos x="44" y="0"/>
                </a:cxn>
                <a:cxn ang="0">
                  <a:pos x="86" y="13"/>
                </a:cxn>
                <a:cxn ang="0">
                  <a:pos x="87" y="14"/>
                </a:cxn>
                <a:cxn ang="0">
                  <a:pos x="86" y="15"/>
                </a:cxn>
                <a:cxn ang="0">
                  <a:pos x="68" y="38"/>
                </a:cxn>
                <a:cxn ang="0">
                  <a:pos x="43" y="48"/>
                </a:cxn>
                <a:cxn ang="0">
                  <a:pos x="19" y="38"/>
                </a:cxn>
                <a:cxn ang="0">
                  <a:pos x="20" y="26"/>
                </a:cxn>
                <a:cxn ang="0">
                  <a:pos x="42" y="33"/>
                </a:cxn>
                <a:cxn ang="0">
                  <a:pos x="43" y="34"/>
                </a:cxn>
                <a:cxn ang="0">
                  <a:pos x="45" y="33"/>
                </a:cxn>
                <a:cxn ang="0">
                  <a:pos x="67" y="26"/>
                </a:cxn>
                <a:cxn ang="0">
                  <a:pos x="68" y="38"/>
                </a:cxn>
              </a:cxnLst>
              <a:rect l="0" t="0" r="r" b="b"/>
              <a:pathLst>
                <a:path w="87" h="58">
                  <a:moveTo>
                    <a:pt x="86" y="15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3"/>
                    <a:pt x="15" y="27"/>
                    <a:pt x="14" y="32"/>
                  </a:cubicBezTo>
                  <a:cubicBezTo>
                    <a:pt x="16" y="33"/>
                    <a:pt x="17" y="34"/>
                    <a:pt x="17" y="36"/>
                  </a:cubicBezTo>
                  <a:cubicBezTo>
                    <a:pt x="17" y="38"/>
                    <a:pt x="16" y="39"/>
                    <a:pt x="15" y="4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6" y="57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8" y="58"/>
                    <a:pt x="7" y="57"/>
                  </a:cubicBezTo>
                  <a:cubicBezTo>
                    <a:pt x="7" y="57"/>
                    <a:pt x="7" y="57"/>
                    <a:pt x="7" y="5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39"/>
                    <a:pt x="7" y="38"/>
                    <a:pt x="7" y="36"/>
                  </a:cubicBezTo>
                  <a:cubicBezTo>
                    <a:pt x="7" y="34"/>
                    <a:pt x="8" y="33"/>
                    <a:pt x="10" y="32"/>
                  </a:cubicBezTo>
                  <a:cubicBezTo>
                    <a:pt x="10" y="27"/>
                    <a:pt x="11" y="23"/>
                    <a:pt x="13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4"/>
                    <a:pt x="0" y="13"/>
                    <a:pt x="1" y="13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7" y="13"/>
                    <a:pt x="87" y="14"/>
                    <a:pt x="87" y="14"/>
                  </a:cubicBezTo>
                  <a:cubicBezTo>
                    <a:pt x="87" y="15"/>
                    <a:pt x="87" y="15"/>
                    <a:pt x="86" y="15"/>
                  </a:cubicBezTo>
                  <a:close/>
                  <a:moveTo>
                    <a:pt x="68" y="38"/>
                  </a:moveTo>
                  <a:cubicBezTo>
                    <a:pt x="68" y="44"/>
                    <a:pt x="57" y="48"/>
                    <a:pt x="43" y="48"/>
                  </a:cubicBezTo>
                  <a:cubicBezTo>
                    <a:pt x="30" y="48"/>
                    <a:pt x="19" y="44"/>
                    <a:pt x="19" y="38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3" y="34"/>
                    <a:pt x="43" y="34"/>
                  </a:cubicBezTo>
                  <a:cubicBezTo>
                    <a:pt x="44" y="34"/>
                    <a:pt x="45" y="33"/>
                    <a:pt x="45" y="33"/>
                  </a:cubicBezTo>
                  <a:cubicBezTo>
                    <a:pt x="67" y="26"/>
                    <a:pt x="67" y="26"/>
                    <a:pt x="67" y="26"/>
                  </a:cubicBezTo>
                  <a:lnTo>
                    <a:pt x="68" y="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48" tIns="55824" rIns="111648" bIns="5582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588320" y="3671781"/>
            <a:ext cx="1209531" cy="2132187"/>
            <a:chOff x="6588320" y="3671781"/>
            <a:chExt cx="1209531" cy="2132187"/>
          </a:xfrm>
        </p:grpSpPr>
        <p:sp>
          <p:nvSpPr>
            <p:cNvPr id="23" name="Rectangle 45"/>
            <p:cNvSpPr/>
            <p:nvPr/>
          </p:nvSpPr>
          <p:spPr>
            <a:xfrm flipV="1">
              <a:off x="6588320" y="3671781"/>
              <a:ext cx="1209531" cy="255862"/>
            </a:xfrm>
            <a:prstGeom prst="rect">
              <a:avLst/>
            </a:prstGeom>
            <a:solidFill>
              <a:srgbClr val="CC6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Round Same Side Corner Rectangle 46"/>
            <p:cNvSpPr/>
            <p:nvPr/>
          </p:nvSpPr>
          <p:spPr>
            <a:xfrm flipV="1">
              <a:off x="6700744" y="3927643"/>
              <a:ext cx="984682" cy="1876325"/>
            </a:xfrm>
            <a:prstGeom prst="round2SameRect">
              <a:avLst/>
            </a:prstGeom>
            <a:solidFill>
              <a:srgbClr val="FB8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Oval 47"/>
            <p:cNvSpPr/>
            <p:nvPr/>
          </p:nvSpPr>
          <p:spPr>
            <a:xfrm>
              <a:off x="6867446" y="4992755"/>
              <a:ext cx="651285" cy="65128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dirty="0">
                  <a:solidFill>
                    <a:srgbClr val="FB8600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39" name="Freeform 229"/>
            <p:cNvSpPr>
              <a:spLocks noEditPoints="1"/>
            </p:cNvSpPr>
            <p:nvPr/>
          </p:nvSpPr>
          <p:spPr bwMode="auto">
            <a:xfrm>
              <a:off x="6958163" y="4211840"/>
              <a:ext cx="466754" cy="469929"/>
            </a:xfrm>
            <a:custGeom>
              <a:avLst/>
              <a:gdLst/>
              <a:ahLst/>
              <a:cxnLst>
                <a:cxn ang="0">
                  <a:pos x="68" y="64"/>
                </a:cxn>
                <a:cxn ang="0">
                  <a:pos x="65" y="68"/>
                </a:cxn>
                <a:cxn ang="0">
                  <a:pos x="28" y="68"/>
                </a:cxn>
                <a:cxn ang="0">
                  <a:pos x="25" y="64"/>
                </a:cxn>
                <a:cxn ang="0">
                  <a:pos x="25" y="58"/>
                </a:cxn>
                <a:cxn ang="0">
                  <a:pos x="4" y="58"/>
                </a:cxn>
                <a:cxn ang="0">
                  <a:pos x="0" y="54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45" y="0"/>
                </a:cxn>
                <a:cxn ang="0">
                  <a:pos x="49" y="3"/>
                </a:cxn>
                <a:cxn ang="0">
                  <a:pos x="49" y="16"/>
                </a:cxn>
                <a:cxn ang="0">
                  <a:pos x="50" y="17"/>
                </a:cxn>
                <a:cxn ang="0">
                  <a:pos x="66" y="32"/>
                </a:cxn>
                <a:cxn ang="0">
                  <a:pos x="68" y="39"/>
                </a:cxn>
                <a:cxn ang="0">
                  <a:pos x="68" y="64"/>
                </a:cxn>
                <a:cxn ang="0">
                  <a:pos x="39" y="6"/>
                </a:cxn>
                <a:cxn ang="0">
                  <a:pos x="38" y="5"/>
                </a:cxn>
                <a:cxn ang="0">
                  <a:pos x="11" y="5"/>
                </a:cxn>
                <a:cxn ang="0">
                  <a:pos x="10" y="6"/>
                </a:cxn>
                <a:cxn ang="0">
                  <a:pos x="10" y="8"/>
                </a:cxn>
                <a:cxn ang="0">
                  <a:pos x="11" y="9"/>
                </a:cxn>
                <a:cxn ang="0">
                  <a:pos x="38" y="9"/>
                </a:cxn>
                <a:cxn ang="0">
                  <a:pos x="39" y="8"/>
                </a:cxn>
                <a:cxn ang="0">
                  <a:pos x="39" y="6"/>
                </a:cxn>
                <a:cxn ang="0">
                  <a:pos x="64" y="63"/>
                </a:cxn>
                <a:cxn ang="0">
                  <a:pos x="64" y="39"/>
                </a:cxn>
                <a:cxn ang="0">
                  <a:pos x="48" y="39"/>
                </a:cxn>
                <a:cxn ang="0">
                  <a:pos x="44" y="35"/>
                </a:cxn>
                <a:cxn ang="0">
                  <a:pos x="44" y="19"/>
                </a:cxn>
                <a:cxn ang="0">
                  <a:pos x="30" y="19"/>
                </a:cxn>
                <a:cxn ang="0">
                  <a:pos x="30" y="63"/>
                </a:cxn>
                <a:cxn ang="0">
                  <a:pos x="64" y="63"/>
                </a:cxn>
                <a:cxn ang="0">
                  <a:pos x="60" y="34"/>
                </a:cxn>
                <a:cxn ang="0">
                  <a:pos x="49" y="22"/>
                </a:cxn>
                <a:cxn ang="0">
                  <a:pos x="49" y="34"/>
                </a:cxn>
                <a:cxn ang="0">
                  <a:pos x="60" y="34"/>
                </a:cxn>
              </a:cxnLst>
              <a:rect l="0" t="0" r="r" b="b"/>
              <a:pathLst>
                <a:path w="68" h="68">
                  <a:moveTo>
                    <a:pt x="68" y="64"/>
                  </a:moveTo>
                  <a:cubicBezTo>
                    <a:pt x="68" y="66"/>
                    <a:pt x="67" y="68"/>
                    <a:pt x="65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6" y="68"/>
                    <a:pt x="25" y="66"/>
                    <a:pt x="25" y="64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2" y="58"/>
                    <a:pt x="0" y="56"/>
                    <a:pt x="0" y="5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9" y="1"/>
                    <a:pt x="49" y="3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0" y="16"/>
                    <a:pt x="50" y="16"/>
                    <a:pt x="50" y="17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7" y="34"/>
                    <a:pt x="68" y="37"/>
                    <a:pt x="68" y="39"/>
                  </a:cubicBezTo>
                  <a:lnTo>
                    <a:pt x="68" y="64"/>
                  </a:lnTo>
                  <a:close/>
                  <a:moveTo>
                    <a:pt x="39" y="6"/>
                  </a:moveTo>
                  <a:cubicBezTo>
                    <a:pt x="39" y="5"/>
                    <a:pt x="39" y="5"/>
                    <a:pt x="38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0" y="5"/>
                    <a:pt x="10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1" y="9"/>
                    <a:pt x="11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9" y="9"/>
                    <a:pt x="39" y="9"/>
                    <a:pt x="39" y="8"/>
                  </a:cubicBezTo>
                  <a:lnTo>
                    <a:pt x="39" y="6"/>
                  </a:lnTo>
                  <a:close/>
                  <a:moveTo>
                    <a:pt x="64" y="63"/>
                  </a:moveTo>
                  <a:cubicBezTo>
                    <a:pt x="64" y="39"/>
                    <a:pt x="64" y="39"/>
                    <a:pt x="64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6" y="39"/>
                    <a:pt x="44" y="37"/>
                    <a:pt x="44" y="35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63"/>
                    <a:pt x="30" y="63"/>
                    <a:pt x="30" y="63"/>
                  </a:cubicBezTo>
                  <a:lnTo>
                    <a:pt x="64" y="63"/>
                  </a:lnTo>
                  <a:close/>
                  <a:moveTo>
                    <a:pt x="60" y="34"/>
                  </a:moveTo>
                  <a:cubicBezTo>
                    <a:pt x="49" y="22"/>
                    <a:pt x="49" y="22"/>
                    <a:pt x="49" y="22"/>
                  </a:cubicBezTo>
                  <a:cubicBezTo>
                    <a:pt x="49" y="34"/>
                    <a:pt x="49" y="34"/>
                    <a:pt x="49" y="34"/>
                  </a:cubicBezTo>
                  <a:lnTo>
                    <a:pt x="60" y="3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48" tIns="55824" rIns="111648" bIns="5582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8123495" y="1795458"/>
            <a:ext cx="1209531" cy="2132187"/>
            <a:chOff x="8123495" y="1795458"/>
            <a:chExt cx="1209531" cy="2132187"/>
          </a:xfrm>
        </p:grpSpPr>
        <p:sp>
          <p:nvSpPr>
            <p:cNvPr id="28" name="Rectangle 50"/>
            <p:cNvSpPr/>
            <p:nvPr/>
          </p:nvSpPr>
          <p:spPr>
            <a:xfrm>
              <a:off x="8123495" y="3671783"/>
              <a:ext cx="1209531" cy="255862"/>
            </a:xfrm>
            <a:prstGeom prst="rect">
              <a:avLst/>
            </a:prstGeom>
            <a:solidFill>
              <a:srgbClr val="0016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Round Same Side Corner Rectangle 51"/>
            <p:cNvSpPr/>
            <p:nvPr/>
          </p:nvSpPr>
          <p:spPr>
            <a:xfrm>
              <a:off x="8235919" y="1795458"/>
              <a:ext cx="984682" cy="1876325"/>
            </a:xfrm>
            <a:prstGeom prst="round2Same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Oval 52"/>
            <p:cNvSpPr/>
            <p:nvPr/>
          </p:nvSpPr>
          <p:spPr>
            <a:xfrm>
              <a:off x="8402619" y="1981542"/>
              <a:ext cx="651285" cy="65128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dirty="0">
                  <a:solidFill>
                    <a:srgbClr val="002570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</a:p>
          </p:txBody>
        </p:sp>
        <p:sp>
          <p:nvSpPr>
            <p:cNvPr id="40" name="Freeform 217"/>
            <p:cNvSpPr>
              <a:spLocks noEditPoints="1"/>
            </p:cNvSpPr>
            <p:nvPr/>
          </p:nvSpPr>
          <p:spPr bwMode="auto">
            <a:xfrm>
              <a:off x="8483646" y="3064304"/>
              <a:ext cx="495053" cy="371290"/>
            </a:xfrm>
            <a:custGeom>
              <a:avLst/>
              <a:gdLst/>
              <a:ahLst/>
              <a:cxnLst>
                <a:cxn ang="0">
                  <a:pos x="78" y="58"/>
                </a:cxn>
                <a:cxn ang="0">
                  <a:pos x="0" y="58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53"/>
                </a:cxn>
                <a:cxn ang="0">
                  <a:pos x="78" y="53"/>
                </a:cxn>
                <a:cxn ang="0">
                  <a:pos x="78" y="58"/>
                </a:cxn>
                <a:cxn ang="0">
                  <a:pos x="73" y="22"/>
                </a:cxn>
                <a:cxn ang="0">
                  <a:pos x="71" y="23"/>
                </a:cxn>
                <a:cxn ang="0">
                  <a:pos x="66" y="18"/>
                </a:cxn>
                <a:cxn ang="0">
                  <a:pos x="42" y="42"/>
                </a:cxn>
                <a:cxn ang="0">
                  <a:pos x="40" y="42"/>
                </a:cxn>
                <a:cxn ang="0">
                  <a:pos x="31" y="34"/>
                </a:cxn>
                <a:cxn ang="0">
                  <a:pos x="16" y="49"/>
                </a:cxn>
                <a:cxn ang="0">
                  <a:pos x="8" y="42"/>
                </a:cxn>
                <a:cxn ang="0">
                  <a:pos x="30" y="20"/>
                </a:cxn>
                <a:cxn ang="0">
                  <a:pos x="32" y="20"/>
                </a:cxn>
                <a:cxn ang="0">
                  <a:pos x="41" y="29"/>
                </a:cxn>
                <a:cxn ang="0">
                  <a:pos x="59" y="11"/>
                </a:cxn>
                <a:cxn ang="0">
                  <a:pos x="54" y="6"/>
                </a:cxn>
                <a:cxn ang="0">
                  <a:pos x="55" y="4"/>
                </a:cxn>
                <a:cxn ang="0">
                  <a:pos x="71" y="4"/>
                </a:cxn>
                <a:cxn ang="0">
                  <a:pos x="73" y="6"/>
                </a:cxn>
                <a:cxn ang="0">
                  <a:pos x="73" y="22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48" tIns="55824" rIns="111648" bIns="5582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9658668" y="3671781"/>
            <a:ext cx="1209531" cy="2132187"/>
            <a:chOff x="9658668" y="3671781"/>
            <a:chExt cx="1209531" cy="2132187"/>
          </a:xfrm>
        </p:grpSpPr>
        <p:sp>
          <p:nvSpPr>
            <p:cNvPr id="33" name="Rectangle 55"/>
            <p:cNvSpPr/>
            <p:nvPr/>
          </p:nvSpPr>
          <p:spPr>
            <a:xfrm flipV="1">
              <a:off x="9658668" y="3671781"/>
              <a:ext cx="1209531" cy="255862"/>
            </a:xfrm>
            <a:prstGeom prst="rect">
              <a:avLst/>
            </a:prstGeom>
            <a:solidFill>
              <a:srgbClr val="CC6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Round Same Side Corner Rectangle 56"/>
            <p:cNvSpPr/>
            <p:nvPr/>
          </p:nvSpPr>
          <p:spPr>
            <a:xfrm flipV="1">
              <a:off x="9771092" y="3927643"/>
              <a:ext cx="984682" cy="1876325"/>
            </a:xfrm>
            <a:prstGeom prst="round2SameRect">
              <a:avLst/>
            </a:prstGeom>
            <a:solidFill>
              <a:srgbClr val="FB8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Oval 57"/>
            <p:cNvSpPr/>
            <p:nvPr/>
          </p:nvSpPr>
          <p:spPr>
            <a:xfrm>
              <a:off x="9937791" y="4992755"/>
              <a:ext cx="651285" cy="65128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dirty="0">
                  <a:solidFill>
                    <a:srgbClr val="FB8600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06</a:t>
              </a:r>
            </a:p>
          </p:txBody>
        </p:sp>
        <p:sp>
          <p:nvSpPr>
            <p:cNvPr id="41" name="Freeform 66"/>
            <p:cNvSpPr>
              <a:spLocks noEditPoints="1"/>
            </p:cNvSpPr>
            <p:nvPr/>
          </p:nvSpPr>
          <p:spPr bwMode="auto">
            <a:xfrm>
              <a:off x="10012228" y="4198446"/>
              <a:ext cx="504357" cy="391203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48" tIns="55824" rIns="111648" bIns="5582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053428" y="2224498"/>
            <a:ext cx="2930130" cy="896746"/>
            <a:chOff x="616917" y="4412624"/>
            <a:chExt cx="2930130" cy="896746"/>
          </a:xfrm>
        </p:grpSpPr>
        <p:sp>
          <p:nvSpPr>
            <p:cNvPr id="43" name="MH_Text_1"/>
            <p:cNvSpPr txBox="1"/>
            <p:nvPr>
              <p:custDataLst>
                <p:tags r:id="rId11"/>
              </p:custDataLst>
            </p:nvPr>
          </p:nvSpPr>
          <p:spPr>
            <a:xfrm>
              <a:off x="616917" y="4897368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MH_SubTitle_1"/>
            <p:cNvSpPr txBox="1"/>
            <p:nvPr>
              <p:custDataLst>
                <p:tags r:id="rId12"/>
              </p:custDataLst>
            </p:nvPr>
          </p:nvSpPr>
          <p:spPr>
            <a:xfrm>
              <a:off x="616917" y="4412624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111649" y="2224498"/>
            <a:ext cx="2930130" cy="896746"/>
            <a:chOff x="616917" y="4412624"/>
            <a:chExt cx="2930130" cy="896746"/>
          </a:xfrm>
        </p:grpSpPr>
        <p:sp>
          <p:nvSpPr>
            <p:cNvPr id="47" name="MH_Text_1"/>
            <p:cNvSpPr txBox="1"/>
            <p:nvPr>
              <p:custDataLst>
                <p:tags r:id="rId9"/>
              </p:custDataLst>
            </p:nvPr>
          </p:nvSpPr>
          <p:spPr>
            <a:xfrm>
              <a:off x="616917" y="4897368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MH_SubTitle_1"/>
            <p:cNvSpPr txBox="1"/>
            <p:nvPr>
              <p:custDataLst>
                <p:tags r:id="rId10"/>
              </p:custDataLst>
            </p:nvPr>
          </p:nvSpPr>
          <p:spPr>
            <a:xfrm>
              <a:off x="616917" y="4412624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9261870" y="2224498"/>
            <a:ext cx="2930130" cy="896746"/>
            <a:chOff x="616917" y="4412624"/>
            <a:chExt cx="2930130" cy="896746"/>
          </a:xfrm>
        </p:grpSpPr>
        <p:sp>
          <p:nvSpPr>
            <p:cNvPr id="50" name="MH_Text_1"/>
            <p:cNvSpPr txBox="1"/>
            <p:nvPr>
              <p:custDataLst>
                <p:tags r:id="rId7"/>
              </p:custDataLst>
            </p:nvPr>
          </p:nvSpPr>
          <p:spPr>
            <a:xfrm>
              <a:off x="616917" y="4897368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MH_SubTitle_1"/>
            <p:cNvSpPr txBox="1"/>
            <p:nvPr>
              <p:custDataLst>
                <p:tags r:id="rId8"/>
              </p:custDataLst>
            </p:nvPr>
          </p:nvSpPr>
          <p:spPr>
            <a:xfrm>
              <a:off x="616917" y="4412624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884778" y="4463762"/>
            <a:ext cx="2930130" cy="896746"/>
            <a:chOff x="6884778" y="4463762"/>
            <a:chExt cx="2930130" cy="896746"/>
          </a:xfrm>
        </p:grpSpPr>
        <p:sp>
          <p:nvSpPr>
            <p:cNvPr id="59" name="MH_Text_1"/>
            <p:cNvSpPr txBox="1"/>
            <p:nvPr>
              <p:custDataLst>
                <p:tags r:id="rId5"/>
              </p:custDataLst>
            </p:nvPr>
          </p:nvSpPr>
          <p:spPr>
            <a:xfrm>
              <a:off x="6884778" y="4948506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MH_SubTitle_1"/>
            <p:cNvSpPr txBox="1"/>
            <p:nvPr>
              <p:custDataLst>
                <p:tags r:id="rId6"/>
              </p:custDataLst>
            </p:nvPr>
          </p:nvSpPr>
          <p:spPr>
            <a:xfrm>
              <a:off x="7152383" y="4463762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r"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FF9C2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808607" y="4463762"/>
            <a:ext cx="2930130" cy="896746"/>
            <a:chOff x="6884778" y="4463762"/>
            <a:chExt cx="2930130" cy="896746"/>
          </a:xfrm>
        </p:grpSpPr>
        <p:sp>
          <p:nvSpPr>
            <p:cNvPr id="63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6884778" y="4948506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MH_SubTitle_1"/>
            <p:cNvSpPr txBox="1"/>
            <p:nvPr>
              <p:custDataLst>
                <p:tags r:id="rId4"/>
              </p:custDataLst>
            </p:nvPr>
          </p:nvSpPr>
          <p:spPr>
            <a:xfrm>
              <a:off x="7152383" y="4463762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r"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FF9C2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91611" y="4463762"/>
            <a:ext cx="2930130" cy="896746"/>
            <a:chOff x="6884778" y="4463762"/>
            <a:chExt cx="2930130" cy="896746"/>
          </a:xfrm>
        </p:grpSpPr>
        <p:sp>
          <p:nvSpPr>
            <p:cNvPr id="66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6884778" y="4948506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MH_SubTitle_1"/>
            <p:cNvSpPr txBox="1"/>
            <p:nvPr>
              <p:custDataLst>
                <p:tags r:id="rId2"/>
              </p:custDataLst>
            </p:nvPr>
          </p:nvSpPr>
          <p:spPr>
            <a:xfrm>
              <a:off x="7152383" y="4463762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r"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FF9C2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6086" y="395674"/>
            <a:ext cx="2596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计划安排</a:t>
            </a:r>
          </a:p>
        </p:txBody>
      </p:sp>
      <p:sp>
        <p:nvSpPr>
          <p:cNvPr id="3" name="泪滴形 2"/>
          <p:cNvSpPr/>
          <p:nvPr/>
        </p:nvSpPr>
        <p:spPr>
          <a:xfrm>
            <a:off x="281100" y="325030"/>
            <a:ext cx="604044" cy="604044"/>
          </a:xfrm>
          <a:prstGeom prst="teardrop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66304" y="353358"/>
            <a:ext cx="65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614363" y="3212085"/>
            <a:ext cx="5158270" cy="713244"/>
            <a:chOff x="614363" y="3212085"/>
            <a:chExt cx="5158270" cy="713244"/>
          </a:xfrm>
        </p:grpSpPr>
        <p:sp>
          <p:nvSpPr>
            <p:cNvPr id="5" name="AutoShape 1"/>
            <p:cNvSpPr/>
            <p:nvPr/>
          </p:nvSpPr>
          <p:spPr bwMode="auto">
            <a:xfrm>
              <a:off x="614363" y="3212085"/>
              <a:ext cx="5158270" cy="713244"/>
            </a:xfrm>
            <a:prstGeom prst="roundRect">
              <a:avLst>
                <a:gd name="adj" fmla="val 49361"/>
              </a:avLst>
            </a:prstGeom>
            <a:solidFill>
              <a:srgbClr val="002570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defTabSz="274320">
                <a:lnSpc>
                  <a:spcPct val="120000"/>
                </a:lnSpc>
                <a:defRPr/>
              </a:pPr>
              <a:endParaRPr lang="es-ES" sz="1600">
                <a:latin typeface="Arial" panose="020B0604020202020204" pitchFamily="34" charset="0"/>
                <a:ea typeface="微软雅黑" panose="020B0503020204020204" pitchFamily="34" charset="-122"/>
                <a:cs typeface="Helvetica Light" charset="0"/>
                <a:sym typeface="Arial" panose="020B0604020202020204" pitchFamily="34" charset="0"/>
              </a:endParaRPr>
            </a:p>
          </p:txBody>
        </p:sp>
        <p:sp>
          <p:nvSpPr>
            <p:cNvPr id="7" name="AutoShape 4"/>
            <p:cNvSpPr/>
            <p:nvPr/>
          </p:nvSpPr>
          <p:spPr bwMode="auto">
            <a:xfrm>
              <a:off x="2647601" y="3453378"/>
              <a:ext cx="1646740" cy="23065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 anchor="ctr" anchorCtr="0"/>
            <a:lstStyle/>
            <a:p>
              <a:pPr algn="ctr" defTabSz="304165">
                <a:lnSpc>
                  <a:spcPct val="120000"/>
                </a:lnSpc>
                <a:spcBef>
                  <a:spcPts val="800"/>
                </a:spcBef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Lato" panose="020F0502020204030203" charset="0"/>
                  <a:sym typeface="Arial" panose="020B0604020202020204" pitchFamily="34" charset="0"/>
                </a:rPr>
                <a:t>请替换文字内容</a:t>
              </a:r>
              <a:endParaRPr lang="es-E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panose="020F0502020204030203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360537" y="3212085"/>
            <a:ext cx="5342513" cy="713244"/>
            <a:chOff x="6360537" y="3212085"/>
            <a:chExt cx="5342513" cy="713244"/>
          </a:xfrm>
        </p:grpSpPr>
        <p:sp>
          <p:nvSpPr>
            <p:cNvPr id="6" name="AutoShape 2"/>
            <p:cNvSpPr/>
            <p:nvPr/>
          </p:nvSpPr>
          <p:spPr bwMode="auto">
            <a:xfrm>
              <a:off x="6360537" y="3212085"/>
              <a:ext cx="5342513" cy="713244"/>
            </a:xfrm>
            <a:prstGeom prst="roundRect">
              <a:avLst>
                <a:gd name="adj" fmla="val 49361"/>
              </a:avLst>
            </a:prstGeom>
            <a:solidFill>
              <a:srgbClr val="FB8600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defTabSz="274320">
                <a:lnSpc>
                  <a:spcPct val="120000"/>
                </a:lnSpc>
                <a:defRPr/>
              </a:pPr>
              <a:endParaRPr lang="es-ES" sz="1600">
                <a:latin typeface="Arial" panose="020B0604020202020204" pitchFamily="34" charset="0"/>
                <a:ea typeface="微软雅黑" panose="020B0503020204020204" pitchFamily="34" charset="-122"/>
                <a:cs typeface="Helvetica Light" charset="0"/>
                <a:sym typeface="Arial" panose="020B0604020202020204" pitchFamily="34" charset="0"/>
              </a:endParaRPr>
            </a:p>
          </p:txBody>
        </p:sp>
        <p:sp>
          <p:nvSpPr>
            <p:cNvPr id="8" name="AutoShape 7"/>
            <p:cNvSpPr/>
            <p:nvPr/>
          </p:nvSpPr>
          <p:spPr bwMode="auto">
            <a:xfrm>
              <a:off x="8295875" y="3453378"/>
              <a:ext cx="1646740" cy="23065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 anchor="ctr" anchorCtr="0"/>
            <a:lstStyle/>
            <a:p>
              <a:pPr algn="ctr" defTabSz="304165">
                <a:lnSpc>
                  <a:spcPct val="120000"/>
                </a:lnSpc>
                <a:spcBef>
                  <a:spcPts val="800"/>
                </a:spcBef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Lato" panose="020F0502020204030203" charset="0"/>
                  <a:sym typeface="Arial" panose="020B0604020202020204" pitchFamily="34" charset="0"/>
                </a:rPr>
                <a:t>请替换文字内容</a:t>
              </a:r>
              <a:endParaRPr lang="es-E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panose="020F0502020204030203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552808" y="2053438"/>
            <a:ext cx="3031286" cy="3020093"/>
            <a:chOff x="4552808" y="2053438"/>
            <a:chExt cx="3031286" cy="3020093"/>
          </a:xfrm>
        </p:grpSpPr>
        <p:grpSp>
          <p:nvGrpSpPr>
            <p:cNvPr id="51" name="组合 50"/>
            <p:cNvGrpSpPr/>
            <p:nvPr/>
          </p:nvGrpSpPr>
          <p:grpSpPr>
            <a:xfrm>
              <a:off x="5025070" y="2523461"/>
              <a:ext cx="1045245" cy="1048229"/>
              <a:chOff x="5025070" y="2523461"/>
              <a:chExt cx="1045245" cy="1048229"/>
            </a:xfrm>
          </p:grpSpPr>
          <p:sp>
            <p:nvSpPr>
              <p:cNvPr id="9" name="AutoShape 12"/>
              <p:cNvSpPr/>
              <p:nvPr/>
            </p:nvSpPr>
            <p:spPr bwMode="auto">
              <a:xfrm>
                <a:off x="5025070" y="2523461"/>
                <a:ext cx="1045245" cy="1048229"/>
              </a:xfrm>
              <a:custGeom>
                <a:avLst/>
                <a:gdLst>
                  <a:gd name="T0" fmla="+- 0 10816 32"/>
                  <a:gd name="T1" fmla="*/ T0 w 21568"/>
                  <a:gd name="T2" fmla="*/ 10800 h 21600"/>
                  <a:gd name="T3" fmla="+- 0 10816 32"/>
                  <a:gd name="T4" fmla="*/ T3 w 21568"/>
                  <a:gd name="T5" fmla="*/ 10800 h 21600"/>
                  <a:gd name="T6" fmla="+- 0 10816 32"/>
                  <a:gd name="T7" fmla="*/ T6 w 21568"/>
                  <a:gd name="T8" fmla="*/ 10800 h 21600"/>
                  <a:gd name="T9" fmla="+- 0 10816 32"/>
                  <a:gd name="T10" fmla="*/ T9 w 2156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68" h="21600">
                    <a:moveTo>
                      <a:pt x="21409" y="0"/>
                    </a:moveTo>
                    <a:cubicBezTo>
                      <a:pt x="18161" y="0"/>
                      <a:pt x="14923" y="755"/>
                      <a:pt x="11945" y="2220"/>
                    </a:cubicBezTo>
                    <a:cubicBezTo>
                      <a:pt x="11786" y="2334"/>
                      <a:pt x="11610" y="2421"/>
                      <a:pt x="11419" y="2466"/>
                    </a:cubicBezTo>
                    <a:cubicBezTo>
                      <a:pt x="9667" y="3389"/>
                      <a:pt x="8018" y="4575"/>
                      <a:pt x="6525" y="6016"/>
                    </a:cubicBezTo>
                    <a:cubicBezTo>
                      <a:pt x="6393" y="6245"/>
                      <a:pt x="6208" y="6432"/>
                      <a:pt x="5979" y="6565"/>
                    </a:cubicBezTo>
                    <a:cubicBezTo>
                      <a:pt x="4514" y="8085"/>
                      <a:pt x="3317" y="9765"/>
                      <a:pt x="2390" y="11552"/>
                    </a:cubicBezTo>
                    <a:cubicBezTo>
                      <a:pt x="2351" y="11676"/>
                      <a:pt x="2294" y="11792"/>
                      <a:pt x="2225" y="11902"/>
                    </a:cubicBezTo>
                    <a:cubicBezTo>
                      <a:pt x="714" y="14948"/>
                      <a:pt x="-32" y="18275"/>
                      <a:pt x="0" y="21599"/>
                    </a:cubicBezTo>
                    <a:cubicBezTo>
                      <a:pt x="12266" y="21599"/>
                      <a:pt x="17378" y="21599"/>
                      <a:pt x="17378" y="21599"/>
                    </a:cubicBezTo>
                    <a:cubicBezTo>
                      <a:pt x="17378" y="19273"/>
                      <a:pt x="19240" y="17410"/>
                      <a:pt x="21568" y="17410"/>
                    </a:cubicBezTo>
                    <a:cubicBezTo>
                      <a:pt x="21568" y="5"/>
                      <a:pt x="21568" y="442"/>
                      <a:pt x="21568" y="6"/>
                    </a:cubicBezTo>
                    <a:cubicBezTo>
                      <a:pt x="21515" y="6"/>
                      <a:pt x="21462" y="0"/>
                      <a:pt x="21409" y="0"/>
                    </a:cubicBezTo>
                    <a:close/>
                  </a:path>
                </a:pathLst>
              </a:custGeom>
              <a:solidFill>
                <a:srgbClr val="001642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 defTabSz="429260">
                  <a:lnSpc>
                    <a:spcPct val="120000"/>
                  </a:lnSpc>
                  <a:defRPr/>
                </a:pPr>
                <a:endParaRPr lang="es-ES" sz="9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5" name="badge_126195"/>
              <p:cNvSpPr>
                <a:spLocks noChangeAspect="1"/>
              </p:cNvSpPr>
              <p:nvPr/>
            </p:nvSpPr>
            <p:spPr bwMode="auto">
              <a:xfrm>
                <a:off x="5466599" y="3033676"/>
                <a:ext cx="340840" cy="350560"/>
              </a:xfrm>
              <a:custGeom>
                <a:avLst/>
                <a:gdLst>
                  <a:gd name="T0" fmla="*/ 6023 w 6383"/>
                  <a:gd name="T1" fmla="*/ 2985 h 6575"/>
                  <a:gd name="T2" fmla="*/ 5921 w 6383"/>
                  <a:gd name="T3" fmla="*/ 1957 h 6575"/>
                  <a:gd name="T4" fmla="*/ 5304 w 6383"/>
                  <a:gd name="T5" fmla="*/ 1379 h 6575"/>
                  <a:gd name="T6" fmla="*/ 4619 w 6383"/>
                  <a:gd name="T7" fmla="*/ 608 h 6575"/>
                  <a:gd name="T8" fmla="*/ 3777 w 6383"/>
                  <a:gd name="T9" fmla="*/ 501 h 6575"/>
                  <a:gd name="T10" fmla="*/ 2768 w 6383"/>
                  <a:gd name="T11" fmla="*/ 280 h 6575"/>
                  <a:gd name="T12" fmla="*/ 2028 w 6383"/>
                  <a:gd name="T13" fmla="*/ 688 h 6575"/>
                  <a:gd name="T14" fmla="*/ 1083 w 6383"/>
                  <a:gd name="T15" fmla="*/ 1103 h 6575"/>
                  <a:gd name="T16" fmla="*/ 723 w 6383"/>
                  <a:gd name="T17" fmla="*/ 1868 h 6575"/>
                  <a:gd name="T18" fmla="*/ 201 w 6383"/>
                  <a:gd name="T19" fmla="*/ 2759 h 6575"/>
                  <a:gd name="T20" fmla="*/ 360 w 6383"/>
                  <a:gd name="T21" fmla="*/ 3591 h 6575"/>
                  <a:gd name="T22" fmla="*/ 461 w 6383"/>
                  <a:gd name="T23" fmla="*/ 4619 h 6575"/>
                  <a:gd name="T24" fmla="*/ 1079 w 6383"/>
                  <a:gd name="T25" fmla="*/ 5197 h 6575"/>
                  <a:gd name="T26" fmla="*/ 1764 w 6383"/>
                  <a:gd name="T27" fmla="*/ 5968 h 6575"/>
                  <a:gd name="T28" fmla="*/ 2604 w 6383"/>
                  <a:gd name="T29" fmla="*/ 6073 h 6575"/>
                  <a:gd name="T30" fmla="*/ 3613 w 6383"/>
                  <a:gd name="T31" fmla="*/ 6295 h 6575"/>
                  <a:gd name="T32" fmla="*/ 4353 w 6383"/>
                  <a:gd name="T33" fmla="*/ 5888 h 6575"/>
                  <a:gd name="T34" fmla="*/ 5299 w 6383"/>
                  <a:gd name="T35" fmla="*/ 5473 h 6575"/>
                  <a:gd name="T36" fmla="*/ 5659 w 6383"/>
                  <a:gd name="T37" fmla="*/ 4708 h 6575"/>
                  <a:gd name="T38" fmla="*/ 6180 w 6383"/>
                  <a:gd name="T39" fmla="*/ 3817 h 6575"/>
                  <a:gd name="T40" fmla="*/ 3877 w 6383"/>
                  <a:gd name="T41" fmla="*/ 4231 h 6575"/>
                  <a:gd name="T42" fmla="*/ 3381 w 6383"/>
                  <a:gd name="T43" fmla="*/ 4613 h 6575"/>
                  <a:gd name="T44" fmla="*/ 3287 w 6383"/>
                  <a:gd name="T45" fmla="*/ 4924 h 6575"/>
                  <a:gd name="T46" fmla="*/ 2960 w 6383"/>
                  <a:gd name="T47" fmla="*/ 4820 h 6575"/>
                  <a:gd name="T48" fmla="*/ 2844 w 6383"/>
                  <a:gd name="T49" fmla="*/ 4529 h 6575"/>
                  <a:gd name="T50" fmla="*/ 2356 w 6383"/>
                  <a:gd name="T51" fmla="*/ 4233 h 6575"/>
                  <a:gd name="T52" fmla="*/ 2560 w 6383"/>
                  <a:gd name="T53" fmla="*/ 3940 h 6575"/>
                  <a:gd name="T54" fmla="*/ 3307 w 6383"/>
                  <a:gd name="T55" fmla="*/ 4036 h 6575"/>
                  <a:gd name="T56" fmla="*/ 3193 w 6383"/>
                  <a:gd name="T57" fmla="*/ 3535 h 6575"/>
                  <a:gd name="T58" fmla="*/ 2365 w 6383"/>
                  <a:gd name="T59" fmla="*/ 2705 h 6575"/>
                  <a:gd name="T60" fmla="*/ 2991 w 6383"/>
                  <a:gd name="T61" fmla="*/ 1897 h 6575"/>
                  <a:gd name="T62" fmla="*/ 3105 w 6383"/>
                  <a:gd name="T63" fmla="*/ 1651 h 6575"/>
                  <a:gd name="T64" fmla="*/ 3401 w 6383"/>
                  <a:gd name="T65" fmla="*/ 1856 h 6575"/>
                  <a:gd name="T66" fmla="*/ 3865 w 6383"/>
                  <a:gd name="T67" fmla="*/ 2119 h 6575"/>
                  <a:gd name="T68" fmla="*/ 3847 w 6383"/>
                  <a:gd name="T69" fmla="*/ 2508 h 6575"/>
                  <a:gd name="T70" fmla="*/ 3208 w 6383"/>
                  <a:gd name="T71" fmla="*/ 2464 h 6575"/>
                  <a:gd name="T72" fmla="*/ 3025 w 6383"/>
                  <a:gd name="T73" fmla="*/ 2832 h 6575"/>
                  <a:gd name="T74" fmla="*/ 3647 w 6383"/>
                  <a:gd name="T75" fmla="*/ 3137 h 6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383" h="6575">
                    <a:moveTo>
                      <a:pt x="6023" y="3591"/>
                    </a:moveTo>
                    <a:cubicBezTo>
                      <a:pt x="5895" y="3409"/>
                      <a:pt x="5895" y="3167"/>
                      <a:pt x="6023" y="2985"/>
                    </a:cubicBezTo>
                    <a:lnTo>
                      <a:pt x="6181" y="2759"/>
                    </a:lnTo>
                    <a:cubicBezTo>
                      <a:pt x="6383" y="2472"/>
                      <a:pt x="6253" y="2072"/>
                      <a:pt x="5921" y="1957"/>
                    </a:cubicBezTo>
                    <a:lnTo>
                      <a:pt x="5660" y="1868"/>
                    </a:lnTo>
                    <a:cubicBezTo>
                      <a:pt x="5451" y="1796"/>
                      <a:pt x="5308" y="1600"/>
                      <a:pt x="5304" y="1379"/>
                    </a:cubicBezTo>
                    <a:lnTo>
                      <a:pt x="5300" y="1103"/>
                    </a:lnTo>
                    <a:cubicBezTo>
                      <a:pt x="5295" y="752"/>
                      <a:pt x="4953" y="505"/>
                      <a:pt x="4619" y="608"/>
                    </a:cubicBezTo>
                    <a:lnTo>
                      <a:pt x="4353" y="688"/>
                    </a:lnTo>
                    <a:cubicBezTo>
                      <a:pt x="4141" y="753"/>
                      <a:pt x="3911" y="679"/>
                      <a:pt x="3777" y="501"/>
                    </a:cubicBezTo>
                    <a:lnTo>
                      <a:pt x="3611" y="280"/>
                    </a:lnTo>
                    <a:cubicBezTo>
                      <a:pt x="3400" y="0"/>
                      <a:pt x="2979" y="0"/>
                      <a:pt x="2768" y="280"/>
                    </a:cubicBezTo>
                    <a:lnTo>
                      <a:pt x="2604" y="501"/>
                    </a:lnTo>
                    <a:cubicBezTo>
                      <a:pt x="2471" y="679"/>
                      <a:pt x="2240" y="753"/>
                      <a:pt x="2028" y="688"/>
                    </a:cubicBezTo>
                    <a:lnTo>
                      <a:pt x="1764" y="608"/>
                    </a:lnTo>
                    <a:cubicBezTo>
                      <a:pt x="1429" y="505"/>
                      <a:pt x="1088" y="752"/>
                      <a:pt x="1083" y="1103"/>
                    </a:cubicBezTo>
                    <a:lnTo>
                      <a:pt x="1079" y="1379"/>
                    </a:lnTo>
                    <a:cubicBezTo>
                      <a:pt x="1075" y="1600"/>
                      <a:pt x="933" y="1796"/>
                      <a:pt x="723" y="1868"/>
                    </a:cubicBezTo>
                    <a:lnTo>
                      <a:pt x="461" y="1957"/>
                    </a:lnTo>
                    <a:cubicBezTo>
                      <a:pt x="129" y="2071"/>
                      <a:pt x="0" y="2471"/>
                      <a:pt x="201" y="2759"/>
                    </a:cubicBezTo>
                    <a:lnTo>
                      <a:pt x="360" y="2985"/>
                    </a:lnTo>
                    <a:cubicBezTo>
                      <a:pt x="488" y="3167"/>
                      <a:pt x="488" y="3409"/>
                      <a:pt x="360" y="3591"/>
                    </a:cubicBezTo>
                    <a:lnTo>
                      <a:pt x="201" y="3817"/>
                    </a:lnTo>
                    <a:cubicBezTo>
                      <a:pt x="0" y="4104"/>
                      <a:pt x="129" y="4504"/>
                      <a:pt x="461" y="4619"/>
                    </a:cubicBezTo>
                    <a:lnTo>
                      <a:pt x="723" y="4708"/>
                    </a:lnTo>
                    <a:cubicBezTo>
                      <a:pt x="932" y="4780"/>
                      <a:pt x="1075" y="4976"/>
                      <a:pt x="1079" y="5197"/>
                    </a:cubicBezTo>
                    <a:lnTo>
                      <a:pt x="1083" y="5473"/>
                    </a:lnTo>
                    <a:cubicBezTo>
                      <a:pt x="1088" y="5824"/>
                      <a:pt x="1429" y="6071"/>
                      <a:pt x="1764" y="5968"/>
                    </a:cubicBezTo>
                    <a:lnTo>
                      <a:pt x="2028" y="5887"/>
                    </a:lnTo>
                    <a:cubicBezTo>
                      <a:pt x="2240" y="5821"/>
                      <a:pt x="2471" y="5896"/>
                      <a:pt x="2604" y="6073"/>
                    </a:cubicBezTo>
                    <a:lnTo>
                      <a:pt x="2771" y="6295"/>
                    </a:lnTo>
                    <a:cubicBezTo>
                      <a:pt x="2981" y="6575"/>
                      <a:pt x="3403" y="6575"/>
                      <a:pt x="3613" y="6295"/>
                    </a:cubicBezTo>
                    <a:lnTo>
                      <a:pt x="3777" y="6075"/>
                    </a:lnTo>
                    <a:cubicBezTo>
                      <a:pt x="3911" y="5897"/>
                      <a:pt x="4141" y="5823"/>
                      <a:pt x="4353" y="5888"/>
                    </a:cubicBezTo>
                    <a:lnTo>
                      <a:pt x="4617" y="5968"/>
                    </a:lnTo>
                    <a:cubicBezTo>
                      <a:pt x="4952" y="6071"/>
                      <a:pt x="5293" y="5824"/>
                      <a:pt x="5299" y="5473"/>
                    </a:cubicBezTo>
                    <a:lnTo>
                      <a:pt x="5303" y="5197"/>
                    </a:lnTo>
                    <a:cubicBezTo>
                      <a:pt x="5307" y="4976"/>
                      <a:pt x="5448" y="4780"/>
                      <a:pt x="5659" y="4708"/>
                    </a:cubicBezTo>
                    <a:lnTo>
                      <a:pt x="5920" y="4619"/>
                    </a:lnTo>
                    <a:cubicBezTo>
                      <a:pt x="6252" y="4505"/>
                      <a:pt x="6381" y="4105"/>
                      <a:pt x="6180" y="3817"/>
                    </a:cubicBezTo>
                    <a:lnTo>
                      <a:pt x="6023" y="3591"/>
                    </a:lnTo>
                    <a:close/>
                    <a:moveTo>
                      <a:pt x="3877" y="4231"/>
                    </a:moveTo>
                    <a:cubicBezTo>
                      <a:pt x="3773" y="4357"/>
                      <a:pt x="3637" y="4443"/>
                      <a:pt x="3479" y="4487"/>
                    </a:cubicBezTo>
                    <a:cubicBezTo>
                      <a:pt x="3409" y="4505"/>
                      <a:pt x="3379" y="4541"/>
                      <a:pt x="3381" y="4613"/>
                    </a:cubicBezTo>
                    <a:cubicBezTo>
                      <a:pt x="3384" y="4684"/>
                      <a:pt x="3381" y="4755"/>
                      <a:pt x="3381" y="4825"/>
                    </a:cubicBezTo>
                    <a:cubicBezTo>
                      <a:pt x="3381" y="4888"/>
                      <a:pt x="3349" y="4923"/>
                      <a:pt x="3287" y="4924"/>
                    </a:cubicBezTo>
                    <a:cubicBezTo>
                      <a:pt x="3211" y="4925"/>
                      <a:pt x="3135" y="4925"/>
                      <a:pt x="3059" y="4924"/>
                    </a:cubicBezTo>
                    <a:cubicBezTo>
                      <a:pt x="2992" y="4923"/>
                      <a:pt x="2961" y="4885"/>
                      <a:pt x="2960" y="4820"/>
                    </a:cubicBezTo>
                    <a:cubicBezTo>
                      <a:pt x="2960" y="4768"/>
                      <a:pt x="2959" y="4717"/>
                      <a:pt x="2959" y="4665"/>
                    </a:cubicBezTo>
                    <a:cubicBezTo>
                      <a:pt x="2957" y="4552"/>
                      <a:pt x="2953" y="4547"/>
                      <a:pt x="2844" y="4529"/>
                    </a:cubicBezTo>
                    <a:cubicBezTo>
                      <a:pt x="2704" y="4507"/>
                      <a:pt x="2567" y="4475"/>
                      <a:pt x="2439" y="4413"/>
                    </a:cubicBezTo>
                    <a:cubicBezTo>
                      <a:pt x="2337" y="4364"/>
                      <a:pt x="2328" y="4339"/>
                      <a:pt x="2356" y="4233"/>
                    </a:cubicBezTo>
                    <a:cubicBezTo>
                      <a:pt x="2377" y="4155"/>
                      <a:pt x="2399" y="4076"/>
                      <a:pt x="2424" y="3999"/>
                    </a:cubicBezTo>
                    <a:cubicBezTo>
                      <a:pt x="2452" y="3908"/>
                      <a:pt x="2477" y="3897"/>
                      <a:pt x="2560" y="3940"/>
                    </a:cubicBezTo>
                    <a:cubicBezTo>
                      <a:pt x="2701" y="4013"/>
                      <a:pt x="2852" y="4055"/>
                      <a:pt x="3011" y="4075"/>
                    </a:cubicBezTo>
                    <a:cubicBezTo>
                      <a:pt x="3112" y="4088"/>
                      <a:pt x="3212" y="4077"/>
                      <a:pt x="3307" y="4036"/>
                    </a:cubicBezTo>
                    <a:cubicBezTo>
                      <a:pt x="3483" y="3959"/>
                      <a:pt x="3511" y="3755"/>
                      <a:pt x="3361" y="3633"/>
                    </a:cubicBezTo>
                    <a:cubicBezTo>
                      <a:pt x="3311" y="3592"/>
                      <a:pt x="3253" y="3561"/>
                      <a:pt x="3193" y="3535"/>
                    </a:cubicBezTo>
                    <a:cubicBezTo>
                      <a:pt x="3039" y="3467"/>
                      <a:pt x="2879" y="3415"/>
                      <a:pt x="2733" y="3328"/>
                    </a:cubicBezTo>
                    <a:cubicBezTo>
                      <a:pt x="2497" y="3187"/>
                      <a:pt x="2347" y="2992"/>
                      <a:pt x="2365" y="2705"/>
                    </a:cubicBezTo>
                    <a:cubicBezTo>
                      <a:pt x="2385" y="2380"/>
                      <a:pt x="2569" y="2177"/>
                      <a:pt x="2867" y="2069"/>
                    </a:cubicBezTo>
                    <a:cubicBezTo>
                      <a:pt x="2989" y="2024"/>
                      <a:pt x="2991" y="2027"/>
                      <a:pt x="2991" y="1897"/>
                    </a:cubicBezTo>
                    <a:lnTo>
                      <a:pt x="2991" y="1767"/>
                    </a:lnTo>
                    <a:cubicBezTo>
                      <a:pt x="2993" y="1669"/>
                      <a:pt x="3009" y="1653"/>
                      <a:pt x="3105" y="1651"/>
                    </a:cubicBezTo>
                    <a:cubicBezTo>
                      <a:pt x="3135" y="1649"/>
                      <a:pt x="3165" y="1651"/>
                      <a:pt x="3195" y="1651"/>
                    </a:cubicBezTo>
                    <a:cubicBezTo>
                      <a:pt x="3400" y="1651"/>
                      <a:pt x="3400" y="1651"/>
                      <a:pt x="3401" y="1856"/>
                    </a:cubicBezTo>
                    <a:cubicBezTo>
                      <a:pt x="3401" y="2001"/>
                      <a:pt x="3401" y="2001"/>
                      <a:pt x="3547" y="2024"/>
                    </a:cubicBezTo>
                    <a:cubicBezTo>
                      <a:pt x="3657" y="2041"/>
                      <a:pt x="3764" y="2075"/>
                      <a:pt x="3865" y="2119"/>
                    </a:cubicBezTo>
                    <a:cubicBezTo>
                      <a:pt x="3921" y="2144"/>
                      <a:pt x="3943" y="2183"/>
                      <a:pt x="3925" y="2243"/>
                    </a:cubicBezTo>
                    <a:cubicBezTo>
                      <a:pt x="3900" y="2332"/>
                      <a:pt x="3876" y="2420"/>
                      <a:pt x="3847" y="2508"/>
                    </a:cubicBezTo>
                    <a:cubicBezTo>
                      <a:pt x="3820" y="2591"/>
                      <a:pt x="3793" y="2603"/>
                      <a:pt x="3713" y="2564"/>
                    </a:cubicBezTo>
                    <a:cubicBezTo>
                      <a:pt x="3553" y="2487"/>
                      <a:pt x="3385" y="2455"/>
                      <a:pt x="3208" y="2464"/>
                    </a:cubicBezTo>
                    <a:cubicBezTo>
                      <a:pt x="3161" y="2467"/>
                      <a:pt x="3116" y="2473"/>
                      <a:pt x="3073" y="2492"/>
                    </a:cubicBezTo>
                    <a:cubicBezTo>
                      <a:pt x="2920" y="2559"/>
                      <a:pt x="2896" y="2728"/>
                      <a:pt x="3025" y="2832"/>
                    </a:cubicBezTo>
                    <a:cubicBezTo>
                      <a:pt x="3091" y="2885"/>
                      <a:pt x="3167" y="2923"/>
                      <a:pt x="3245" y="2956"/>
                    </a:cubicBezTo>
                    <a:cubicBezTo>
                      <a:pt x="3381" y="3012"/>
                      <a:pt x="3517" y="3065"/>
                      <a:pt x="3647" y="3137"/>
                    </a:cubicBezTo>
                    <a:cubicBezTo>
                      <a:pt x="4056" y="3365"/>
                      <a:pt x="4167" y="3880"/>
                      <a:pt x="3877" y="42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</p:sp>
        </p:grpSp>
        <p:grpSp>
          <p:nvGrpSpPr>
            <p:cNvPr id="52" name="组合 51"/>
            <p:cNvGrpSpPr/>
            <p:nvPr/>
          </p:nvGrpSpPr>
          <p:grpSpPr>
            <a:xfrm>
              <a:off x="6070315" y="2523461"/>
              <a:ext cx="1029578" cy="1048229"/>
              <a:chOff x="6070315" y="2523461"/>
              <a:chExt cx="1029578" cy="1048229"/>
            </a:xfrm>
          </p:grpSpPr>
          <p:sp>
            <p:nvSpPr>
              <p:cNvPr id="11" name="AutoShape 14"/>
              <p:cNvSpPr/>
              <p:nvPr/>
            </p:nvSpPr>
            <p:spPr bwMode="auto">
              <a:xfrm>
                <a:off x="6070315" y="2523461"/>
                <a:ext cx="1029578" cy="1048229"/>
              </a:xfrm>
              <a:custGeom>
                <a:avLst/>
                <a:gdLst>
                  <a:gd name="T0" fmla="*/ 10773 w 21546"/>
                  <a:gd name="T1" fmla="*/ 10800 h 21600"/>
                  <a:gd name="T2" fmla="*/ 10773 w 21546"/>
                  <a:gd name="T3" fmla="*/ 10800 h 21600"/>
                  <a:gd name="T4" fmla="*/ 10773 w 21546"/>
                  <a:gd name="T5" fmla="*/ 10800 h 21600"/>
                  <a:gd name="T6" fmla="*/ 10773 w 21546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546" h="21600">
                    <a:moveTo>
                      <a:pt x="0" y="0"/>
                    </a:moveTo>
                    <a:cubicBezTo>
                      <a:pt x="0" y="12337"/>
                      <a:pt x="0" y="17409"/>
                      <a:pt x="0" y="17409"/>
                    </a:cubicBezTo>
                    <a:cubicBezTo>
                      <a:pt x="2328" y="17409"/>
                      <a:pt x="4253" y="19272"/>
                      <a:pt x="4253" y="21599"/>
                    </a:cubicBezTo>
                    <a:cubicBezTo>
                      <a:pt x="21545" y="21599"/>
                      <a:pt x="21007" y="21599"/>
                      <a:pt x="21544" y="21599"/>
                    </a:cubicBezTo>
                    <a:cubicBezTo>
                      <a:pt x="21600" y="16054"/>
                      <a:pt x="19487" y="10491"/>
                      <a:pt x="15193" y="6260"/>
                    </a:cubicBezTo>
                    <a:cubicBezTo>
                      <a:pt x="10994" y="2124"/>
                      <a:pt x="5503" y="39"/>
                      <a:pt x="0" y="0"/>
                    </a:cubicBezTo>
                    <a:close/>
                  </a:path>
                </a:pathLst>
              </a:custGeom>
              <a:solidFill>
                <a:srgbClr val="CC6B00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 defTabSz="429260">
                  <a:lnSpc>
                    <a:spcPct val="120000"/>
                  </a:lnSpc>
                  <a:defRPr/>
                </a:pPr>
                <a:endParaRPr lang="es-ES" sz="9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6" name="badge_126195"/>
              <p:cNvSpPr>
                <a:spLocks noChangeAspect="1"/>
              </p:cNvSpPr>
              <p:nvPr/>
            </p:nvSpPr>
            <p:spPr bwMode="auto">
              <a:xfrm>
                <a:off x="6319851" y="2991620"/>
                <a:ext cx="350560" cy="335415"/>
              </a:xfrm>
              <a:custGeom>
                <a:avLst/>
                <a:gdLst>
                  <a:gd name="connsiteX0" fmla="*/ 506351 w 607639"/>
                  <a:gd name="connsiteY0" fmla="*/ 303381 h 581389"/>
                  <a:gd name="connsiteX1" fmla="*/ 497450 w 607639"/>
                  <a:gd name="connsiteY1" fmla="*/ 307292 h 581389"/>
                  <a:gd name="connsiteX2" fmla="*/ 487215 w 607639"/>
                  <a:gd name="connsiteY2" fmla="*/ 353863 h 581389"/>
                  <a:gd name="connsiteX3" fmla="*/ 525487 w 607639"/>
                  <a:gd name="connsiteY3" fmla="*/ 353863 h 581389"/>
                  <a:gd name="connsiteX4" fmla="*/ 515341 w 607639"/>
                  <a:gd name="connsiteY4" fmla="*/ 307914 h 581389"/>
                  <a:gd name="connsiteX5" fmla="*/ 506351 w 607639"/>
                  <a:gd name="connsiteY5" fmla="*/ 303381 h 581389"/>
                  <a:gd name="connsiteX6" fmla="*/ 334070 w 607639"/>
                  <a:gd name="connsiteY6" fmla="*/ 76311 h 581389"/>
                  <a:gd name="connsiteX7" fmla="*/ 347032 w 607639"/>
                  <a:gd name="connsiteY7" fmla="*/ 83232 h 581389"/>
                  <a:gd name="connsiteX8" fmla="*/ 517922 w 607639"/>
                  <a:gd name="connsiteY8" fmla="*/ 253876 h 581389"/>
                  <a:gd name="connsiteX9" fmla="*/ 564917 w 607639"/>
                  <a:gd name="connsiteY9" fmla="*/ 297693 h 581389"/>
                  <a:gd name="connsiteX10" fmla="*/ 577288 w 607639"/>
                  <a:gd name="connsiteY10" fmla="*/ 353863 h 581389"/>
                  <a:gd name="connsiteX11" fmla="*/ 582273 w 607639"/>
                  <a:gd name="connsiteY11" fmla="*/ 353863 h 581389"/>
                  <a:gd name="connsiteX12" fmla="*/ 607639 w 607639"/>
                  <a:gd name="connsiteY12" fmla="*/ 379193 h 581389"/>
                  <a:gd name="connsiteX13" fmla="*/ 607639 w 607639"/>
                  <a:gd name="connsiteY13" fmla="*/ 429765 h 581389"/>
                  <a:gd name="connsiteX14" fmla="*/ 573728 w 607639"/>
                  <a:gd name="connsiteY14" fmla="*/ 485313 h 581389"/>
                  <a:gd name="connsiteX15" fmla="*/ 559576 w 607639"/>
                  <a:gd name="connsiteY15" fmla="*/ 497400 h 581389"/>
                  <a:gd name="connsiteX16" fmla="*/ 531273 w 607639"/>
                  <a:gd name="connsiteY16" fmla="*/ 560325 h 581389"/>
                  <a:gd name="connsiteX17" fmla="*/ 506351 w 607639"/>
                  <a:gd name="connsiteY17" fmla="*/ 581389 h 581389"/>
                  <a:gd name="connsiteX18" fmla="*/ 76278 w 607639"/>
                  <a:gd name="connsiteY18" fmla="*/ 581389 h 581389"/>
                  <a:gd name="connsiteX19" fmla="*/ 0 w 607639"/>
                  <a:gd name="connsiteY19" fmla="*/ 505221 h 581389"/>
                  <a:gd name="connsiteX20" fmla="*/ 0 w 607639"/>
                  <a:gd name="connsiteY20" fmla="*/ 379193 h 581389"/>
                  <a:gd name="connsiteX21" fmla="*/ 25277 w 607639"/>
                  <a:gd name="connsiteY21" fmla="*/ 353863 h 581389"/>
                  <a:gd name="connsiteX22" fmla="*/ 25277 w 607639"/>
                  <a:gd name="connsiteY22" fmla="*/ 227480 h 581389"/>
                  <a:gd name="connsiteX23" fmla="*/ 177209 w 607639"/>
                  <a:gd name="connsiteY23" fmla="*/ 227480 h 581389"/>
                  <a:gd name="connsiteX24" fmla="*/ 177209 w 607639"/>
                  <a:gd name="connsiteY24" fmla="*/ 353863 h 581389"/>
                  <a:gd name="connsiteX25" fmla="*/ 253131 w 607639"/>
                  <a:gd name="connsiteY25" fmla="*/ 353863 h 581389"/>
                  <a:gd name="connsiteX26" fmla="*/ 253131 w 607639"/>
                  <a:gd name="connsiteY26" fmla="*/ 303381 h 581389"/>
                  <a:gd name="connsiteX27" fmla="*/ 278497 w 607639"/>
                  <a:gd name="connsiteY27" fmla="*/ 278051 h 581389"/>
                  <a:gd name="connsiteX28" fmla="*/ 379785 w 607639"/>
                  <a:gd name="connsiteY28" fmla="*/ 278051 h 581389"/>
                  <a:gd name="connsiteX29" fmla="*/ 405063 w 607639"/>
                  <a:gd name="connsiteY29" fmla="*/ 303381 h 581389"/>
                  <a:gd name="connsiteX30" fmla="*/ 405063 w 607639"/>
                  <a:gd name="connsiteY30" fmla="*/ 353863 h 581389"/>
                  <a:gd name="connsiteX31" fmla="*/ 435325 w 607639"/>
                  <a:gd name="connsiteY31" fmla="*/ 353863 h 581389"/>
                  <a:gd name="connsiteX32" fmla="*/ 447875 w 607639"/>
                  <a:gd name="connsiteY32" fmla="*/ 297071 h 581389"/>
                  <a:gd name="connsiteX33" fmla="*/ 462738 w 607639"/>
                  <a:gd name="connsiteY33" fmla="*/ 270230 h 581389"/>
                  <a:gd name="connsiteX34" fmla="*/ 354419 w 607639"/>
                  <a:gd name="connsiteY34" fmla="*/ 162155 h 581389"/>
                  <a:gd name="connsiteX35" fmla="*/ 354419 w 607639"/>
                  <a:gd name="connsiteY35" fmla="*/ 202239 h 581389"/>
                  <a:gd name="connsiteX36" fmla="*/ 329141 w 607639"/>
                  <a:gd name="connsiteY36" fmla="*/ 227480 h 581389"/>
                  <a:gd name="connsiteX37" fmla="*/ 303775 w 607639"/>
                  <a:gd name="connsiteY37" fmla="*/ 202239 h 581389"/>
                  <a:gd name="connsiteX38" fmla="*/ 303775 w 607639"/>
                  <a:gd name="connsiteY38" fmla="*/ 101096 h 581389"/>
                  <a:gd name="connsiteX39" fmla="*/ 319440 w 607639"/>
                  <a:gd name="connsiteY39" fmla="*/ 77722 h 581389"/>
                  <a:gd name="connsiteX40" fmla="*/ 334070 w 607639"/>
                  <a:gd name="connsiteY40" fmla="*/ 76311 h 581389"/>
                  <a:gd name="connsiteX41" fmla="*/ 101270 w 607639"/>
                  <a:gd name="connsiteY41" fmla="*/ 0 h 581389"/>
                  <a:gd name="connsiteX42" fmla="*/ 126547 w 607639"/>
                  <a:gd name="connsiteY42" fmla="*/ 25323 h 581389"/>
                  <a:gd name="connsiteX43" fmla="*/ 126547 w 607639"/>
                  <a:gd name="connsiteY43" fmla="*/ 75881 h 581389"/>
                  <a:gd name="connsiteX44" fmla="*/ 151912 w 607639"/>
                  <a:gd name="connsiteY44" fmla="*/ 75881 h 581389"/>
                  <a:gd name="connsiteX45" fmla="*/ 177189 w 607639"/>
                  <a:gd name="connsiteY45" fmla="*/ 101116 h 581389"/>
                  <a:gd name="connsiteX46" fmla="*/ 177189 w 607639"/>
                  <a:gd name="connsiteY46" fmla="*/ 176908 h 581389"/>
                  <a:gd name="connsiteX47" fmla="*/ 25262 w 607639"/>
                  <a:gd name="connsiteY47" fmla="*/ 176908 h 581389"/>
                  <a:gd name="connsiteX48" fmla="*/ 25262 w 607639"/>
                  <a:gd name="connsiteY48" fmla="*/ 101116 h 581389"/>
                  <a:gd name="connsiteX49" fmla="*/ 50628 w 607639"/>
                  <a:gd name="connsiteY49" fmla="*/ 75881 h 581389"/>
                  <a:gd name="connsiteX50" fmla="*/ 75904 w 607639"/>
                  <a:gd name="connsiteY50" fmla="*/ 75881 h 581389"/>
                  <a:gd name="connsiteX51" fmla="*/ 75904 w 607639"/>
                  <a:gd name="connsiteY51" fmla="*/ 25323 h 581389"/>
                  <a:gd name="connsiteX52" fmla="*/ 101270 w 607639"/>
                  <a:gd name="connsiteY52" fmla="*/ 0 h 581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607639" h="581389">
                    <a:moveTo>
                      <a:pt x="506351" y="303381"/>
                    </a:moveTo>
                    <a:cubicBezTo>
                      <a:pt x="500655" y="303381"/>
                      <a:pt x="497717" y="306314"/>
                      <a:pt x="497450" y="307292"/>
                    </a:cubicBezTo>
                    <a:lnTo>
                      <a:pt x="487215" y="353863"/>
                    </a:lnTo>
                    <a:lnTo>
                      <a:pt x="525487" y="353863"/>
                    </a:lnTo>
                    <a:lnTo>
                      <a:pt x="515341" y="307914"/>
                    </a:lnTo>
                    <a:cubicBezTo>
                      <a:pt x="514985" y="306314"/>
                      <a:pt x="511958" y="303381"/>
                      <a:pt x="506351" y="303381"/>
                    </a:cubicBezTo>
                    <a:close/>
                    <a:moveTo>
                      <a:pt x="334070" y="76311"/>
                    </a:moveTo>
                    <a:cubicBezTo>
                      <a:pt x="338888" y="77277"/>
                      <a:pt x="343427" y="79633"/>
                      <a:pt x="347032" y="83232"/>
                    </a:cubicBezTo>
                    <a:lnTo>
                      <a:pt x="517922" y="253876"/>
                    </a:lnTo>
                    <a:cubicBezTo>
                      <a:pt x="541597" y="258231"/>
                      <a:pt x="560555" y="275207"/>
                      <a:pt x="564917" y="297693"/>
                    </a:cubicBezTo>
                    <a:lnTo>
                      <a:pt x="577288" y="353863"/>
                    </a:lnTo>
                    <a:lnTo>
                      <a:pt x="582273" y="353863"/>
                    </a:lnTo>
                    <a:cubicBezTo>
                      <a:pt x="596335" y="353863"/>
                      <a:pt x="607639" y="365240"/>
                      <a:pt x="607639" y="379193"/>
                    </a:cubicBezTo>
                    <a:lnTo>
                      <a:pt x="607639" y="429765"/>
                    </a:lnTo>
                    <a:cubicBezTo>
                      <a:pt x="607639" y="461227"/>
                      <a:pt x="582095" y="479358"/>
                      <a:pt x="573728" y="485313"/>
                    </a:cubicBezTo>
                    <a:cubicBezTo>
                      <a:pt x="570969" y="487357"/>
                      <a:pt x="561890" y="495178"/>
                      <a:pt x="559576" y="497400"/>
                    </a:cubicBezTo>
                    <a:cubicBezTo>
                      <a:pt x="545068" y="511798"/>
                      <a:pt x="536079" y="531796"/>
                      <a:pt x="531273" y="560325"/>
                    </a:cubicBezTo>
                    <a:cubicBezTo>
                      <a:pt x="529314" y="572501"/>
                      <a:pt x="518723" y="581389"/>
                      <a:pt x="506351" y="581389"/>
                    </a:cubicBezTo>
                    <a:lnTo>
                      <a:pt x="76278" y="581389"/>
                    </a:lnTo>
                    <a:cubicBezTo>
                      <a:pt x="34267" y="581389"/>
                      <a:pt x="0" y="547260"/>
                      <a:pt x="0" y="505221"/>
                    </a:cubicBezTo>
                    <a:lnTo>
                      <a:pt x="0" y="379193"/>
                    </a:lnTo>
                    <a:cubicBezTo>
                      <a:pt x="0" y="365240"/>
                      <a:pt x="11304" y="353863"/>
                      <a:pt x="25277" y="353863"/>
                    </a:cubicBezTo>
                    <a:lnTo>
                      <a:pt x="25277" y="227480"/>
                    </a:lnTo>
                    <a:lnTo>
                      <a:pt x="177209" y="227480"/>
                    </a:lnTo>
                    <a:lnTo>
                      <a:pt x="177209" y="353863"/>
                    </a:lnTo>
                    <a:lnTo>
                      <a:pt x="253131" y="353863"/>
                    </a:lnTo>
                    <a:lnTo>
                      <a:pt x="253131" y="303381"/>
                    </a:lnTo>
                    <a:cubicBezTo>
                      <a:pt x="253131" y="289427"/>
                      <a:pt x="264524" y="278051"/>
                      <a:pt x="278497" y="278051"/>
                    </a:cubicBezTo>
                    <a:lnTo>
                      <a:pt x="379785" y="278051"/>
                    </a:lnTo>
                    <a:cubicBezTo>
                      <a:pt x="393759" y="278051"/>
                      <a:pt x="405063" y="289427"/>
                      <a:pt x="405063" y="303381"/>
                    </a:cubicBezTo>
                    <a:lnTo>
                      <a:pt x="405063" y="353863"/>
                    </a:lnTo>
                    <a:lnTo>
                      <a:pt x="435325" y="353863"/>
                    </a:lnTo>
                    <a:lnTo>
                      <a:pt x="447875" y="297071"/>
                    </a:lnTo>
                    <a:cubicBezTo>
                      <a:pt x="449922" y="286761"/>
                      <a:pt x="455262" y="277607"/>
                      <a:pt x="462738" y="270230"/>
                    </a:cubicBezTo>
                    <a:lnTo>
                      <a:pt x="354419" y="162155"/>
                    </a:lnTo>
                    <a:lnTo>
                      <a:pt x="354419" y="202239"/>
                    </a:lnTo>
                    <a:cubicBezTo>
                      <a:pt x="354419" y="216192"/>
                      <a:pt x="343115" y="227480"/>
                      <a:pt x="329141" y="227480"/>
                    </a:cubicBezTo>
                    <a:cubicBezTo>
                      <a:pt x="315079" y="227480"/>
                      <a:pt x="303775" y="216192"/>
                      <a:pt x="303775" y="202239"/>
                    </a:cubicBezTo>
                    <a:lnTo>
                      <a:pt x="303775" y="101096"/>
                    </a:lnTo>
                    <a:cubicBezTo>
                      <a:pt x="303775" y="90876"/>
                      <a:pt x="309916" y="81632"/>
                      <a:pt x="319440" y="77722"/>
                    </a:cubicBezTo>
                    <a:cubicBezTo>
                      <a:pt x="324158" y="75766"/>
                      <a:pt x="329253" y="75344"/>
                      <a:pt x="334070" y="76311"/>
                    </a:cubicBezTo>
                    <a:close/>
                    <a:moveTo>
                      <a:pt x="101270" y="0"/>
                    </a:moveTo>
                    <a:cubicBezTo>
                      <a:pt x="115243" y="0"/>
                      <a:pt x="126547" y="11373"/>
                      <a:pt x="126547" y="25323"/>
                    </a:cubicBezTo>
                    <a:lnTo>
                      <a:pt x="126547" y="75881"/>
                    </a:lnTo>
                    <a:lnTo>
                      <a:pt x="151912" y="75881"/>
                    </a:lnTo>
                    <a:cubicBezTo>
                      <a:pt x="165886" y="75881"/>
                      <a:pt x="177189" y="87166"/>
                      <a:pt x="177189" y="101116"/>
                    </a:cubicBezTo>
                    <a:lnTo>
                      <a:pt x="177189" y="176908"/>
                    </a:lnTo>
                    <a:lnTo>
                      <a:pt x="25262" y="176908"/>
                    </a:lnTo>
                    <a:lnTo>
                      <a:pt x="25262" y="101116"/>
                    </a:lnTo>
                    <a:cubicBezTo>
                      <a:pt x="25262" y="87166"/>
                      <a:pt x="36654" y="75881"/>
                      <a:pt x="50628" y="75881"/>
                    </a:cubicBezTo>
                    <a:lnTo>
                      <a:pt x="75904" y="75881"/>
                    </a:lnTo>
                    <a:lnTo>
                      <a:pt x="75904" y="25323"/>
                    </a:lnTo>
                    <a:cubicBezTo>
                      <a:pt x="75904" y="11373"/>
                      <a:pt x="87208" y="0"/>
                      <a:pt x="10127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5022831" y="3571689"/>
              <a:ext cx="1045245" cy="1027340"/>
              <a:chOff x="5022831" y="3571689"/>
              <a:chExt cx="1045245" cy="1027340"/>
            </a:xfrm>
          </p:grpSpPr>
          <p:sp>
            <p:nvSpPr>
              <p:cNvPr id="10" name="AutoShape 13"/>
              <p:cNvSpPr/>
              <p:nvPr/>
            </p:nvSpPr>
            <p:spPr bwMode="auto">
              <a:xfrm>
                <a:off x="5022831" y="3571689"/>
                <a:ext cx="1045245" cy="1027340"/>
              </a:xfrm>
              <a:custGeom>
                <a:avLst/>
                <a:gdLst>
                  <a:gd name="T0" fmla="*/ 10800 w 21600"/>
                  <a:gd name="T1" fmla="*/ 10779 h 21559"/>
                  <a:gd name="T2" fmla="*/ 10800 w 21600"/>
                  <a:gd name="T3" fmla="*/ 10779 h 21559"/>
                  <a:gd name="T4" fmla="*/ 10800 w 21600"/>
                  <a:gd name="T5" fmla="*/ 10779 h 21559"/>
                  <a:gd name="T6" fmla="*/ 10800 w 21600"/>
                  <a:gd name="T7" fmla="*/ 10779 h 21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559">
                    <a:moveTo>
                      <a:pt x="0" y="0"/>
                    </a:moveTo>
                    <a:cubicBezTo>
                      <a:pt x="53" y="5502"/>
                      <a:pt x="2137" y="10988"/>
                      <a:pt x="6271" y="15186"/>
                    </a:cubicBezTo>
                    <a:cubicBezTo>
                      <a:pt x="10500" y="19481"/>
                      <a:pt x="16056" y="21599"/>
                      <a:pt x="21600" y="21558"/>
                    </a:cubicBezTo>
                    <a:cubicBezTo>
                      <a:pt x="21600" y="9859"/>
                      <a:pt x="21600" y="4260"/>
                      <a:pt x="21600" y="4260"/>
                    </a:cubicBezTo>
                    <a:cubicBezTo>
                      <a:pt x="19268" y="4260"/>
                      <a:pt x="17404" y="2333"/>
                      <a:pt x="17404" y="0"/>
                    </a:cubicBezTo>
                    <a:cubicBezTo>
                      <a:pt x="0" y="0"/>
                      <a:pt x="444" y="0"/>
                      <a:pt x="0" y="0"/>
                    </a:cubicBezTo>
                    <a:close/>
                  </a:path>
                </a:pathLst>
              </a:custGeom>
              <a:solidFill>
                <a:srgbClr val="CC6B00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 defTabSz="429260">
                  <a:lnSpc>
                    <a:spcPct val="120000"/>
                  </a:lnSpc>
                  <a:defRPr/>
                </a:pPr>
                <a:endParaRPr lang="es-ES" sz="9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7" name="badge_126195"/>
              <p:cNvSpPr>
                <a:spLocks noChangeAspect="1"/>
              </p:cNvSpPr>
              <p:nvPr/>
            </p:nvSpPr>
            <p:spPr bwMode="auto">
              <a:xfrm>
                <a:off x="5522770" y="3845014"/>
                <a:ext cx="293035" cy="350560"/>
              </a:xfrm>
              <a:custGeom>
                <a:avLst/>
                <a:gdLst>
                  <a:gd name="connsiteX0" fmla="*/ 295234 w 508283"/>
                  <a:gd name="connsiteY0" fmla="*/ 327353 h 608062"/>
                  <a:gd name="connsiteX1" fmla="*/ 317262 w 508283"/>
                  <a:gd name="connsiteY1" fmla="*/ 357393 h 608062"/>
                  <a:gd name="connsiteX2" fmla="*/ 295234 w 508283"/>
                  <a:gd name="connsiteY2" fmla="*/ 387969 h 608062"/>
                  <a:gd name="connsiteX3" fmla="*/ 277181 w 508283"/>
                  <a:gd name="connsiteY3" fmla="*/ 373164 h 608062"/>
                  <a:gd name="connsiteX4" fmla="*/ 277181 w 508283"/>
                  <a:gd name="connsiteY4" fmla="*/ 342802 h 608062"/>
                  <a:gd name="connsiteX5" fmla="*/ 295234 w 508283"/>
                  <a:gd name="connsiteY5" fmla="*/ 327353 h 608062"/>
                  <a:gd name="connsiteX6" fmla="*/ 130681 w 508283"/>
                  <a:gd name="connsiteY6" fmla="*/ 297010 h 608062"/>
                  <a:gd name="connsiteX7" fmla="*/ 143671 w 508283"/>
                  <a:gd name="connsiteY7" fmla="*/ 342031 h 608062"/>
                  <a:gd name="connsiteX8" fmla="*/ 118550 w 508283"/>
                  <a:gd name="connsiteY8" fmla="*/ 342031 h 608062"/>
                  <a:gd name="connsiteX9" fmla="*/ 102603 w 508283"/>
                  <a:gd name="connsiteY9" fmla="*/ 242387 h 608062"/>
                  <a:gd name="connsiteX10" fmla="*/ 46354 w 508283"/>
                  <a:gd name="connsiteY10" fmla="*/ 426030 h 608062"/>
                  <a:gd name="connsiteX11" fmla="*/ 97656 w 508283"/>
                  <a:gd name="connsiteY11" fmla="*/ 426030 h 608062"/>
                  <a:gd name="connsiteX12" fmla="*/ 110132 w 508283"/>
                  <a:gd name="connsiteY12" fmla="*/ 381462 h 608062"/>
                  <a:gd name="connsiteX13" fmla="*/ 152399 w 508283"/>
                  <a:gd name="connsiteY13" fmla="*/ 381462 h 608062"/>
                  <a:gd name="connsiteX14" fmla="*/ 165735 w 508283"/>
                  <a:gd name="connsiteY14" fmla="*/ 426030 h 608062"/>
                  <a:gd name="connsiteX15" fmla="*/ 218650 w 508283"/>
                  <a:gd name="connsiteY15" fmla="*/ 426030 h 608062"/>
                  <a:gd name="connsiteX16" fmla="*/ 161541 w 508283"/>
                  <a:gd name="connsiteY16" fmla="*/ 242387 h 608062"/>
                  <a:gd name="connsiteX17" fmla="*/ 227254 w 508283"/>
                  <a:gd name="connsiteY17" fmla="*/ 233044 h 608062"/>
                  <a:gd name="connsiteX18" fmla="*/ 227147 w 508283"/>
                  <a:gd name="connsiteY18" fmla="*/ 426030 h 608062"/>
                  <a:gd name="connsiteX19" fmla="*/ 269091 w 508283"/>
                  <a:gd name="connsiteY19" fmla="*/ 426030 h 608062"/>
                  <a:gd name="connsiteX20" fmla="*/ 269952 w 508283"/>
                  <a:gd name="connsiteY20" fmla="*/ 415935 h 608062"/>
                  <a:gd name="connsiteX21" fmla="*/ 304475 w 508283"/>
                  <a:gd name="connsiteY21" fmla="*/ 428930 h 608062"/>
                  <a:gd name="connsiteX22" fmla="*/ 347926 w 508283"/>
                  <a:gd name="connsiteY22" fmla="*/ 410351 h 608062"/>
                  <a:gd name="connsiteX23" fmla="*/ 367285 w 508283"/>
                  <a:gd name="connsiteY23" fmla="*/ 355902 h 608062"/>
                  <a:gd name="connsiteX24" fmla="*/ 348356 w 508283"/>
                  <a:gd name="connsiteY24" fmla="*/ 302850 h 608062"/>
                  <a:gd name="connsiteX25" fmla="*/ 310175 w 508283"/>
                  <a:gd name="connsiteY25" fmla="*/ 287170 h 608062"/>
                  <a:gd name="connsiteX26" fmla="*/ 276512 w 508283"/>
                  <a:gd name="connsiteY26" fmla="*/ 297910 h 608062"/>
                  <a:gd name="connsiteX27" fmla="*/ 276512 w 508283"/>
                  <a:gd name="connsiteY27" fmla="*/ 233044 h 608062"/>
                  <a:gd name="connsiteX28" fmla="*/ 75823 w 508283"/>
                  <a:gd name="connsiteY28" fmla="*/ 42957 h 608062"/>
                  <a:gd name="connsiteX29" fmla="*/ 52377 w 508283"/>
                  <a:gd name="connsiteY29" fmla="*/ 77753 h 608062"/>
                  <a:gd name="connsiteX30" fmla="*/ 428051 w 508283"/>
                  <a:gd name="connsiteY30" fmla="*/ 77753 h 608062"/>
                  <a:gd name="connsiteX31" fmla="*/ 428051 w 508283"/>
                  <a:gd name="connsiteY31" fmla="*/ 554580 h 608062"/>
                  <a:gd name="connsiteX32" fmla="*/ 465263 w 508283"/>
                  <a:gd name="connsiteY32" fmla="*/ 526228 h 608062"/>
                  <a:gd name="connsiteX33" fmla="*/ 465263 w 508283"/>
                  <a:gd name="connsiteY33" fmla="*/ 42957 h 608062"/>
                  <a:gd name="connsiteX34" fmla="*/ 53023 w 508283"/>
                  <a:gd name="connsiteY34" fmla="*/ 0 h 608062"/>
                  <a:gd name="connsiteX35" fmla="*/ 508283 w 508283"/>
                  <a:gd name="connsiteY35" fmla="*/ 0 h 608062"/>
                  <a:gd name="connsiteX36" fmla="*/ 508283 w 508283"/>
                  <a:gd name="connsiteY36" fmla="*/ 547385 h 608062"/>
                  <a:gd name="connsiteX37" fmla="*/ 429449 w 508283"/>
                  <a:gd name="connsiteY37" fmla="*/ 607632 h 608062"/>
                  <a:gd name="connsiteX38" fmla="*/ 428051 w 508283"/>
                  <a:gd name="connsiteY38" fmla="*/ 607525 h 608062"/>
                  <a:gd name="connsiteX39" fmla="*/ 428051 w 508283"/>
                  <a:gd name="connsiteY39" fmla="*/ 608062 h 608062"/>
                  <a:gd name="connsiteX40" fmla="*/ 108 w 508283"/>
                  <a:gd name="connsiteY40" fmla="*/ 608062 h 608062"/>
                  <a:gd name="connsiteX41" fmla="*/ 108 w 508283"/>
                  <a:gd name="connsiteY41" fmla="*/ 567789 h 608062"/>
                  <a:gd name="connsiteX42" fmla="*/ 0 w 508283"/>
                  <a:gd name="connsiteY42" fmla="*/ 567789 h 608062"/>
                  <a:gd name="connsiteX43" fmla="*/ 108 w 508283"/>
                  <a:gd name="connsiteY43" fmla="*/ 77753 h 608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508283" h="608062">
                    <a:moveTo>
                      <a:pt x="295234" y="327353"/>
                    </a:moveTo>
                    <a:cubicBezTo>
                      <a:pt x="315650" y="327353"/>
                      <a:pt x="317262" y="350312"/>
                      <a:pt x="317262" y="357393"/>
                    </a:cubicBezTo>
                    <a:cubicBezTo>
                      <a:pt x="317262" y="376811"/>
                      <a:pt x="309203" y="387969"/>
                      <a:pt x="295234" y="387969"/>
                    </a:cubicBezTo>
                    <a:cubicBezTo>
                      <a:pt x="286530" y="387969"/>
                      <a:pt x="279330" y="381961"/>
                      <a:pt x="277181" y="373164"/>
                    </a:cubicBezTo>
                    <a:lnTo>
                      <a:pt x="277181" y="342802"/>
                    </a:lnTo>
                    <a:cubicBezTo>
                      <a:pt x="279223" y="333897"/>
                      <a:pt x="286745" y="327353"/>
                      <a:pt x="295234" y="327353"/>
                    </a:cubicBezTo>
                    <a:close/>
                    <a:moveTo>
                      <a:pt x="130681" y="297010"/>
                    </a:moveTo>
                    <a:lnTo>
                      <a:pt x="143671" y="342031"/>
                    </a:lnTo>
                    <a:lnTo>
                      <a:pt x="118550" y="342031"/>
                    </a:lnTo>
                    <a:close/>
                    <a:moveTo>
                      <a:pt x="102603" y="242387"/>
                    </a:moveTo>
                    <a:lnTo>
                      <a:pt x="46354" y="426030"/>
                    </a:lnTo>
                    <a:lnTo>
                      <a:pt x="97656" y="426030"/>
                    </a:lnTo>
                    <a:lnTo>
                      <a:pt x="110132" y="381462"/>
                    </a:lnTo>
                    <a:lnTo>
                      <a:pt x="152399" y="381462"/>
                    </a:lnTo>
                    <a:lnTo>
                      <a:pt x="165735" y="426030"/>
                    </a:lnTo>
                    <a:lnTo>
                      <a:pt x="218650" y="426030"/>
                    </a:lnTo>
                    <a:lnTo>
                      <a:pt x="161541" y="242387"/>
                    </a:lnTo>
                    <a:close/>
                    <a:moveTo>
                      <a:pt x="227254" y="233044"/>
                    </a:moveTo>
                    <a:lnTo>
                      <a:pt x="227147" y="426030"/>
                    </a:lnTo>
                    <a:lnTo>
                      <a:pt x="269091" y="426030"/>
                    </a:lnTo>
                    <a:lnTo>
                      <a:pt x="269952" y="415935"/>
                    </a:lnTo>
                    <a:cubicBezTo>
                      <a:pt x="278771" y="424419"/>
                      <a:pt x="290494" y="428930"/>
                      <a:pt x="304475" y="428930"/>
                    </a:cubicBezTo>
                    <a:cubicBezTo>
                      <a:pt x="321038" y="428930"/>
                      <a:pt x="336418" y="422271"/>
                      <a:pt x="347926" y="410351"/>
                    </a:cubicBezTo>
                    <a:cubicBezTo>
                      <a:pt x="360617" y="397034"/>
                      <a:pt x="367285" y="378240"/>
                      <a:pt x="367285" y="355902"/>
                    </a:cubicBezTo>
                    <a:cubicBezTo>
                      <a:pt x="367500" y="334101"/>
                      <a:pt x="360724" y="315307"/>
                      <a:pt x="348356" y="302850"/>
                    </a:cubicBezTo>
                    <a:cubicBezTo>
                      <a:pt x="338139" y="292540"/>
                      <a:pt x="324910" y="287170"/>
                      <a:pt x="310175" y="287170"/>
                    </a:cubicBezTo>
                    <a:cubicBezTo>
                      <a:pt x="296839" y="287170"/>
                      <a:pt x="285224" y="290929"/>
                      <a:pt x="276512" y="297910"/>
                    </a:cubicBezTo>
                    <a:lnTo>
                      <a:pt x="276512" y="233044"/>
                    </a:lnTo>
                    <a:close/>
                    <a:moveTo>
                      <a:pt x="75823" y="42957"/>
                    </a:moveTo>
                    <a:lnTo>
                      <a:pt x="52377" y="77753"/>
                    </a:lnTo>
                    <a:lnTo>
                      <a:pt x="428051" y="77753"/>
                    </a:lnTo>
                    <a:lnTo>
                      <a:pt x="428051" y="554580"/>
                    </a:lnTo>
                    <a:lnTo>
                      <a:pt x="465263" y="526228"/>
                    </a:lnTo>
                    <a:lnTo>
                      <a:pt x="465263" y="42957"/>
                    </a:lnTo>
                    <a:close/>
                    <a:moveTo>
                      <a:pt x="53023" y="0"/>
                    </a:moveTo>
                    <a:lnTo>
                      <a:pt x="508283" y="0"/>
                    </a:lnTo>
                    <a:lnTo>
                      <a:pt x="508283" y="547385"/>
                    </a:lnTo>
                    <a:lnTo>
                      <a:pt x="429449" y="607632"/>
                    </a:lnTo>
                    <a:lnTo>
                      <a:pt x="428051" y="607525"/>
                    </a:lnTo>
                    <a:lnTo>
                      <a:pt x="428051" y="608062"/>
                    </a:lnTo>
                    <a:lnTo>
                      <a:pt x="108" y="608062"/>
                    </a:lnTo>
                    <a:lnTo>
                      <a:pt x="108" y="567789"/>
                    </a:lnTo>
                    <a:lnTo>
                      <a:pt x="0" y="567789"/>
                    </a:lnTo>
                    <a:lnTo>
                      <a:pt x="108" y="7775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6068078" y="3571689"/>
              <a:ext cx="1030323" cy="1027340"/>
              <a:chOff x="6068078" y="3571689"/>
              <a:chExt cx="1030323" cy="1027340"/>
            </a:xfrm>
          </p:grpSpPr>
          <p:sp>
            <p:nvSpPr>
              <p:cNvPr id="12" name="AutoShape 15"/>
              <p:cNvSpPr/>
              <p:nvPr/>
            </p:nvSpPr>
            <p:spPr bwMode="auto">
              <a:xfrm>
                <a:off x="6068078" y="3571689"/>
                <a:ext cx="1030323" cy="102734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264" y="0"/>
                    </a:moveTo>
                    <a:cubicBezTo>
                      <a:pt x="4264" y="2337"/>
                      <a:pt x="2334" y="4268"/>
                      <a:pt x="0" y="4268"/>
                    </a:cubicBezTo>
                    <a:cubicBezTo>
                      <a:pt x="0" y="21599"/>
                      <a:pt x="0" y="21053"/>
                      <a:pt x="0" y="21600"/>
                    </a:cubicBezTo>
                    <a:cubicBezTo>
                      <a:pt x="5517" y="21559"/>
                      <a:pt x="11022" y="19436"/>
                      <a:pt x="15232" y="15216"/>
                    </a:cubicBezTo>
                    <a:cubicBezTo>
                      <a:pt x="19427" y="11009"/>
                      <a:pt x="21545" y="5512"/>
                      <a:pt x="21599" y="0"/>
                    </a:cubicBezTo>
                    <a:cubicBezTo>
                      <a:pt x="9836" y="0"/>
                      <a:pt x="4264" y="0"/>
                      <a:pt x="4264" y="0"/>
                    </a:cubicBezTo>
                    <a:close/>
                  </a:path>
                </a:pathLst>
              </a:custGeom>
              <a:solidFill>
                <a:srgbClr val="001642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 defTabSz="429260">
                  <a:lnSpc>
                    <a:spcPct val="120000"/>
                  </a:lnSpc>
                  <a:defRPr/>
                </a:pPr>
                <a:endParaRPr lang="es-ES" sz="9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8" name="badge_126195"/>
              <p:cNvSpPr>
                <a:spLocks noChangeAspect="1"/>
              </p:cNvSpPr>
              <p:nvPr/>
            </p:nvSpPr>
            <p:spPr bwMode="auto">
              <a:xfrm>
                <a:off x="6299079" y="3902665"/>
                <a:ext cx="350560" cy="225987"/>
              </a:xfrm>
              <a:custGeom>
                <a:avLst/>
                <a:gdLst>
                  <a:gd name="connsiteX0" fmla="*/ 89048 w 605663"/>
                  <a:gd name="connsiteY0" fmla="*/ 283958 h 390439"/>
                  <a:gd name="connsiteX1" fmla="*/ 81503 w 605663"/>
                  <a:gd name="connsiteY1" fmla="*/ 291493 h 390439"/>
                  <a:gd name="connsiteX2" fmla="*/ 81503 w 605663"/>
                  <a:gd name="connsiteY2" fmla="*/ 314494 h 390439"/>
                  <a:gd name="connsiteX3" fmla="*/ 89048 w 605663"/>
                  <a:gd name="connsiteY3" fmla="*/ 322128 h 390439"/>
                  <a:gd name="connsiteX4" fmla="*/ 205792 w 605663"/>
                  <a:gd name="connsiteY4" fmla="*/ 322128 h 390439"/>
                  <a:gd name="connsiteX5" fmla="*/ 213337 w 605663"/>
                  <a:gd name="connsiteY5" fmla="*/ 314494 h 390439"/>
                  <a:gd name="connsiteX6" fmla="*/ 213337 w 605663"/>
                  <a:gd name="connsiteY6" fmla="*/ 291493 h 390439"/>
                  <a:gd name="connsiteX7" fmla="*/ 205792 w 605663"/>
                  <a:gd name="connsiteY7" fmla="*/ 283958 h 390439"/>
                  <a:gd name="connsiteX8" fmla="*/ 468766 w 605663"/>
                  <a:gd name="connsiteY8" fmla="*/ 226850 h 390439"/>
                  <a:gd name="connsiteX9" fmla="*/ 434517 w 605663"/>
                  <a:gd name="connsiteY9" fmla="*/ 261055 h 390439"/>
                  <a:gd name="connsiteX10" fmla="*/ 434517 w 605663"/>
                  <a:gd name="connsiteY10" fmla="*/ 293773 h 390439"/>
                  <a:gd name="connsiteX11" fmla="*/ 468766 w 605663"/>
                  <a:gd name="connsiteY11" fmla="*/ 327978 h 390439"/>
                  <a:gd name="connsiteX12" fmla="*/ 501526 w 605663"/>
                  <a:gd name="connsiteY12" fmla="*/ 327978 h 390439"/>
                  <a:gd name="connsiteX13" fmla="*/ 535775 w 605663"/>
                  <a:gd name="connsiteY13" fmla="*/ 293773 h 390439"/>
                  <a:gd name="connsiteX14" fmla="*/ 535775 w 605663"/>
                  <a:gd name="connsiteY14" fmla="*/ 261055 h 390439"/>
                  <a:gd name="connsiteX15" fmla="*/ 501526 w 605663"/>
                  <a:gd name="connsiteY15" fmla="*/ 226850 h 390439"/>
                  <a:gd name="connsiteX16" fmla="*/ 0 w 605663"/>
                  <a:gd name="connsiteY16" fmla="*/ 164488 h 390439"/>
                  <a:gd name="connsiteX17" fmla="*/ 605663 w 605663"/>
                  <a:gd name="connsiteY17" fmla="*/ 164488 h 390439"/>
                  <a:gd name="connsiteX18" fmla="*/ 605663 w 605663"/>
                  <a:gd name="connsiteY18" fmla="*/ 334422 h 390439"/>
                  <a:gd name="connsiteX19" fmla="*/ 549574 w 605663"/>
                  <a:gd name="connsiteY19" fmla="*/ 390439 h 390439"/>
                  <a:gd name="connsiteX20" fmla="*/ 56089 w 605663"/>
                  <a:gd name="connsiteY20" fmla="*/ 390439 h 390439"/>
                  <a:gd name="connsiteX21" fmla="*/ 0 w 605663"/>
                  <a:gd name="connsiteY21" fmla="*/ 334422 h 390439"/>
                  <a:gd name="connsiteX22" fmla="*/ 56089 w 605663"/>
                  <a:gd name="connsiteY22" fmla="*/ 0 h 390439"/>
                  <a:gd name="connsiteX23" fmla="*/ 549574 w 605663"/>
                  <a:gd name="connsiteY23" fmla="*/ 0 h 390439"/>
                  <a:gd name="connsiteX24" fmla="*/ 605663 w 605663"/>
                  <a:gd name="connsiteY24" fmla="*/ 56005 h 390439"/>
                  <a:gd name="connsiteX25" fmla="*/ 605663 w 605663"/>
                  <a:gd name="connsiteY25" fmla="*/ 105072 h 390439"/>
                  <a:gd name="connsiteX26" fmla="*/ 0 w 605663"/>
                  <a:gd name="connsiteY26" fmla="*/ 105072 h 390439"/>
                  <a:gd name="connsiteX27" fmla="*/ 0 w 605663"/>
                  <a:gd name="connsiteY27" fmla="*/ 56005 h 390439"/>
                  <a:gd name="connsiteX28" fmla="*/ 56089 w 605663"/>
                  <a:gd name="connsiteY28" fmla="*/ 0 h 390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605663" h="390439">
                    <a:moveTo>
                      <a:pt x="89048" y="283958"/>
                    </a:moveTo>
                    <a:cubicBezTo>
                      <a:pt x="84878" y="283958"/>
                      <a:pt x="81503" y="287328"/>
                      <a:pt x="81503" y="291493"/>
                    </a:cubicBezTo>
                    <a:lnTo>
                      <a:pt x="81503" y="314494"/>
                    </a:lnTo>
                    <a:cubicBezTo>
                      <a:pt x="81503" y="318658"/>
                      <a:pt x="84878" y="322128"/>
                      <a:pt x="89048" y="322128"/>
                    </a:cubicBezTo>
                    <a:lnTo>
                      <a:pt x="205792" y="322128"/>
                    </a:lnTo>
                    <a:cubicBezTo>
                      <a:pt x="209962" y="322128"/>
                      <a:pt x="213337" y="318658"/>
                      <a:pt x="213337" y="314494"/>
                    </a:cubicBezTo>
                    <a:lnTo>
                      <a:pt x="213337" y="291493"/>
                    </a:lnTo>
                    <a:cubicBezTo>
                      <a:pt x="213337" y="287328"/>
                      <a:pt x="209962" y="283958"/>
                      <a:pt x="205792" y="283958"/>
                    </a:cubicBezTo>
                    <a:close/>
                    <a:moveTo>
                      <a:pt x="468766" y="226850"/>
                    </a:moveTo>
                    <a:cubicBezTo>
                      <a:pt x="449805" y="226850"/>
                      <a:pt x="434517" y="242218"/>
                      <a:pt x="434517" y="261055"/>
                    </a:cubicBezTo>
                    <a:lnTo>
                      <a:pt x="434517" y="293773"/>
                    </a:lnTo>
                    <a:cubicBezTo>
                      <a:pt x="434517" y="312709"/>
                      <a:pt x="449805" y="327978"/>
                      <a:pt x="468766" y="327978"/>
                    </a:cubicBezTo>
                    <a:lnTo>
                      <a:pt x="501526" y="327978"/>
                    </a:lnTo>
                    <a:cubicBezTo>
                      <a:pt x="520388" y="327978"/>
                      <a:pt x="535775" y="312709"/>
                      <a:pt x="535775" y="293773"/>
                    </a:cubicBezTo>
                    <a:lnTo>
                      <a:pt x="535775" y="261055"/>
                    </a:lnTo>
                    <a:cubicBezTo>
                      <a:pt x="535775" y="242218"/>
                      <a:pt x="520388" y="226850"/>
                      <a:pt x="501526" y="226850"/>
                    </a:cubicBezTo>
                    <a:close/>
                    <a:moveTo>
                      <a:pt x="0" y="164488"/>
                    </a:moveTo>
                    <a:lnTo>
                      <a:pt x="605663" y="164488"/>
                    </a:lnTo>
                    <a:lnTo>
                      <a:pt x="605663" y="334422"/>
                    </a:lnTo>
                    <a:cubicBezTo>
                      <a:pt x="605663" y="365355"/>
                      <a:pt x="580547" y="390439"/>
                      <a:pt x="549574" y="390439"/>
                    </a:cubicBezTo>
                    <a:lnTo>
                      <a:pt x="56089" y="390439"/>
                    </a:lnTo>
                    <a:cubicBezTo>
                      <a:pt x="25116" y="390439"/>
                      <a:pt x="0" y="365355"/>
                      <a:pt x="0" y="334422"/>
                    </a:cubicBezTo>
                    <a:close/>
                    <a:moveTo>
                      <a:pt x="56089" y="0"/>
                    </a:moveTo>
                    <a:lnTo>
                      <a:pt x="549574" y="0"/>
                    </a:lnTo>
                    <a:cubicBezTo>
                      <a:pt x="580547" y="0"/>
                      <a:pt x="605663" y="25079"/>
                      <a:pt x="605663" y="56005"/>
                    </a:cubicBezTo>
                    <a:lnTo>
                      <a:pt x="605663" y="105072"/>
                    </a:lnTo>
                    <a:lnTo>
                      <a:pt x="0" y="105072"/>
                    </a:lnTo>
                    <a:lnTo>
                      <a:pt x="0" y="56005"/>
                    </a:lnTo>
                    <a:cubicBezTo>
                      <a:pt x="0" y="25079"/>
                      <a:pt x="25116" y="0"/>
                      <a:pt x="5608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3" name="AutoShape 16"/>
            <p:cNvSpPr/>
            <p:nvPr/>
          </p:nvSpPr>
          <p:spPr bwMode="auto">
            <a:xfrm>
              <a:off x="6069571" y="2218318"/>
              <a:ext cx="1514523" cy="154660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61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85" y="0"/>
                    <a:pt x="19302" y="8437"/>
                    <a:pt x="19359" y="18900"/>
                  </a:cubicBezTo>
                  <a:cubicBezTo>
                    <a:pt x="21599" y="18900"/>
                    <a:pt x="21599" y="18900"/>
                    <a:pt x="21599" y="18900"/>
                  </a:cubicBezTo>
                  <a:cubicBezTo>
                    <a:pt x="16372" y="21599"/>
                    <a:pt x="16372" y="21599"/>
                    <a:pt x="16372" y="21599"/>
                  </a:cubicBezTo>
                  <a:cubicBezTo>
                    <a:pt x="11144" y="18900"/>
                    <a:pt x="11144" y="18900"/>
                    <a:pt x="11144" y="18900"/>
                  </a:cubicBezTo>
                  <a:cubicBezTo>
                    <a:pt x="13327" y="18900"/>
                    <a:pt x="13327" y="18900"/>
                    <a:pt x="13327" y="18900"/>
                  </a:cubicBezTo>
                  <a:cubicBezTo>
                    <a:pt x="13212" y="11812"/>
                    <a:pt x="7353" y="6131"/>
                    <a:pt x="114" y="6131"/>
                  </a:cubicBezTo>
                  <a:cubicBezTo>
                    <a:pt x="57" y="6131"/>
                    <a:pt x="57" y="6131"/>
                    <a:pt x="0" y="6131"/>
                  </a:cubicBezTo>
                  <a:close/>
                </a:path>
              </a:pathLst>
            </a:custGeom>
            <a:solidFill>
              <a:srgbClr val="FF9C2F"/>
            </a:solidFill>
            <a:ln>
              <a:noFill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AutoShape 17"/>
            <p:cNvSpPr/>
            <p:nvPr/>
          </p:nvSpPr>
          <p:spPr bwMode="auto">
            <a:xfrm>
              <a:off x="4713959" y="2053438"/>
              <a:ext cx="1549588" cy="1522729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907" y="2342"/>
                  </a:moveTo>
                  <a:cubicBezTo>
                    <a:pt x="8471" y="2342"/>
                    <a:pt x="0" y="10971"/>
                    <a:pt x="0" y="21600"/>
                  </a:cubicBezTo>
                  <a:cubicBezTo>
                    <a:pt x="5890" y="21600"/>
                    <a:pt x="5890" y="21600"/>
                    <a:pt x="5890" y="21600"/>
                  </a:cubicBezTo>
                  <a:cubicBezTo>
                    <a:pt x="5947" y="14400"/>
                    <a:pt x="11725" y="8571"/>
                    <a:pt x="18794" y="8571"/>
                  </a:cubicBezTo>
                  <a:cubicBezTo>
                    <a:pt x="18794" y="8571"/>
                    <a:pt x="18850" y="8571"/>
                    <a:pt x="18907" y="8571"/>
                  </a:cubicBezTo>
                  <a:cubicBezTo>
                    <a:pt x="18907" y="10400"/>
                    <a:pt x="18907" y="10400"/>
                    <a:pt x="18907" y="10400"/>
                  </a:cubicBezTo>
                  <a:cubicBezTo>
                    <a:pt x="21600" y="5200"/>
                    <a:pt x="21600" y="5200"/>
                    <a:pt x="21600" y="5200"/>
                  </a:cubicBezTo>
                  <a:cubicBezTo>
                    <a:pt x="18907" y="0"/>
                    <a:pt x="18907" y="0"/>
                    <a:pt x="18907" y="0"/>
                  </a:cubicBezTo>
                  <a:lnTo>
                    <a:pt x="18907" y="2342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AutoShape 18"/>
            <p:cNvSpPr/>
            <p:nvPr/>
          </p:nvSpPr>
          <p:spPr bwMode="auto">
            <a:xfrm>
              <a:off x="4552808" y="3385917"/>
              <a:ext cx="1516761" cy="1542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763"/>
                  </a:moveTo>
                  <a:cubicBezTo>
                    <a:pt x="2291" y="2763"/>
                    <a:pt x="2291" y="2763"/>
                    <a:pt x="2291" y="2763"/>
                  </a:cubicBezTo>
                  <a:cubicBezTo>
                    <a:pt x="2349" y="13196"/>
                    <a:pt x="11000" y="21599"/>
                    <a:pt x="21600" y="21599"/>
                  </a:cubicBezTo>
                  <a:cubicBezTo>
                    <a:pt x="21600" y="15509"/>
                    <a:pt x="21600" y="15509"/>
                    <a:pt x="21600" y="15509"/>
                  </a:cubicBezTo>
                  <a:cubicBezTo>
                    <a:pt x="21542" y="15509"/>
                    <a:pt x="21542" y="15509"/>
                    <a:pt x="21485" y="15509"/>
                  </a:cubicBezTo>
                  <a:cubicBezTo>
                    <a:pt x="14266" y="15509"/>
                    <a:pt x="8422" y="9813"/>
                    <a:pt x="8307" y="2763"/>
                  </a:cubicBezTo>
                  <a:cubicBezTo>
                    <a:pt x="10427" y="2763"/>
                    <a:pt x="10427" y="2763"/>
                    <a:pt x="10427" y="2763"/>
                  </a:cubicBezTo>
                  <a:cubicBezTo>
                    <a:pt x="5213" y="0"/>
                    <a:pt x="5213" y="0"/>
                    <a:pt x="5213" y="0"/>
                  </a:cubicBezTo>
                  <a:lnTo>
                    <a:pt x="0" y="2763"/>
                  </a:lnTo>
                  <a:close/>
                </a:path>
              </a:pathLst>
            </a:custGeom>
            <a:solidFill>
              <a:srgbClr val="FF9C2F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 defTabSz="429260">
                <a:lnSpc>
                  <a:spcPct val="120000"/>
                </a:lnSpc>
                <a:defRPr/>
              </a:pPr>
              <a:endParaRPr lang="es-ES" sz="9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6" name="AutoShape 19"/>
            <p:cNvSpPr/>
            <p:nvPr/>
          </p:nvSpPr>
          <p:spPr bwMode="auto">
            <a:xfrm>
              <a:off x="5876337" y="3647790"/>
              <a:ext cx="1546605" cy="14257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699" y="19403"/>
                  </a:moveTo>
                  <a:cubicBezTo>
                    <a:pt x="12768" y="19403"/>
                    <a:pt x="21037" y="10861"/>
                    <a:pt x="21600" y="122"/>
                  </a:cubicBezTo>
                  <a:cubicBezTo>
                    <a:pt x="18731" y="1769"/>
                    <a:pt x="18731" y="1769"/>
                    <a:pt x="18731" y="1769"/>
                  </a:cubicBezTo>
                  <a:cubicBezTo>
                    <a:pt x="15693" y="0"/>
                    <a:pt x="15693" y="0"/>
                    <a:pt x="15693" y="0"/>
                  </a:cubicBezTo>
                  <a:cubicBezTo>
                    <a:pt x="15075" y="7199"/>
                    <a:pt x="9562" y="12813"/>
                    <a:pt x="2812" y="12813"/>
                  </a:cubicBezTo>
                  <a:cubicBezTo>
                    <a:pt x="2756" y="12813"/>
                    <a:pt x="2756" y="12813"/>
                    <a:pt x="2699" y="12813"/>
                  </a:cubicBezTo>
                  <a:cubicBezTo>
                    <a:pt x="2699" y="10494"/>
                    <a:pt x="2699" y="10494"/>
                    <a:pt x="2699" y="10494"/>
                  </a:cubicBezTo>
                  <a:cubicBezTo>
                    <a:pt x="0" y="16047"/>
                    <a:pt x="0" y="16047"/>
                    <a:pt x="0" y="16047"/>
                  </a:cubicBezTo>
                  <a:cubicBezTo>
                    <a:pt x="2699" y="21600"/>
                    <a:pt x="2699" y="21600"/>
                    <a:pt x="2699" y="21600"/>
                  </a:cubicBezTo>
                  <a:lnTo>
                    <a:pt x="2699" y="19403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 defTabSz="429260">
                <a:lnSpc>
                  <a:spcPct val="120000"/>
                </a:lnSpc>
                <a:defRPr/>
              </a:pPr>
              <a:endParaRPr lang="es-ES" sz="9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7967696" y="1746320"/>
            <a:ext cx="3766476" cy="896746"/>
            <a:chOff x="7967696" y="1746320"/>
            <a:chExt cx="3766476" cy="896746"/>
          </a:xfrm>
        </p:grpSpPr>
        <p:sp>
          <p:nvSpPr>
            <p:cNvPr id="23" name="Rounded Rectangle 23"/>
            <p:cNvSpPr>
              <a:spLocks noChangeAspect="1"/>
            </p:cNvSpPr>
            <p:nvPr/>
          </p:nvSpPr>
          <p:spPr>
            <a:xfrm>
              <a:off x="7967696" y="1815800"/>
              <a:ext cx="676750" cy="677408"/>
            </a:xfrm>
            <a:prstGeom prst="roundRect">
              <a:avLst>
                <a:gd name="adj" fmla="val 0"/>
              </a:avLst>
            </a:prstGeom>
            <a:solidFill>
              <a:srgbClr val="FF9C2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 Placeholder 7"/>
            <p:cNvSpPr txBox="1"/>
            <p:nvPr/>
          </p:nvSpPr>
          <p:spPr>
            <a:xfrm>
              <a:off x="8021960" y="1901605"/>
              <a:ext cx="547828" cy="452099"/>
            </a:xfrm>
            <a:prstGeom prst="rect">
              <a:avLst/>
            </a:prstGeom>
          </p:spPr>
          <p:txBody>
            <a:bodyPr vert="horz" lIns="0" tIns="0" rIns="0" bIns="0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110" b="1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s-ES_tradnl" sz="20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8804042" y="1746320"/>
              <a:ext cx="2930130" cy="896746"/>
              <a:chOff x="616917" y="4412624"/>
              <a:chExt cx="2930130" cy="896746"/>
            </a:xfrm>
          </p:grpSpPr>
          <p:sp>
            <p:nvSpPr>
              <p:cNvPr id="34" name="MH_Text_1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616917" y="4897368"/>
                <a:ext cx="2930130" cy="4120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MH_SubTitle_1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616917" y="4412624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sz="1600" b="1" dirty="0">
                    <a:solidFill>
                      <a:srgbClr val="FF9C2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7967696" y="4446620"/>
            <a:ext cx="3766476" cy="896746"/>
            <a:chOff x="7967696" y="4446620"/>
            <a:chExt cx="3766476" cy="896746"/>
          </a:xfrm>
        </p:grpSpPr>
        <p:sp>
          <p:nvSpPr>
            <p:cNvPr id="31" name="Rounded Rectangle 16"/>
            <p:cNvSpPr>
              <a:spLocks noChangeAspect="1"/>
            </p:cNvSpPr>
            <p:nvPr/>
          </p:nvSpPr>
          <p:spPr>
            <a:xfrm>
              <a:off x="7967696" y="4446620"/>
              <a:ext cx="676750" cy="677408"/>
            </a:xfrm>
            <a:prstGeom prst="roundRect">
              <a:avLst>
                <a:gd name="adj" fmla="val 0"/>
              </a:avLst>
            </a:prstGeom>
            <a:solidFill>
              <a:srgbClr val="00257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 Placeholder 7"/>
            <p:cNvSpPr txBox="1"/>
            <p:nvPr/>
          </p:nvSpPr>
          <p:spPr>
            <a:xfrm>
              <a:off x="8021960" y="4532426"/>
              <a:ext cx="547828" cy="452099"/>
            </a:xfrm>
            <a:prstGeom prst="rect">
              <a:avLst/>
            </a:prstGeom>
          </p:spPr>
          <p:txBody>
            <a:bodyPr vert="horz" lIns="0" tIns="0" rIns="0" bIns="0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110" b="1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s-ES_tradnl" sz="20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8804042" y="4446620"/>
              <a:ext cx="2930130" cy="896746"/>
              <a:chOff x="616917" y="4412624"/>
              <a:chExt cx="2930130" cy="896746"/>
            </a:xfrm>
          </p:grpSpPr>
          <p:sp>
            <p:nvSpPr>
              <p:cNvPr id="37" name="MH_Text_1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616917" y="4897368"/>
                <a:ext cx="2930130" cy="4120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MH_SubTitle_1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616917" y="4412624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sz="1600" b="1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691611" y="4360660"/>
            <a:ext cx="3650713" cy="896746"/>
            <a:chOff x="691611" y="4360660"/>
            <a:chExt cx="3650713" cy="896746"/>
          </a:xfrm>
        </p:grpSpPr>
        <p:sp>
          <p:nvSpPr>
            <p:cNvPr id="27" name="Rounded Rectangle 27"/>
            <p:cNvSpPr>
              <a:spLocks noChangeAspect="1"/>
            </p:cNvSpPr>
            <p:nvPr/>
          </p:nvSpPr>
          <p:spPr>
            <a:xfrm>
              <a:off x="3665574" y="4446620"/>
              <a:ext cx="676750" cy="677408"/>
            </a:xfrm>
            <a:prstGeom prst="roundRect">
              <a:avLst>
                <a:gd name="adj" fmla="val 0"/>
              </a:avLst>
            </a:prstGeom>
            <a:solidFill>
              <a:srgbClr val="FF9C2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 Placeholder 7"/>
            <p:cNvSpPr txBox="1"/>
            <p:nvPr/>
          </p:nvSpPr>
          <p:spPr>
            <a:xfrm>
              <a:off x="3719837" y="4532426"/>
              <a:ext cx="547828" cy="452099"/>
            </a:xfrm>
            <a:prstGeom prst="rect">
              <a:avLst/>
            </a:prstGeom>
          </p:spPr>
          <p:txBody>
            <a:bodyPr vert="horz" lIns="0" tIns="0" rIns="0" bIns="0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110" b="1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s-ES_tradnl" sz="20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691611" y="4360660"/>
              <a:ext cx="2930130" cy="896746"/>
              <a:chOff x="6884778" y="4463762"/>
              <a:chExt cx="2930130" cy="896746"/>
            </a:xfrm>
          </p:grpSpPr>
          <p:sp>
            <p:nvSpPr>
              <p:cNvPr id="40" name="MH_Text_1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6884778" y="4948506"/>
                <a:ext cx="2930130" cy="4120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r"/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MH_SubTitle_1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7152383" y="4463762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r">
                  <a:lnSpc>
                    <a:spcPct val="170000"/>
                  </a:lnSpc>
                </a:pPr>
                <a:r>
                  <a:rPr lang="zh-CN" altLang="en-US" sz="1600" b="1" dirty="0">
                    <a:solidFill>
                      <a:srgbClr val="FF9C2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691611" y="1679281"/>
            <a:ext cx="3696589" cy="896746"/>
            <a:chOff x="691611" y="1679281"/>
            <a:chExt cx="3696589" cy="896746"/>
          </a:xfrm>
        </p:grpSpPr>
        <p:sp>
          <p:nvSpPr>
            <p:cNvPr id="19" name="Rounded Rectangle 11"/>
            <p:cNvSpPr>
              <a:spLocks noChangeAspect="1"/>
            </p:cNvSpPr>
            <p:nvPr/>
          </p:nvSpPr>
          <p:spPr>
            <a:xfrm>
              <a:off x="3711450" y="1815800"/>
              <a:ext cx="676750" cy="677408"/>
            </a:xfrm>
            <a:prstGeom prst="roundRect">
              <a:avLst>
                <a:gd name="adj" fmla="val 0"/>
              </a:avLst>
            </a:prstGeom>
            <a:solidFill>
              <a:srgbClr val="00257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 Placeholder 7"/>
            <p:cNvSpPr txBox="1"/>
            <p:nvPr/>
          </p:nvSpPr>
          <p:spPr>
            <a:xfrm>
              <a:off x="3765713" y="1901605"/>
              <a:ext cx="547828" cy="452099"/>
            </a:xfrm>
            <a:prstGeom prst="rect">
              <a:avLst/>
            </a:prstGeom>
          </p:spPr>
          <p:txBody>
            <a:bodyPr vert="horz" lIns="0" tIns="0" rIns="0" bIns="0" anchor="ctr"/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110" b="1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835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s-ES_tradnl" sz="20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691611" y="1679281"/>
              <a:ext cx="2930130" cy="896746"/>
              <a:chOff x="6884778" y="4463762"/>
              <a:chExt cx="2930130" cy="896746"/>
            </a:xfrm>
          </p:grpSpPr>
          <p:sp>
            <p:nvSpPr>
              <p:cNvPr id="43" name="MH_Text_1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6884778" y="4948506"/>
                <a:ext cx="2930130" cy="4120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r"/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MH_SubTitle_1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7152383" y="4463762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r">
                  <a:lnSpc>
                    <a:spcPct val="170000"/>
                  </a:lnSpc>
                </a:pPr>
                <a:r>
                  <a:rPr lang="zh-CN" altLang="en-US" sz="1600" b="1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6086" y="395674"/>
            <a:ext cx="2596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计划安排</a:t>
            </a:r>
          </a:p>
        </p:txBody>
      </p:sp>
      <p:sp>
        <p:nvSpPr>
          <p:cNvPr id="3" name="泪滴形 2"/>
          <p:cNvSpPr/>
          <p:nvPr/>
        </p:nvSpPr>
        <p:spPr>
          <a:xfrm>
            <a:off x="281100" y="325030"/>
            <a:ext cx="604044" cy="604044"/>
          </a:xfrm>
          <a:prstGeom prst="teardrop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66304" y="353358"/>
            <a:ext cx="65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3496833" y="1881514"/>
            <a:ext cx="2653386" cy="1725045"/>
            <a:chOff x="3496833" y="1881514"/>
            <a:chExt cx="2653386" cy="1725045"/>
          </a:xfrm>
        </p:grpSpPr>
        <p:sp>
          <p:nvSpPr>
            <p:cNvPr id="6" name="Rectangle 3"/>
            <p:cNvSpPr/>
            <p:nvPr/>
          </p:nvSpPr>
          <p:spPr>
            <a:xfrm>
              <a:off x="4216258" y="1881514"/>
              <a:ext cx="1719076" cy="1719075"/>
            </a:xfrm>
            <a:prstGeom prst="rect">
              <a:avLst/>
            </a:prstGeom>
            <a:solidFill>
              <a:srgbClr val="FB8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" name="Group 22"/>
            <p:cNvGrpSpPr/>
            <p:nvPr/>
          </p:nvGrpSpPr>
          <p:grpSpPr>
            <a:xfrm flipH="1">
              <a:off x="5935334" y="1881515"/>
              <a:ext cx="214885" cy="1725044"/>
              <a:chOff x="1447799" y="1047750"/>
              <a:chExt cx="609602" cy="3352800"/>
            </a:xfrm>
            <a:solidFill>
              <a:srgbClr val="CC6B00"/>
            </a:solidFill>
          </p:grpSpPr>
          <p:sp>
            <p:nvSpPr>
              <p:cNvPr id="8" name="Flowchart: Manual Input 23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" name="Flowchart: Manual Input 24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5" name="Round Same Side Corner Rectangle 4"/>
            <p:cNvSpPr/>
            <p:nvPr/>
          </p:nvSpPr>
          <p:spPr>
            <a:xfrm rot="5400000">
              <a:off x="3964435" y="1812641"/>
              <a:ext cx="921616" cy="185682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B86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auto">
            <a:xfrm>
              <a:off x="4693780" y="2473129"/>
              <a:ext cx="493438" cy="535846"/>
            </a:xfrm>
            <a:custGeom>
              <a:avLst/>
              <a:gdLst/>
              <a:ahLst/>
              <a:cxnLst>
                <a:cxn ang="0">
                  <a:pos x="55" y="55"/>
                </a:cxn>
                <a:cxn ang="0">
                  <a:pos x="39" y="55"/>
                </a:cxn>
                <a:cxn ang="0">
                  <a:pos x="30" y="64"/>
                </a:cxn>
                <a:cxn ang="0">
                  <a:pos x="21" y="55"/>
                </a:cxn>
                <a:cxn ang="0">
                  <a:pos x="5" y="55"/>
                </a:cxn>
                <a:cxn ang="0">
                  <a:pos x="0" y="50"/>
                </a:cxn>
                <a:cxn ang="0">
                  <a:pos x="11" y="20"/>
                </a:cxn>
                <a:cxn ang="0">
                  <a:pos x="27" y="5"/>
                </a:cxn>
                <a:cxn ang="0">
                  <a:pos x="26" y="3"/>
                </a:cxn>
                <a:cxn ang="0">
                  <a:pos x="30" y="0"/>
                </a:cxn>
                <a:cxn ang="0">
                  <a:pos x="33" y="3"/>
                </a:cxn>
                <a:cxn ang="0">
                  <a:pos x="33" y="5"/>
                </a:cxn>
                <a:cxn ang="0">
                  <a:pos x="48" y="20"/>
                </a:cxn>
                <a:cxn ang="0">
                  <a:pos x="59" y="50"/>
                </a:cxn>
                <a:cxn ang="0">
                  <a:pos x="55" y="55"/>
                </a:cxn>
                <a:cxn ang="0">
                  <a:pos x="30" y="60"/>
                </a:cxn>
                <a:cxn ang="0">
                  <a:pos x="25" y="55"/>
                </a:cxn>
                <a:cxn ang="0">
                  <a:pos x="24" y="54"/>
                </a:cxn>
                <a:cxn ang="0">
                  <a:pos x="23" y="55"/>
                </a:cxn>
                <a:cxn ang="0">
                  <a:pos x="30" y="61"/>
                </a:cxn>
                <a:cxn ang="0">
                  <a:pos x="30" y="60"/>
                </a:cxn>
                <a:cxn ang="0">
                  <a:pos x="30" y="60"/>
                </a:cxn>
              </a:cxnLst>
              <a:rect l="0" t="0" r="r" b="b"/>
              <a:pathLst>
                <a:path w="59" h="64">
                  <a:moveTo>
                    <a:pt x="55" y="55"/>
                  </a:moveTo>
                  <a:cubicBezTo>
                    <a:pt x="39" y="55"/>
                    <a:pt x="39" y="55"/>
                    <a:pt x="39" y="55"/>
                  </a:cubicBezTo>
                  <a:cubicBezTo>
                    <a:pt x="39" y="60"/>
                    <a:pt x="35" y="64"/>
                    <a:pt x="30" y="64"/>
                  </a:cubicBezTo>
                  <a:cubicBezTo>
                    <a:pt x="25" y="64"/>
                    <a:pt x="21" y="60"/>
                    <a:pt x="21" y="55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2" y="55"/>
                    <a:pt x="0" y="53"/>
                    <a:pt x="0" y="50"/>
                  </a:cubicBezTo>
                  <a:cubicBezTo>
                    <a:pt x="5" y="46"/>
                    <a:pt x="11" y="38"/>
                    <a:pt x="11" y="20"/>
                  </a:cubicBezTo>
                  <a:cubicBezTo>
                    <a:pt x="11" y="13"/>
                    <a:pt x="17" y="6"/>
                    <a:pt x="27" y="5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1"/>
                    <a:pt x="28" y="0"/>
                    <a:pt x="30" y="0"/>
                  </a:cubicBezTo>
                  <a:cubicBezTo>
                    <a:pt x="32" y="0"/>
                    <a:pt x="33" y="1"/>
                    <a:pt x="33" y="3"/>
                  </a:cubicBezTo>
                  <a:cubicBezTo>
                    <a:pt x="33" y="4"/>
                    <a:pt x="33" y="4"/>
                    <a:pt x="33" y="5"/>
                  </a:cubicBezTo>
                  <a:cubicBezTo>
                    <a:pt x="42" y="6"/>
                    <a:pt x="48" y="13"/>
                    <a:pt x="48" y="20"/>
                  </a:cubicBezTo>
                  <a:cubicBezTo>
                    <a:pt x="48" y="38"/>
                    <a:pt x="54" y="46"/>
                    <a:pt x="59" y="50"/>
                  </a:cubicBezTo>
                  <a:cubicBezTo>
                    <a:pt x="59" y="53"/>
                    <a:pt x="57" y="55"/>
                    <a:pt x="55" y="55"/>
                  </a:cubicBezTo>
                  <a:close/>
                  <a:moveTo>
                    <a:pt x="30" y="60"/>
                  </a:moveTo>
                  <a:cubicBezTo>
                    <a:pt x="27" y="60"/>
                    <a:pt x="25" y="57"/>
                    <a:pt x="25" y="55"/>
                  </a:cubicBezTo>
                  <a:cubicBezTo>
                    <a:pt x="25" y="54"/>
                    <a:pt x="24" y="54"/>
                    <a:pt x="24" y="54"/>
                  </a:cubicBezTo>
                  <a:cubicBezTo>
                    <a:pt x="24" y="54"/>
                    <a:pt x="23" y="54"/>
                    <a:pt x="23" y="55"/>
                  </a:cubicBezTo>
                  <a:cubicBezTo>
                    <a:pt x="23" y="58"/>
                    <a:pt x="26" y="61"/>
                    <a:pt x="30" y="61"/>
                  </a:cubicBezTo>
                  <a:cubicBezTo>
                    <a:pt x="30" y="61"/>
                    <a:pt x="30" y="61"/>
                    <a:pt x="30" y="60"/>
                  </a:cubicBezTo>
                  <a:cubicBezTo>
                    <a:pt x="30" y="60"/>
                    <a:pt x="30" y="60"/>
                    <a:pt x="30" y="6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Text Placeholder 3"/>
            <p:cNvSpPr txBox="1"/>
            <p:nvPr/>
          </p:nvSpPr>
          <p:spPr>
            <a:xfrm>
              <a:off x="3681093" y="2567464"/>
              <a:ext cx="542457" cy="347173"/>
            </a:xfrm>
            <a:prstGeom prst="rect">
              <a:avLst/>
            </a:prstGeom>
          </p:spPr>
          <p:txBody>
            <a:bodyPr wrap="none" lIns="0" tIns="0" rIns="0" bIns="0" anchor="ctr" anchorCtr="0">
              <a:no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455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214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3496833" y="3599033"/>
            <a:ext cx="2653386" cy="1727434"/>
            <a:chOff x="3496833" y="3599033"/>
            <a:chExt cx="2653386" cy="1727434"/>
          </a:xfrm>
        </p:grpSpPr>
        <p:grpSp>
          <p:nvGrpSpPr>
            <p:cNvPr id="41" name="组合 40"/>
            <p:cNvGrpSpPr/>
            <p:nvPr/>
          </p:nvGrpSpPr>
          <p:grpSpPr>
            <a:xfrm>
              <a:off x="4216258" y="3599033"/>
              <a:ext cx="1933961" cy="1727434"/>
              <a:chOff x="4216258" y="3599033"/>
              <a:chExt cx="1933961" cy="1727434"/>
            </a:xfrm>
          </p:grpSpPr>
          <p:sp>
            <p:nvSpPr>
              <p:cNvPr id="11" name="Rectangle 6"/>
              <p:cNvSpPr/>
              <p:nvPr/>
            </p:nvSpPr>
            <p:spPr>
              <a:xfrm>
                <a:off x="4216258" y="3599033"/>
                <a:ext cx="1719076" cy="1719077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Flowchart: Manual Input 26"/>
              <p:cNvSpPr/>
              <p:nvPr/>
            </p:nvSpPr>
            <p:spPr bwMode="auto">
              <a:xfrm flipH="1">
                <a:off x="5935334" y="3601422"/>
                <a:ext cx="214885" cy="1293784"/>
              </a:xfrm>
              <a:prstGeom prst="flowChartManualInput">
                <a:avLst/>
              </a:prstGeom>
              <a:solidFill>
                <a:srgbClr val="00164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lowchart: Manual Input 27"/>
              <p:cNvSpPr/>
              <p:nvPr/>
            </p:nvSpPr>
            <p:spPr bwMode="auto">
              <a:xfrm rot="10800000">
                <a:off x="5935334" y="4032683"/>
                <a:ext cx="214885" cy="1293784"/>
              </a:xfrm>
              <a:prstGeom prst="flowChartManualInput">
                <a:avLst/>
              </a:prstGeom>
              <a:solidFill>
                <a:srgbClr val="001642"/>
              </a:solidFill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7" name="Round Same Side Corner Rectangle 7"/>
            <p:cNvSpPr/>
            <p:nvPr/>
          </p:nvSpPr>
          <p:spPr>
            <a:xfrm rot="5400000">
              <a:off x="3964435" y="3530162"/>
              <a:ext cx="921616" cy="185682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206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 Placeholder 3"/>
            <p:cNvSpPr txBox="1"/>
            <p:nvPr/>
          </p:nvSpPr>
          <p:spPr>
            <a:xfrm>
              <a:off x="3681093" y="4284986"/>
              <a:ext cx="542457" cy="347173"/>
            </a:xfrm>
            <a:prstGeom prst="rect">
              <a:avLst/>
            </a:prstGeom>
          </p:spPr>
          <p:txBody>
            <a:bodyPr wrap="none" lIns="0" tIns="0" rIns="0" bIns="0" anchor="ctr" anchorCtr="0">
              <a:no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455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214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34" name="Freeform 144"/>
            <p:cNvSpPr>
              <a:spLocks noEditPoints="1"/>
            </p:cNvSpPr>
            <p:nvPr/>
          </p:nvSpPr>
          <p:spPr bwMode="auto">
            <a:xfrm>
              <a:off x="4550523" y="4220464"/>
              <a:ext cx="549149" cy="476216"/>
            </a:xfrm>
            <a:custGeom>
              <a:avLst/>
              <a:gdLst/>
              <a:ahLst/>
              <a:cxnLst>
                <a:cxn ang="0">
                  <a:pos x="59" y="26"/>
                </a:cxn>
                <a:cxn ang="0">
                  <a:pos x="57" y="28"/>
                </a:cxn>
                <a:cxn ang="0">
                  <a:pos x="20" y="32"/>
                </a:cxn>
                <a:cxn ang="0">
                  <a:pos x="20" y="35"/>
                </a:cxn>
                <a:cxn ang="0">
                  <a:pos x="19" y="37"/>
                </a:cxn>
                <a:cxn ang="0">
                  <a:pos x="52" y="37"/>
                </a:cxn>
                <a:cxn ang="0">
                  <a:pos x="55" y="39"/>
                </a:cxn>
                <a:cxn ang="0">
                  <a:pos x="52" y="42"/>
                </a:cxn>
                <a:cxn ang="0">
                  <a:pos x="16" y="42"/>
                </a:cxn>
                <a:cxn ang="0">
                  <a:pos x="13" y="39"/>
                </a:cxn>
                <a:cxn ang="0">
                  <a:pos x="16" y="34"/>
                </a:cxn>
                <a:cxn ang="0">
                  <a:pos x="9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11" y="0"/>
                </a:cxn>
                <a:cxn ang="0">
                  <a:pos x="14" y="5"/>
                </a:cxn>
                <a:cxn ang="0">
                  <a:pos x="57" y="5"/>
                </a:cxn>
                <a:cxn ang="0">
                  <a:pos x="59" y="7"/>
                </a:cxn>
                <a:cxn ang="0">
                  <a:pos x="59" y="26"/>
                </a:cxn>
                <a:cxn ang="0">
                  <a:pos x="18" y="51"/>
                </a:cxn>
                <a:cxn ang="0">
                  <a:pos x="13" y="46"/>
                </a:cxn>
                <a:cxn ang="0">
                  <a:pos x="18" y="42"/>
                </a:cxn>
                <a:cxn ang="0">
                  <a:pos x="23" y="46"/>
                </a:cxn>
                <a:cxn ang="0">
                  <a:pos x="18" y="51"/>
                </a:cxn>
                <a:cxn ang="0">
                  <a:pos x="50" y="51"/>
                </a:cxn>
                <a:cxn ang="0">
                  <a:pos x="45" y="46"/>
                </a:cxn>
                <a:cxn ang="0">
                  <a:pos x="50" y="42"/>
                </a:cxn>
                <a:cxn ang="0">
                  <a:pos x="55" y="46"/>
                </a:cxn>
                <a:cxn ang="0">
                  <a:pos x="50" y="51"/>
                </a:cxn>
              </a:cxnLst>
              <a:rect l="0" t="0" r="r" b="b"/>
              <a:pathLst>
                <a:path w="59" h="51">
                  <a:moveTo>
                    <a:pt x="59" y="26"/>
                  </a:moveTo>
                  <a:cubicBezTo>
                    <a:pt x="59" y="27"/>
                    <a:pt x="58" y="28"/>
                    <a:pt x="57" y="28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3"/>
                    <a:pt x="20" y="34"/>
                    <a:pt x="20" y="35"/>
                  </a:cubicBezTo>
                  <a:cubicBezTo>
                    <a:pt x="20" y="36"/>
                    <a:pt x="20" y="36"/>
                    <a:pt x="19" y="37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4" y="37"/>
                    <a:pt x="55" y="38"/>
                    <a:pt x="55" y="39"/>
                  </a:cubicBezTo>
                  <a:cubicBezTo>
                    <a:pt x="55" y="41"/>
                    <a:pt x="54" y="42"/>
                    <a:pt x="52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2"/>
                    <a:pt x="13" y="41"/>
                    <a:pt x="13" y="39"/>
                  </a:cubicBezTo>
                  <a:cubicBezTo>
                    <a:pt x="13" y="38"/>
                    <a:pt x="15" y="35"/>
                    <a:pt x="16" y="3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4" y="3"/>
                    <a:pt x="14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8" y="5"/>
                    <a:pt x="59" y="6"/>
                    <a:pt x="59" y="7"/>
                  </a:cubicBezTo>
                  <a:lnTo>
                    <a:pt x="59" y="26"/>
                  </a:lnTo>
                  <a:close/>
                  <a:moveTo>
                    <a:pt x="18" y="51"/>
                  </a:moveTo>
                  <a:cubicBezTo>
                    <a:pt x="16" y="51"/>
                    <a:pt x="13" y="49"/>
                    <a:pt x="13" y="46"/>
                  </a:cubicBezTo>
                  <a:cubicBezTo>
                    <a:pt x="13" y="44"/>
                    <a:pt x="16" y="42"/>
                    <a:pt x="18" y="42"/>
                  </a:cubicBezTo>
                  <a:cubicBezTo>
                    <a:pt x="21" y="42"/>
                    <a:pt x="23" y="44"/>
                    <a:pt x="23" y="46"/>
                  </a:cubicBezTo>
                  <a:cubicBezTo>
                    <a:pt x="23" y="49"/>
                    <a:pt x="21" y="51"/>
                    <a:pt x="18" y="51"/>
                  </a:cubicBezTo>
                  <a:close/>
                  <a:moveTo>
                    <a:pt x="50" y="51"/>
                  </a:moveTo>
                  <a:cubicBezTo>
                    <a:pt x="47" y="51"/>
                    <a:pt x="45" y="49"/>
                    <a:pt x="45" y="46"/>
                  </a:cubicBezTo>
                  <a:cubicBezTo>
                    <a:pt x="45" y="44"/>
                    <a:pt x="47" y="42"/>
                    <a:pt x="50" y="42"/>
                  </a:cubicBezTo>
                  <a:cubicBezTo>
                    <a:pt x="53" y="42"/>
                    <a:pt x="55" y="44"/>
                    <a:pt x="55" y="46"/>
                  </a:cubicBezTo>
                  <a:cubicBezTo>
                    <a:pt x="55" y="49"/>
                    <a:pt x="53" y="51"/>
                    <a:pt x="50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150219" y="1881514"/>
            <a:ext cx="2667302" cy="1725045"/>
            <a:chOff x="6150219" y="1881514"/>
            <a:chExt cx="2667302" cy="1725045"/>
          </a:xfrm>
        </p:grpSpPr>
        <p:sp>
          <p:nvSpPr>
            <p:cNvPr id="16" name="Rectangle 8"/>
            <p:cNvSpPr/>
            <p:nvPr/>
          </p:nvSpPr>
          <p:spPr>
            <a:xfrm flipH="1">
              <a:off x="6365104" y="1881514"/>
              <a:ext cx="1719076" cy="1719075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7" name="Group 28"/>
            <p:cNvGrpSpPr/>
            <p:nvPr/>
          </p:nvGrpSpPr>
          <p:grpSpPr>
            <a:xfrm>
              <a:off x="6150219" y="1881515"/>
              <a:ext cx="214885" cy="1725044"/>
              <a:chOff x="1447799" y="1047750"/>
              <a:chExt cx="609602" cy="3352800"/>
            </a:xfrm>
            <a:solidFill>
              <a:srgbClr val="001642"/>
            </a:solidFill>
          </p:grpSpPr>
          <p:sp>
            <p:nvSpPr>
              <p:cNvPr id="18" name="Flowchart: Manual Input 29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lowchart: Manual Input 30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8" name="Round Same Side Corner Rectangle 9"/>
            <p:cNvSpPr/>
            <p:nvPr/>
          </p:nvSpPr>
          <p:spPr>
            <a:xfrm rot="16200000" flipH="1">
              <a:off x="7428302" y="1812642"/>
              <a:ext cx="921616" cy="185682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206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 Placeholder 3"/>
            <p:cNvSpPr txBox="1"/>
            <p:nvPr/>
          </p:nvSpPr>
          <p:spPr>
            <a:xfrm>
              <a:off x="8137580" y="2567464"/>
              <a:ext cx="542457" cy="347173"/>
            </a:xfrm>
            <a:prstGeom prst="rect">
              <a:avLst/>
            </a:prstGeom>
          </p:spPr>
          <p:txBody>
            <a:bodyPr wrap="none" lIns="0" tIns="0" rIns="0" bIns="0" anchor="ctr" anchorCtr="0">
              <a:no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455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214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35" name="Freeform 166"/>
            <p:cNvSpPr>
              <a:spLocks noEditPoints="1"/>
            </p:cNvSpPr>
            <p:nvPr/>
          </p:nvSpPr>
          <p:spPr bwMode="auto">
            <a:xfrm>
              <a:off x="7129139" y="2495324"/>
              <a:ext cx="487862" cy="491451"/>
            </a:xfrm>
            <a:custGeom>
              <a:avLst/>
              <a:gdLst/>
              <a:ahLst/>
              <a:cxnLst>
                <a:cxn ang="0">
                  <a:pos x="1" y="42"/>
                </a:cxn>
                <a:cxn ang="0">
                  <a:pos x="1" y="40"/>
                </a:cxn>
                <a:cxn ang="0">
                  <a:pos x="14" y="41"/>
                </a:cxn>
                <a:cxn ang="0">
                  <a:pos x="30" y="19"/>
                </a:cxn>
                <a:cxn ang="0">
                  <a:pos x="17" y="8"/>
                </a:cxn>
                <a:cxn ang="0">
                  <a:pos x="9" y="14"/>
                </a:cxn>
                <a:cxn ang="0">
                  <a:pos x="9" y="19"/>
                </a:cxn>
                <a:cxn ang="0">
                  <a:pos x="18" y="39"/>
                </a:cxn>
                <a:cxn ang="0">
                  <a:pos x="4" y="24"/>
                </a:cxn>
                <a:cxn ang="0">
                  <a:pos x="4" y="9"/>
                </a:cxn>
                <a:cxn ang="0">
                  <a:pos x="17" y="0"/>
                </a:cxn>
                <a:cxn ang="0">
                  <a:pos x="37" y="16"/>
                </a:cxn>
                <a:cxn ang="0">
                  <a:pos x="30" y="19"/>
                </a:cxn>
                <a:cxn ang="0">
                  <a:pos x="6" y="58"/>
                </a:cxn>
                <a:cxn ang="0">
                  <a:pos x="5" y="56"/>
                </a:cxn>
                <a:cxn ang="0">
                  <a:pos x="16" y="46"/>
                </a:cxn>
                <a:cxn ang="0">
                  <a:pos x="7" y="58"/>
                </a:cxn>
                <a:cxn ang="0">
                  <a:pos x="22" y="63"/>
                </a:cxn>
                <a:cxn ang="0">
                  <a:pos x="20" y="49"/>
                </a:cxn>
                <a:cxn ang="0">
                  <a:pos x="23" y="49"/>
                </a:cxn>
                <a:cxn ang="0">
                  <a:pos x="59" y="54"/>
                </a:cxn>
                <a:cxn ang="0">
                  <a:pos x="46" y="62"/>
                </a:cxn>
                <a:cxn ang="0">
                  <a:pos x="25" y="46"/>
                </a:cxn>
                <a:cxn ang="0">
                  <a:pos x="33" y="43"/>
                </a:cxn>
                <a:cxn ang="0">
                  <a:pos x="48" y="54"/>
                </a:cxn>
                <a:cxn ang="0">
                  <a:pos x="55" y="46"/>
                </a:cxn>
                <a:cxn ang="0">
                  <a:pos x="44" y="33"/>
                </a:cxn>
                <a:cxn ang="0">
                  <a:pos x="46" y="25"/>
                </a:cxn>
                <a:cxn ang="0">
                  <a:pos x="62" y="46"/>
                </a:cxn>
                <a:cxn ang="0">
                  <a:pos x="42" y="13"/>
                </a:cxn>
                <a:cxn ang="0">
                  <a:pos x="40" y="13"/>
                </a:cxn>
                <a:cxn ang="0">
                  <a:pos x="41" y="0"/>
                </a:cxn>
                <a:cxn ang="0">
                  <a:pos x="42" y="13"/>
                </a:cxn>
                <a:cxn ang="0">
                  <a:pos x="47" y="17"/>
                </a:cxn>
                <a:cxn ang="0">
                  <a:pos x="46" y="15"/>
                </a:cxn>
                <a:cxn ang="0">
                  <a:pos x="58" y="5"/>
                </a:cxn>
                <a:cxn ang="0">
                  <a:pos x="48" y="16"/>
                </a:cxn>
                <a:cxn ang="0">
                  <a:pos x="50" y="23"/>
                </a:cxn>
                <a:cxn ang="0">
                  <a:pos x="50" y="20"/>
                </a:cxn>
                <a:cxn ang="0">
                  <a:pos x="63" y="22"/>
                </a:cxn>
              </a:cxnLst>
              <a:rect l="0" t="0" r="r" b="b"/>
              <a:pathLst>
                <a:path w="63" h="63">
                  <a:moveTo>
                    <a:pt x="13" y="42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0" y="42"/>
                    <a:pt x="0" y="42"/>
                    <a:pt x="0" y="41"/>
                  </a:cubicBezTo>
                  <a:cubicBezTo>
                    <a:pt x="0" y="40"/>
                    <a:pt x="0" y="40"/>
                    <a:pt x="1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0"/>
                    <a:pt x="14" y="40"/>
                    <a:pt x="14" y="41"/>
                  </a:cubicBezTo>
                  <a:cubicBezTo>
                    <a:pt x="14" y="42"/>
                    <a:pt x="14" y="42"/>
                    <a:pt x="13" y="42"/>
                  </a:cubicBezTo>
                  <a:close/>
                  <a:moveTo>
                    <a:pt x="30" y="19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19" y="8"/>
                    <a:pt x="18" y="8"/>
                    <a:pt x="17" y="8"/>
                  </a:cubicBezTo>
                  <a:cubicBezTo>
                    <a:pt x="16" y="8"/>
                    <a:pt x="15" y="8"/>
                    <a:pt x="14" y="9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5"/>
                    <a:pt x="8" y="16"/>
                    <a:pt x="8" y="17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8"/>
                    <a:pt x="17" y="38"/>
                    <a:pt x="16" y="37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2"/>
                    <a:pt x="0" y="20"/>
                    <a:pt x="0" y="17"/>
                  </a:cubicBezTo>
                  <a:cubicBezTo>
                    <a:pt x="0" y="14"/>
                    <a:pt x="2" y="11"/>
                    <a:pt x="4" y="9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1"/>
                    <a:pt x="14" y="0"/>
                    <a:pt x="17" y="0"/>
                  </a:cubicBezTo>
                  <a:cubicBezTo>
                    <a:pt x="20" y="0"/>
                    <a:pt x="23" y="1"/>
                    <a:pt x="25" y="4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8" y="17"/>
                    <a:pt x="38" y="18"/>
                    <a:pt x="39" y="18"/>
                  </a:cubicBezTo>
                  <a:lnTo>
                    <a:pt x="30" y="19"/>
                  </a:lnTo>
                  <a:close/>
                  <a:moveTo>
                    <a:pt x="7" y="58"/>
                  </a:move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5" y="58"/>
                    <a:pt x="5" y="58"/>
                  </a:cubicBezTo>
                  <a:cubicBezTo>
                    <a:pt x="5" y="57"/>
                    <a:pt x="5" y="56"/>
                    <a:pt x="5" y="5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6" y="46"/>
                    <a:pt x="16" y="46"/>
                  </a:cubicBezTo>
                  <a:cubicBezTo>
                    <a:pt x="17" y="47"/>
                    <a:pt x="17" y="47"/>
                    <a:pt x="16" y="48"/>
                  </a:cubicBezTo>
                  <a:lnTo>
                    <a:pt x="7" y="58"/>
                  </a:lnTo>
                  <a:close/>
                  <a:moveTo>
                    <a:pt x="23" y="62"/>
                  </a:moveTo>
                  <a:cubicBezTo>
                    <a:pt x="23" y="62"/>
                    <a:pt x="22" y="63"/>
                    <a:pt x="22" y="63"/>
                  </a:cubicBezTo>
                  <a:cubicBezTo>
                    <a:pt x="21" y="63"/>
                    <a:pt x="20" y="62"/>
                    <a:pt x="20" y="62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1" y="48"/>
                    <a:pt x="22" y="48"/>
                  </a:cubicBezTo>
                  <a:cubicBezTo>
                    <a:pt x="22" y="48"/>
                    <a:pt x="23" y="49"/>
                    <a:pt x="23" y="49"/>
                  </a:cubicBezTo>
                  <a:lnTo>
                    <a:pt x="23" y="62"/>
                  </a:lnTo>
                  <a:close/>
                  <a:moveTo>
                    <a:pt x="59" y="54"/>
                  </a:moveTo>
                  <a:cubicBezTo>
                    <a:pt x="54" y="59"/>
                    <a:pt x="54" y="59"/>
                    <a:pt x="54" y="59"/>
                  </a:cubicBezTo>
                  <a:cubicBezTo>
                    <a:pt x="51" y="61"/>
                    <a:pt x="49" y="62"/>
                    <a:pt x="46" y="62"/>
                  </a:cubicBezTo>
                  <a:cubicBezTo>
                    <a:pt x="43" y="62"/>
                    <a:pt x="40" y="61"/>
                    <a:pt x="38" y="59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4" y="45"/>
                    <a:pt x="24" y="4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5" y="55"/>
                    <a:pt x="47" y="55"/>
                    <a:pt x="48" y="5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5" y="48"/>
                    <a:pt x="55" y="47"/>
                    <a:pt x="55" y="46"/>
                  </a:cubicBezTo>
                  <a:cubicBezTo>
                    <a:pt x="55" y="45"/>
                    <a:pt x="55" y="44"/>
                    <a:pt x="54" y="43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4"/>
                    <a:pt x="46" y="25"/>
                    <a:pt x="46" y="25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61" y="40"/>
                    <a:pt x="62" y="43"/>
                    <a:pt x="62" y="46"/>
                  </a:cubicBezTo>
                  <a:cubicBezTo>
                    <a:pt x="62" y="49"/>
                    <a:pt x="61" y="52"/>
                    <a:pt x="59" y="54"/>
                  </a:cubicBezTo>
                  <a:close/>
                  <a:moveTo>
                    <a:pt x="42" y="13"/>
                  </a:moveTo>
                  <a:cubicBezTo>
                    <a:pt x="42" y="14"/>
                    <a:pt x="42" y="14"/>
                    <a:pt x="41" y="14"/>
                  </a:cubicBezTo>
                  <a:cubicBezTo>
                    <a:pt x="40" y="14"/>
                    <a:pt x="40" y="14"/>
                    <a:pt x="4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0"/>
                    <a:pt x="40" y="0"/>
                    <a:pt x="41" y="0"/>
                  </a:cubicBezTo>
                  <a:cubicBezTo>
                    <a:pt x="42" y="0"/>
                    <a:pt x="42" y="0"/>
                    <a:pt x="42" y="1"/>
                  </a:cubicBezTo>
                  <a:lnTo>
                    <a:pt x="42" y="13"/>
                  </a:lnTo>
                  <a:close/>
                  <a:moveTo>
                    <a:pt x="48" y="16"/>
                  </a:moveTo>
                  <a:cubicBezTo>
                    <a:pt x="48" y="17"/>
                    <a:pt x="47" y="17"/>
                    <a:pt x="47" y="17"/>
                  </a:cubicBezTo>
                  <a:cubicBezTo>
                    <a:pt x="47" y="17"/>
                    <a:pt x="47" y="17"/>
                    <a:pt x="46" y="16"/>
                  </a:cubicBezTo>
                  <a:cubicBezTo>
                    <a:pt x="46" y="16"/>
                    <a:pt x="46" y="15"/>
                    <a:pt x="46" y="1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4"/>
                    <a:pt x="57" y="4"/>
                    <a:pt x="58" y="5"/>
                  </a:cubicBezTo>
                  <a:cubicBezTo>
                    <a:pt x="58" y="5"/>
                    <a:pt x="58" y="6"/>
                    <a:pt x="58" y="7"/>
                  </a:cubicBezTo>
                  <a:lnTo>
                    <a:pt x="48" y="16"/>
                  </a:lnTo>
                  <a:close/>
                  <a:moveTo>
                    <a:pt x="62" y="23"/>
                  </a:moveTo>
                  <a:cubicBezTo>
                    <a:pt x="50" y="23"/>
                    <a:pt x="50" y="23"/>
                    <a:pt x="50" y="23"/>
                  </a:cubicBezTo>
                  <a:cubicBezTo>
                    <a:pt x="49" y="23"/>
                    <a:pt x="48" y="22"/>
                    <a:pt x="48" y="22"/>
                  </a:cubicBezTo>
                  <a:cubicBezTo>
                    <a:pt x="48" y="21"/>
                    <a:pt x="49" y="20"/>
                    <a:pt x="50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20"/>
                    <a:pt x="63" y="21"/>
                    <a:pt x="63" y="22"/>
                  </a:cubicBezTo>
                  <a:cubicBezTo>
                    <a:pt x="63" y="22"/>
                    <a:pt x="62" y="23"/>
                    <a:pt x="62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150219" y="3599033"/>
            <a:ext cx="2667302" cy="1727434"/>
            <a:chOff x="6150219" y="3599033"/>
            <a:chExt cx="2667302" cy="1727434"/>
          </a:xfrm>
        </p:grpSpPr>
        <p:sp>
          <p:nvSpPr>
            <p:cNvPr id="21" name="Rectangle 10"/>
            <p:cNvSpPr/>
            <p:nvPr/>
          </p:nvSpPr>
          <p:spPr>
            <a:xfrm flipH="1">
              <a:off x="6365104" y="3599033"/>
              <a:ext cx="1719076" cy="1719077"/>
            </a:xfrm>
            <a:prstGeom prst="rect">
              <a:avLst/>
            </a:prstGeom>
            <a:solidFill>
              <a:srgbClr val="FB8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2" name="Group 31"/>
            <p:cNvGrpSpPr/>
            <p:nvPr/>
          </p:nvGrpSpPr>
          <p:grpSpPr>
            <a:xfrm>
              <a:off x="6150219" y="3601422"/>
              <a:ext cx="214885" cy="1725045"/>
              <a:chOff x="1447799" y="1047750"/>
              <a:chExt cx="609602" cy="3352800"/>
            </a:xfrm>
            <a:solidFill>
              <a:srgbClr val="CC6B00"/>
            </a:solidFill>
          </p:grpSpPr>
          <p:sp>
            <p:nvSpPr>
              <p:cNvPr id="23" name="Flowchart: Manual Input 32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lowchart: Manual Input 33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4605" tIns="57303" rIns="114605" bIns="57303" numCol="1" rtlCol="0" anchor="t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9" name="Round Same Side Corner Rectangle 11"/>
            <p:cNvSpPr/>
            <p:nvPr/>
          </p:nvSpPr>
          <p:spPr>
            <a:xfrm rot="16200000" flipH="1">
              <a:off x="7428302" y="3530162"/>
              <a:ext cx="921616" cy="185682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B86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Text Placeholder 3"/>
            <p:cNvSpPr txBox="1"/>
            <p:nvPr/>
          </p:nvSpPr>
          <p:spPr>
            <a:xfrm>
              <a:off x="8137580" y="4284986"/>
              <a:ext cx="542457" cy="347173"/>
            </a:xfrm>
            <a:prstGeom prst="rect">
              <a:avLst/>
            </a:prstGeom>
          </p:spPr>
          <p:txBody>
            <a:bodyPr wrap="none" lIns="0" tIns="0" rIns="0" bIns="0" anchor="ctr" anchorCtr="0">
              <a:no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455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214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36" name="Freeform 234"/>
            <p:cNvSpPr/>
            <p:nvPr/>
          </p:nvSpPr>
          <p:spPr bwMode="auto">
            <a:xfrm>
              <a:off x="7129137" y="4186981"/>
              <a:ext cx="535892" cy="543182"/>
            </a:xfrm>
            <a:custGeom>
              <a:avLst/>
              <a:gdLst/>
              <a:ahLst/>
              <a:cxnLst>
                <a:cxn ang="0">
                  <a:pos x="66" y="25"/>
                </a:cxn>
                <a:cxn ang="0">
                  <a:pos x="51" y="40"/>
                </a:cxn>
                <a:cxn ang="0">
                  <a:pos x="57" y="46"/>
                </a:cxn>
                <a:cxn ang="0">
                  <a:pos x="51" y="52"/>
                </a:cxn>
                <a:cxn ang="0">
                  <a:pos x="20" y="55"/>
                </a:cxn>
                <a:cxn ang="0">
                  <a:pos x="7" y="69"/>
                </a:cxn>
                <a:cxn ang="0">
                  <a:pos x="0" y="69"/>
                </a:cxn>
                <a:cxn ang="0">
                  <a:pos x="0" y="62"/>
                </a:cxn>
                <a:cxn ang="0">
                  <a:pos x="14" y="48"/>
                </a:cxn>
                <a:cxn ang="0">
                  <a:pos x="17" y="18"/>
                </a:cxn>
                <a:cxn ang="0">
                  <a:pos x="23" y="12"/>
                </a:cxn>
                <a:cxn ang="0">
                  <a:pos x="29" y="17"/>
                </a:cxn>
                <a:cxn ang="0">
                  <a:pos x="44" y="2"/>
                </a:cxn>
                <a:cxn ang="0">
                  <a:pos x="51" y="2"/>
                </a:cxn>
                <a:cxn ang="0">
                  <a:pos x="51" y="9"/>
                </a:cxn>
                <a:cxn ang="0">
                  <a:pos x="35" y="24"/>
                </a:cxn>
                <a:cxn ang="0">
                  <a:pos x="44" y="33"/>
                </a:cxn>
                <a:cxn ang="0">
                  <a:pos x="60" y="18"/>
                </a:cxn>
                <a:cxn ang="0">
                  <a:pos x="66" y="18"/>
                </a:cxn>
                <a:cxn ang="0">
                  <a:pos x="66" y="25"/>
                </a:cxn>
              </a:cxnLst>
              <a:rect l="0" t="0" r="r" b="b"/>
              <a:pathLst>
                <a:path w="68" h="69">
                  <a:moveTo>
                    <a:pt x="66" y="25"/>
                  </a:moveTo>
                  <a:cubicBezTo>
                    <a:pt x="51" y="40"/>
                    <a:pt x="51" y="40"/>
                    <a:pt x="51" y="40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42" y="60"/>
                    <a:pt x="30" y="61"/>
                    <a:pt x="20" y="55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7" y="39"/>
                    <a:pt x="8" y="26"/>
                    <a:pt x="17" y="18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6" y="0"/>
                    <a:pt x="49" y="0"/>
                    <a:pt x="51" y="2"/>
                  </a:cubicBezTo>
                  <a:cubicBezTo>
                    <a:pt x="52" y="4"/>
                    <a:pt x="52" y="7"/>
                    <a:pt x="51" y="9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6"/>
                    <a:pt x="64" y="16"/>
                    <a:pt x="66" y="18"/>
                  </a:cubicBezTo>
                  <a:cubicBezTo>
                    <a:pt x="68" y="20"/>
                    <a:pt x="68" y="23"/>
                    <a:pt x="66" y="2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4605" tIns="57303" rIns="114605" bIns="57303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9139135" y="4063137"/>
            <a:ext cx="2930130" cy="896746"/>
            <a:chOff x="616917" y="4412624"/>
            <a:chExt cx="2930130" cy="896746"/>
          </a:xfrm>
        </p:grpSpPr>
        <p:sp>
          <p:nvSpPr>
            <p:cNvPr id="43" name="MH_Text_1"/>
            <p:cNvSpPr txBox="1"/>
            <p:nvPr>
              <p:custDataLst>
                <p:tags r:id="rId7"/>
              </p:custDataLst>
            </p:nvPr>
          </p:nvSpPr>
          <p:spPr>
            <a:xfrm>
              <a:off x="616917" y="4897368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MH_SubTitle_1"/>
            <p:cNvSpPr txBox="1"/>
            <p:nvPr>
              <p:custDataLst>
                <p:tags r:id="rId8"/>
              </p:custDataLst>
            </p:nvPr>
          </p:nvSpPr>
          <p:spPr>
            <a:xfrm>
              <a:off x="616917" y="4412624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FF9C2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9005332" y="2324306"/>
            <a:ext cx="2930130" cy="896746"/>
            <a:chOff x="616917" y="4412624"/>
            <a:chExt cx="2930130" cy="896746"/>
          </a:xfrm>
        </p:grpSpPr>
        <p:sp>
          <p:nvSpPr>
            <p:cNvPr id="46" name="MH_Text_1"/>
            <p:cNvSpPr txBox="1"/>
            <p:nvPr>
              <p:custDataLst>
                <p:tags r:id="rId5"/>
              </p:custDataLst>
            </p:nvPr>
          </p:nvSpPr>
          <p:spPr>
            <a:xfrm>
              <a:off x="616917" y="4897368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MH_SubTitle_1"/>
            <p:cNvSpPr txBox="1"/>
            <p:nvPr>
              <p:custDataLst>
                <p:tags r:id="rId6"/>
              </p:custDataLst>
            </p:nvPr>
          </p:nvSpPr>
          <p:spPr>
            <a:xfrm>
              <a:off x="616917" y="4412624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59204" y="2287935"/>
            <a:ext cx="2930130" cy="896746"/>
            <a:chOff x="6884778" y="4463762"/>
            <a:chExt cx="2930130" cy="896746"/>
          </a:xfrm>
        </p:grpSpPr>
        <p:sp>
          <p:nvSpPr>
            <p:cNvPr id="49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6884778" y="4948506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MH_SubTitle_1"/>
            <p:cNvSpPr txBox="1"/>
            <p:nvPr>
              <p:custDataLst>
                <p:tags r:id="rId4"/>
              </p:custDataLst>
            </p:nvPr>
          </p:nvSpPr>
          <p:spPr>
            <a:xfrm>
              <a:off x="7152383" y="4463762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r"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FF9C2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59204" y="4026766"/>
            <a:ext cx="2930130" cy="896746"/>
            <a:chOff x="6884778" y="4463762"/>
            <a:chExt cx="2930130" cy="896746"/>
          </a:xfrm>
        </p:grpSpPr>
        <p:sp>
          <p:nvSpPr>
            <p:cNvPr id="52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6884778" y="4948506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MH_SubTitle_1"/>
            <p:cNvSpPr txBox="1"/>
            <p:nvPr>
              <p:custDataLst>
                <p:tags r:id="rId2"/>
              </p:custDataLst>
            </p:nvPr>
          </p:nvSpPr>
          <p:spPr>
            <a:xfrm>
              <a:off x="7152383" y="4463762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r"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6086" y="395674"/>
            <a:ext cx="2596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计划安排</a:t>
            </a:r>
          </a:p>
        </p:txBody>
      </p:sp>
      <p:sp>
        <p:nvSpPr>
          <p:cNvPr id="3" name="泪滴形 2"/>
          <p:cNvSpPr/>
          <p:nvPr/>
        </p:nvSpPr>
        <p:spPr>
          <a:xfrm>
            <a:off x="281100" y="325030"/>
            <a:ext cx="604044" cy="604044"/>
          </a:xfrm>
          <a:prstGeom prst="teardrop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66304" y="353358"/>
            <a:ext cx="65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937338" y="1339724"/>
            <a:ext cx="2685461" cy="4366680"/>
            <a:chOff x="1784939" y="1689100"/>
            <a:chExt cx="2421212" cy="3936999"/>
          </a:xfrm>
        </p:grpSpPr>
        <p:sp>
          <p:nvSpPr>
            <p:cNvPr id="5" name="Freeform 13"/>
            <p:cNvSpPr>
              <a:spLocks noEditPoints="1"/>
            </p:cNvSpPr>
            <p:nvPr/>
          </p:nvSpPr>
          <p:spPr bwMode="auto">
            <a:xfrm>
              <a:off x="1784939" y="1689100"/>
              <a:ext cx="2421212" cy="2862661"/>
            </a:xfrm>
            <a:custGeom>
              <a:avLst/>
              <a:gdLst>
                <a:gd name="T0" fmla="*/ 774 w 1058"/>
                <a:gd name="T1" fmla="*/ 1252 h 1252"/>
                <a:gd name="T2" fmla="*/ 283 w 1058"/>
                <a:gd name="T3" fmla="*/ 1252 h 1252"/>
                <a:gd name="T4" fmla="*/ 248 w 1058"/>
                <a:gd name="T5" fmla="*/ 1218 h 1252"/>
                <a:gd name="T6" fmla="*/ 142 w 1058"/>
                <a:gd name="T7" fmla="*/ 887 h 1252"/>
                <a:gd name="T8" fmla="*/ 110 w 1058"/>
                <a:gd name="T9" fmla="*/ 831 h 1252"/>
                <a:gd name="T10" fmla="*/ 0 w 1058"/>
                <a:gd name="T11" fmla="*/ 529 h 1252"/>
                <a:gd name="T12" fmla="*/ 529 w 1058"/>
                <a:gd name="T13" fmla="*/ 0 h 1252"/>
                <a:gd name="T14" fmla="*/ 1058 w 1058"/>
                <a:gd name="T15" fmla="*/ 529 h 1252"/>
                <a:gd name="T16" fmla="*/ 947 w 1058"/>
                <a:gd name="T17" fmla="*/ 831 h 1252"/>
                <a:gd name="T18" fmla="*/ 916 w 1058"/>
                <a:gd name="T19" fmla="*/ 887 h 1252"/>
                <a:gd name="T20" fmla="*/ 810 w 1058"/>
                <a:gd name="T21" fmla="*/ 1218 h 1252"/>
                <a:gd name="T22" fmla="*/ 774 w 1058"/>
                <a:gd name="T23" fmla="*/ 1252 h 1252"/>
                <a:gd name="T24" fmla="*/ 315 w 1058"/>
                <a:gd name="T25" fmla="*/ 1180 h 1252"/>
                <a:gd name="T26" fmla="*/ 742 w 1058"/>
                <a:gd name="T27" fmla="*/ 1180 h 1252"/>
                <a:gd name="T28" fmla="*/ 851 w 1058"/>
                <a:gd name="T29" fmla="*/ 857 h 1252"/>
                <a:gd name="T30" fmla="*/ 885 w 1058"/>
                <a:gd name="T31" fmla="*/ 794 h 1252"/>
                <a:gd name="T32" fmla="*/ 986 w 1058"/>
                <a:gd name="T33" fmla="*/ 529 h 1252"/>
                <a:gd name="T34" fmla="*/ 529 w 1058"/>
                <a:gd name="T35" fmla="*/ 72 h 1252"/>
                <a:gd name="T36" fmla="*/ 72 w 1058"/>
                <a:gd name="T37" fmla="*/ 529 h 1252"/>
                <a:gd name="T38" fmla="*/ 172 w 1058"/>
                <a:gd name="T39" fmla="*/ 794 h 1252"/>
                <a:gd name="T40" fmla="*/ 207 w 1058"/>
                <a:gd name="T41" fmla="*/ 857 h 1252"/>
                <a:gd name="T42" fmla="*/ 315 w 1058"/>
                <a:gd name="T43" fmla="*/ 118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58" h="1252">
                  <a:moveTo>
                    <a:pt x="774" y="1252"/>
                  </a:moveTo>
                  <a:cubicBezTo>
                    <a:pt x="283" y="1252"/>
                    <a:pt x="283" y="1252"/>
                    <a:pt x="283" y="1252"/>
                  </a:cubicBezTo>
                  <a:cubicBezTo>
                    <a:pt x="264" y="1252"/>
                    <a:pt x="249" y="1237"/>
                    <a:pt x="248" y="1218"/>
                  </a:cubicBezTo>
                  <a:cubicBezTo>
                    <a:pt x="247" y="1217"/>
                    <a:pt x="239" y="1097"/>
                    <a:pt x="142" y="887"/>
                  </a:cubicBezTo>
                  <a:cubicBezTo>
                    <a:pt x="135" y="873"/>
                    <a:pt x="123" y="853"/>
                    <a:pt x="110" y="831"/>
                  </a:cubicBezTo>
                  <a:cubicBezTo>
                    <a:pt x="66" y="755"/>
                    <a:pt x="0" y="640"/>
                    <a:pt x="0" y="529"/>
                  </a:cubicBezTo>
                  <a:cubicBezTo>
                    <a:pt x="0" y="238"/>
                    <a:pt x="237" y="0"/>
                    <a:pt x="529" y="0"/>
                  </a:cubicBezTo>
                  <a:cubicBezTo>
                    <a:pt x="820" y="0"/>
                    <a:pt x="1058" y="238"/>
                    <a:pt x="1058" y="529"/>
                  </a:cubicBezTo>
                  <a:cubicBezTo>
                    <a:pt x="1058" y="640"/>
                    <a:pt x="991" y="755"/>
                    <a:pt x="947" y="831"/>
                  </a:cubicBezTo>
                  <a:cubicBezTo>
                    <a:pt x="934" y="853"/>
                    <a:pt x="923" y="873"/>
                    <a:pt x="916" y="887"/>
                  </a:cubicBezTo>
                  <a:cubicBezTo>
                    <a:pt x="818" y="1097"/>
                    <a:pt x="810" y="1217"/>
                    <a:pt x="810" y="1218"/>
                  </a:cubicBezTo>
                  <a:cubicBezTo>
                    <a:pt x="809" y="1237"/>
                    <a:pt x="793" y="1252"/>
                    <a:pt x="774" y="1252"/>
                  </a:cubicBezTo>
                  <a:close/>
                  <a:moveTo>
                    <a:pt x="315" y="1180"/>
                  </a:moveTo>
                  <a:cubicBezTo>
                    <a:pt x="742" y="1180"/>
                    <a:pt x="742" y="1180"/>
                    <a:pt x="742" y="1180"/>
                  </a:cubicBezTo>
                  <a:cubicBezTo>
                    <a:pt x="751" y="1127"/>
                    <a:pt x="776" y="1017"/>
                    <a:pt x="851" y="857"/>
                  </a:cubicBezTo>
                  <a:cubicBezTo>
                    <a:pt x="859" y="840"/>
                    <a:pt x="871" y="819"/>
                    <a:pt x="885" y="794"/>
                  </a:cubicBezTo>
                  <a:cubicBezTo>
                    <a:pt x="928" y="721"/>
                    <a:pt x="986" y="621"/>
                    <a:pt x="986" y="529"/>
                  </a:cubicBezTo>
                  <a:cubicBezTo>
                    <a:pt x="986" y="277"/>
                    <a:pt x="781" y="72"/>
                    <a:pt x="529" y="72"/>
                  </a:cubicBezTo>
                  <a:cubicBezTo>
                    <a:pt x="277" y="72"/>
                    <a:pt x="72" y="277"/>
                    <a:pt x="72" y="529"/>
                  </a:cubicBezTo>
                  <a:cubicBezTo>
                    <a:pt x="72" y="621"/>
                    <a:pt x="130" y="721"/>
                    <a:pt x="172" y="794"/>
                  </a:cubicBezTo>
                  <a:cubicBezTo>
                    <a:pt x="187" y="819"/>
                    <a:pt x="199" y="840"/>
                    <a:pt x="207" y="857"/>
                  </a:cubicBezTo>
                  <a:cubicBezTo>
                    <a:pt x="281" y="1017"/>
                    <a:pt x="307" y="1127"/>
                    <a:pt x="315" y="1180"/>
                  </a:cubicBezTo>
                  <a:close/>
                </a:path>
              </a:pathLst>
            </a:custGeom>
            <a:solidFill>
              <a:srgbClr val="FB8600"/>
            </a:solidFill>
            <a:ln>
              <a:noFill/>
            </a:ln>
          </p:spPr>
          <p:txBody>
            <a:bodyPr vert="horz" wrap="square" lIns="68564" tIns="34283" rIns="68564" bIns="34283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16"/>
            <p:cNvSpPr>
              <a:spLocks noEditPoints="1"/>
            </p:cNvSpPr>
            <p:nvPr/>
          </p:nvSpPr>
          <p:spPr bwMode="auto">
            <a:xfrm>
              <a:off x="2376821" y="4633465"/>
              <a:ext cx="1237450" cy="992634"/>
            </a:xfrm>
            <a:custGeom>
              <a:avLst/>
              <a:gdLst>
                <a:gd name="T0" fmla="*/ 495 w 541"/>
                <a:gd name="T1" fmla="*/ 223 h 434"/>
                <a:gd name="T2" fmla="*/ 540 w 541"/>
                <a:gd name="T3" fmla="*/ 168 h 434"/>
                <a:gd name="T4" fmla="*/ 494 w 541"/>
                <a:gd name="T5" fmla="*/ 112 h 434"/>
                <a:gd name="T6" fmla="*/ 540 w 541"/>
                <a:gd name="T7" fmla="*/ 57 h 434"/>
                <a:gd name="T8" fmla="*/ 483 w 541"/>
                <a:gd name="T9" fmla="*/ 0 h 434"/>
                <a:gd name="T10" fmla="*/ 56 w 541"/>
                <a:gd name="T11" fmla="*/ 0 h 434"/>
                <a:gd name="T12" fmla="*/ 0 w 541"/>
                <a:gd name="T13" fmla="*/ 56 h 434"/>
                <a:gd name="T14" fmla="*/ 46 w 541"/>
                <a:gd name="T15" fmla="*/ 112 h 434"/>
                <a:gd name="T16" fmla="*/ 0 w 541"/>
                <a:gd name="T17" fmla="*/ 167 h 434"/>
                <a:gd name="T18" fmla="*/ 46 w 541"/>
                <a:gd name="T19" fmla="*/ 223 h 434"/>
                <a:gd name="T20" fmla="*/ 1 w 541"/>
                <a:gd name="T21" fmla="*/ 278 h 434"/>
                <a:gd name="T22" fmla="*/ 57 w 541"/>
                <a:gd name="T23" fmla="*/ 334 h 434"/>
                <a:gd name="T24" fmla="*/ 157 w 541"/>
                <a:gd name="T25" fmla="*/ 334 h 434"/>
                <a:gd name="T26" fmla="*/ 161 w 541"/>
                <a:gd name="T27" fmla="*/ 351 h 434"/>
                <a:gd name="T28" fmla="*/ 272 w 541"/>
                <a:gd name="T29" fmla="*/ 433 h 434"/>
                <a:gd name="T30" fmla="*/ 383 w 541"/>
                <a:gd name="T31" fmla="*/ 335 h 434"/>
                <a:gd name="T32" fmla="*/ 484 w 541"/>
                <a:gd name="T33" fmla="*/ 335 h 434"/>
                <a:gd name="T34" fmla="*/ 541 w 541"/>
                <a:gd name="T35" fmla="*/ 278 h 434"/>
                <a:gd name="T36" fmla="*/ 495 w 541"/>
                <a:gd name="T37" fmla="*/ 223 h 434"/>
                <a:gd name="T38" fmla="*/ 423 w 541"/>
                <a:gd name="T39" fmla="*/ 241 h 434"/>
                <a:gd name="T40" fmla="*/ 118 w 541"/>
                <a:gd name="T41" fmla="*/ 241 h 434"/>
                <a:gd name="T42" fmla="*/ 104 w 541"/>
                <a:gd name="T43" fmla="*/ 227 h 434"/>
                <a:gd name="T44" fmla="*/ 118 w 541"/>
                <a:gd name="T45" fmla="*/ 213 h 434"/>
                <a:gd name="T46" fmla="*/ 423 w 541"/>
                <a:gd name="T47" fmla="*/ 213 h 434"/>
                <a:gd name="T48" fmla="*/ 437 w 541"/>
                <a:gd name="T49" fmla="*/ 227 h 434"/>
                <a:gd name="T50" fmla="*/ 423 w 541"/>
                <a:gd name="T51" fmla="*/ 241 h 434"/>
                <a:gd name="T52" fmla="*/ 423 w 541"/>
                <a:gd name="T53" fmla="*/ 116 h 434"/>
                <a:gd name="T54" fmla="*/ 118 w 541"/>
                <a:gd name="T55" fmla="*/ 116 h 434"/>
                <a:gd name="T56" fmla="*/ 104 w 541"/>
                <a:gd name="T57" fmla="*/ 102 h 434"/>
                <a:gd name="T58" fmla="*/ 118 w 541"/>
                <a:gd name="T59" fmla="*/ 88 h 434"/>
                <a:gd name="T60" fmla="*/ 423 w 541"/>
                <a:gd name="T61" fmla="*/ 88 h 434"/>
                <a:gd name="T62" fmla="*/ 437 w 541"/>
                <a:gd name="T63" fmla="*/ 102 h 434"/>
                <a:gd name="T64" fmla="*/ 423 w 541"/>
                <a:gd name="T65" fmla="*/ 116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1" h="434">
                  <a:moveTo>
                    <a:pt x="495" y="223"/>
                  </a:moveTo>
                  <a:cubicBezTo>
                    <a:pt x="521" y="218"/>
                    <a:pt x="540" y="195"/>
                    <a:pt x="540" y="168"/>
                  </a:cubicBezTo>
                  <a:cubicBezTo>
                    <a:pt x="540" y="140"/>
                    <a:pt x="520" y="117"/>
                    <a:pt x="494" y="112"/>
                  </a:cubicBezTo>
                  <a:cubicBezTo>
                    <a:pt x="520" y="107"/>
                    <a:pt x="540" y="84"/>
                    <a:pt x="540" y="57"/>
                  </a:cubicBezTo>
                  <a:cubicBezTo>
                    <a:pt x="540" y="26"/>
                    <a:pt x="514" y="0"/>
                    <a:pt x="483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25" y="0"/>
                    <a:pt x="0" y="25"/>
                    <a:pt x="0" y="56"/>
                  </a:cubicBezTo>
                  <a:cubicBezTo>
                    <a:pt x="0" y="84"/>
                    <a:pt x="20" y="107"/>
                    <a:pt x="46" y="112"/>
                  </a:cubicBezTo>
                  <a:cubicBezTo>
                    <a:pt x="20" y="117"/>
                    <a:pt x="0" y="140"/>
                    <a:pt x="0" y="167"/>
                  </a:cubicBezTo>
                  <a:cubicBezTo>
                    <a:pt x="0" y="195"/>
                    <a:pt x="20" y="218"/>
                    <a:pt x="46" y="223"/>
                  </a:cubicBezTo>
                  <a:cubicBezTo>
                    <a:pt x="20" y="228"/>
                    <a:pt x="1" y="250"/>
                    <a:pt x="1" y="278"/>
                  </a:cubicBezTo>
                  <a:cubicBezTo>
                    <a:pt x="1" y="309"/>
                    <a:pt x="26" y="334"/>
                    <a:pt x="57" y="334"/>
                  </a:cubicBezTo>
                  <a:cubicBezTo>
                    <a:pt x="157" y="334"/>
                    <a:pt x="157" y="334"/>
                    <a:pt x="157" y="334"/>
                  </a:cubicBezTo>
                  <a:cubicBezTo>
                    <a:pt x="158" y="340"/>
                    <a:pt x="159" y="345"/>
                    <a:pt x="161" y="351"/>
                  </a:cubicBezTo>
                  <a:cubicBezTo>
                    <a:pt x="175" y="399"/>
                    <a:pt x="219" y="434"/>
                    <a:pt x="272" y="433"/>
                  </a:cubicBezTo>
                  <a:cubicBezTo>
                    <a:pt x="331" y="433"/>
                    <a:pt x="380" y="392"/>
                    <a:pt x="383" y="335"/>
                  </a:cubicBezTo>
                  <a:cubicBezTo>
                    <a:pt x="484" y="335"/>
                    <a:pt x="484" y="335"/>
                    <a:pt x="484" y="335"/>
                  </a:cubicBezTo>
                  <a:cubicBezTo>
                    <a:pt x="515" y="335"/>
                    <a:pt x="541" y="309"/>
                    <a:pt x="541" y="278"/>
                  </a:cubicBezTo>
                  <a:cubicBezTo>
                    <a:pt x="541" y="251"/>
                    <a:pt x="521" y="228"/>
                    <a:pt x="495" y="223"/>
                  </a:cubicBezTo>
                  <a:close/>
                  <a:moveTo>
                    <a:pt x="423" y="241"/>
                  </a:moveTo>
                  <a:cubicBezTo>
                    <a:pt x="118" y="241"/>
                    <a:pt x="118" y="241"/>
                    <a:pt x="118" y="241"/>
                  </a:cubicBezTo>
                  <a:cubicBezTo>
                    <a:pt x="110" y="241"/>
                    <a:pt x="104" y="234"/>
                    <a:pt x="104" y="227"/>
                  </a:cubicBezTo>
                  <a:cubicBezTo>
                    <a:pt x="104" y="219"/>
                    <a:pt x="110" y="213"/>
                    <a:pt x="118" y="213"/>
                  </a:cubicBezTo>
                  <a:cubicBezTo>
                    <a:pt x="423" y="213"/>
                    <a:pt x="423" y="213"/>
                    <a:pt x="423" y="213"/>
                  </a:cubicBezTo>
                  <a:cubicBezTo>
                    <a:pt x="431" y="213"/>
                    <a:pt x="437" y="219"/>
                    <a:pt x="437" y="227"/>
                  </a:cubicBezTo>
                  <a:cubicBezTo>
                    <a:pt x="437" y="234"/>
                    <a:pt x="431" y="241"/>
                    <a:pt x="423" y="241"/>
                  </a:cubicBezTo>
                  <a:close/>
                  <a:moveTo>
                    <a:pt x="423" y="116"/>
                  </a:moveTo>
                  <a:cubicBezTo>
                    <a:pt x="118" y="116"/>
                    <a:pt x="118" y="116"/>
                    <a:pt x="118" y="116"/>
                  </a:cubicBezTo>
                  <a:cubicBezTo>
                    <a:pt x="110" y="116"/>
                    <a:pt x="104" y="110"/>
                    <a:pt x="104" y="102"/>
                  </a:cubicBezTo>
                  <a:cubicBezTo>
                    <a:pt x="104" y="95"/>
                    <a:pt x="110" y="88"/>
                    <a:pt x="118" y="88"/>
                  </a:cubicBezTo>
                  <a:cubicBezTo>
                    <a:pt x="423" y="88"/>
                    <a:pt x="423" y="88"/>
                    <a:pt x="423" y="88"/>
                  </a:cubicBezTo>
                  <a:cubicBezTo>
                    <a:pt x="431" y="88"/>
                    <a:pt x="437" y="95"/>
                    <a:pt x="437" y="102"/>
                  </a:cubicBezTo>
                  <a:cubicBezTo>
                    <a:pt x="437" y="110"/>
                    <a:pt x="431" y="116"/>
                    <a:pt x="423" y="1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64" tIns="34283" rIns="68564" bIns="34283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" name="Group 12"/>
            <p:cNvGrpSpPr/>
            <p:nvPr/>
          </p:nvGrpSpPr>
          <p:grpSpPr>
            <a:xfrm>
              <a:off x="1994695" y="1878819"/>
              <a:ext cx="2001700" cy="1791714"/>
              <a:chOff x="8169276" y="952501"/>
              <a:chExt cx="3781424" cy="3384550"/>
            </a:xfrm>
            <a:solidFill>
              <a:srgbClr val="002060"/>
            </a:solidFill>
          </p:grpSpPr>
          <p:sp>
            <p:nvSpPr>
              <p:cNvPr id="8" name="Freeform 10"/>
              <p:cNvSpPr/>
              <p:nvPr/>
            </p:nvSpPr>
            <p:spPr bwMode="auto">
              <a:xfrm>
                <a:off x="9297988" y="1533526"/>
                <a:ext cx="1392237" cy="1004888"/>
              </a:xfrm>
              <a:custGeom>
                <a:avLst/>
                <a:gdLst>
                  <a:gd name="T0" fmla="*/ 142 w 370"/>
                  <a:gd name="T1" fmla="*/ 228 h 267"/>
                  <a:gd name="T2" fmla="*/ 241 w 370"/>
                  <a:gd name="T3" fmla="*/ 248 h 267"/>
                  <a:gd name="T4" fmla="*/ 303 w 370"/>
                  <a:gd name="T5" fmla="*/ 226 h 267"/>
                  <a:gd name="T6" fmla="*/ 368 w 370"/>
                  <a:gd name="T7" fmla="*/ 107 h 267"/>
                  <a:gd name="T8" fmla="*/ 278 w 370"/>
                  <a:gd name="T9" fmla="*/ 11 h 267"/>
                  <a:gd name="T10" fmla="*/ 179 w 370"/>
                  <a:gd name="T11" fmla="*/ 58 h 267"/>
                  <a:gd name="T12" fmla="*/ 168 w 370"/>
                  <a:gd name="T13" fmla="*/ 65 h 267"/>
                  <a:gd name="T14" fmla="*/ 155 w 370"/>
                  <a:gd name="T15" fmla="*/ 60 h 267"/>
                  <a:gd name="T16" fmla="*/ 67 w 370"/>
                  <a:gd name="T17" fmla="*/ 47 h 267"/>
                  <a:gd name="T18" fmla="*/ 0 w 370"/>
                  <a:gd name="T19" fmla="*/ 116 h 267"/>
                  <a:gd name="T20" fmla="*/ 9 w 370"/>
                  <a:gd name="T21" fmla="*/ 121 h 267"/>
                  <a:gd name="T22" fmla="*/ 84 w 370"/>
                  <a:gd name="T23" fmla="*/ 267 h 267"/>
                  <a:gd name="T24" fmla="*/ 142 w 370"/>
                  <a:gd name="T25" fmla="*/ 228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0" h="267">
                    <a:moveTo>
                      <a:pt x="142" y="228"/>
                    </a:moveTo>
                    <a:cubicBezTo>
                      <a:pt x="189" y="219"/>
                      <a:pt x="225" y="237"/>
                      <a:pt x="241" y="248"/>
                    </a:cubicBezTo>
                    <a:cubicBezTo>
                      <a:pt x="253" y="241"/>
                      <a:pt x="275" y="230"/>
                      <a:pt x="303" y="226"/>
                    </a:cubicBezTo>
                    <a:cubicBezTo>
                      <a:pt x="304" y="191"/>
                      <a:pt x="319" y="134"/>
                      <a:pt x="368" y="107"/>
                    </a:cubicBezTo>
                    <a:cubicBezTo>
                      <a:pt x="370" y="82"/>
                      <a:pt x="350" y="22"/>
                      <a:pt x="278" y="11"/>
                    </a:cubicBezTo>
                    <a:cubicBezTo>
                      <a:pt x="211" y="0"/>
                      <a:pt x="181" y="56"/>
                      <a:pt x="179" y="58"/>
                    </a:cubicBezTo>
                    <a:cubicBezTo>
                      <a:pt x="177" y="62"/>
                      <a:pt x="173" y="65"/>
                      <a:pt x="168" y="65"/>
                    </a:cubicBezTo>
                    <a:cubicBezTo>
                      <a:pt x="163" y="66"/>
                      <a:pt x="158" y="64"/>
                      <a:pt x="155" y="60"/>
                    </a:cubicBezTo>
                    <a:cubicBezTo>
                      <a:pt x="155" y="59"/>
                      <a:pt x="133" y="32"/>
                      <a:pt x="67" y="47"/>
                    </a:cubicBezTo>
                    <a:cubicBezTo>
                      <a:pt x="14" y="60"/>
                      <a:pt x="2" y="101"/>
                      <a:pt x="0" y="116"/>
                    </a:cubicBezTo>
                    <a:cubicBezTo>
                      <a:pt x="3" y="117"/>
                      <a:pt x="6" y="119"/>
                      <a:pt x="9" y="121"/>
                    </a:cubicBezTo>
                    <a:cubicBezTo>
                      <a:pt x="63" y="161"/>
                      <a:pt x="80" y="224"/>
                      <a:pt x="84" y="267"/>
                    </a:cubicBezTo>
                    <a:cubicBezTo>
                      <a:pt x="96" y="250"/>
                      <a:pt x="114" y="234"/>
                      <a:pt x="142" y="2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11"/>
              <p:cNvSpPr/>
              <p:nvPr/>
            </p:nvSpPr>
            <p:spPr bwMode="auto">
              <a:xfrm>
                <a:off x="8169276" y="952501"/>
                <a:ext cx="3781424" cy="3384550"/>
              </a:xfrm>
              <a:custGeom>
                <a:avLst/>
                <a:gdLst>
                  <a:gd name="T0" fmla="*/ 932 w 1005"/>
                  <a:gd name="T1" fmla="*/ 313 h 899"/>
                  <a:gd name="T2" fmla="*/ 693 w 1005"/>
                  <a:gd name="T3" fmla="*/ 126 h 899"/>
                  <a:gd name="T4" fmla="*/ 192 w 1005"/>
                  <a:gd name="T5" fmla="*/ 181 h 899"/>
                  <a:gd name="T6" fmla="*/ 261 w 1005"/>
                  <a:gd name="T7" fmla="*/ 549 h 899"/>
                  <a:gd name="T8" fmla="*/ 292 w 1005"/>
                  <a:gd name="T9" fmla="*/ 298 h 899"/>
                  <a:gd name="T10" fmla="*/ 155 w 1005"/>
                  <a:gd name="T11" fmla="*/ 377 h 899"/>
                  <a:gd name="T12" fmla="*/ 244 w 1005"/>
                  <a:gd name="T13" fmla="*/ 409 h 899"/>
                  <a:gd name="T14" fmla="*/ 255 w 1005"/>
                  <a:gd name="T15" fmla="*/ 435 h 899"/>
                  <a:gd name="T16" fmla="*/ 128 w 1005"/>
                  <a:gd name="T17" fmla="*/ 388 h 899"/>
                  <a:gd name="T18" fmla="*/ 274 w 1005"/>
                  <a:gd name="T19" fmla="*/ 257 h 899"/>
                  <a:gd name="T20" fmla="*/ 464 w 1005"/>
                  <a:gd name="T21" fmla="*/ 184 h 899"/>
                  <a:gd name="T22" fmla="*/ 673 w 1005"/>
                  <a:gd name="T23" fmla="*/ 190 h 899"/>
                  <a:gd name="T24" fmla="*/ 851 w 1005"/>
                  <a:gd name="T25" fmla="*/ 291 h 899"/>
                  <a:gd name="T26" fmla="*/ 914 w 1005"/>
                  <a:gd name="T27" fmla="*/ 518 h 899"/>
                  <a:gd name="T28" fmla="*/ 747 w 1005"/>
                  <a:gd name="T29" fmla="*/ 572 h 899"/>
                  <a:gd name="T30" fmla="*/ 474 w 1005"/>
                  <a:gd name="T31" fmla="*/ 615 h 899"/>
                  <a:gd name="T32" fmla="*/ 421 w 1005"/>
                  <a:gd name="T33" fmla="*/ 572 h 899"/>
                  <a:gd name="T34" fmla="*/ 446 w 1005"/>
                  <a:gd name="T35" fmla="*/ 560 h 899"/>
                  <a:gd name="T36" fmla="*/ 553 w 1005"/>
                  <a:gd name="T37" fmla="*/ 547 h 899"/>
                  <a:gd name="T38" fmla="*/ 854 w 1005"/>
                  <a:gd name="T39" fmla="*/ 560 h 899"/>
                  <a:gd name="T40" fmla="*/ 857 w 1005"/>
                  <a:gd name="T41" fmla="*/ 427 h 899"/>
                  <a:gd name="T42" fmla="*/ 831 w 1005"/>
                  <a:gd name="T43" fmla="*/ 311 h 899"/>
                  <a:gd name="T44" fmla="*/ 632 w 1005"/>
                  <a:gd name="T45" fmla="*/ 378 h 899"/>
                  <a:gd name="T46" fmla="*/ 742 w 1005"/>
                  <a:gd name="T47" fmla="*/ 461 h 899"/>
                  <a:gd name="T48" fmla="*/ 549 w 1005"/>
                  <a:gd name="T49" fmla="*/ 430 h 899"/>
                  <a:gd name="T50" fmla="*/ 447 w 1005"/>
                  <a:gd name="T51" fmla="*/ 410 h 899"/>
                  <a:gd name="T52" fmla="*/ 381 w 1005"/>
                  <a:gd name="T53" fmla="*/ 488 h 899"/>
                  <a:gd name="T54" fmla="*/ 300 w 1005"/>
                  <a:gd name="T55" fmla="*/ 535 h 899"/>
                  <a:gd name="T56" fmla="*/ 298 w 1005"/>
                  <a:gd name="T57" fmla="*/ 538 h 899"/>
                  <a:gd name="T58" fmla="*/ 274 w 1005"/>
                  <a:gd name="T59" fmla="*/ 618 h 899"/>
                  <a:gd name="T60" fmla="*/ 288 w 1005"/>
                  <a:gd name="T61" fmla="*/ 665 h 899"/>
                  <a:gd name="T62" fmla="*/ 352 w 1005"/>
                  <a:gd name="T63" fmla="*/ 724 h 899"/>
                  <a:gd name="T64" fmla="*/ 571 w 1005"/>
                  <a:gd name="T65" fmla="*/ 769 h 899"/>
                  <a:gd name="T66" fmla="*/ 570 w 1005"/>
                  <a:gd name="T67" fmla="*/ 769 h 899"/>
                  <a:gd name="T68" fmla="*/ 681 w 1005"/>
                  <a:gd name="T69" fmla="*/ 675 h 899"/>
                  <a:gd name="T70" fmla="*/ 650 w 1005"/>
                  <a:gd name="T71" fmla="*/ 634 h 899"/>
                  <a:gd name="T72" fmla="*/ 708 w 1005"/>
                  <a:gd name="T73" fmla="*/ 665 h 899"/>
                  <a:gd name="T74" fmla="*/ 691 w 1005"/>
                  <a:gd name="T75" fmla="*/ 750 h 899"/>
                  <a:gd name="T76" fmla="*/ 491 w 1005"/>
                  <a:gd name="T77" fmla="*/ 785 h 899"/>
                  <a:gd name="T78" fmla="*/ 787 w 1005"/>
                  <a:gd name="T79" fmla="*/ 830 h 899"/>
                  <a:gd name="T80" fmla="*/ 1001 w 1005"/>
                  <a:gd name="T81" fmla="*/ 474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5" h="899">
                    <a:moveTo>
                      <a:pt x="1001" y="474"/>
                    </a:moveTo>
                    <a:cubicBezTo>
                      <a:pt x="997" y="357"/>
                      <a:pt x="932" y="313"/>
                      <a:pt x="932" y="313"/>
                    </a:cubicBezTo>
                    <a:cubicBezTo>
                      <a:pt x="932" y="313"/>
                      <a:pt x="924" y="257"/>
                      <a:pt x="873" y="197"/>
                    </a:cubicBezTo>
                    <a:cubicBezTo>
                      <a:pt x="794" y="111"/>
                      <a:pt x="693" y="126"/>
                      <a:pt x="693" y="126"/>
                    </a:cubicBezTo>
                    <a:cubicBezTo>
                      <a:pt x="563" y="0"/>
                      <a:pt x="430" y="97"/>
                      <a:pt x="430" y="97"/>
                    </a:cubicBezTo>
                    <a:cubicBezTo>
                      <a:pt x="245" y="36"/>
                      <a:pt x="192" y="181"/>
                      <a:pt x="192" y="181"/>
                    </a:cubicBezTo>
                    <a:cubicBezTo>
                      <a:pt x="86" y="193"/>
                      <a:pt x="0" y="317"/>
                      <a:pt x="77" y="450"/>
                    </a:cubicBezTo>
                    <a:cubicBezTo>
                      <a:pt x="136" y="552"/>
                      <a:pt x="224" y="554"/>
                      <a:pt x="261" y="549"/>
                    </a:cubicBezTo>
                    <a:cubicBezTo>
                      <a:pt x="274" y="517"/>
                      <a:pt x="300" y="481"/>
                      <a:pt x="357" y="465"/>
                    </a:cubicBezTo>
                    <a:cubicBezTo>
                      <a:pt x="358" y="459"/>
                      <a:pt x="365" y="350"/>
                      <a:pt x="292" y="298"/>
                    </a:cubicBezTo>
                    <a:cubicBezTo>
                      <a:pt x="249" y="267"/>
                      <a:pt x="201" y="275"/>
                      <a:pt x="174" y="295"/>
                    </a:cubicBezTo>
                    <a:cubicBezTo>
                      <a:pt x="149" y="315"/>
                      <a:pt x="142" y="345"/>
                      <a:pt x="155" y="377"/>
                    </a:cubicBezTo>
                    <a:cubicBezTo>
                      <a:pt x="161" y="394"/>
                      <a:pt x="171" y="405"/>
                      <a:pt x="185" y="411"/>
                    </a:cubicBezTo>
                    <a:cubicBezTo>
                      <a:pt x="212" y="422"/>
                      <a:pt x="243" y="409"/>
                      <a:pt x="244" y="409"/>
                    </a:cubicBezTo>
                    <a:cubicBezTo>
                      <a:pt x="251" y="406"/>
                      <a:pt x="259" y="410"/>
                      <a:pt x="262" y="417"/>
                    </a:cubicBezTo>
                    <a:cubicBezTo>
                      <a:pt x="265" y="424"/>
                      <a:pt x="262" y="432"/>
                      <a:pt x="255" y="435"/>
                    </a:cubicBezTo>
                    <a:cubicBezTo>
                      <a:pt x="253" y="436"/>
                      <a:pt x="212" y="453"/>
                      <a:pt x="174" y="437"/>
                    </a:cubicBezTo>
                    <a:cubicBezTo>
                      <a:pt x="154" y="429"/>
                      <a:pt x="138" y="412"/>
                      <a:pt x="128" y="388"/>
                    </a:cubicBezTo>
                    <a:cubicBezTo>
                      <a:pt x="111" y="343"/>
                      <a:pt x="122" y="300"/>
                      <a:pt x="157" y="273"/>
                    </a:cubicBezTo>
                    <a:cubicBezTo>
                      <a:pt x="189" y="248"/>
                      <a:pt x="234" y="243"/>
                      <a:pt x="274" y="257"/>
                    </a:cubicBezTo>
                    <a:cubicBezTo>
                      <a:pt x="281" y="227"/>
                      <a:pt x="304" y="187"/>
                      <a:pt x="361" y="174"/>
                    </a:cubicBezTo>
                    <a:cubicBezTo>
                      <a:pt x="415" y="161"/>
                      <a:pt x="447" y="173"/>
                      <a:pt x="464" y="184"/>
                    </a:cubicBezTo>
                    <a:cubicBezTo>
                      <a:pt x="484" y="158"/>
                      <a:pt x="524" y="127"/>
                      <a:pt x="582" y="137"/>
                    </a:cubicBezTo>
                    <a:cubicBezTo>
                      <a:pt x="631" y="145"/>
                      <a:pt x="658" y="170"/>
                      <a:pt x="673" y="190"/>
                    </a:cubicBezTo>
                    <a:cubicBezTo>
                      <a:pt x="686" y="208"/>
                      <a:pt x="694" y="230"/>
                      <a:pt x="696" y="250"/>
                    </a:cubicBezTo>
                    <a:cubicBezTo>
                      <a:pt x="751" y="237"/>
                      <a:pt x="814" y="253"/>
                      <a:pt x="851" y="291"/>
                    </a:cubicBezTo>
                    <a:cubicBezTo>
                      <a:pt x="881" y="322"/>
                      <a:pt x="892" y="365"/>
                      <a:pt x="881" y="411"/>
                    </a:cubicBezTo>
                    <a:cubicBezTo>
                      <a:pt x="895" y="424"/>
                      <a:pt x="922" y="459"/>
                      <a:pt x="914" y="518"/>
                    </a:cubicBezTo>
                    <a:cubicBezTo>
                      <a:pt x="910" y="549"/>
                      <a:pt x="893" y="573"/>
                      <a:pt x="866" y="586"/>
                    </a:cubicBezTo>
                    <a:cubicBezTo>
                      <a:pt x="831" y="602"/>
                      <a:pt x="785" y="596"/>
                      <a:pt x="747" y="572"/>
                    </a:cubicBezTo>
                    <a:cubicBezTo>
                      <a:pt x="693" y="538"/>
                      <a:pt x="609" y="536"/>
                      <a:pt x="571" y="568"/>
                    </a:cubicBezTo>
                    <a:cubicBezTo>
                      <a:pt x="541" y="593"/>
                      <a:pt x="507" y="618"/>
                      <a:pt x="474" y="615"/>
                    </a:cubicBezTo>
                    <a:cubicBezTo>
                      <a:pt x="472" y="615"/>
                      <a:pt x="469" y="615"/>
                      <a:pt x="466" y="614"/>
                    </a:cubicBezTo>
                    <a:cubicBezTo>
                      <a:pt x="447" y="610"/>
                      <a:pt x="432" y="596"/>
                      <a:pt x="421" y="572"/>
                    </a:cubicBezTo>
                    <a:cubicBezTo>
                      <a:pt x="417" y="565"/>
                      <a:pt x="420" y="557"/>
                      <a:pt x="427" y="554"/>
                    </a:cubicBezTo>
                    <a:cubicBezTo>
                      <a:pt x="434" y="550"/>
                      <a:pt x="443" y="553"/>
                      <a:pt x="446" y="560"/>
                    </a:cubicBezTo>
                    <a:cubicBezTo>
                      <a:pt x="453" y="576"/>
                      <a:pt x="462" y="584"/>
                      <a:pt x="473" y="586"/>
                    </a:cubicBezTo>
                    <a:cubicBezTo>
                      <a:pt x="496" y="592"/>
                      <a:pt x="530" y="566"/>
                      <a:pt x="553" y="547"/>
                    </a:cubicBezTo>
                    <a:cubicBezTo>
                      <a:pt x="601" y="506"/>
                      <a:pt x="697" y="507"/>
                      <a:pt x="762" y="548"/>
                    </a:cubicBezTo>
                    <a:cubicBezTo>
                      <a:pt x="792" y="567"/>
                      <a:pt x="828" y="572"/>
                      <a:pt x="854" y="560"/>
                    </a:cubicBezTo>
                    <a:cubicBezTo>
                      <a:pt x="872" y="552"/>
                      <a:pt x="883" y="536"/>
                      <a:pt x="886" y="514"/>
                    </a:cubicBezTo>
                    <a:cubicBezTo>
                      <a:pt x="895" y="455"/>
                      <a:pt x="858" y="427"/>
                      <a:pt x="857" y="427"/>
                    </a:cubicBezTo>
                    <a:cubicBezTo>
                      <a:pt x="852" y="424"/>
                      <a:pt x="850" y="418"/>
                      <a:pt x="852" y="412"/>
                    </a:cubicBezTo>
                    <a:cubicBezTo>
                      <a:pt x="863" y="372"/>
                      <a:pt x="856" y="337"/>
                      <a:pt x="831" y="311"/>
                    </a:cubicBezTo>
                    <a:cubicBezTo>
                      <a:pt x="800" y="280"/>
                      <a:pt x="747" y="266"/>
                      <a:pt x="702" y="278"/>
                    </a:cubicBezTo>
                    <a:cubicBezTo>
                      <a:pt x="642" y="293"/>
                      <a:pt x="633" y="357"/>
                      <a:pt x="632" y="378"/>
                    </a:cubicBezTo>
                    <a:cubicBezTo>
                      <a:pt x="667" y="380"/>
                      <a:pt x="707" y="396"/>
                      <a:pt x="744" y="441"/>
                    </a:cubicBezTo>
                    <a:cubicBezTo>
                      <a:pt x="749" y="447"/>
                      <a:pt x="748" y="456"/>
                      <a:pt x="742" y="461"/>
                    </a:cubicBezTo>
                    <a:cubicBezTo>
                      <a:pt x="736" y="466"/>
                      <a:pt x="727" y="465"/>
                      <a:pt x="722" y="459"/>
                    </a:cubicBezTo>
                    <a:cubicBezTo>
                      <a:pt x="643" y="362"/>
                      <a:pt x="552" y="428"/>
                      <a:pt x="549" y="430"/>
                    </a:cubicBezTo>
                    <a:cubicBezTo>
                      <a:pt x="543" y="434"/>
                      <a:pt x="536" y="434"/>
                      <a:pt x="531" y="430"/>
                    </a:cubicBezTo>
                    <a:cubicBezTo>
                      <a:pt x="529" y="429"/>
                      <a:pt x="496" y="400"/>
                      <a:pt x="447" y="410"/>
                    </a:cubicBezTo>
                    <a:cubicBezTo>
                      <a:pt x="401" y="419"/>
                      <a:pt x="393" y="476"/>
                      <a:pt x="393" y="476"/>
                    </a:cubicBezTo>
                    <a:cubicBezTo>
                      <a:pt x="392" y="482"/>
                      <a:pt x="387" y="487"/>
                      <a:pt x="381" y="488"/>
                    </a:cubicBezTo>
                    <a:cubicBezTo>
                      <a:pt x="339" y="496"/>
                      <a:pt x="315" y="514"/>
                      <a:pt x="300" y="535"/>
                    </a:cubicBezTo>
                    <a:cubicBezTo>
                      <a:pt x="300" y="535"/>
                      <a:pt x="300" y="535"/>
                      <a:pt x="300" y="535"/>
                    </a:cubicBezTo>
                    <a:cubicBezTo>
                      <a:pt x="300" y="535"/>
                      <a:pt x="300" y="535"/>
                      <a:pt x="300" y="535"/>
                    </a:cubicBezTo>
                    <a:cubicBezTo>
                      <a:pt x="299" y="536"/>
                      <a:pt x="299" y="537"/>
                      <a:pt x="298" y="538"/>
                    </a:cubicBezTo>
                    <a:cubicBezTo>
                      <a:pt x="278" y="568"/>
                      <a:pt x="273" y="596"/>
                      <a:pt x="275" y="618"/>
                    </a:cubicBezTo>
                    <a:cubicBezTo>
                      <a:pt x="275" y="618"/>
                      <a:pt x="274" y="618"/>
                      <a:pt x="274" y="618"/>
                    </a:cubicBezTo>
                    <a:cubicBezTo>
                      <a:pt x="275" y="625"/>
                      <a:pt x="276" y="631"/>
                      <a:pt x="278" y="637"/>
                    </a:cubicBezTo>
                    <a:cubicBezTo>
                      <a:pt x="281" y="654"/>
                      <a:pt x="288" y="664"/>
                      <a:pt x="288" y="665"/>
                    </a:cubicBezTo>
                    <a:cubicBezTo>
                      <a:pt x="302" y="693"/>
                      <a:pt x="326" y="711"/>
                      <a:pt x="352" y="724"/>
                    </a:cubicBezTo>
                    <a:cubicBezTo>
                      <a:pt x="352" y="724"/>
                      <a:pt x="352" y="724"/>
                      <a:pt x="352" y="724"/>
                    </a:cubicBezTo>
                    <a:cubicBezTo>
                      <a:pt x="352" y="724"/>
                      <a:pt x="418" y="758"/>
                      <a:pt x="552" y="768"/>
                    </a:cubicBezTo>
                    <a:cubicBezTo>
                      <a:pt x="558" y="768"/>
                      <a:pt x="565" y="769"/>
                      <a:pt x="571" y="769"/>
                    </a:cubicBezTo>
                    <a:cubicBezTo>
                      <a:pt x="571" y="769"/>
                      <a:pt x="570" y="769"/>
                      <a:pt x="570" y="769"/>
                    </a:cubicBezTo>
                    <a:cubicBezTo>
                      <a:pt x="570" y="769"/>
                      <a:pt x="570" y="769"/>
                      <a:pt x="570" y="769"/>
                    </a:cubicBezTo>
                    <a:cubicBezTo>
                      <a:pt x="606" y="770"/>
                      <a:pt x="643" y="762"/>
                      <a:pt x="668" y="733"/>
                    </a:cubicBezTo>
                    <a:cubicBezTo>
                      <a:pt x="682" y="710"/>
                      <a:pt x="687" y="689"/>
                      <a:pt x="681" y="675"/>
                    </a:cubicBezTo>
                    <a:cubicBezTo>
                      <a:pt x="675" y="658"/>
                      <a:pt x="659" y="652"/>
                      <a:pt x="659" y="652"/>
                    </a:cubicBezTo>
                    <a:cubicBezTo>
                      <a:pt x="651" y="649"/>
                      <a:pt x="648" y="641"/>
                      <a:pt x="650" y="634"/>
                    </a:cubicBezTo>
                    <a:cubicBezTo>
                      <a:pt x="653" y="627"/>
                      <a:pt x="661" y="623"/>
                      <a:pt x="668" y="625"/>
                    </a:cubicBezTo>
                    <a:cubicBezTo>
                      <a:pt x="669" y="626"/>
                      <a:pt x="698" y="636"/>
                      <a:pt x="708" y="665"/>
                    </a:cubicBezTo>
                    <a:cubicBezTo>
                      <a:pt x="717" y="689"/>
                      <a:pt x="711" y="717"/>
                      <a:pt x="692" y="749"/>
                    </a:cubicBezTo>
                    <a:cubicBezTo>
                      <a:pt x="691" y="749"/>
                      <a:pt x="691" y="750"/>
                      <a:pt x="691" y="750"/>
                    </a:cubicBezTo>
                    <a:cubicBezTo>
                      <a:pt x="655" y="793"/>
                      <a:pt x="601" y="800"/>
                      <a:pt x="556" y="797"/>
                    </a:cubicBezTo>
                    <a:cubicBezTo>
                      <a:pt x="530" y="795"/>
                      <a:pt x="507" y="789"/>
                      <a:pt x="491" y="785"/>
                    </a:cubicBezTo>
                    <a:cubicBezTo>
                      <a:pt x="524" y="857"/>
                      <a:pt x="598" y="891"/>
                      <a:pt x="677" y="895"/>
                    </a:cubicBezTo>
                    <a:cubicBezTo>
                      <a:pt x="769" y="899"/>
                      <a:pt x="787" y="830"/>
                      <a:pt x="787" y="830"/>
                    </a:cubicBezTo>
                    <a:cubicBezTo>
                      <a:pt x="911" y="781"/>
                      <a:pt x="884" y="656"/>
                      <a:pt x="884" y="656"/>
                    </a:cubicBezTo>
                    <a:cubicBezTo>
                      <a:pt x="936" y="648"/>
                      <a:pt x="1005" y="590"/>
                      <a:pt x="1001" y="47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6599783" y="1536700"/>
            <a:ext cx="3838989" cy="896746"/>
            <a:chOff x="6599783" y="1536700"/>
            <a:chExt cx="3838989" cy="896746"/>
          </a:xfrm>
        </p:grpSpPr>
        <p:grpSp>
          <p:nvGrpSpPr>
            <p:cNvPr id="19" name="组合 18"/>
            <p:cNvGrpSpPr/>
            <p:nvPr/>
          </p:nvGrpSpPr>
          <p:grpSpPr>
            <a:xfrm>
              <a:off x="7508642" y="1536700"/>
              <a:ext cx="2930130" cy="896746"/>
              <a:chOff x="616917" y="4412624"/>
              <a:chExt cx="2930130" cy="896746"/>
            </a:xfrm>
          </p:grpSpPr>
          <p:sp>
            <p:nvSpPr>
              <p:cNvPr id="20" name="MH_Text_1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616917" y="4897368"/>
                <a:ext cx="2930130" cy="4120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MH_SubTitle_1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616917" y="4412624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sz="1600" b="1" dirty="0">
                    <a:solidFill>
                      <a:srgbClr val="FF9C2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</p:grpSp>
        <p:sp>
          <p:nvSpPr>
            <p:cNvPr id="31" name="椭圆 30"/>
            <p:cNvSpPr/>
            <p:nvPr/>
          </p:nvSpPr>
          <p:spPr>
            <a:xfrm>
              <a:off x="6599783" y="1585180"/>
              <a:ext cx="642265" cy="642265"/>
            </a:xfrm>
            <a:prstGeom prst="ellipse">
              <a:avLst/>
            </a:prstGeom>
            <a:solidFill>
              <a:srgbClr val="FB8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badge_126195"/>
            <p:cNvSpPr>
              <a:spLocks noChangeAspect="1"/>
            </p:cNvSpPr>
            <p:nvPr/>
          </p:nvSpPr>
          <p:spPr bwMode="auto">
            <a:xfrm>
              <a:off x="6763619" y="1727052"/>
              <a:ext cx="340840" cy="350560"/>
            </a:xfrm>
            <a:custGeom>
              <a:avLst/>
              <a:gdLst>
                <a:gd name="T0" fmla="*/ 6023 w 6383"/>
                <a:gd name="T1" fmla="*/ 2985 h 6575"/>
                <a:gd name="T2" fmla="*/ 5921 w 6383"/>
                <a:gd name="T3" fmla="*/ 1957 h 6575"/>
                <a:gd name="T4" fmla="*/ 5304 w 6383"/>
                <a:gd name="T5" fmla="*/ 1379 h 6575"/>
                <a:gd name="T6" fmla="*/ 4619 w 6383"/>
                <a:gd name="T7" fmla="*/ 608 h 6575"/>
                <a:gd name="T8" fmla="*/ 3777 w 6383"/>
                <a:gd name="T9" fmla="*/ 501 h 6575"/>
                <a:gd name="T10" fmla="*/ 2768 w 6383"/>
                <a:gd name="T11" fmla="*/ 280 h 6575"/>
                <a:gd name="T12" fmla="*/ 2028 w 6383"/>
                <a:gd name="T13" fmla="*/ 688 h 6575"/>
                <a:gd name="T14" fmla="*/ 1083 w 6383"/>
                <a:gd name="T15" fmla="*/ 1103 h 6575"/>
                <a:gd name="T16" fmla="*/ 723 w 6383"/>
                <a:gd name="T17" fmla="*/ 1868 h 6575"/>
                <a:gd name="T18" fmla="*/ 201 w 6383"/>
                <a:gd name="T19" fmla="*/ 2759 h 6575"/>
                <a:gd name="T20" fmla="*/ 360 w 6383"/>
                <a:gd name="T21" fmla="*/ 3591 h 6575"/>
                <a:gd name="T22" fmla="*/ 461 w 6383"/>
                <a:gd name="T23" fmla="*/ 4619 h 6575"/>
                <a:gd name="T24" fmla="*/ 1079 w 6383"/>
                <a:gd name="T25" fmla="*/ 5197 h 6575"/>
                <a:gd name="T26" fmla="*/ 1764 w 6383"/>
                <a:gd name="T27" fmla="*/ 5968 h 6575"/>
                <a:gd name="T28" fmla="*/ 2604 w 6383"/>
                <a:gd name="T29" fmla="*/ 6073 h 6575"/>
                <a:gd name="T30" fmla="*/ 3613 w 6383"/>
                <a:gd name="T31" fmla="*/ 6295 h 6575"/>
                <a:gd name="T32" fmla="*/ 4353 w 6383"/>
                <a:gd name="T33" fmla="*/ 5888 h 6575"/>
                <a:gd name="T34" fmla="*/ 5299 w 6383"/>
                <a:gd name="T35" fmla="*/ 5473 h 6575"/>
                <a:gd name="T36" fmla="*/ 5659 w 6383"/>
                <a:gd name="T37" fmla="*/ 4708 h 6575"/>
                <a:gd name="T38" fmla="*/ 6180 w 6383"/>
                <a:gd name="T39" fmla="*/ 3817 h 6575"/>
                <a:gd name="T40" fmla="*/ 3877 w 6383"/>
                <a:gd name="T41" fmla="*/ 4231 h 6575"/>
                <a:gd name="T42" fmla="*/ 3381 w 6383"/>
                <a:gd name="T43" fmla="*/ 4613 h 6575"/>
                <a:gd name="T44" fmla="*/ 3287 w 6383"/>
                <a:gd name="T45" fmla="*/ 4924 h 6575"/>
                <a:gd name="T46" fmla="*/ 2960 w 6383"/>
                <a:gd name="T47" fmla="*/ 4820 h 6575"/>
                <a:gd name="T48" fmla="*/ 2844 w 6383"/>
                <a:gd name="T49" fmla="*/ 4529 h 6575"/>
                <a:gd name="T50" fmla="*/ 2356 w 6383"/>
                <a:gd name="T51" fmla="*/ 4233 h 6575"/>
                <a:gd name="T52" fmla="*/ 2560 w 6383"/>
                <a:gd name="T53" fmla="*/ 3940 h 6575"/>
                <a:gd name="T54" fmla="*/ 3307 w 6383"/>
                <a:gd name="T55" fmla="*/ 4036 h 6575"/>
                <a:gd name="T56" fmla="*/ 3193 w 6383"/>
                <a:gd name="T57" fmla="*/ 3535 h 6575"/>
                <a:gd name="T58" fmla="*/ 2365 w 6383"/>
                <a:gd name="T59" fmla="*/ 2705 h 6575"/>
                <a:gd name="T60" fmla="*/ 2991 w 6383"/>
                <a:gd name="T61" fmla="*/ 1897 h 6575"/>
                <a:gd name="T62" fmla="*/ 3105 w 6383"/>
                <a:gd name="T63" fmla="*/ 1651 h 6575"/>
                <a:gd name="T64" fmla="*/ 3401 w 6383"/>
                <a:gd name="T65" fmla="*/ 1856 h 6575"/>
                <a:gd name="T66" fmla="*/ 3865 w 6383"/>
                <a:gd name="T67" fmla="*/ 2119 h 6575"/>
                <a:gd name="T68" fmla="*/ 3847 w 6383"/>
                <a:gd name="T69" fmla="*/ 2508 h 6575"/>
                <a:gd name="T70" fmla="*/ 3208 w 6383"/>
                <a:gd name="T71" fmla="*/ 2464 h 6575"/>
                <a:gd name="T72" fmla="*/ 3025 w 6383"/>
                <a:gd name="T73" fmla="*/ 2832 h 6575"/>
                <a:gd name="T74" fmla="*/ 3647 w 6383"/>
                <a:gd name="T75" fmla="*/ 3137 h 6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83" h="6575">
                  <a:moveTo>
                    <a:pt x="6023" y="3591"/>
                  </a:moveTo>
                  <a:cubicBezTo>
                    <a:pt x="5895" y="3409"/>
                    <a:pt x="5895" y="3167"/>
                    <a:pt x="6023" y="2985"/>
                  </a:cubicBezTo>
                  <a:lnTo>
                    <a:pt x="6181" y="2759"/>
                  </a:lnTo>
                  <a:cubicBezTo>
                    <a:pt x="6383" y="2472"/>
                    <a:pt x="6253" y="2072"/>
                    <a:pt x="5921" y="1957"/>
                  </a:cubicBezTo>
                  <a:lnTo>
                    <a:pt x="5660" y="1868"/>
                  </a:lnTo>
                  <a:cubicBezTo>
                    <a:pt x="5451" y="1796"/>
                    <a:pt x="5308" y="1600"/>
                    <a:pt x="5304" y="1379"/>
                  </a:cubicBezTo>
                  <a:lnTo>
                    <a:pt x="5300" y="1103"/>
                  </a:lnTo>
                  <a:cubicBezTo>
                    <a:pt x="5295" y="752"/>
                    <a:pt x="4953" y="505"/>
                    <a:pt x="4619" y="608"/>
                  </a:cubicBezTo>
                  <a:lnTo>
                    <a:pt x="4353" y="688"/>
                  </a:lnTo>
                  <a:cubicBezTo>
                    <a:pt x="4141" y="753"/>
                    <a:pt x="3911" y="679"/>
                    <a:pt x="3777" y="501"/>
                  </a:cubicBezTo>
                  <a:lnTo>
                    <a:pt x="3611" y="280"/>
                  </a:lnTo>
                  <a:cubicBezTo>
                    <a:pt x="3400" y="0"/>
                    <a:pt x="2979" y="0"/>
                    <a:pt x="2768" y="280"/>
                  </a:cubicBezTo>
                  <a:lnTo>
                    <a:pt x="2604" y="501"/>
                  </a:lnTo>
                  <a:cubicBezTo>
                    <a:pt x="2471" y="679"/>
                    <a:pt x="2240" y="753"/>
                    <a:pt x="2028" y="688"/>
                  </a:cubicBezTo>
                  <a:lnTo>
                    <a:pt x="1764" y="608"/>
                  </a:lnTo>
                  <a:cubicBezTo>
                    <a:pt x="1429" y="505"/>
                    <a:pt x="1088" y="752"/>
                    <a:pt x="1083" y="1103"/>
                  </a:cubicBezTo>
                  <a:lnTo>
                    <a:pt x="1079" y="1379"/>
                  </a:lnTo>
                  <a:cubicBezTo>
                    <a:pt x="1075" y="1600"/>
                    <a:pt x="933" y="1796"/>
                    <a:pt x="723" y="1868"/>
                  </a:cubicBezTo>
                  <a:lnTo>
                    <a:pt x="461" y="1957"/>
                  </a:lnTo>
                  <a:cubicBezTo>
                    <a:pt x="129" y="2071"/>
                    <a:pt x="0" y="2471"/>
                    <a:pt x="201" y="2759"/>
                  </a:cubicBezTo>
                  <a:lnTo>
                    <a:pt x="360" y="2985"/>
                  </a:lnTo>
                  <a:cubicBezTo>
                    <a:pt x="488" y="3167"/>
                    <a:pt x="488" y="3409"/>
                    <a:pt x="360" y="3591"/>
                  </a:cubicBezTo>
                  <a:lnTo>
                    <a:pt x="201" y="3817"/>
                  </a:lnTo>
                  <a:cubicBezTo>
                    <a:pt x="0" y="4104"/>
                    <a:pt x="129" y="4504"/>
                    <a:pt x="461" y="4619"/>
                  </a:cubicBezTo>
                  <a:lnTo>
                    <a:pt x="723" y="4708"/>
                  </a:lnTo>
                  <a:cubicBezTo>
                    <a:pt x="932" y="4780"/>
                    <a:pt x="1075" y="4976"/>
                    <a:pt x="1079" y="5197"/>
                  </a:cubicBezTo>
                  <a:lnTo>
                    <a:pt x="1083" y="5473"/>
                  </a:lnTo>
                  <a:cubicBezTo>
                    <a:pt x="1088" y="5824"/>
                    <a:pt x="1429" y="6071"/>
                    <a:pt x="1764" y="5968"/>
                  </a:cubicBezTo>
                  <a:lnTo>
                    <a:pt x="2028" y="5887"/>
                  </a:lnTo>
                  <a:cubicBezTo>
                    <a:pt x="2240" y="5821"/>
                    <a:pt x="2471" y="5896"/>
                    <a:pt x="2604" y="6073"/>
                  </a:cubicBezTo>
                  <a:lnTo>
                    <a:pt x="2771" y="6295"/>
                  </a:lnTo>
                  <a:cubicBezTo>
                    <a:pt x="2981" y="6575"/>
                    <a:pt x="3403" y="6575"/>
                    <a:pt x="3613" y="6295"/>
                  </a:cubicBezTo>
                  <a:lnTo>
                    <a:pt x="3777" y="6075"/>
                  </a:lnTo>
                  <a:cubicBezTo>
                    <a:pt x="3911" y="5897"/>
                    <a:pt x="4141" y="5823"/>
                    <a:pt x="4353" y="5888"/>
                  </a:cubicBezTo>
                  <a:lnTo>
                    <a:pt x="4617" y="5968"/>
                  </a:lnTo>
                  <a:cubicBezTo>
                    <a:pt x="4952" y="6071"/>
                    <a:pt x="5293" y="5824"/>
                    <a:pt x="5299" y="5473"/>
                  </a:cubicBezTo>
                  <a:lnTo>
                    <a:pt x="5303" y="5197"/>
                  </a:lnTo>
                  <a:cubicBezTo>
                    <a:pt x="5307" y="4976"/>
                    <a:pt x="5448" y="4780"/>
                    <a:pt x="5659" y="4708"/>
                  </a:cubicBezTo>
                  <a:lnTo>
                    <a:pt x="5920" y="4619"/>
                  </a:lnTo>
                  <a:cubicBezTo>
                    <a:pt x="6252" y="4505"/>
                    <a:pt x="6381" y="4105"/>
                    <a:pt x="6180" y="3817"/>
                  </a:cubicBezTo>
                  <a:lnTo>
                    <a:pt x="6023" y="3591"/>
                  </a:lnTo>
                  <a:close/>
                  <a:moveTo>
                    <a:pt x="3877" y="4231"/>
                  </a:moveTo>
                  <a:cubicBezTo>
                    <a:pt x="3773" y="4357"/>
                    <a:pt x="3637" y="4443"/>
                    <a:pt x="3479" y="4487"/>
                  </a:cubicBezTo>
                  <a:cubicBezTo>
                    <a:pt x="3409" y="4505"/>
                    <a:pt x="3379" y="4541"/>
                    <a:pt x="3381" y="4613"/>
                  </a:cubicBezTo>
                  <a:cubicBezTo>
                    <a:pt x="3384" y="4684"/>
                    <a:pt x="3381" y="4755"/>
                    <a:pt x="3381" y="4825"/>
                  </a:cubicBezTo>
                  <a:cubicBezTo>
                    <a:pt x="3381" y="4888"/>
                    <a:pt x="3349" y="4923"/>
                    <a:pt x="3287" y="4924"/>
                  </a:cubicBezTo>
                  <a:cubicBezTo>
                    <a:pt x="3211" y="4925"/>
                    <a:pt x="3135" y="4925"/>
                    <a:pt x="3059" y="4924"/>
                  </a:cubicBezTo>
                  <a:cubicBezTo>
                    <a:pt x="2992" y="4923"/>
                    <a:pt x="2961" y="4885"/>
                    <a:pt x="2960" y="4820"/>
                  </a:cubicBezTo>
                  <a:cubicBezTo>
                    <a:pt x="2960" y="4768"/>
                    <a:pt x="2959" y="4717"/>
                    <a:pt x="2959" y="4665"/>
                  </a:cubicBezTo>
                  <a:cubicBezTo>
                    <a:pt x="2957" y="4552"/>
                    <a:pt x="2953" y="4547"/>
                    <a:pt x="2844" y="4529"/>
                  </a:cubicBezTo>
                  <a:cubicBezTo>
                    <a:pt x="2704" y="4507"/>
                    <a:pt x="2567" y="4475"/>
                    <a:pt x="2439" y="4413"/>
                  </a:cubicBezTo>
                  <a:cubicBezTo>
                    <a:pt x="2337" y="4364"/>
                    <a:pt x="2328" y="4339"/>
                    <a:pt x="2356" y="4233"/>
                  </a:cubicBezTo>
                  <a:cubicBezTo>
                    <a:pt x="2377" y="4155"/>
                    <a:pt x="2399" y="4076"/>
                    <a:pt x="2424" y="3999"/>
                  </a:cubicBezTo>
                  <a:cubicBezTo>
                    <a:pt x="2452" y="3908"/>
                    <a:pt x="2477" y="3897"/>
                    <a:pt x="2560" y="3940"/>
                  </a:cubicBezTo>
                  <a:cubicBezTo>
                    <a:pt x="2701" y="4013"/>
                    <a:pt x="2852" y="4055"/>
                    <a:pt x="3011" y="4075"/>
                  </a:cubicBezTo>
                  <a:cubicBezTo>
                    <a:pt x="3112" y="4088"/>
                    <a:pt x="3212" y="4077"/>
                    <a:pt x="3307" y="4036"/>
                  </a:cubicBezTo>
                  <a:cubicBezTo>
                    <a:pt x="3483" y="3959"/>
                    <a:pt x="3511" y="3755"/>
                    <a:pt x="3361" y="3633"/>
                  </a:cubicBezTo>
                  <a:cubicBezTo>
                    <a:pt x="3311" y="3592"/>
                    <a:pt x="3253" y="3561"/>
                    <a:pt x="3193" y="3535"/>
                  </a:cubicBezTo>
                  <a:cubicBezTo>
                    <a:pt x="3039" y="3467"/>
                    <a:pt x="2879" y="3415"/>
                    <a:pt x="2733" y="3328"/>
                  </a:cubicBezTo>
                  <a:cubicBezTo>
                    <a:pt x="2497" y="3187"/>
                    <a:pt x="2347" y="2992"/>
                    <a:pt x="2365" y="2705"/>
                  </a:cubicBezTo>
                  <a:cubicBezTo>
                    <a:pt x="2385" y="2380"/>
                    <a:pt x="2569" y="2177"/>
                    <a:pt x="2867" y="2069"/>
                  </a:cubicBezTo>
                  <a:cubicBezTo>
                    <a:pt x="2989" y="2024"/>
                    <a:pt x="2991" y="2027"/>
                    <a:pt x="2991" y="1897"/>
                  </a:cubicBezTo>
                  <a:lnTo>
                    <a:pt x="2991" y="1767"/>
                  </a:lnTo>
                  <a:cubicBezTo>
                    <a:pt x="2993" y="1669"/>
                    <a:pt x="3009" y="1653"/>
                    <a:pt x="3105" y="1651"/>
                  </a:cubicBezTo>
                  <a:cubicBezTo>
                    <a:pt x="3135" y="1649"/>
                    <a:pt x="3165" y="1651"/>
                    <a:pt x="3195" y="1651"/>
                  </a:cubicBezTo>
                  <a:cubicBezTo>
                    <a:pt x="3400" y="1651"/>
                    <a:pt x="3400" y="1651"/>
                    <a:pt x="3401" y="1856"/>
                  </a:cubicBezTo>
                  <a:cubicBezTo>
                    <a:pt x="3401" y="2001"/>
                    <a:pt x="3401" y="2001"/>
                    <a:pt x="3547" y="2024"/>
                  </a:cubicBezTo>
                  <a:cubicBezTo>
                    <a:pt x="3657" y="2041"/>
                    <a:pt x="3764" y="2075"/>
                    <a:pt x="3865" y="2119"/>
                  </a:cubicBezTo>
                  <a:cubicBezTo>
                    <a:pt x="3921" y="2144"/>
                    <a:pt x="3943" y="2183"/>
                    <a:pt x="3925" y="2243"/>
                  </a:cubicBezTo>
                  <a:cubicBezTo>
                    <a:pt x="3900" y="2332"/>
                    <a:pt x="3876" y="2420"/>
                    <a:pt x="3847" y="2508"/>
                  </a:cubicBezTo>
                  <a:cubicBezTo>
                    <a:pt x="3820" y="2591"/>
                    <a:pt x="3793" y="2603"/>
                    <a:pt x="3713" y="2564"/>
                  </a:cubicBezTo>
                  <a:cubicBezTo>
                    <a:pt x="3553" y="2487"/>
                    <a:pt x="3385" y="2455"/>
                    <a:pt x="3208" y="2464"/>
                  </a:cubicBezTo>
                  <a:cubicBezTo>
                    <a:pt x="3161" y="2467"/>
                    <a:pt x="3116" y="2473"/>
                    <a:pt x="3073" y="2492"/>
                  </a:cubicBezTo>
                  <a:cubicBezTo>
                    <a:pt x="2920" y="2559"/>
                    <a:pt x="2896" y="2728"/>
                    <a:pt x="3025" y="2832"/>
                  </a:cubicBezTo>
                  <a:cubicBezTo>
                    <a:pt x="3091" y="2885"/>
                    <a:pt x="3167" y="2923"/>
                    <a:pt x="3245" y="2956"/>
                  </a:cubicBezTo>
                  <a:cubicBezTo>
                    <a:pt x="3381" y="3012"/>
                    <a:pt x="3517" y="3065"/>
                    <a:pt x="3647" y="3137"/>
                  </a:cubicBezTo>
                  <a:cubicBezTo>
                    <a:pt x="4056" y="3365"/>
                    <a:pt x="4167" y="3880"/>
                    <a:pt x="3877" y="42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46" name="组合 45"/>
          <p:cNvGrpSpPr/>
          <p:nvPr/>
        </p:nvGrpSpPr>
        <p:grpSpPr>
          <a:xfrm>
            <a:off x="6599783" y="2626318"/>
            <a:ext cx="3838989" cy="896746"/>
            <a:chOff x="6599783" y="2626318"/>
            <a:chExt cx="3838989" cy="896746"/>
          </a:xfrm>
        </p:grpSpPr>
        <p:grpSp>
          <p:nvGrpSpPr>
            <p:cNvPr id="22" name="组合 21"/>
            <p:cNvGrpSpPr/>
            <p:nvPr/>
          </p:nvGrpSpPr>
          <p:grpSpPr>
            <a:xfrm>
              <a:off x="7508642" y="2626318"/>
              <a:ext cx="2930130" cy="896746"/>
              <a:chOff x="616917" y="4412624"/>
              <a:chExt cx="2930130" cy="896746"/>
            </a:xfrm>
          </p:grpSpPr>
          <p:sp>
            <p:nvSpPr>
              <p:cNvPr id="23" name="MH_Text_1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616917" y="4897368"/>
                <a:ext cx="2930130" cy="4120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MH_SubTitle_1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616917" y="4412624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sz="1600" b="1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</p:grpSp>
        <p:sp>
          <p:nvSpPr>
            <p:cNvPr id="32" name="椭圆 31"/>
            <p:cNvSpPr/>
            <p:nvPr/>
          </p:nvSpPr>
          <p:spPr>
            <a:xfrm>
              <a:off x="6599783" y="2691196"/>
              <a:ext cx="642265" cy="642265"/>
            </a:xfrm>
            <a:prstGeom prst="ellipse">
              <a:avLst/>
            </a:prstGeom>
            <a:solidFill>
              <a:srgbClr val="0016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badge_126195"/>
            <p:cNvSpPr>
              <a:spLocks noChangeAspect="1"/>
            </p:cNvSpPr>
            <p:nvPr/>
          </p:nvSpPr>
          <p:spPr bwMode="auto">
            <a:xfrm>
              <a:off x="6758759" y="2840641"/>
              <a:ext cx="350560" cy="335415"/>
            </a:xfrm>
            <a:custGeom>
              <a:avLst/>
              <a:gdLst>
                <a:gd name="connsiteX0" fmla="*/ 506351 w 607639"/>
                <a:gd name="connsiteY0" fmla="*/ 303381 h 581389"/>
                <a:gd name="connsiteX1" fmla="*/ 497450 w 607639"/>
                <a:gd name="connsiteY1" fmla="*/ 307292 h 581389"/>
                <a:gd name="connsiteX2" fmla="*/ 487215 w 607639"/>
                <a:gd name="connsiteY2" fmla="*/ 353863 h 581389"/>
                <a:gd name="connsiteX3" fmla="*/ 525487 w 607639"/>
                <a:gd name="connsiteY3" fmla="*/ 353863 h 581389"/>
                <a:gd name="connsiteX4" fmla="*/ 515341 w 607639"/>
                <a:gd name="connsiteY4" fmla="*/ 307914 h 581389"/>
                <a:gd name="connsiteX5" fmla="*/ 506351 w 607639"/>
                <a:gd name="connsiteY5" fmla="*/ 303381 h 581389"/>
                <a:gd name="connsiteX6" fmla="*/ 334070 w 607639"/>
                <a:gd name="connsiteY6" fmla="*/ 76311 h 581389"/>
                <a:gd name="connsiteX7" fmla="*/ 347032 w 607639"/>
                <a:gd name="connsiteY7" fmla="*/ 83232 h 581389"/>
                <a:gd name="connsiteX8" fmla="*/ 517922 w 607639"/>
                <a:gd name="connsiteY8" fmla="*/ 253876 h 581389"/>
                <a:gd name="connsiteX9" fmla="*/ 564917 w 607639"/>
                <a:gd name="connsiteY9" fmla="*/ 297693 h 581389"/>
                <a:gd name="connsiteX10" fmla="*/ 577288 w 607639"/>
                <a:gd name="connsiteY10" fmla="*/ 353863 h 581389"/>
                <a:gd name="connsiteX11" fmla="*/ 582273 w 607639"/>
                <a:gd name="connsiteY11" fmla="*/ 353863 h 581389"/>
                <a:gd name="connsiteX12" fmla="*/ 607639 w 607639"/>
                <a:gd name="connsiteY12" fmla="*/ 379193 h 581389"/>
                <a:gd name="connsiteX13" fmla="*/ 607639 w 607639"/>
                <a:gd name="connsiteY13" fmla="*/ 429765 h 581389"/>
                <a:gd name="connsiteX14" fmla="*/ 573728 w 607639"/>
                <a:gd name="connsiteY14" fmla="*/ 485313 h 581389"/>
                <a:gd name="connsiteX15" fmla="*/ 559576 w 607639"/>
                <a:gd name="connsiteY15" fmla="*/ 497400 h 581389"/>
                <a:gd name="connsiteX16" fmla="*/ 531273 w 607639"/>
                <a:gd name="connsiteY16" fmla="*/ 560325 h 581389"/>
                <a:gd name="connsiteX17" fmla="*/ 506351 w 607639"/>
                <a:gd name="connsiteY17" fmla="*/ 581389 h 581389"/>
                <a:gd name="connsiteX18" fmla="*/ 76278 w 607639"/>
                <a:gd name="connsiteY18" fmla="*/ 581389 h 581389"/>
                <a:gd name="connsiteX19" fmla="*/ 0 w 607639"/>
                <a:gd name="connsiteY19" fmla="*/ 505221 h 581389"/>
                <a:gd name="connsiteX20" fmla="*/ 0 w 607639"/>
                <a:gd name="connsiteY20" fmla="*/ 379193 h 581389"/>
                <a:gd name="connsiteX21" fmla="*/ 25277 w 607639"/>
                <a:gd name="connsiteY21" fmla="*/ 353863 h 581389"/>
                <a:gd name="connsiteX22" fmla="*/ 25277 w 607639"/>
                <a:gd name="connsiteY22" fmla="*/ 227480 h 581389"/>
                <a:gd name="connsiteX23" fmla="*/ 177209 w 607639"/>
                <a:gd name="connsiteY23" fmla="*/ 227480 h 581389"/>
                <a:gd name="connsiteX24" fmla="*/ 177209 w 607639"/>
                <a:gd name="connsiteY24" fmla="*/ 353863 h 581389"/>
                <a:gd name="connsiteX25" fmla="*/ 253131 w 607639"/>
                <a:gd name="connsiteY25" fmla="*/ 353863 h 581389"/>
                <a:gd name="connsiteX26" fmla="*/ 253131 w 607639"/>
                <a:gd name="connsiteY26" fmla="*/ 303381 h 581389"/>
                <a:gd name="connsiteX27" fmla="*/ 278497 w 607639"/>
                <a:gd name="connsiteY27" fmla="*/ 278051 h 581389"/>
                <a:gd name="connsiteX28" fmla="*/ 379785 w 607639"/>
                <a:gd name="connsiteY28" fmla="*/ 278051 h 581389"/>
                <a:gd name="connsiteX29" fmla="*/ 405063 w 607639"/>
                <a:gd name="connsiteY29" fmla="*/ 303381 h 581389"/>
                <a:gd name="connsiteX30" fmla="*/ 405063 w 607639"/>
                <a:gd name="connsiteY30" fmla="*/ 353863 h 581389"/>
                <a:gd name="connsiteX31" fmla="*/ 435325 w 607639"/>
                <a:gd name="connsiteY31" fmla="*/ 353863 h 581389"/>
                <a:gd name="connsiteX32" fmla="*/ 447875 w 607639"/>
                <a:gd name="connsiteY32" fmla="*/ 297071 h 581389"/>
                <a:gd name="connsiteX33" fmla="*/ 462738 w 607639"/>
                <a:gd name="connsiteY33" fmla="*/ 270230 h 581389"/>
                <a:gd name="connsiteX34" fmla="*/ 354419 w 607639"/>
                <a:gd name="connsiteY34" fmla="*/ 162155 h 581389"/>
                <a:gd name="connsiteX35" fmla="*/ 354419 w 607639"/>
                <a:gd name="connsiteY35" fmla="*/ 202239 h 581389"/>
                <a:gd name="connsiteX36" fmla="*/ 329141 w 607639"/>
                <a:gd name="connsiteY36" fmla="*/ 227480 h 581389"/>
                <a:gd name="connsiteX37" fmla="*/ 303775 w 607639"/>
                <a:gd name="connsiteY37" fmla="*/ 202239 h 581389"/>
                <a:gd name="connsiteX38" fmla="*/ 303775 w 607639"/>
                <a:gd name="connsiteY38" fmla="*/ 101096 h 581389"/>
                <a:gd name="connsiteX39" fmla="*/ 319440 w 607639"/>
                <a:gd name="connsiteY39" fmla="*/ 77722 h 581389"/>
                <a:gd name="connsiteX40" fmla="*/ 334070 w 607639"/>
                <a:gd name="connsiteY40" fmla="*/ 76311 h 581389"/>
                <a:gd name="connsiteX41" fmla="*/ 101270 w 607639"/>
                <a:gd name="connsiteY41" fmla="*/ 0 h 581389"/>
                <a:gd name="connsiteX42" fmla="*/ 126547 w 607639"/>
                <a:gd name="connsiteY42" fmla="*/ 25323 h 581389"/>
                <a:gd name="connsiteX43" fmla="*/ 126547 w 607639"/>
                <a:gd name="connsiteY43" fmla="*/ 75881 h 581389"/>
                <a:gd name="connsiteX44" fmla="*/ 151912 w 607639"/>
                <a:gd name="connsiteY44" fmla="*/ 75881 h 581389"/>
                <a:gd name="connsiteX45" fmla="*/ 177189 w 607639"/>
                <a:gd name="connsiteY45" fmla="*/ 101116 h 581389"/>
                <a:gd name="connsiteX46" fmla="*/ 177189 w 607639"/>
                <a:gd name="connsiteY46" fmla="*/ 176908 h 581389"/>
                <a:gd name="connsiteX47" fmla="*/ 25262 w 607639"/>
                <a:gd name="connsiteY47" fmla="*/ 176908 h 581389"/>
                <a:gd name="connsiteX48" fmla="*/ 25262 w 607639"/>
                <a:gd name="connsiteY48" fmla="*/ 101116 h 581389"/>
                <a:gd name="connsiteX49" fmla="*/ 50628 w 607639"/>
                <a:gd name="connsiteY49" fmla="*/ 75881 h 581389"/>
                <a:gd name="connsiteX50" fmla="*/ 75904 w 607639"/>
                <a:gd name="connsiteY50" fmla="*/ 75881 h 581389"/>
                <a:gd name="connsiteX51" fmla="*/ 75904 w 607639"/>
                <a:gd name="connsiteY51" fmla="*/ 25323 h 581389"/>
                <a:gd name="connsiteX52" fmla="*/ 101270 w 607639"/>
                <a:gd name="connsiteY52" fmla="*/ 0 h 581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607639" h="581389">
                  <a:moveTo>
                    <a:pt x="506351" y="303381"/>
                  </a:moveTo>
                  <a:cubicBezTo>
                    <a:pt x="500655" y="303381"/>
                    <a:pt x="497717" y="306314"/>
                    <a:pt x="497450" y="307292"/>
                  </a:cubicBezTo>
                  <a:lnTo>
                    <a:pt x="487215" y="353863"/>
                  </a:lnTo>
                  <a:lnTo>
                    <a:pt x="525487" y="353863"/>
                  </a:lnTo>
                  <a:lnTo>
                    <a:pt x="515341" y="307914"/>
                  </a:lnTo>
                  <a:cubicBezTo>
                    <a:pt x="514985" y="306314"/>
                    <a:pt x="511958" y="303381"/>
                    <a:pt x="506351" y="303381"/>
                  </a:cubicBezTo>
                  <a:close/>
                  <a:moveTo>
                    <a:pt x="334070" y="76311"/>
                  </a:moveTo>
                  <a:cubicBezTo>
                    <a:pt x="338888" y="77277"/>
                    <a:pt x="343427" y="79633"/>
                    <a:pt x="347032" y="83232"/>
                  </a:cubicBezTo>
                  <a:lnTo>
                    <a:pt x="517922" y="253876"/>
                  </a:lnTo>
                  <a:cubicBezTo>
                    <a:pt x="541597" y="258231"/>
                    <a:pt x="560555" y="275207"/>
                    <a:pt x="564917" y="297693"/>
                  </a:cubicBezTo>
                  <a:lnTo>
                    <a:pt x="577288" y="353863"/>
                  </a:lnTo>
                  <a:lnTo>
                    <a:pt x="582273" y="353863"/>
                  </a:lnTo>
                  <a:cubicBezTo>
                    <a:pt x="596335" y="353863"/>
                    <a:pt x="607639" y="365240"/>
                    <a:pt x="607639" y="379193"/>
                  </a:cubicBezTo>
                  <a:lnTo>
                    <a:pt x="607639" y="429765"/>
                  </a:lnTo>
                  <a:cubicBezTo>
                    <a:pt x="607639" y="461227"/>
                    <a:pt x="582095" y="479358"/>
                    <a:pt x="573728" y="485313"/>
                  </a:cubicBezTo>
                  <a:cubicBezTo>
                    <a:pt x="570969" y="487357"/>
                    <a:pt x="561890" y="495178"/>
                    <a:pt x="559576" y="497400"/>
                  </a:cubicBezTo>
                  <a:cubicBezTo>
                    <a:pt x="545068" y="511798"/>
                    <a:pt x="536079" y="531796"/>
                    <a:pt x="531273" y="560325"/>
                  </a:cubicBezTo>
                  <a:cubicBezTo>
                    <a:pt x="529314" y="572501"/>
                    <a:pt x="518723" y="581389"/>
                    <a:pt x="506351" y="581389"/>
                  </a:cubicBezTo>
                  <a:lnTo>
                    <a:pt x="76278" y="581389"/>
                  </a:lnTo>
                  <a:cubicBezTo>
                    <a:pt x="34267" y="581389"/>
                    <a:pt x="0" y="547260"/>
                    <a:pt x="0" y="505221"/>
                  </a:cubicBezTo>
                  <a:lnTo>
                    <a:pt x="0" y="379193"/>
                  </a:lnTo>
                  <a:cubicBezTo>
                    <a:pt x="0" y="365240"/>
                    <a:pt x="11304" y="353863"/>
                    <a:pt x="25277" y="353863"/>
                  </a:cubicBezTo>
                  <a:lnTo>
                    <a:pt x="25277" y="227480"/>
                  </a:lnTo>
                  <a:lnTo>
                    <a:pt x="177209" y="227480"/>
                  </a:lnTo>
                  <a:lnTo>
                    <a:pt x="177209" y="353863"/>
                  </a:lnTo>
                  <a:lnTo>
                    <a:pt x="253131" y="353863"/>
                  </a:lnTo>
                  <a:lnTo>
                    <a:pt x="253131" y="303381"/>
                  </a:lnTo>
                  <a:cubicBezTo>
                    <a:pt x="253131" y="289427"/>
                    <a:pt x="264524" y="278051"/>
                    <a:pt x="278497" y="278051"/>
                  </a:cubicBezTo>
                  <a:lnTo>
                    <a:pt x="379785" y="278051"/>
                  </a:lnTo>
                  <a:cubicBezTo>
                    <a:pt x="393759" y="278051"/>
                    <a:pt x="405063" y="289427"/>
                    <a:pt x="405063" y="303381"/>
                  </a:cubicBezTo>
                  <a:lnTo>
                    <a:pt x="405063" y="353863"/>
                  </a:lnTo>
                  <a:lnTo>
                    <a:pt x="435325" y="353863"/>
                  </a:lnTo>
                  <a:lnTo>
                    <a:pt x="447875" y="297071"/>
                  </a:lnTo>
                  <a:cubicBezTo>
                    <a:pt x="449922" y="286761"/>
                    <a:pt x="455262" y="277607"/>
                    <a:pt x="462738" y="270230"/>
                  </a:cubicBezTo>
                  <a:lnTo>
                    <a:pt x="354419" y="162155"/>
                  </a:lnTo>
                  <a:lnTo>
                    <a:pt x="354419" y="202239"/>
                  </a:lnTo>
                  <a:cubicBezTo>
                    <a:pt x="354419" y="216192"/>
                    <a:pt x="343115" y="227480"/>
                    <a:pt x="329141" y="227480"/>
                  </a:cubicBezTo>
                  <a:cubicBezTo>
                    <a:pt x="315079" y="227480"/>
                    <a:pt x="303775" y="216192"/>
                    <a:pt x="303775" y="202239"/>
                  </a:cubicBezTo>
                  <a:lnTo>
                    <a:pt x="303775" y="101096"/>
                  </a:lnTo>
                  <a:cubicBezTo>
                    <a:pt x="303775" y="90876"/>
                    <a:pt x="309916" y="81632"/>
                    <a:pt x="319440" y="77722"/>
                  </a:cubicBezTo>
                  <a:cubicBezTo>
                    <a:pt x="324158" y="75766"/>
                    <a:pt x="329253" y="75344"/>
                    <a:pt x="334070" y="76311"/>
                  </a:cubicBezTo>
                  <a:close/>
                  <a:moveTo>
                    <a:pt x="101270" y="0"/>
                  </a:moveTo>
                  <a:cubicBezTo>
                    <a:pt x="115243" y="0"/>
                    <a:pt x="126547" y="11373"/>
                    <a:pt x="126547" y="25323"/>
                  </a:cubicBezTo>
                  <a:lnTo>
                    <a:pt x="126547" y="75881"/>
                  </a:lnTo>
                  <a:lnTo>
                    <a:pt x="151912" y="75881"/>
                  </a:lnTo>
                  <a:cubicBezTo>
                    <a:pt x="165886" y="75881"/>
                    <a:pt x="177189" y="87166"/>
                    <a:pt x="177189" y="101116"/>
                  </a:cubicBezTo>
                  <a:lnTo>
                    <a:pt x="177189" y="176908"/>
                  </a:lnTo>
                  <a:lnTo>
                    <a:pt x="25262" y="176908"/>
                  </a:lnTo>
                  <a:lnTo>
                    <a:pt x="25262" y="101116"/>
                  </a:lnTo>
                  <a:cubicBezTo>
                    <a:pt x="25262" y="87166"/>
                    <a:pt x="36654" y="75881"/>
                    <a:pt x="50628" y="75881"/>
                  </a:cubicBezTo>
                  <a:lnTo>
                    <a:pt x="75904" y="75881"/>
                  </a:lnTo>
                  <a:lnTo>
                    <a:pt x="75904" y="25323"/>
                  </a:lnTo>
                  <a:cubicBezTo>
                    <a:pt x="75904" y="11373"/>
                    <a:pt x="87208" y="0"/>
                    <a:pt x="1012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599783" y="3715936"/>
            <a:ext cx="3838989" cy="896746"/>
            <a:chOff x="6599783" y="3715936"/>
            <a:chExt cx="3838989" cy="896746"/>
          </a:xfrm>
        </p:grpSpPr>
        <p:grpSp>
          <p:nvGrpSpPr>
            <p:cNvPr id="25" name="组合 24"/>
            <p:cNvGrpSpPr/>
            <p:nvPr/>
          </p:nvGrpSpPr>
          <p:grpSpPr>
            <a:xfrm>
              <a:off x="7508642" y="3715936"/>
              <a:ext cx="2930130" cy="896746"/>
              <a:chOff x="616917" y="4412624"/>
              <a:chExt cx="2930130" cy="896746"/>
            </a:xfrm>
          </p:grpSpPr>
          <p:sp>
            <p:nvSpPr>
              <p:cNvPr id="26" name="MH_Text_1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616917" y="4897368"/>
                <a:ext cx="2930130" cy="4120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MH_SubTitle_1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616917" y="4412624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sz="1600" b="1" dirty="0">
                    <a:solidFill>
                      <a:srgbClr val="FF9C2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</p:grpSp>
        <p:sp>
          <p:nvSpPr>
            <p:cNvPr id="33" name="椭圆 32"/>
            <p:cNvSpPr/>
            <p:nvPr/>
          </p:nvSpPr>
          <p:spPr>
            <a:xfrm>
              <a:off x="6599783" y="3740932"/>
              <a:ext cx="642265" cy="642265"/>
            </a:xfrm>
            <a:prstGeom prst="ellipse">
              <a:avLst/>
            </a:prstGeom>
            <a:solidFill>
              <a:srgbClr val="FB8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badge_126195"/>
            <p:cNvSpPr>
              <a:spLocks noChangeAspect="1"/>
            </p:cNvSpPr>
            <p:nvPr/>
          </p:nvSpPr>
          <p:spPr bwMode="auto">
            <a:xfrm>
              <a:off x="6787521" y="3893424"/>
              <a:ext cx="293035" cy="350560"/>
            </a:xfrm>
            <a:custGeom>
              <a:avLst/>
              <a:gdLst>
                <a:gd name="connsiteX0" fmla="*/ 295234 w 508283"/>
                <a:gd name="connsiteY0" fmla="*/ 327353 h 608062"/>
                <a:gd name="connsiteX1" fmla="*/ 317262 w 508283"/>
                <a:gd name="connsiteY1" fmla="*/ 357393 h 608062"/>
                <a:gd name="connsiteX2" fmla="*/ 295234 w 508283"/>
                <a:gd name="connsiteY2" fmla="*/ 387969 h 608062"/>
                <a:gd name="connsiteX3" fmla="*/ 277181 w 508283"/>
                <a:gd name="connsiteY3" fmla="*/ 373164 h 608062"/>
                <a:gd name="connsiteX4" fmla="*/ 277181 w 508283"/>
                <a:gd name="connsiteY4" fmla="*/ 342802 h 608062"/>
                <a:gd name="connsiteX5" fmla="*/ 295234 w 508283"/>
                <a:gd name="connsiteY5" fmla="*/ 327353 h 608062"/>
                <a:gd name="connsiteX6" fmla="*/ 130681 w 508283"/>
                <a:gd name="connsiteY6" fmla="*/ 297010 h 608062"/>
                <a:gd name="connsiteX7" fmla="*/ 143671 w 508283"/>
                <a:gd name="connsiteY7" fmla="*/ 342031 h 608062"/>
                <a:gd name="connsiteX8" fmla="*/ 118550 w 508283"/>
                <a:gd name="connsiteY8" fmla="*/ 342031 h 608062"/>
                <a:gd name="connsiteX9" fmla="*/ 102603 w 508283"/>
                <a:gd name="connsiteY9" fmla="*/ 242387 h 608062"/>
                <a:gd name="connsiteX10" fmla="*/ 46354 w 508283"/>
                <a:gd name="connsiteY10" fmla="*/ 426030 h 608062"/>
                <a:gd name="connsiteX11" fmla="*/ 97656 w 508283"/>
                <a:gd name="connsiteY11" fmla="*/ 426030 h 608062"/>
                <a:gd name="connsiteX12" fmla="*/ 110132 w 508283"/>
                <a:gd name="connsiteY12" fmla="*/ 381462 h 608062"/>
                <a:gd name="connsiteX13" fmla="*/ 152399 w 508283"/>
                <a:gd name="connsiteY13" fmla="*/ 381462 h 608062"/>
                <a:gd name="connsiteX14" fmla="*/ 165735 w 508283"/>
                <a:gd name="connsiteY14" fmla="*/ 426030 h 608062"/>
                <a:gd name="connsiteX15" fmla="*/ 218650 w 508283"/>
                <a:gd name="connsiteY15" fmla="*/ 426030 h 608062"/>
                <a:gd name="connsiteX16" fmla="*/ 161541 w 508283"/>
                <a:gd name="connsiteY16" fmla="*/ 242387 h 608062"/>
                <a:gd name="connsiteX17" fmla="*/ 227254 w 508283"/>
                <a:gd name="connsiteY17" fmla="*/ 233044 h 608062"/>
                <a:gd name="connsiteX18" fmla="*/ 227147 w 508283"/>
                <a:gd name="connsiteY18" fmla="*/ 426030 h 608062"/>
                <a:gd name="connsiteX19" fmla="*/ 269091 w 508283"/>
                <a:gd name="connsiteY19" fmla="*/ 426030 h 608062"/>
                <a:gd name="connsiteX20" fmla="*/ 269952 w 508283"/>
                <a:gd name="connsiteY20" fmla="*/ 415935 h 608062"/>
                <a:gd name="connsiteX21" fmla="*/ 304475 w 508283"/>
                <a:gd name="connsiteY21" fmla="*/ 428930 h 608062"/>
                <a:gd name="connsiteX22" fmla="*/ 347926 w 508283"/>
                <a:gd name="connsiteY22" fmla="*/ 410351 h 608062"/>
                <a:gd name="connsiteX23" fmla="*/ 367285 w 508283"/>
                <a:gd name="connsiteY23" fmla="*/ 355902 h 608062"/>
                <a:gd name="connsiteX24" fmla="*/ 348356 w 508283"/>
                <a:gd name="connsiteY24" fmla="*/ 302850 h 608062"/>
                <a:gd name="connsiteX25" fmla="*/ 310175 w 508283"/>
                <a:gd name="connsiteY25" fmla="*/ 287170 h 608062"/>
                <a:gd name="connsiteX26" fmla="*/ 276512 w 508283"/>
                <a:gd name="connsiteY26" fmla="*/ 297910 h 608062"/>
                <a:gd name="connsiteX27" fmla="*/ 276512 w 508283"/>
                <a:gd name="connsiteY27" fmla="*/ 233044 h 608062"/>
                <a:gd name="connsiteX28" fmla="*/ 75823 w 508283"/>
                <a:gd name="connsiteY28" fmla="*/ 42957 h 608062"/>
                <a:gd name="connsiteX29" fmla="*/ 52377 w 508283"/>
                <a:gd name="connsiteY29" fmla="*/ 77753 h 608062"/>
                <a:gd name="connsiteX30" fmla="*/ 428051 w 508283"/>
                <a:gd name="connsiteY30" fmla="*/ 77753 h 608062"/>
                <a:gd name="connsiteX31" fmla="*/ 428051 w 508283"/>
                <a:gd name="connsiteY31" fmla="*/ 554580 h 608062"/>
                <a:gd name="connsiteX32" fmla="*/ 465263 w 508283"/>
                <a:gd name="connsiteY32" fmla="*/ 526228 h 608062"/>
                <a:gd name="connsiteX33" fmla="*/ 465263 w 508283"/>
                <a:gd name="connsiteY33" fmla="*/ 42957 h 608062"/>
                <a:gd name="connsiteX34" fmla="*/ 53023 w 508283"/>
                <a:gd name="connsiteY34" fmla="*/ 0 h 608062"/>
                <a:gd name="connsiteX35" fmla="*/ 508283 w 508283"/>
                <a:gd name="connsiteY35" fmla="*/ 0 h 608062"/>
                <a:gd name="connsiteX36" fmla="*/ 508283 w 508283"/>
                <a:gd name="connsiteY36" fmla="*/ 547385 h 608062"/>
                <a:gd name="connsiteX37" fmla="*/ 429449 w 508283"/>
                <a:gd name="connsiteY37" fmla="*/ 607632 h 608062"/>
                <a:gd name="connsiteX38" fmla="*/ 428051 w 508283"/>
                <a:gd name="connsiteY38" fmla="*/ 607525 h 608062"/>
                <a:gd name="connsiteX39" fmla="*/ 428051 w 508283"/>
                <a:gd name="connsiteY39" fmla="*/ 608062 h 608062"/>
                <a:gd name="connsiteX40" fmla="*/ 108 w 508283"/>
                <a:gd name="connsiteY40" fmla="*/ 608062 h 608062"/>
                <a:gd name="connsiteX41" fmla="*/ 108 w 508283"/>
                <a:gd name="connsiteY41" fmla="*/ 567789 h 608062"/>
                <a:gd name="connsiteX42" fmla="*/ 0 w 508283"/>
                <a:gd name="connsiteY42" fmla="*/ 567789 h 608062"/>
                <a:gd name="connsiteX43" fmla="*/ 108 w 508283"/>
                <a:gd name="connsiteY43" fmla="*/ 77753 h 60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08283" h="608062">
                  <a:moveTo>
                    <a:pt x="295234" y="327353"/>
                  </a:moveTo>
                  <a:cubicBezTo>
                    <a:pt x="315650" y="327353"/>
                    <a:pt x="317262" y="350312"/>
                    <a:pt x="317262" y="357393"/>
                  </a:cubicBezTo>
                  <a:cubicBezTo>
                    <a:pt x="317262" y="376811"/>
                    <a:pt x="309203" y="387969"/>
                    <a:pt x="295234" y="387969"/>
                  </a:cubicBezTo>
                  <a:cubicBezTo>
                    <a:pt x="286530" y="387969"/>
                    <a:pt x="279330" y="381961"/>
                    <a:pt x="277181" y="373164"/>
                  </a:cubicBezTo>
                  <a:lnTo>
                    <a:pt x="277181" y="342802"/>
                  </a:lnTo>
                  <a:cubicBezTo>
                    <a:pt x="279223" y="333897"/>
                    <a:pt x="286745" y="327353"/>
                    <a:pt x="295234" y="327353"/>
                  </a:cubicBezTo>
                  <a:close/>
                  <a:moveTo>
                    <a:pt x="130681" y="297010"/>
                  </a:moveTo>
                  <a:lnTo>
                    <a:pt x="143671" y="342031"/>
                  </a:lnTo>
                  <a:lnTo>
                    <a:pt x="118550" y="342031"/>
                  </a:lnTo>
                  <a:close/>
                  <a:moveTo>
                    <a:pt x="102603" y="242387"/>
                  </a:moveTo>
                  <a:lnTo>
                    <a:pt x="46354" y="426030"/>
                  </a:lnTo>
                  <a:lnTo>
                    <a:pt x="97656" y="426030"/>
                  </a:lnTo>
                  <a:lnTo>
                    <a:pt x="110132" y="381462"/>
                  </a:lnTo>
                  <a:lnTo>
                    <a:pt x="152399" y="381462"/>
                  </a:lnTo>
                  <a:lnTo>
                    <a:pt x="165735" y="426030"/>
                  </a:lnTo>
                  <a:lnTo>
                    <a:pt x="218650" y="426030"/>
                  </a:lnTo>
                  <a:lnTo>
                    <a:pt x="161541" y="242387"/>
                  </a:lnTo>
                  <a:close/>
                  <a:moveTo>
                    <a:pt x="227254" y="233044"/>
                  </a:moveTo>
                  <a:lnTo>
                    <a:pt x="227147" y="426030"/>
                  </a:lnTo>
                  <a:lnTo>
                    <a:pt x="269091" y="426030"/>
                  </a:lnTo>
                  <a:lnTo>
                    <a:pt x="269952" y="415935"/>
                  </a:lnTo>
                  <a:cubicBezTo>
                    <a:pt x="278771" y="424419"/>
                    <a:pt x="290494" y="428930"/>
                    <a:pt x="304475" y="428930"/>
                  </a:cubicBezTo>
                  <a:cubicBezTo>
                    <a:pt x="321038" y="428930"/>
                    <a:pt x="336418" y="422271"/>
                    <a:pt x="347926" y="410351"/>
                  </a:cubicBezTo>
                  <a:cubicBezTo>
                    <a:pt x="360617" y="397034"/>
                    <a:pt x="367285" y="378240"/>
                    <a:pt x="367285" y="355902"/>
                  </a:cubicBezTo>
                  <a:cubicBezTo>
                    <a:pt x="367500" y="334101"/>
                    <a:pt x="360724" y="315307"/>
                    <a:pt x="348356" y="302850"/>
                  </a:cubicBezTo>
                  <a:cubicBezTo>
                    <a:pt x="338139" y="292540"/>
                    <a:pt x="324910" y="287170"/>
                    <a:pt x="310175" y="287170"/>
                  </a:cubicBezTo>
                  <a:cubicBezTo>
                    <a:pt x="296839" y="287170"/>
                    <a:pt x="285224" y="290929"/>
                    <a:pt x="276512" y="297910"/>
                  </a:cubicBezTo>
                  <a:lnTo>
                    <a:pt x="276512" y="233044"/>
                  </a:lnTo>
                  <a:close/>
                  <a:moveTo>
                    <a:pt x="75823" y="42957"/>
                  </a:moveTo>
                  <a:lnTo>
                    <a:pt x="52377" y="77753"/>
                  </a:lnTo>
                  <a:lnTo>
                    <a:pt x="428051" y="77753"/>
                  </a:lnTo>
                  <a:lnTo>
                    <a:pt x="428051" y="554580"/>
                  </a:lnTo>
                  <a:lnTo>
                    <a:pt x="465263" y="526228"/>
                  </a:lnTo>
                  <a:lnTo>
                    <a:pt x="465263" y="42957"/>
                  </a:lnTo>
                  <a:close/>
                  <a:moveTo>
                    <a:pt x="53023" y="0"/>
                  </a:moveTo>
                  <a:lnTo>
                    <a:pt x="508283" y="0"/>
                  </a:lnTo>
                  <a:lnTo>
                    <a:pt x="508283" y="547385"/>
                  </a:lnTo>
                  <a:lnTo>
                    <a:pt x="429449" y="607632"/>
                  </a:lnTo>
                  <a:lnTo>
                    <a:pt x="428051" y="607525"/>
                  </a:lnTo>
                  <a:lnTo>
                    <a:pt x="428051" y="608062"/>
                  </a:lnTo>
                  <a:lnTo>
                    <a:pt x="108" y="608062"/>
                  </a:lnTo>
                  <a:lnTo>
                    <a:pt x="108" y="567789"/>
                  </a:lnTo>
                  <a:lnTo>
                    <a:pt x="0" y="567789"/>
                  </a:lnTo>
                  <a:lnTo>
                    <a:pt x="108" y="777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599783" y="4805553"/>
            <a:ext cx="3838989" cy="896746"/>
            <a:chOff x="6599783" y="4805553"/>
            <a:chExt cx="3838989" cy="896746"/>
          </a:xfrm>
        </p:grpSpPr>
        <p:grpSp>
          <p:nvGrpSpPr>
            <p:cNvPr id="28" name="组合 27"/>
            <p:cNvGrpSpPr/>
            <p:nvPr/>
          </p:nvGrpSpPr>
          <p:grpSpPr>
            <a:xfrm>
              <a:off x="7508642" y="4805553"/>
              <a:ext cx="2930130" cy="896746"/>
              <a:chOff x="616917" y="4412624"/>
              <a:chExt cx="2930130" cy="896746"/>
            </a:xfrm>
          </p:grpSpPr>
          <p:sp>
            <p:nvSpPr>
              <p:cNvPr id="29" name="MH_Text_1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616917" y="4897368"/>
                <a:ext cx="2930130" cy="4120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MH_SubTitle_1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616917" y="4412624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70000"/>
                  </a:lnSpc>
                </a:pPr>
                <a:r>
                  <a:rPr lang="zh-CN" altLang="en-US" sz="1600" b="1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</p:grpSp>
        <p:sp>
          <p:nvSpPr>
            <p:cNvPr id="34" name="椭圆 33"/>
            <p:cNvSpPr/>
            <p:nvPr/>
          </p:nvSpPr>
          <p:spPr>
            <a:xfrm>
              <a:off x="6599783" y="4846948"/>
              <a:ext cx="642265" cy="642265"/>
            </a:xfrm>
            <a:prstGeom prst="ellipse">
              <a:avLst/>
            </a:prstGeom>
            <a:solidFill>
              <a:srgbClr val="0016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badge_126195"/>
            <p:cNvSpPr>
              <a:spLocks noChangeAspect="1"/>
            </p:cNvSpPr>
            <p:nvPr/>
          </p:nvSpPr>
          <p:spPr bwMode="auto">
            <a:xfrm>
              <a:off x="6758759" y="5061726"/>
              <a:ext cx="350560" cy="225987"/>
            </a:xfrm>
            <a:custGeom>
              <a:avLst/>
              <a:gdLst>
                <a:gd name="connsiteX0" fmla="*/ 89048 w 605663"/>
                <a:gd name="connsiteY0" fmla="*/ 283958 h 390439"/>
                <a:gd name="connsiteX1" fmla="*/ 81503 w 605663"/>
                <a:gd name="connsiteY1" fmla="*/ 291493 h 390439"/>
                <a:gd name="connsiteX2" fmla="*/ 81503 w 605663"/>
                <a:gd name="connsiteY2" fmla="*/ 314494 h 390439"/>
                <a:gd name="connsiteX3" fmla="*/ 89048 w 605663"/>
                <a:gd name="connsiteY3" fmla="*/ 322128 h 390439"/>
                <a:gd name="connsiteX4" fmla="*/ 205792 w 605663"/>
                <a:gd name="connsiteY4" fmla="*/ 322128 h 390439"/>
                <a:gd name="connsiteX5" fmla="*/ 213337 w 605663"/>
                <a:gd name="connsiteY5" fmla="*/ 314494 h 390439"/>
                <a:gd name="connsiteX6" fmla="*/ 213337 w 605663"/>
                <a:gd name="connsiteY6" fmla="*/ 291493 h 390439"/>
                <a:gd name="connsiteX7" fmla="*/ 205792 w 605663"/>
                <a:gd name="connsiteY7" fmla="*/ 283958 h 390439"/>
                <a:gd name="connsiteX8" fmla="*/ 468766 w 605663"/>
                <a:gd name="connsiteY8" fmla="*/ 226850 h 390439"/>
                <a:gd name="connsiteX9" fmla="*/ 434517 w 605663"/>
                <a:gd name="connsiteY9" fmla="*/ 261055 h 390439"/>
                <a:gd name="connsiteX10" fmla="*/ 434517 w 605663"/>
                <a:gd name="connsiteY10" fmla="*/ 293773 h 390439"/>
                <a:gd name="connsiteX11" fmla="*/ 468766 w 605663"/>
                <a:gd name="connsiteY11" fmla="*/ 327978 h 390439"/>
                <a:gd name="connsiteX12" fmla="*/ 501526 w 605663"/>
                <a:gd name="connsiteY12" fmla="*/ 327978 h 390439"/>
                <a:gd name="connsiteX13" fmla="*/ 535775 w 605663"/>
                <a:gd name="connsiteY13" fmla="*/ 293773 h 390439"/>
                <a:gd name="connsiteX14" fmla="*/ 535775 w 605663"/>
                <a:gd name="connsiteY14" fmla="*/ 261055 h 390439"/>
                <a:gd name="connsiteX15" fmla="*/ 501526 w 605663"/>
                <a:gd name="connsiteY15" fmla="*/ 226850 h 390439"/>
                <a:gd name="connsiteX16" fmla="*/ 0 w 605663"/>
                <a:gd name="connsiteY16" fmla="*/ 164488 h 390439"/>
                <a:gd name="connsiteX17" fmla="*/ 605663 w 605663"/>
                <a:gd name="connsiteY17" fmla="*/ 164488 h 390439"/>
                <a:gd name="connsiteX18" fmla="*/ 605663 w 605663"/>
                <a:gd name="connsiteY18" fmla="*/ 334422 h 390439"/>
                <a:gd name="connsiteX19" fmla="*/ 549574 w 605663"/>
                <a:gd name="connsiteY19" fmla="*/ 390439 h 390439"/>
                <a:gd name="connsiteX20" fmla="*/ 56089 w 605663"/>
                <a:gd name="connsiteY20" fmla="*/ 390439 h 390439"/>
                <a:gd name="connsiteX21" fmla="*/ 0 w 605663"/>
                <a:gd name="connsiteY21" fmla="*/ 334422 h 390439"/>
                <a:gd name="connsiteX22" fmla="*/ 56089 w 605663"/>
                <a:gd name="connsiteY22" fmla="*/ 0 h 390439"/>
                <a:gd name="connsiteX23" fmla="*/ 549574 w 605663"/>
                <a:gd name="connsiteY23" fmla="*/ 0 h 390439"/>
                <a:gd name="connsiteX24" fmla="*/ 605663 w 605663"/>
                <a:gd name="connsiteY24" fmla="*/ 56005 h 390439"/>
                <a:gd name="connsiteX25" fmla="*/ 605663 w 605663"/>
                <a:gd name="connsiteY25" fmla="*/ 105072 h 390439"/>
                <a:gd name="connsiteX26" fmla="*/ 0 w 605663"/>
                <a:gd name="connsiteY26" fmla="*/ 105072 h 390439"/>
                <a:gd name="connsiteX27" fmla="*/ 0 w 605663"/>
                <a:gd name="connsiteY27" fmla="*/ 56005 h 390439"/>
                <a:gd name="connsiteX28" fmla="*/ 56089 w 605663"/>
                <a:gd name="connsiteY28" fmla="*/ 0 h 390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05663" h="390439">
                  <a:moveTo>
                    <a:pt x="89048" y="283958"/>
                  </a:moveTo>
                  <a:cubicBezTo>
                    <a:pt x="84878" y="283958"/>
                    <a:pt x="81503" y="287328"/>
                    <a:pt x="81503" y="291493"/>
                  </a:cubicBezTo>
                  <a:lnTo>
                    <a:pt x="81503" y="314494"/>
                  </a:lnTo>
                  <a:cubicBezTo>
                    <a:pt x="81503" y="318658"/>
                    <a:pt x="84878" y="322128"/>
                    <a:pt x="89048" y="322128"/>
                  </a:cubicBezTo>
                  <a:lnTo>
                    <a:pt x="205792" y="322128"/>
                  </a:lnTo>
                  <a:cubicBezTo>
                    <a:pt x="209962" y="322128"/>
                    <a:pt x="213337" y="318658"/>
                    <a:pt x="213337" y="314494"/>
                  </a:cubicBezTo>
                  <a:lnTo>
                    <a:pt x="213337" y="291493"/>
                  </a:lnTo>
                  <a:cubicBezTo>
                    <a:pt x="213337" y="287328"/>
                    <a:pt x="209962" y="283958"/>
                    <a:pt x="205792" y="283958"/>
                  </a:cubicBezTo>
                  <a:close/>
                  <a:moveTo>
                    <a:pt x="468766" y="226850"/>
                  </a:moveTo>
                  <a:cubicBezTo>
                    <a:pt x="449805" y="226850"/>
                    <a:pt x="434517" y="242218"/>
                    <a:pt x="434517" y="261055"/>
                  </a:cubicBezTo>
                  <a:lnTo>
                    <a:pt x="434517" y="293773"/>
                  </a:lnTo>
                  <a:cubicBezTo>
                    <a:pt x="434517" y="312709"/>
                    <a:pt x="449805" y="327978"/>
                    <a:pt x="468766" y="327978"/>
                  </a:cubicBezTo>
                  <a:lnTo>
                    <a:pt x="501526" y="327978"/>
                  </a:lnTo>
                  <a:cubicBezTo>
                    <a:pt x="520388" y="327978"/>
                    <a:pt x="535775" y="312709"/>
                    <a:pt x="535775" y="293773"/>
                  </a:cubicBezTo>
                  <a:lnTo>
                    <a:pt x="535775" y="261055"/>
                  </a:lnTo>
                  <a:cubicBezTo>
                    <a:pt x="535775" y="242218"/>
                    <a:pt x="520388" y="226850"/>
                    <a:pt x="501526" y="226850"/>
                  </a:cubicBezTo>
                  <a:close/>
                  <a:moveTo>
                    <a:pt x="0" y="164488"/>
                  </a:moveTo>
                  <a:lnTo>
                    <a:pt x="605663" y="164488"/>
                  </a:lnTo>
                  <a:lnTo>
                    <a:pt x="605663" y="334422"/>
                  </a:lnTo>
                  <a:cubicBezTo>
                    <a:pt x="605663" y="365355"/>
                    <a:pt x="580547" y="390439"/>
                    <a:pt x="549574" y="390439"/>
                  </a:cubicBezTo>
                  <a:lnTo>
                    <a:pt x="56089" y="390439"/>
                  </a:lnTo>
                  <a:cubicBezTo>
                    <a:pt x="25116" y="390439"/>
                    <a:pt x="0" y="365355"/>
                    <a:pt x="0" y="334422"/>
                  </a:cubicBezTo>
                  <a:close/>
                  <a:moveTo>
                    <a:pt x="56089" y="0"/>
                  </a:moveTo>
                  <a:lnTo>
                    <a:pt x="549574" y="0"/>
                  </a:lnTo>
                  <a:cubicBezTo>
                    <a:pt x="580547" y="0"/>
                    <a:pt x="605663" y="25079"/>
                    <a:pt x="605663" y="56005"/>
                  </a:cubicBezTo>
                  <a:lnTo>
                    <a:pt x="605663" y="105072"/>
                  </a:lnTo>
                  <a:lnTo>
                    <a:pt x="0" y="105072"/>
                  </a:lnTo>
                  <a:lnTo>
                    <a:pt x="0" y="56005"/>
                  </a:lnTo>
                  <a:cubicBezTo>
                    <a:pt x="0" y="25079"/>
                    <a:pt x="25116" y="0"/>
                    <a:pt x="5608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43429" y="2119085"/>
            <a:ext cx="9318171" cy="3120571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59"/>
          <a:stretch>
            <a:fillRect/>
          </a:stretch>
        </p:blipFill>
        <p:spPr>
          <a:xfrm>
            <a:off x="6560457" y="887180"/>
            <a:ext cx="6489701" cy="556880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60715" y="1055021"/>
            <a:ext cx="24111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dirty="0">
                <a:solidFill>
                  <a:srgbClr val="FB86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13800" dirty="0">
              <a:solidFill>
                <a:srgbClr val="FB86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62086" y="2211774"/>
            <a:ext cx="25962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发展目标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262086" y="1644992"/>
            <a:ext cx="3298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Development Goal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ooter Text"/>
          <p:cNvSpPr txBox="1"/>
          <p:nvPr/>
        </p:nvSpPr>
        <p:spPr>
          <a:xfrm>
            <a:off x="1360715" y="3424079"/>
            <a:ext cx="5794827" cy="1938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输入文字内容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(www. ) 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是专注免费设计素材下载的网站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提供矢量图素材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矢量背景图片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矢量图库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</a:t>
            </a:r>
            <a:r>
              <a:rPr lang="en-US" altLang="zh-CN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psd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,PS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设计模板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以及网页素材。输入文字内容是专注免费设计素材下载的网站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提供矢量图素材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矢量背景图片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矢量图库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</a:t>
            </a:r>
            <a:r>
              <a:rPr lang="en-US" altLang="zh-CN" sz="14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psd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,PS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设计模板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设计素材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,PPT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素材。</a:t>
            </a: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6086" y="395674"/>
            <a:ext cx="2596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发展目标</a:t>
            </a:r>
          </a:p>
        </p:txBody>
      </p:sp>
      <p:sp>
        <p:nvSpPr>
          <p:cNvPr id="3" name="泪滴形 2"/>
          <p:cNvSpPr/>
          <p:nvPr/>
        </p:nvSpPr>
        <p:spPr>
          <a:xfrm>
            <a:off x="281100" y="325030"/>
            <a:ext cx="604044" cy="604044"/>
          </a:xfrm>
          <a:prstGeom prst="teardrop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66304" y="353358"/>
            <a:ext cx="65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105202" y="2971438"/>
            <a:ext cx="2467125" cy="914432"/>
            <a:chOff x="1649413" y="2526938"/>
            <a:chExt cx="2467125" cy="914432"/>
          </a:xfrm>
        </p:grpSpPr>
        <p:sp>
          <p:nvSpPr>
            <p:cNvPr id="7" name="燕尾形 2"/>
            <p:cNvSpPr>
              <a:spLocks noChangeArrowheads="1"/>
            </p:cNvSpPr>
            <p:nvPr/>
          </p:nvSpPr>
          <p:spPr bwMode="auto">
            <a:xfrm>
              <a:off x="1649413" y="2526938"/>
              <a:ext cx="2467125" cy="914432"/>
            </a:xfrm>
            <a:prstGeom prst="chevron">
              <a:avLst>
                <a:gd name="adj" fmla="val 48037"/>
              </a:avLst>
            </a:prstGeom>
            <a:solidFill>
              <a:srgbClr val="FB8600"/>
            </a:solidFill>
            <a:ln w="3175" algn="ctr">
              <a:noFill/>
              <a:miter lim="800000"/>
            </a:ln>
          </p:spPr>
          <p:txBody>
            <a:bodyPr lIns="68568" tIns="34285" rIns="68568" bIns="34285" anchor="ctr"/>
            <a:lstStyle/>
            <a:p>
              <a:pPr algn="ctr" defTabSz="685165"/>
              <a:endParaRPr lang="zh-CN" altLang="en-US" sz="1400" dirty="0">
                <a:solidFill>
                  <a:srgbClr val="FFFFFF"/>
                </a:solidFill>
                <a:latin typeface="Calibri" panose="020F0502020204030204" charset="0"/>
              </a:endParaRPr>
            </a:p>
          </p:txBody>
        </p:sp>
        <p:sp>
          <p:nvSpPr>
            <p:cNvPr id="17" name="文本框 13"/>
            <p:cNvSpPr txBox="1">
              <a:spLocks noChangeArrowheads="1"/>
            </p:cNvSpPr>
            <p:nvPr/>
          </p:nvSpPr>
          <p:spPr bwMode="auto">
            <a:xfrm>
              <a:off x="2471168" y="2781568"/>
              <a:ext cx="1011391" cy="40539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8568" tIns="34285" rIns="68568" bIns="34285">
              <a:spAutoFit/>
            </a:bodyPr>
            <a:lstStyle/>
            <a:p>
              <a:pPr defTabSz="685165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第一项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713330" y="2971438"/>
            <a:ext cx="2467126" cy="914432"/>
            <a:chOff x="3926903" y="2526938"/>
            <a:chExt cx="2467126" cy="914432"/>
          </a:xfrm>
        </p:grpSpPr>
        <p:sp>
          <p:nvSpPr>
            <p:cNvPr id="8" name="燕尾形 2"/>
            <p:cNvSpPr>
              <a:spLocks noChangeArrowheads="1"/>
            </p:cNvSpPr>
            <p:nvPr/>
          </p:nvSpPr>
          <p:spPr bwMode="auto">
            <a:xfrm>
              <a:off x="3926903" y="2526938"/>
              <a:ext cx="2467126" cy="914432"/>
            </a:xfrm>
            <a:prstGeom prst="chevron">
              <a:avLst>
                <a:gd name="adj" fmla="val 48037"/>
              </a:avLst>
            </a:prstGeom>
            <a:solidFill>
              <a:srgbClr val="002060"/>
            </a:solidFill>
            <a:ln w="3175" algn="ctr">
              <a:noFill/>
              <a:miter lim="800000"/>
            </a:ln>
          </p:spPr>
          <p:txBody>
            <a:bodyPr lIns="68568" tIns="34285" rIns="68568" bIns="34285" anchor="ctr"/>
            <a:lstStyle/>
            <a:p>
              <a:pPr algn="ctr" defTabSz="685165"/>
              <a:endParaRPr lang="zh-CN" altLang="en-US" sz="1400" dirty="0">
                <a:solidFill>
                  <a:srgbClr val="FFFFFF"/>
                </a:solidFill>
                <a:latin typeface="Calibri" panose="020F0502020204030204" charset="0"/>
              </a:endParaRPr>
            </a:p>
          </p:txBody>
        </p:sp>
        <p:sp>
          <p:nvSpPr>
            <p:cNvPr id="18" name="文本框 13"/>
            <p:cNvSpPr txBox="1">
              <a:spLocks noChangeArrowheads="1"/>
            </p:cNvSpPr>
            <p:nvPr/>
          </p:nvSpPr>
          <p:spPr bwMode="auto">
            <a:xfrm>
              <a:off x="4748657" y="2781568"/>
              <a:ext cx="1011391" cy="40539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8568" tIns="34285" rIns="68568" bIns="34285">
              <a:spAutoFit/>
            </a:bodyPr>
            <a:lstStyle/>
            <a:p>
              <a:pPr defTabSz="685165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第二项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321459" y="2971438"/>
            <a:ext cx="2465266" cy="914432"/>
            <a:chOff x="6204393" y="2526938"/>
            <a:chExt cx="2465266" cy="914432"/>
          </a:xfrm>
        </p:grpSpPr>
        <p:sp>
          <p:nvSpPr>
            <p:cNvPr id="9" name="燕尾形 2"/>
            <p:cNvSpPr>
              <a:spLocks noChangeArrowheads="1"/>
            </p:cNvSpPr>
            <p:nvPr/>
          </p:nvSpPr>
          <p:spPr bwMode="auto">
            <a:xfrm>
              <a:off x="6204393" y="2526938"/>
              <a:ext cx="2465266" cy="914432"/>
            </a:xfrm>
            <a:prstGeom prst="chevron">
              <a:avLst>
                <a:gd name="adj" fmla="val 47988"/>
              </a:avLst>
            </a:prstGeom>
            <a:solidFill>
              <a:srgbClr val="FB8600"/>
            </a:solidFill>
            <a:ln w="3175" algn="ctr">
              <a:noFill/>
              <a:miter lim="800000"/>
            </a:ln>
          </p:spPr>
          <p:txBody>
            <a:bodyPr lIns="68568" tIns="34285" rIns="68568" bIns="34285" anchor="ctr"/>
            <a:lstStyle/>
            <a:p>
              <a:pPr algn="ctr" defTabSz="685165">
                <a:defRPr/>
              </a:pPr>
              <a:endParaRPr lang="zh-CN" altLang="en-US" sz="1400" dirty="0">
                <a:solidFill>
                  <a:srgbClr val="FFFFFF"/>
                </a:solidFill>
                <a:latin typeface="Calibri" panose="020F0502020204030204" charset="0"/>
              </a:endParaRPr>
            </a:p>
          </p:txBody>
        </p:sp>
        <p:sp>
          <p:nvSpPr>
            <p:cNvPr id="19" name="文本框 13"/>
            <p:cNvSpPr txBox="1">
              <a:spLocks noChangeArrowheads="1"/>
            </p:cNvSpPr>
            <p:nvPr/>
          </p:nvSpPr>
          <p:spPr bwMode="auto">
            <a:xfrm>
              <a:off x="7026147" y="2781568"/>
              <a:ext cx="1011391" cy="40539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8568" tIns="34285" rIns="68568" bIns="34285">
              <a:spAutoFit/>
            </a:bodyPr>
            <a:lstStyle/>
            <a:p>
              <a:pPr defTabSz="685165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第三项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927729" y="2971438"/>
            <a:ext cx="2467126" cy="914432"/>
            <a:chOff x="8418670" y="2526938"/>
            <a:chExt cx="2467126" cy="914432"/>
          </a:xfrm>
        </p:grpSpPr>
        <p:sp>
          <p:nvSpPr>
            <p:cNvPr id="10" name="燕尾形 2"/>
            <p:cNvSpPr>
              <a:spLocks noChangeArrowheads="1"/>
            </p:cNvSpPr>
            <p:nvPr/>
          </p:nvSpPr>
          <p:spPr bwMode="auto">
            <a:xfrm>
              <a:off x="8418670" y="2526938"/>
              <a:ext cx="2467126" cy="914432"/>
            </a:xfrm>
            <a:prstGeom prst="chevron">
              <a:avLst>
                <a:gd name="adj" fmla="val 48024"/>
              </a:avLst>
            </a:prstGeom>
            <a:solidFill>
              <a:srgbClr val="002060"/>
            </a:solidFill>
            <a:ln w="3175" algn="ctr">
              <a:noFill/>
              <a:miter lim="800000"/>
            </a:ln>
          </p:spPr>
          <p:txBody>
            <a:bodyPr lIns="68568" tIns="34285" rIns="68568" bIns="34285" anchor="ctr"/>
            <a:lstStyle/>
            <a:p>
              <a:pPr algn="ctr" defTabSz="685165">
                <a:defRPr/>
              </a:pPr>
              <a:endParaRPr lang="zh-CN" altLang="en-US" sz="1400" dirty="0">
                <a:solidFill>
                  <a:srgbClr val="FFFFFF"/>
                </a:solidFill>
                <a:latin typeface="Calibri" panose="020F0502020204030204" charset="0"/>
              </a:endParaRPr>
            </a:p>
          </p:txBody>
        </p:sp>
        <p:sp>
          <p:nvSpPr>
            <p:cNvPr id="20" name="文本框 13"/>
            <p:cNvSpPr txBox="1">
              <a:spLocks noChangeArrowheads="1"/>
            </p:cNvSpPr>
            <p:nvPr/>
          </p:nvSpPr>
          <p:spPr bwMode="auto">
            <a:xfrm>
              <a:off x="9240424" y="2781568"/>
              <a:ext cx="1011391" cy="40539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8568" tIns="34285" rIns="68568" bIns="34285">
              <a:spAutoFit/>
            </a:bodyPr>
            <a:lstStyle/>
            <a:p>
              <a:pPr defTabSz="685165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第四项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105202" y="4318000"/>
            <a:ext cx="2930130" cy="896746"/>
            <a:chOff x="616917" y="4412624"/>
            <a:chExt cx="2930130" cy="896746"/>
          </a:xfrm>
        </p:grpSpPr>
        <p:sp>
          <p:nvSpPr>
            <p:cNvPr id="27" name="MH_Text_1"/>
            <p:cNvSpPr txBox="1"/>
            <p:nvPr>
              <p:custDataLst>
                <p:tags r:id="rId7"/>
              </p:custDataLst>
            </p:nvPr>
          </p:nvSpPr>
          <p:spPr>
            <a:xfrm>
              <a:off x="616917" y="4897368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MH_SubTitle_1"/>
            <p:cNvSpPr txBox="1"/>
            <p:nvPr>
              <p:custDataLst>
                <p:tags r:id="rId8"/>
              </p:custDataLst>
            </p:nvPr>
          </p:nvSpPr>
          <p:spPr>
            <a:xfrm>
              <a:off x="616917" y="4412624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FF9C2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321459" y="4318000"/>
            <a:ext cx="2930130" cy="896746"/>
            <a:chOff x="616917" y="4412624"/>
            <a:chExt cx="2930130" cy="896746"/>
          </a:xfrm>
        </p:grpSpPr>
        <p:sp>
          <p:nvSpPr>
            <p:cNvPr id="30" name="MH_Text_1"/>
            <p:cNvSpPr txBox="1"/>
            <p:nvPr>
              <p:custDataLst>
                <p:tags r:id="rId5"/>
              </p:custDataLst>
            </p:nvPr>
          </p:nvSpPr>
          <p:spPr>
            <a:xfrm>
              <a:off x="616917" y="4897368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MH_SubTitle_1"/>
            <p:cNvSpPr txBox="1"/>
            <p:nvPr>
              <p:custDataLst>
                <p:tags r:id="rId6"/>
              </p:custDataLst>
            </p:nvPr>
          </p:nvSpPr>
          <p:spPr>
            <a:xfrm>
              <a:off x="616917" y="4412624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FF9C2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794178" y="1807880"/>
            <a:ext cx="2930130" cy="896746"/>
            <a:chOff x="616917" y="4412624"/>
            <a:chExt cx="2930130" cy="896746"/>
          </a:xfrm>
        </p:grpSpPr>
        <p:sp>
          <p:nvSpPr>
            <p:cNvPr id="33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616917" y="4897368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MH_SubTitle_1"/>
            <p:cNvSpPr txBox="1"/>
            <p:nvPr>
              <p:custDataLst>
                <p:tags r:id="rId4"/>
              </p:custDataLst>
            </p:nvPr>
          </p:nvSpPr>
          <p:spPr>
            <a:xfrm>
              <a:off x="616917" y="4412624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010435" y="1807880"/>
            <a:ext cx="2930130" cy="896746"/>
            <a:chOff x="616917" y="4412624"/>
            <a:chExt cx="2930130" cy="896746"/>
          </a:xfrm>
        </p:grpSpPr>
        <p:sp>
          <p:nvSpPr>
            <p:cNvPr id="36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616917" y="4897368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MH_SubTitle_1"/>
            <p:cNvSpPr txBox="1"/>
            <p:nvPr>
              <p:custDataLst>
                <p:tags r:id="rId2"/>
              </p:custDataLst>
            </p:nvPr>
          </p:nvSpPr>
          <p:spPr>
            <a:xfrm>
              <a:off x="616917" y="4412624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6086" y="395674"/>
            <a:ext cx="2596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发展目标</a:t>
            </a:r>
          </a:p>
        </p:txBody>
      </p:sp>
      <p:sp>
        <p:nvSpPr>
          <p:cNvPr id="3" name="泪滴形 2"/>
          <p:cNvSpPr/>
          <p:nvPr/>
        </p:nvSpPr>
        <p:spPr>
          <a:xfrm>
            <a:off x="281100" y="325030"/>
            <a:ext cx="604044" cy="604044"/>
          </a:xfrm>
          <a:prstGeom prst="teardrop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66304" y="353358"/>
            <a:ext cx="65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4825469" y="2098221"/>
            <a:ext cx="3253441" cy="3781879"/>
          </a:xfrm>
          <a:custGeom>
            <a:avLst/>
            <a:gdLst>
              <a:gd name="T0" fmla="*/ 553107085 w 5977"/>
              <a:gd name="T1" fmla="*/ 70285550 h 6949"/>
              <a:gd name="T2" fmla="*/ 487233550 w 5977"/>
              <a:gd name="T3" fmla="*/ 359685891 h 6949"/>
              <a:gd name="T4" fmla="*/ 350301198 w 5977"/>
              <a:gd name="T5" fmla="*/ 115798432 h 6949"/>
              <a:gd name="T6" fmla="*/ 336665723 w 5977"/>
              <a:gd name="T7" fmla="*/ 128664779 h 6949"/>
              <a:gd name="T8" fmla="*/ 487425501 w 5977"/>
              <a:gd name="T9" fmla="*/ 487966836 h 6949"/>
              <a:gd name="T10" fmla="*/ 426737689 w 5977"/>
              <a:gd name="T11" fmla="*/ 535784040 h 6949"/>
              <a:gd name="T12" fmla="*/ 102747252 w 5977"/>
              <a:gd name="T13" fmla="*/ 361990214 h 6949"/>
              <a:gd name="T14" fmla="*/ 72211396 w 5977"/>
              <a:gd name="T15" fmla="*/ 375625106 h 6949"/>
              <a:gd name="T16" fmla="*/ 300559805 w 5977"/>
              <a:gd name="T17" fmla="*/ 476252431 h 6949"/>
              <a:gd name="T18" fmla="*/ 458810023 w 5977"/>
              <a:gd name="T19" fmla="*/ 679236091 h 6949"/>
              <a:gd name="T20" fmla="*/ 410029258 w 5977"/>
              <a:gd name="T21" fmla="*/ 814238084 h 6949"/>
              <a:gd name="T22" fmla="*/ 2304717 w 5977"/>
              <a:gd name="T23" fmla="*/ 744144451 h 6949"/>
              <a:gd name="T24" fmla="*/ 0 w 5977"/>
              <a:gd name="T25" fmla="*/ 778519119 h 6949"/>
              <a:gd name="T26" fmla="*/ 419439638 w 5977"/>
              <a:gd name="T27" fmla="*/ 879530717 h 6949"/>
              <a:gd name="T28" fmla="*/ 430770396 w 5977"/>
              <a:gd name="T29" fmla="*/ 1158560951 h 6949"/>
              <a:gd name="T30" fmla="*/ 300559805 w 5977"/>
              <a:gd name="T31" fmla="*/ 1274167466 h 6949"/>
              <a:gd name="T32" fmla="*/ 174382360 w 5977"/>
              <a:gd name="T33" fmla="*/ 1298364383 h 6949"/>
              <a:gd name="T34" fmla="*/ 763979262 w 5977"/>
              <a:gd name="T35" fmla="*/ 1322752778 h 6949"/>
              <a:gd name="T36" fmla="*/ 853474940 w 5977"/>
              <a:gd name="T37" fmla="*/ 1303164944 h 6949"/>
              <a:gd name="T38" fmla="*/ 766283979 w 5977"/>
              <a:gd name="T39" fmla="*/ 1282233251 h 6949"/>
              <a:gd name="T40" fmla="*/ 599391621 w 5977"/>
              <a:gd name="T41" fmla="*/ 1171043463 h 6949"/>
              <a:gd name="T42" fmla="*/ 595934326 w 5977"/>
              <a:gd name="T43" fmla="*/ 916593980 h 6949"/>
              <a:gd name="T44" fmla="*/ 886123563 w 5977"/>
              <a:gd name="T45" fmla="*/ 798298870 h 6949"/>
              <a:gd name="T46" fmla="*/ 1147889272 w 5977"/>
              <a:gd name="T47" fmla="*/ 773910474 h 6949"/>
              <a:gd name="T48" fmla="*/ 1146544744 w 5977"/>
              <a:gd name="T49" fmla="*/ 735310997 h 6949"/>
              <a:gd name="T50" fmla="*/ 1096611840 w 5977"/>
              <a:gd name="T51" fmla="*/ 748561178 h 6949"/>
              <a:gd name="T52" fmla="*/ 589788853 w 5977"/>
              <a:gd name="T53" fmla="*/ 814814274 h 6949"/>
              <a:gd name="T54" fmla="*/ 635305150 w 5977"/>
              <a:gd name="T55" fmla="*/ 568238220 h 6949"/>
              <a:gd name="T56" fmla="*/ 1048982776 w 5977"/>
              <a:gd name="T57" fmla="*/ 422866120 h 6949"/>
              <a:gd name="T58" fmla="*/ 1035347301 w 5977"/>
              <a:gd name="T59" fmla="*/ 406926906 h 6949"/>
              <a:gd name="T60" fmla="*/ 734403157 w 5977"/>
              <a:gd name="T61" fmla="*/ 474524299 h 6949"/>
              <a:gd name="T62" fmla="*/ 560020797 w 5977"/>
              <a:gd name="T63" fmla="*/ 545386039 h 6949"/>
              <a:gd name="T64" fmla="*/ 592093570 w 5977"/>
              <a:gd name="T65" fmla="*/ 456472680 h 6949"/>
              <a:gd name="T66" fmla="*/ 779535115 w 5977"/>
              <a:gd name="T67" fmla="*/ 194533602 h 6949"/>
              <a:gd name="T68" fmla="*/ 656430626 w 5977"/>
              <a:gd name="T69" fmla="*/ 351812462 h 6949"/>
              <a:gd name="T70" fmla="*/ 538895321 w 5977"/>
              <a:gd name="T71" fmla="*/ 408463120 h 6949"/>
              <a:gd name="T72" fmla="*/ 572120233 w 5977"/>
              <a:gd name="T73" fmla="*/ 103700193 h 6949"/>
              <a:gd name="T74" fmla="*/ 563093753 w 5977"/>
              <a:gd name="T75" fmla="*/ 191917 h 6949"/>
              <a:gd name="T76" fmla="*/ 534862176 w 5977"/>
              <a:gd name="T77" fmla="*/ 0 h 694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5977" h="6949">
                <a:moveTo>
                  <a:pt x="2785" y="0"/>
                </a:moveTo>
                <a:cubicBezTo>
                  <a:pt x="2841" y="42"/>
                  <a:pt x="2858" y="134"/>
                  <a:pt x="2880" y="366"/>
                </a:cubicBezTo>
                <a:cubicBezTo>
                  <a:pt x="2910" y="674"/>
                  <a:pt x="2891" y="857"/>
                  <a:pt x="2760" y="1513"/>
                </a:cubicBezTo>
                <a:cubicBezTo>
                  <a:pt x="2638" y="2133"/>
                  <a:pt x="2639" y="2130"/>
                  <a:pt x="2537" y="1873"/>
                </a:cubicBezTo>
                <a:cubicBezTo>
                  <a:pt x="2413" y="1562"/>
                  <a:pt x="2149" y="1060"/>
                  <a:pt x="1997" y="847"/>
                </a:cubicBezTo>
                <a:cubicBezTo>
                  <a:pt x="1912" y="730"/>
                  <a:pt x="1834" y="619"/>
                  <a:pt x="1824" y="603"/>
                </a:cubicBezTo>
                <a:cubicBezTo>
                  <a:pt x="1821" y="599"/>
                  <a:pt x="1822" y="588"/>
                  <a:pt x="1825" y="573"/>
                </a:cubicBezTo>
                <a:cubicBezTo>
                  <a:pt x="1802" y="607"/>
                  <a:pt x="1779" y="639"/>
                  <a:pt x="1753" y="670"/>
                </a:cubicBezTo>
                <a:cubicBezTo>
                  <a:pt x="1818" y="723"/>
                  <a:pt x="2054" y="1118"/>
                  <a:pt x="2190" y="1400"/>
                </a:cubicBezTo>
                <a:cubicBezTo>
                  <a:pt x="2346" y="1724"/>
                  <a:pt x="2539" y="2359"/>
                  <a:pt x="2538" y="2541"/>
                </a:cubicBezTo>
                <a:cubicBezTo>
                  <a:pt x="2537" y="2685"/>
                  <a:pt x="2494" y="2855"/>
                  <a:pt x="2446" y="2903"/>
                </a:cubicBezTo>
                <a:cubicBezTo>
                  <a:pt x="2409" y="2940"/>
                  <a:pt x="2382" y="2926"/>
                  <a:pt x="2222" y="2790"/>
                </a:cubicBezTo>
                <a:cubicBezTo>
                  <a:pt x="1978" y="2584"/>
                  <a:pt x="1756" y="2436"/>
                  <a:pt x="1436" y="2266"/>
                </a:cubicBezTo>
                <a:cubicBezTo>
                  <a:pt x="1187" y="2133"/>
                  <a:pt x="694" y="1925"/>
                  <a:pt x="535" y="1885"/>
                </a:cubicBezTo>
                <a:cubicBezTo>
                  <a:pt x="470" y="1868"/>
                  <a:pt x="435" y="1856"/>
                  <a:pt x="420" y="1823"/>
                </a:cubicBezTo>
                <a:cubicBezTo>
                  <a:pt x="408" y="1868"/>
                  <a:pt x="393" y="1913"/>
                  <a:pt x="376" y="1956"/>
                </a:cubicBezTo>
                <a:cubicBezTo>
                  <a:pt x="383" y="1953"/>
                  <a:pt x="389" y="1951"/>
                  <a:pt x="395" y="1951"/>
                </a:cubicBezTo>
                <a:cubicBezTo>
                  <a:pt x="549" y="1951"/>
                  <a:pt x="1204" y="2247"/>
                  <a:pt x="1565" y="2480"/>
                </a:cubicBezTo>
                <a:cubicBezTo>
                  <a:pt x="1801" y="2632"/>
                  <a:pt x="2168" y="2981"/>
                  <a:pt x="2287" y="3167"/>
                </a:cubicBezTo>
                <a:cubicBezTo>
                  <a:pt x="2358" y="3279"/>
                  <a:pt x="2375" y="3338"/>
                  <a:pt x="2389" y="3537"/>
                </a:cubicBezTo>
                <a:cubicBezTo>
                  <a:pt x="2407" y="3784"/>
                  <a:pt x="2356" y="4253"/>
                  <a:pt x="2309" y="4282"/>
                </a:cubicBezTo>
                <a:cubicBezTo>
                  <a:pt x="2294" y="4291"/>
                  <a:pt x="2216" y="4272"/>
                  <a:pt x="2135" y="4240"/>
                </a:cubicBezTo>
                <a:cubicBezTo>
                  <a:pt x="1771" y="4095"/>
                  <a:pt x="1129" y="3975"/>
                  <a:pt x="401" y="3915"/>
                </a:cubicBezTo>
                <a:cubicBezTo>
                  <a:pt x="234" y="3901"/>
                  <a:pt x="89" y="3886"/>
                  <a:pt x="12" y="3875"/>
                </a:cubicBezTo>
                <a:cubicBezTo>
                  <a:pt x="12" y="3877"/>
                  <a:pt x="12" y="3878"/>
                  <a:pt x="12" y="3880"/>
                </a:cubicBezTo>
                <a:cubicBezTo>
                  <a:pt x="12" y="3939"/>
                  <a:pt x="8" y="3997"/>
                  <a:pt x="0" y="4054"/>
                </a:cubicBezTo>
                <a:lnTo>
                  <a:pt x="229" y="4057"/>
                </a:lnTo>
                <a:cubicBezTo>
                  <a:pt x="1035" y="4066"/>
                  <a:pt x="1849" y="4284"/>
                  <a:pt x="2184" y="4580"/>
                </a:cubicBezTo>
                <a:cubicBezTo>
                  <a:pt x="2296" y="4678"/>
                  <a:pt x="2311" y="4707"/>
                  <a:pt x="2329" y="4848"/>
                </a:cubicBezTo>
                <a:cubicBezTo>
                  <a:pt x="2353" y="5035"/>
                  <a:pt x="2303" y="5720"/>
                  <a:pt x="2243" y="6033"/>
                </a:cubicBezTo>
                <a:cubicBezTo>
                  <a:pt x="2219" y="6155"/>
                  <a:pt x="2177" y="6286"/>
                  <a:pt x="2148" y="6324"/>
                </a:cubicBezTo>
                <a:cubicBezTo>
                  <a:pt x="2078" y="6419"/>
                  <a:pt x="1739" y="6599"/>
                  <a:pt x="1565" y="6635"/>
                </a:cubicBezTo>
                <a:cubicBezTo>
                  <a:pt x="1488" y="6651"/>
                  <a:pt x="1312" y="6682"/>
                  <a:pt x="1175" y="6704"/>
                </a:cubicBezTo>
                <a:cubicBezTo>
                  <a:pt x="1037" y="6727"/>
                  <a:pt x="917" y="6752"/>
                  <a:pt x="908" y="6761"/>
                </a:cubicBezTo>
                <a:cubicBezTo>
                  <a:pt x="846" y="6823"/>
                  <a:pt x="1154" y="6882"/>
                  <a:pt x="1733" y="6919"/>
                </a:cubicBezTo>
                <a:cubicBezTo>
                  <a:pt x="2214" y="6949"/>
                  <a:pt x="3600" y="6930"/>
                  <a:pt x="3978" y="6888"/>
                </a:cubicBezTo>
                <a:cubicBezTo>
                  <a:pt x="4141" y="6870"/>
                  <a:pt x="4313" y="6840"/>
                  <a:pt x="4359" y="6821"/>
                </a:cubicBezTo>
                <a:lnTo>
                  <a:pt x="4444" y="6786"/>
                </a:lnTo>
                <a:lnTo>
                  <a:pt x="4380" y="6752"/>
                </a:lnTo>
                <a:cubicBezTo>
                  <a:pt x="4344" y="6733"/>
                  <a:pt x="4169" y="6699"/>
                  <a:pt x="3990" y="6677"/>
                </a:cubicBezTo>
                <a:cubicBezTo>
                  <a:pt x="3636" y="6633"/>
                  <a:pt x="3384" y="6538"/>
                  <a:pt x="3223" y="6387"/>
                </a:cubicBezTo>
                <a:cubicBezTo>
                  <a:pt x="3147" y="6317"/>
                  <a:pt x="3136" y="6284"/>
                  <a:pt x="3121" y="6098"/>
                </a:cubicBezTo>
                <a:cubicBezTo>
                  <a:pt x="3098" y="5808"/>
                  <a:pt x="3092" y="5584"/>
                  <a:pt x="3098" y="5147"/>
                </a:cubicBezTo>
                <a:lnTo>
                  <a:pt x="3103" y="4773"/>
                </a:lnTo>
                <a:lnTo>
                  <a:pt x="3201" y="4665"/>
                </a:lnTo>
                <a:cubicBezTo>
                  <a:pt x="3389" y="4458"/>
                  <a:pt x="3879" y="4281"/>
                  <a:pt x="4614" y="4157"/>
                </a:cubicBezTo>
                <a:cubicBezTo>
                  <a:pt x="4997" y="4092"/>
                  <a:pt x="5912" y="4000"/>
                  <a:pt x="5966" y="4021"/>
                </a:cubicBezTo>
                <a:cubicBezTo>
                  <a:pt x="5969" y="4022"/>
                  <a:pt x="5973" y="4026"/>
                  <a:pt x="5977" y="4030"/>
                </a:cubicBezTo>
                <a:cubicBezTo>
                  <a:pt x="5971" y="3983"/>
                  <a:pt x="5968" y="3935"/>
                  <a:pt x="5968" y="3887"/>
                </a:cubicBezTo>
                <a:cubicBezTo>
                  <a:pt x="5968" y="3867"/>
                  <a:pt x="5969" y="3848"/>
                  <a:pt x="5970" y="3829"/>
                </a:cubicBezTo>
                <a:cubicBezTo>
                  <a:pt x="5961" y="3854"/>
                  <a:pt x="5951" y="3871"/>
                  <a:pt x="5942" y="3877"/>
                </a:cubicBezTo>
                <a:cubicBezTo>
                  <a:pt x="5925" y="3888"/>
                  <a:pt x="5821" y="3898"/>
                  <a:pt x="5710" y="3898"/>
                </a:cubicBezTo>
                <a:cubicBezTo>
                  <a:pt x="5247" y="3899"/>
                  <a:pt x="4355" y="4013"/>
                  <a:pt x="3586" y="4169"/>
                </a:cubicBezTo>
                <a:cubicBezTo>
                  <a:pt x="3302" y="4226"/>
                  <a:pt x="3085" y="4257"/>
                  <a:pt x="3071" y="4243"/>
                </a:cubicBezTo>
                <a:cubicBezTo>
                  <a:pt x="3043" y="4215"/>
                  <a:pt x="2962" y="3612"/>
                  <a:pt x="2962" y="3431"/>
                </a:cubicBezTo>
                <a:cubicBezTo>
                  <a:pt x="2962" y="3287"/>
                  <a:pt x="3037" y="3185"/>
                  <a:pt x="3308" y="2959"/>
                </a:cubicBezTo>
                <a:cubicBezTo>
                  <a:pt x="3708" y="2626"/>
                  <a:pt x="4264" y="2412"/>
                  <a:pt x="5130" y="2260"/>
                </a:cubicBezTo>
                <a:lnTo>
                  <a:pt x="5462" y="2202"/>
                </a:lnTo>
                <a:cubicBezTo>
                  <a:pt x="5441" y="2169"/>
                  <a:pt x="5420" y="2136"/>
                  <a:pt x="5403" y="2101"/>
                </a:cubicBezTo>
                <a:cubicBezTo>
                  <a:pt x="5400" y="2110"/>
                  <a:pt x="5397" y="2116"/>
                  <a:pt x="5391" y="2119"/>
                </a:cubicBezTo>
                <a:cubicBezTo>
                  <a:pt x="5374" y="2130"/>
                  <a:pt x="5204" y="2161"/>
                  <a:pt x="5015" y="2189"/>
                </a:cubicBezTo>
                <a:cubicBezTo>
                  <a:pt x="4603" y="2249"/>
                  <a:pt x="4090" y="2371"/>
                  <a:pt x="3824" y="2471"/>
                </a:cubicBezTo>
                <a:cubicBezTo>
                  <a:pt x="3718" y="2511"/>
                  <a:pt x="3480" y="2623"/>
                  <a:pt x="3296" y="2720"/>
                </a:cubicBezTo>
                <a:cubicBezTo>
                  <a:pt x="2967" y="2892"/>
                  <a:pt x="2959" y="2895"/>
                  <a:pt x="2916" y="2840"/>
                </a:cubicBezTo>
                <a:cubicBezTo>
                  <a:pt x="2888" y="2802"/>
                  <a:pt x="2878" y="2747"/>
                  <a:pt x="2887" y="2673"/>
                </a:cubicBezTo>
                <a:cubicBezTo>
                  <a:pt x="2899" y="2585"/>
                  <a:pt x="2938" y="2526"/>
                  <a:pt x="3083" y="2377"/>
                </a:cubicBezTo>
                <a:cubicBezTo>
                  <a:pt x="3474" y="1976"/>
                  <a:pt x="3779" y="1561"/>
                  <a:pt x="3990" y="1139"/>
                </a:cubicBezTo>
                <a:cubicBezTo>
                  <a:pt x="4014" y="1091"/>
                  <a:pt x="4038" y="1048"/>
                  <a:pt x="4059" y="1013"/>
                </a:cubicBezTo>
                <a:cubicBezTo>
                  <a:pt x="4029" y="994"/>
                  <a:pt x="4001" y="975"/>
                  <a:pt x="3973" y="953"/>
                </a:cubicBezTo>
                <a:cubicBezTo>
                  <a:pt x="3895" y="1157"/>
                  <a:pt x="3635" y="1579"/>
                  <a:pt x="3418" y="1832"/>
                </a:cubicBezTo>
                <a:cubicBezTo>
                  <a:pt x="3264" y="2012"/>
                  <a:pt x="2893" y="2318"/>
                  <a:pt x="2830" y="2318"/>
                </a:cubicBezTo>
                <a:cubicBezTo>
                  <a:pt x="2793" y="2318"/>
                  <a:pt x="2789" y="2289"/>
                  <a:pt x="2806" y="2127"/>
                </a:cubicBezTo>
                <a:cubicBezTo>
                  <a:pt x="2817" y="2022"/>
                  <a:pt x="2845" y="1835"/>
                  <a:pt x="2867" y="1711"/>
                </a:cubicBezTo>
                <a:cubicBezTo>
                  <a:pt x="2974" y="1120"/>
                  <a:pt x="2996" y="891"/>
                  <a:pt x="2979" y="540"/>
                </a:cubicBezTo>
                <a:cubicBezTo>
                  <a:pt x="2970" y="346"/>
                  <a:pt x="2955" y="140"/>
                  <a:pt x="2946" y="84"/>
                </a:cubicBezTo>
                <a:lnTo>
                  <a:pt x="2932" y="1"/>
                </a:lnTo>
                <a:cubicBezTo>
                  <a:pt x="2909" y="2"/>
                  <a:pt x="2886" y="3"/>
                  <a:pt x="2863" y="3"/>
                </a:cubicBezTo>
                <a:cubicBezTo>
                  <a:pt x="2836" y="3"/>
                  <a:pt x="2811" y="2"/>
                  <a:pt x="278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91431" tIns="45715" rIns="91431" bIns="45715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橢圓 4"/>
          <p:cNvSpPr/>
          <p:nvPr/>
        </p:nvSpPr>
        <p:spPr>
          <a:xfrm>
            <a:off x="4253654" y="2561588"/>
            <a:ext cx="885330" cy="883359"/>
          </a:xfrm>
          <a:prstGeom prst="ellipse">
            <a:avLst/>
          </a:prstGeom>
          <a:solidFill>
            <a:srgbClr val="FB8600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91431" tIns="45715" rIns="91431" bIns="45715"/>
          <a:lstStyle/>
          <a:p>
            <a:pPr marL="233680" indent="-233680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  <a:defRPr/>
            </a:pPr>
            <a:endParaRPr lang="zh-TW" altLang="en-US" sz="3200" kern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Microsoft JhengHei" panose="020B0604030504040204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6008540" y="1362744"/>
            <a:ext cx="885330" cy="885331"/>
          </a:xfrm>
          <a:prstGeom prst="ellipse">
            <a:avLst/>
          </a:prstGeom>
          <a:solidFill>
            <a:srgbClr val="FB8600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91431" tIns="45715" rIns="91431" bIns="45715"/>
          <a:lstStyle/>
          <a:p>
            <a:pPr marL="233680" indent="-233680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  <a:defRPr/>
            </a:pPr>
            <a:endParaRPr lang="zh-TW" altLang="en-US" sz="3200" kern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Microsoft JhengHei" panose="020B0604030504040204" charset="-120"/>
            </a:endParaRPr>
          </a:p>
        </p:txBody>
      </p:sp>
      <p:sp>
        <p:nvSpPr>
          <p:cNvPr id="8" name="橢圓 8"/>
          <p:cNvSpPr/>
          <p:nvPr/>
        </p:nvSpPr>
        <p:spPr>
          <a:xfrm>
            <a:off x="7635259" y="2863271"/>
            <a:ext cx="885331" cy="883359"/>
          </a:xfrm>
          <a:prstGeom prst="ellipse">
            <a:avLst/>
          </a:prstGeom>
          <a:solidFill>
            <a:srgbClr val="FB8600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91431" tIns="45715" rIns="91431" bIns="45715"/>
          <a:lstStyle/>
          <a:p>
            <a:pPr marL="233680" indent="-233680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  <a:defRPr/>
            </a:pPr>
            <a:endParaRPr lang="zh-TW" altLang="en-US" sz="3200" kern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Microsoft JhengHei" panose="020B0604030504040204" charset="-120"/>
            </a:endParaRPr>
          </a:p>
        </p:txBody>
      </p:sp>
      <p:sp>
        <p:nvSpPr>
          <p:cNvPr id="10" name="橢圓 3"/>
          <p:cNvSpPr/>
          <p:nvPr/>
        </p:nvSpPr>
        <p:spPr>
          <a:xfrm>
            <a:off x="4011123" y="3758462"/>
            <a:ext cx="883359" cy="885330"/>
          </a:xfrm>
          <a:prstGeom prst="ellipse">
            <a:avLst/>
          </a:prstGeom>
          <a:solidFill>
            <a:srgbClr val="002060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33680" indent="-233680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  <a:defRPr/>
            </a:pPr>
            <a:endParaRPr lang="zh-TW" altLang="en-US" sz="3200" kern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Microsoft JhengHei" panose="020B0604030504040204" charset="-120"/>
            </a:endParaRPr>
          </a:p>
        </p:txBody>
      </p:sp>
      <p:sp>
        <p:nvSpPr>
          <p:cNvPr id="11" name="KSO_Shape"/>
          <p:cNvSpPr/>
          <p:nvPr/>
        </p:nvSpPr>
        <p:spPr bwMode="auto">
          <a:xfrm>
            <a:off x="4166895" y="3961555"/>
            <a:ext cx="569845" cy="479144"/>
          </a:xfrm>
          <a:custGeom>
            <a:avLst/>
            <a:gdLst>
              <a:gd name="T0" fmla="*/ 1134092 w 2300288"/>
              <a:gd name="T1" fmla="*/ 968860 h 1936750"/>
              <a:gd name="T2" fmla="*/ 1214775 w 2300288"/>
              <a:gd name="T3" fmla="*/ 1049028 h 1936750"/>
              <a:gd name="T4" fmla="*/ 1216884 w 2300288"/>
              <a:gd name="T5" fmla="*/ 1064537 h 1936750"/>
              <a:gd name="T6" fmla="*/ 1151230 w 2300288"/>
              <a:gd name="T7" fmla="*/ 1136031 h 1936750"/>
              <a:gd name="T8" fmla="*/ 1182871 w 2300288"/>
              <a:gd name="T9" fmla="*/ 1247216 h 1936750"/>
              <a:gd name="T10" fmla="*/ 1204228 w 2300288"/>
              <a:gd name="T11" fmla="*/ 1413599 h 1936750"/>
              <a:gd name="T12" fmla="*/ 1046025 w 2300288"/>
              <a:gd name="T13" fmla="*/ 1361555 h 1936750"/>
              <a:gd name="T14" fmla="*/ 1071074 w 2300288"/>
              <a:gd name="T15" fmla="*/ 1209103 h 1936750"/>
              <a:gd name="T16" fmla="*/ 1033632 w 2300288"/>
              <a:gd name="T17" fmla="*/ 1075313 h 1936750"/>
              <a:gd name="T18" fmla="*/ 1028095 w 2300288"/>
              <a:gd name="T19" fmla="*/ 1060068 h 1936750"/>
              <a:gd name="T20" fmla="*/ 1033632 w 2300288"/>
              <a:gd name="T21" fmla="*/ 1045086 h 1936750"/>
              <a:gd name="T22" fmla="*/ 1116162 w 2300288"/>
              <a:gd name="T23" fmla="*/ 967020 h 1936750"/>
              <a:gd name="T24" fmla="*/ 1415999 w 2300288"/>
              <a:gd name="T25" fmla="*/ 862909 h 1936750"/>
              <a:gd name="T26" fmla="*/ 1591713 w 2300288"/>
              <a:gd name="T27" fmla="*/ 924102 h 1936750"/>
              <a:gd name="T28" fmla="*/ 1763745 w 2300288"/>
              <a:gd name="T29" fmla="*/ 983456 h 1936750"/>
              <a:gd name="T30" fmla="*/ 1808726 w 2300288"/>
              <a:gd name="T31" fmla="*/ 1009194 h 1936750"/>
              <a:gd name="T32" fmla="*/ 1836345 w 2300288"/>
              <a:gd name="T33" fmla="*/ 1041235 h 1936750"/>
              <a:gd name="T34" fmla="*/ 1870541 w 2300288"/>
              <a:gd name="T35" fmla="*/ 1114771 h 1936750"/>
              <a:gd name="T36" fmla="*/ 1893952 w 2300288"/>
              <a:gd name="T37" fmla="*/ 1212469 h 1936750"/>
              <a:gd name="T38" fmla="*/ 1905000 w 2300288"/>
              <a:gd name="T39" fmla="*/ 1335643 h 1936750"/>
              <a:gd name="T40" fmla="*/ 1899740 w 2300288"/>
              <a:gd name="T41" fmla="*/ 1362957 h 1936750"/>
              <a:gd name="T42" fmla="*/ 1874487 w 2300288"/>
              <a:gd name="T43" fmla="*/ 1383704 h 1936750"/>
              <a:gd name="T44" fmla="*/ 1781895 w 2300288"/>
              <a:gd name="T45" fmla="*/ 1418897 h 1936750"/>
              <a:gd name="T46" fmla="*/ 1625909 w 2300288"/>
              <a:gd name="T47" fmla="*/ 1447524 h 1936750"/>
              <a:gd name="T48" fmla="*/ 1404950 w 2300288"/>
              <a:gd name="T49" fmla="*/ 1464857 h 1936750"/>
              <a:gd name="T50" fmla="*/ 948915 w 2300288"/>
              <a:gd name="T51" fmla="*/ 1532887 h 1936750"/>
              <a:gd name="T52" fmla="*/ 96732 w 2300288"/>
              <a:gd name="T53" fmla="*/ 835367 h 1936750"/>
              <a:gd name="T54" fmla="*/ 1152637 w 2300288"/>
              <a:gd name="T55" fmla="*/ 1576 h 1936750"/>
              <a:gd name="T56" fmla="*/ 1203190 w 2300288"/>
              <a:gd name="T57" fmla="*/ 12613 h 1936750"/>
              <a:gd name="T58" fmla="*/ 1249793 w 2300288"/>
              <a:gd name="T59" fmla="*/ 32847 h 1936750"/>
              <a:gd name="T60" fmla="*/ 1292446 w 2300288"/>
              <a:gd name="T61" fmla="*/ 62015 h 1936750"/>
              <a:gd name="T62" fmla="*/ 1357480 w 2300288"/>
              <a:gd name="T63" fmla="*/ 134804 h 1936750"/>
              <a:gd name="T64" fmla="*/ 1402767 w 2300288"/>
              <a:gd name="T65" fmla="*/ 235972 h 1936750"/>
              <a:gd name="T66" fmla="*/ 1414352 w 2300288"/>
              <a:gd name="T67" fmla="*/ 301403 h 1936750"/>
              <a:gd name="T68" fmla="*/ 1414615 w 2300288"/>
              <a:gd name="T69" fmla="*/ 367360 h 1936750"/>
              <a:gd name="T70" fmla="*/ 1402767 w 2300288"/>
              <a:gd name="T71" fmla="*/ 444090 h 1936750"/>
              <a:gd name="T72" fmla="*/ 1379596 w 2300288"/>
              <a:gd name="T73" fmla="*/ 521346 h 1936750"/>
              <a:gd name="T74" fmla="*/ 1346158 w 2300288"/>
              <a:gd name="T75" fmla="*/ 595186 h 1936750"/>
              <a:gd name="T76" fmla="*/ 1304295 w 2300288"/>
              <a:gd name="T77" fmla="*/ 661143 h 1936750"/>
              <a:gd name="T78" fmla="*/ 1223990 w 2300288"/>
              <a:gd name="T79" fmla="*/ 866108 h 1936750"/>
              <a:gd name="T80" fmla="*/ 1146318 w 2300288"/>
              <a:gd name="T81" fmla="*/ 934430 h 1936750"/>
              <a:gd name="T82" fmla="*/ 1120778 w 2300288"/>
              <a:gd name="T83" fmla="*/ 944678 h 1936750"/>
              <a:gd name="T84" fmla="*/ 1086550 w 2300288"/>
              <a:gd name="T85" fmla="*/ 925758 h 1936750"/>
              <a:gd name="T86" fmla="*/ 993607 w 2300288"/>
              <a:gd name="T87" fmla="*/ 837202 h 1936750"/>
              <a:gd name="T88" fmla="*/ 928310 w 2300288"/>
              <a:gd name="T89" fmla="*/ 643274 h 1936750"/>
              <a:gd name="T90" fmla="*/ 888553 w 2300288"/>
              <a:gd name="T91" fmla="*/ 574427 h 1936750"/>
              <a:gd name="T92" fmla="*/ 858011 w 2300288"/>
              <a:gd name="T93" fmla="*/ 499273 h 1936750"/>
              <a:gd name="T94" fmla="*/ 837737 w 2300288"/>
              <a:gd name="T95" fmla="*/ 421754 h 1936750"/>
              <a:gd name="T96" fmla="*/ 829575 w 2300288"/>
              <a:gd name="T97" fmla="*/ 346075 h 1936750"/>
              <a:gd name="T98" fmla="*/ 832734 w 2300288"/>
              <a:gd name="T99" fmla="*/ 284848 h 1936750"/>
              <a:gd name="T100" fmla="*/ 852482 w 2300288"/>
              <a:gd name="T101" fmla="*/ 204965 h 1936750"/>
              <a:gd name="T102" fmla="*/ 905667 w 2300288"/>
              <a:gd name="T103" fmla="*/ 109840 h 1936750"/>
              <a:gd name="T104" fmla="*/ 964645 w 2300288"/>
              <a:gd name="T105" fmla="*/ 52818 h 1936750"/>
              <a:gd name="T106" fmla="*/ 1008615 w 2300288"/>
              <a:gd name="T107" fmla="*/ 26277 h 1936750"/>
              <a:gd name="T108" fmla="*/ 1056535 w 2300288"/>
              <a:gd name="T109" fmla="*/ 8671 h 1936750"/>
              <a:gd name="T110" fmla="*/ 1107614 w 2300288"/>
              <a:gd name="T111" fmla="*/ 262 h 193675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2300288" h="1936750">
                <a:moveTo>
                  <a:pt x="1352860" y="1166813"/>
                </a:moveTo>
                <a:lnTo>
                  <a:pt x="1355725" y="1166813"/>
                </a:lnTo>
                <a:lnTo>
                  <a:pt x="1358272" y="1166813"/>
                </a:lnTo>
                <a:lnTo>
                  <a:pt x="1361456" y="1167131"/>
                </a:lnTo>
                <a:lnTo>
                  <a:pt x="1364003" y="1168083"/>
                </a:lnTo>
                <a:lnTo>
                  <a:pt x="1366869" y="1168718"/>
                </a:lnTo>
                <a:lnTo>
                  <a:pt x="1369416" y="1170306"/>
                </a:lnTo>
                <a:lnTo>
                  <a:pt x="1371644" y="1171258"/>
                </a:lnTo>
                <a:lnTo>
                  <a:pt x="1374192" y="1173163"/>
                </a:lnTo>
                <a:lnTo>
                  <a:pt x="1376420" y="1175386"/>
                </a:lnTo>
                <a:lnTo>
                  <a:pt x="1461429" y="1260158"/>
                </a:lnTo>
                <a:lnTo>
                  <a:pt x="1463339" y="1262381"/>
                </a:lnTo>
                <a:lnTo>
                  <a:pt x="1465249" y="1264603"/>
                </a:lnTo>
                <a:lnTo>
                  <a:pt x="1466841" y="1267143"/>
                </a:lnTo>
                <a:lnTo>
                  <a:pt x="1467797" y="1269683"/>
                </a:lnTo>
                <a:lnTo>
                  <a:pt x="1469070" y="1272223"/>
                </a:lnTo>
                <a:lnTo>
                  <a:pt x="1469388" y="1275081"/>
                </a:lnTo>
                <a:lnTo>
                  <a:pt x="1469707" y="1277938"/>
                </a:lnTo>
                <a:lnTo>
                  <a:pt x="1470025" y="1280478"/>
                </a:lnTo>
                <a:lnTo>
                  <a:pt x="1469707" y="1283336"/>
                </a:lnTo>
                <a:lnTo>
                  <a:pt x="1469388" y="1285876"/>
                </a:lnTo>
                <a:lnTo>
                  <a:pt x="1469070" y="1289051"/>
                </a:lnTo>
                <a:lnTo>
                  <a:pt x="1467797" y="1291591"/>
                </a:lnTo>
                <a:lnTo>
                  <a:pt x="1466841" y="1294131"/>
                </a:lnTo>
                <a:lnTo>
                  <a:pt x="1465249" y="1296671"/>
                </a:lnTo>
                <a:lnTo>
                  <a:pt x="1463339" y="1298893"/>
                </a:lnTo>
                <a:lnTo>
                  <a:pt x="1461429" y="1301116"/>
                </a:lnTo>
                <a:lnTo>
                  <a:pt x="1390111" y="1372236"/>
                </a:lnTo>
                <a:lnTo>
                  <a:pt x="1396160" y="1386206"/>
                </a:lnTo>
                <a:lnTo>
                  <a:pt x="1401573" y="1402081"/>
                </a:lnTo>
                <a:lnTo>
                  <a:pt x="1407304" y="1420178"/>
                </a:lnTo>
                <a:lnTo>
                  <a:pt x="1412716" y="1439228"/>
                </a:lnTo>
                <a:lnTo>
                  <a:pt x="1418447" y="1460501"/>
                </a:lnTo>
                <a:lnTo>
                  <a:pt x="1423541" y="1483043"/>
                </a:lnTo>
                <a:lnTo>
                  <a:pt x="1428317" y="1506538"/>
                </a:lnTo>
                <a:lnTo>
                  <a:pt x="1433093" y="1531938"/>
                </a:lnTo>
                <a:lnTo>
                  <a:pt x="1437550" y="1558608"/>
                </a:lnTo>
                <a:lnTo>
                  <a:pt x="1441689" y="1586231"/>
                </a:lnTo>
                <a:lnTo>
                  <a:pt x="1445191" y="1614806"/>
                </a:lnTo>
                <a:lnTo>
                  <a:pt x="1448693" y="1644651"/>
                </a:lnTo>
                <a:lnTo>
                  <a:pt x="1451559" y="1675448"/>
                </a:lnTo>
                <a:lnTo>
                  <a:pt x="1454106" y="1707516"/>
                </a:lnTo>
                <a:lnTo>
                  <a:pt x="1456016" y="1739901"/>
                </a:lnTo>
                <a:lnTo>
                  <a:pt x="1457608" y="1773238"/>
                </a:lnTo>
                <a:lnTo>
                  <a:pt x="1254161" y="1773238"/>
                </a:lnTo>
                <a:lnTo>
                  <a:pt x="1255753" y="1739901"/>
                </a:lnTo>
                <a:lnTo>
                  <a:pt x="1257344" y="1707516"/>
                </a:lnTo>
                <a:lnTo>
                  <a:pt x="1260210" y="1675448"/>
                </a:lnTo>
                <a:lnTo>
                  <a:pt x="1263075" y="1644651"/>
                </a:lnTo>
                <a:lnTo>
                  <a:pt x="1266259" y="1614806"/>
                </a:lnTo>
                <a:lnTo>
                  <a:pt x="1270080" y="1586231"/>
                </a:lnTo>
                <a:lnTo>
                  <a:pt x="1274219" y="1558608"/>
                </a:lnTo>
                <a:lnTo>
                  <a:pt x="1278676" y="1531938"/>
                </a:lnTo>
                <a:lnTo>
                  <a:pt x="1283452" y="1506538"/>
                </a:lnTo>
                <a:lnTo>
                  <a:pt x="1288228" y="1483043"/>
                </a:lnTo>
                <a:lnTo>
                  <a:pt x="1293322" y="1460501"/>
                </a:lnTo>
                <a:lnTo>
                  <a:pt x="1298734" y="1439228"/>
                </a:lnTo>
                <a:lnTo>
                  <a:pt x="1304465" y="1419861"/>
                </a:lnTo>
                <a:lnTo>
                  <a:pt x="1309878" y="1402081"/>
                </a:lnTo>
                <a:lnTo>
                  <a:pt x="1315609" y="1386206"/>
                </a:lnTo>
                <a:lnTo>
                  <a:pt x="1321340" y="1371918"/>
                </a:lnTo>
                <a:lnTo>
                  <a:pt x="1250022" y="1301116"/>
                </a:lnTo>
                <a:lnTo>
                  <a:pt x="1248111" y="1298893"/>
                </a:lnTo>
                <a:lnTo>
                  <a:pt x="1246519" y="1296671"/>
                </a:lnTo>
                <a:lnTo>
                  <a:pt x="1244927" y="1294131"/>
                </a:lnTo>
                <a:lnTo>
                  <a:pt x="1243654" y="1291591"/>
                </a:lnTo>
                <a:lnTo>
                  <a:pt x="1242699" y="1289051"/>
                </a:lnTo>
                <a:lnTo>
                  <a:pt x="1242380" y="1285876"/>
                </a:lnTo>
                <a:lnTo>
                  <a:pt x="1242062" y="1283336"/>
                </a:lnTo>
                <a:lnTo>
                  <a:pt x="1241425" y="1280478"/>
                </a:lnTo>
                <a:lnTo>
                  <a:pt x="1242062" y="1277938"/>
                </a:lnTo>
                <a:lnTo>
                  <a:pt x="1242380" y="1275081"/>
                </a:lnTo>
                <a:lnTo>
                  <a:pt x="1243017" y="1272223"/>
                </a:lnTo>
                <a:lnTo>
                  <a:pt x="1243654" y="1269683"/>
                </a:lnTo>
                <a:lnTo>
                  <a:pt x="1244927" y="1267143"/>
                </a:lnTo>
                <a:lnTo>
                  <a:pt x="1246519" y="1264603"/>
                </a:lnTo>
                <a:lnTo>
                  <a:pt x="1248111" y="1262381"/>
                </a:lnTo>
                <a:lnTo>
                  <a:pt x="1250340" y="1260158"/>
                </a:lnTo>
                <a:lnTo>
                  <a:pt x="1335030" y="1175386"/>
                </a:lnTo>
                <a:lnTo>
                  <a:pt x="1337259" y="1173163"/>
                </a:lnTo>
                <a:lnTo>
                  <a:pt x="1339806" y="1171258"/>
                </a:lnTo>
                <a:lnTo>
                  <a:pt x="1342035" y="1170306"/>
                </a:lnTo>
                <a:lnTo>
                  <a:pt x="1344582" y="1168718"/>
                </a:lnTo>
                <a:lnTo>
                  <a:pt x="1347766" y="1168083"/>
                </a:lnTo>
                <a:lnTo>
                  <a:pt x="1350313" y="1167131"/>
                </a:lnTo>
                <a:lnTo>
                  <a:pt x="1352860" y="1166813"/>
                </a:lnTo>
                <a:close/>
                <a:moveTo>
                  <a:pt x="1634223" y="1009650"/>
                </a:moveTo>
                <a:lnTo>
                  <a:pt x="1652963" y="1018533"/>
                </a:lnTo>
                <a:lnTo>
                  <a:pt x="1672339" y="1027098"/>
                </a:lnTo>
                <a:lnTo>
                  <a:pt x="1691079" y="1034712"/>
                </a:lnTo>
                <a:lnTo>
                  <a:pt x="1709819" y="1042326"/>
                </a:lnTo>
                <a:lnTo>
                  <a:pt x="1728241" y="1049939"/>
                </a:lnTo>
                <a:lnTo>
                  <a:pt x="1746663" y="1057236"/>
                </a:lnTo>
                <a:lnTo>
                  <a:pt x="1783191" y="1070560"/>
                </a:lnTo>
                <a:lnTo>
                  <a:pt x="1819083" y="1082932"/>
                </a:lnTo>
                <a:lnTo>
                  <a:pt x="1854022" y="1094670"/>
                </a:lnTo>
                <a:lnTo>
                  <a:pt x="1888325" y="1105773"/>
                </a:lnTo>
                <a:lnTo>
                  <a:pt x="1921994" y="1116242"/>
                </a:lnTo>
                <a:lnTo>
                  <a:pt x="1986155" y="1136545"/>
                </a:lnTo>
                <a:lnTo>
                  <a:pt x="2017282" y="1146379"/>
                </a:lnTo>
                <a:lnTo>
                  <a:pt x="2046821" y="1156213"/>
                </a:lnTo>
                <a:lnTo>
                  <a:pt x="2075408" y="1166682"/>
                </a:lnTo>
                <a:lnTo>
                  <a:pt x="2103042" y="1176834"/>
                </a:lnTo>
                <a:lnTo>
                  <a:pt x="2116700" y="1182544"/>
                </a:lnTo>
                <a:lnTo>
                  <a:pt x="2129722" y="1187937"/>
                </a:lnTo>
                <a:lnTo>
                  <a:pt x="2142427" y="1193965"/>
                </a:lnTo>
                <a:lnTo>
                  <a:pt x="2155132" y="1199675"/>
                </a:lnTo>
                <a:lnTo>
                  <a:pt x="2161167" y="1203164"/>
                </a:lnTo>
                <a:lnTo>
                  <a:pt x="2166885" y="1206337"/>
                </a:lnTo>
                <a:lnTo>
                  <a:pt x="2172920" y="1210461"/>
                </a:lnTo>
                <a:lnTo>
                  <a:pt x="2178319" y="1214585"/>
                </a:lnTo>
                <a:lnTo>
                  <a:pt x="2184037" y="1219026"/>
                </a:lnTo>
                <a:lnTo>
                  <a:pt x="2189119" y="1223785"/>
                </a:lnTo>
                <a:lnTo>
                  <a:pt x="2194201" y="1228861"/>
                </a:lnTo>
                <a:lnTo>
                  <a:pt x="2198965" y="1233936"/>
                </a:lnTo>
                <a:lnTo>
                  <a:pt x="2203729" y="1239647"/>
                </a:lnTo>
                <a:lnTo>
                  <a:pt x="2208494" y="1245357"/>
                </a:lnTo>
                <a:lnTo>
                  <a:pt x="2212941" y="1251384"/>
                </a:lnTo>
                <a:lnTo>
                  <a:pt x="2217387" y="1257729"/>
                </a:lnTo>
                <a:lnTo>
                  <a:pt x="2221517" y="1264391"/>
                </a:lnTo>
                <a:lnTo>
                  <a:pt x="2225646" y="1271053"/>
                </a:lnTo>
                <a:lnTo>
                  <a:pt x="2233269" y="1285011"/>
                </a:lnTo>
                <a:lnTo>
                  <a:pt x="2240257" y="1299287"/>
                </a:lnTo>
                <a:lnTo>
                  <a:pt x="2246927" y="1314832"/>
                </a:lnTo>
                <a:lnTo>
                  <a:pt x="2253279" y="1330693"/>
                </a:lnTo>
                <a:lnTo>
                  <a:pt x="2258679" y="1346555"/>
                </a:lnTo>
                <a:lnTo>
                  <a:pt x="2264079" y="1363052"/>
                </a:lnTo>
                <a:lnTo>
                  <a:pt x="2268843" y="1379865"/>
                </a:lnTo>
                <a:lnTo>
                  <a:pt x="2273290" y="1396996"/>
                </a:lnTo>
                <a:lnTo>
                  <a:pt x="2277101" y="1413809"/>
                </a:lnTo>
                <a:lnTo>
                  <a:pt x="2280595" y="1430940"/>
                </a:lnTo>
                <a:lnTo>
                  <a:pt x="2283772" y="1447754"/>
                </a:lnTo>
                <a:lnTo>
                  <a:pt x="2286948" y="1464567"/>
                </a:lnTo>
                <a:lnTo>
                  <a:pt x="2288854" y="1481381"/>
                </a:lnTo>
                <a:lnTo>
                  <a:pt x="2291077" y="1497243"/>
                </a:lnTo>
                <a:lnTo>
                  <a:pt x="2293300" y="1513104"/>
                </a:lnTo>
                <a:lnTo>
                  <a:pt x="2296477" y="1542925"/>
                </a:lnTo>
                <a:lnTo>
                  <a:pt x="2298382" y="1570207"/>
                </a:lnTo>
                <a:lnTo>
                  <a:pt x="2299653" y="1593682"/>
                </a:lnTo>
                <a:lnTo>
                  <a:pt x="2300288" y="1613351"/>
                </a:lnTo>
                <a:lnTo>
                  <a:pt x="2300288" y="1627944"/>
                </a:lnTo>
                <a:lnTo>
                  <a:pt x="2300288" y="1630799"/>
                </a:lnTo>
                <a:lnTo>
                  <a:pt x="2299653" y="1633971"/>
                </a:lnTo>
                <a:lnTo>
                  <a:pt x="2299018" y="1636827"/>
                </a:lnTo>
                <a:lnTo>
                  <a:pt x="2297430" y="1639999"/>
                </a:lnTo>
                <a:lnTo>
                  <a:pt x="2296159" y="1643171"/>
                </a:lnTo>
                <a:lnTo>
                  <a:pt x="2293936" y="1646344"/>
                </a:lnTo>
                <a:lnTo>
                  <a:pt x="2291077" y="1649199"/>
                </a:lnTo>
                <a:lnTo>
                  <a:pt x="2288536" y="1652688"/>
                </a:lnTo>
                <a:lnTo>
                  <a:pt x="2285360" y="1655544"/>
                </a:lnTo>
                <a:lnTo>
                  <a:pt x="2281548" y="1659033"/>
                </a:lnTo>
                <a:lnTo>
                  <a:pt x="2278054" y="1661888"/>
                </a:lnTo>
                <a:lnTo>
                  <a:pt x="2273608" y="1665061"/>
                </a:lnTo>
                <a:lnTo>
                  <a:pt x="2263443" y="1671405"/>
                </a:lnTo>
                <a:lnTo>
                  <a:pt x="2252644" y="1677750"/>
                </a:lnTo>
                <a:lnTo>
                  <a:pt x="2239621" y="1684095"/>
                </a:lnTo>
                <a:lnTo>
                  <a:pt x="2225328" y="1690122"/>
                </a:lnTo>
                <a:lnTo>
                  <a:pt x="2208811" y="1696150"/>
                </a:lnTo>
                <a:lnTo>
                  <a:pt x="2191660" y="1701860"/>
                </a:lnTo>
                <a:lnTo>
                  <a:pt x="2172602" y="1707888"/>
                </a:lnTo>
                <a:lnTo>
                  <a:pt x="2151639" y="1713915"/>
                </a:lnTo>
                <a:lnTo>
                  <a:pt x="2129722" y="1719308"/>
                </a:lnTo>
                <a:lnTo>
                  <a:pt x="2105900" y="1724384"/>
                </a:lnTo>
                <a:lnTo>
                  <a:pt x="2080490" y="1730094"/>
                </a:lnTo>
                <a:lnTo>
                  <a:pt x="2053809" y="1734853"/>
                </a:lnTo>
                <a:lnTo>
                  <a:pt x="2025223" y="1739611"/>
                </a:lnTo>
                <a:lnTo>
                  <a:pt x="1995048" y="1744052"/>
                </a:lnTo>
                <a:lnTo>
                  <a:pt x="1963285" y="1748494"/>
                </a:lnTo>
                <a:lnTo>
                  <a:pt x="1930252" y="1752618"/>
                </a:lnTo>
                <a:lnTo>
                  <a:pt x="1895313" y="1756107"/>
                </a:lnTo>
                <a:lnTo>
                  <a:pt x="1858786" y="1759597"/>
                </a:lnTo>
                <a:lnTo>
                  <a:pt x="1820671" y="1762452"/>
                </a:lnTo>
                <a:lnTo>
                  <a:pt x="1780967" y="1765307"/>
                </a:lnTo>
                <a:lnTo>
                  <a:pt x="1739676" y="1767528"/>
                </a:lnTo>
                <a:lnTo>
                  <a:pt x="1696478" y="1769431"/>
                </a:lnTo>
                <a:lnTo>
                  <a:pt x="1652011" y="1771335"/>
                </a:lnTo>
                <a:lnTo>
                  <a:pt x="1605955" y="1772287"/>
                </a:lnTo>
                <a:lnTo>
                  <a:pt x="1557993" y="1773238"/>
                </a:lnTo>
                <a:lnTo>
                  <a:pt x="1508125" y="1773238"/>
                </a:lnTo>
                <a:lnTo>
                  <a:pt x="1634223" y="1009650"/>
                </a:lnTo>
                <a:close/>
                <a:moveTo>
                  <a:pt x="969658" y="942975"/>
                </a:moveTo>
                <a:lnTo>
                  <a:pt x="1145815" y="1851606"/>
                </a:lnTo>
                <a:lnTo>
                  <a:pt x="1263254" y="1851606"/>
                </a:lnTo>
                <a:lnTo>
                  <a:pt x="2020888" y="1851606"/>
                </a:lnTo>
                <a:lnTo>
                  <a:pt x="2020888" y="1936750"/>
                </a:lnTo>
                <a:lnTo>
                  <a:pt x="1163907" y="1936750"/>
                </a:lnTo>
                <a:lnTo>
                  <a:pt x="194249" y="1936750"/>
                </a:lnTo>
                <a:lnTo>
                  <a:pt x="0" y="1009057"/>
                </a:lnTo>
                <a:lnTo>
                  <a:pt x="116804" y="1009057"/>
                </a:lnTo>
                <a:lnTo>
                  <a:pt x="969658" y="942975"/>
                </a:lnTo>
                <a:close/>
                <a:moveTo>
                  <a:pt x="1346346" y="0"/>
                </a:moveTo>
                <a:lnTo>
                  <a:pt x="1355566" y="0"/>
                </a:lnTo>
                <a:lnTo>
                  <a:pt x="1364786" y="0"/>
                </a:lnTo>
                <a:lnTo>
                  <a:pt x="1373688" y="317"/>
                </a:lnTo>
                <a:lnTo>
                  <a:pt x="1382908" y="952"/>
                </a:lnTo>
                <a:lnTo>
                  <a:pt x="1391810" y="1904"/>
                </a:lnTo>
                <a:lnTo>
                  <a:pt x="1400712" y="3174"/>
                </a:lnTo>
                <a:lnTo>
                  <a:pt x="1409613" y="4444"/>
                </a:lnTo>
                <a:lnTo>
                  <a:pt x="1418515" y="6348"/>
                </a:lnTo>
                <a:lnTo>
                  <a:pt x="1426782" y="8252"/>
                </a:lnTo>
                <a:lnTo>
                  <a:pt x="1435684" y="10474"/>
                </a:lnTo>
                <a:lnTo>
                  <a:pt x="1444268" y="12379"/>
                </a:lnTo>
                <a:lnTo>
                  <a:pt x="1452852" y="15236"/>
                </a:lnTo>
                <a:lnTo>
                  <a:pt x="1460800" y="18092"/>
                </a:lnTo>
                <a:lnTo>
                  <a:pt x="1469384" y="21266"/>
                </a:lnTo>
                <a:lnTo>
                  <a:pt x="1477650" y="24758"/>
                </a:lnTo>
                <a:lnTo>
                  <a:pt x="1485598" y="27932"/>
                </a:lnTo>
                <a:lnTo>
                  <a:pt x="1493228" y="31741"/>
                </a:lnTo>
                <a:lnTo>
                  <a:pt x="1501495" y="35867"/>
                </a:lnTo>
                <a:lnTo>
                  <a:pt x="1509125" y="39676"/>
                </a:lnTo>
                <a:lnTo>
                  <a:pt x="1517073" y="44120"/>
                </a:lnTo>
                <a:lnTo>
                  <a:pt x="1524385" y="48881"/>
                </a:lnTo>
                <a:lnTo>
                  <a:pt x="1531698" y="53960"/>
                </a:lnTo>
                <a:lnTo>
                  <a:pt x="1539010" y="58721"/>
                </a:lnTo>
                <a:lnTo>
                  <a:pt x="1546640" y="63800"/>
                </a:lnTo>
                <a:lnTo>
                  <a:pt x="1553635" y="69196"/>
                </a:lnTo>
                <a:lnTo>
                  <a:pt x="1560629" y="74909"/>
                </a:lnTo>
                <a:lnTo>
                  <a:pt x="1567624" y="80305"/>
                </a:lnTo>
                <a:lnTo>
                  <a:pt x="1580976" y="92684"/>
                </a:lnTo>
                <a:lnTo>
                  <a:pt x="1593694" y="105380"/>
                </a:lnTo>
                <a:lnTo>
                  <a:pt x="1606093" y="118712"/>
                </a:lnTo>
                <a:lnTo>
                  <a:pt x="1617856" y="132678"/>
                </a:lnTo>
                <a:lnTo>
                  <a:pt x="1628984" y="147596"/>
                </a:lnTo>
                <a:lnTo>
                  <a:pt x="1639157" y="162832"/>
                </a:lnTo>
                <a:lnTo>
                  <a:pt x="1649331" y="178703"/>
                </a:lnTo>
                <a:lnTo>
                  <a:pt x="1658551" y="195525"/>
                </a:lnTo>
                <a:lnTo>
                  <a:pt x="1666817" y="212348"/>
                </a:lnTo>
                <a:lnTo>
                  <a:pt x="1674765" y="229806"/>
                </a:lnTo>
                <a:lnTo>
                  <a:pt x="1682078" y="247581"/>
                </a:lnTo>
                <a:lnTo>
                  <a:pt x="1688436" y="266308"/>
                </a:lnTo>
                <a:lnTo>
                  <a:pt x="1693841" y="285036"/>
                </a:lnTo>
                <a:lnTo>
                  <a:pt x="1698610" y="304080"/>
                </a:lnTo>
                <a:lnTo>
                  <a:pt x="1700517" y="314237"/>
                </a:lnTo>
                <a:lnTo>
                  <a:pt x="1702743" y="324077"/>
                </a:lnTo>
                <a:lnTo>
                  <a:pt x="1704332" y="333917"/>
                </a:lnTo>
                <a:lnTo>
                  <a:pt x="1705604" y="344074"/>
                </a:lnTo>
                <a:lnTo>
                  <a:pt x="1706876" y="353914"/>
                </a:lnTo>
                <a:lnTo>
                  <a:pt x="1707830" y="364071"/>
                </a:lnTo>
                <a:lnTo>
                  <a:pt x="1708466" y="374546"/>
                </a:lnTo>
                <a:lnTo>
                  <a:pt x="1709419" y="385020"/>
                </a:lnTo>
                <a:lnTo>
                  <a:pt x="1709737" y="395178"/>
                </a:lnTo>
                <a:lnTo>
                  <a:pt x="1709737" y="405652"/>
                </a:lnTo>
                <a:lnTo>
                  <a:pt x="1709737" y="418031"/>
                </a:lnTo>
                <a:lnTo>
                  <a:pt x="1709101" y="431045"/>
                </a:lnTo>
                <a:lnTo>
                  <a:pt x="1708148" y="443742"/>
                </a:lnTo>
                <a:lnTo>
                  <a:pt x="1707194" y="456755"/>
                </a:lnTo>
                <a:lnTo>
                  <a:pt x="1705604" y="470087"/>
                </a:lnTo>
                <a:lnTo>
                  <a:pt x="1703697" y="482783"/>
                </a:lnTo>
                <a:lnTo>
                  <a:pt x="1702107" y="496114"/>
                </a:lnTo>
                <a:lnTo>
                  <a:pt x="1699881" y="509446"/>
                </a:lnTo>
                <a:lnTo>
                  <a:pt x="1696702" y="522777"/>
                </a:lnTo>
                <a:lnTo>
                  <a:pt x="1693841" y="536426"/>
                </a:lnTo>
                <a:lnTo>
                  <a:pt x="1690979" y="549757"/>
                </a:lnTo>
                <a:lnTo>
                  <a:pt x="1687164" y="562771"/>
                </a:lnTo>
                <a:lnTo>
                  <a:pt x="1683667" y="576420"/>
                </a:lnTo>
                <a:lnTo>
                  <a:pt x="1679534" y="589751"/>
                </a:lnTo>
                <a:lnTo>
                  <a:pt x="1675401" y="603082"/>
                </a:lnTo>
                <a:lnTo>
                  <a:pt x="1670632" y="616414"/>
                </a:lnTo>
                <a:lnTo>
                  <a:pt x="1665863" y="629745"/>
                </a:lnTo>
                <a:lnTo>
                  <a:pt x="1661094" y="642441"/>
                </a:lnTo>
                <a:lnTo>
                  <a:pt x="1655372" y="655773"/>
                </a:lnTo>
                <a:lnTo>
                  <a:pt x="1650285" y="668787"/>
                </a:lnTo>
                <a:lnTo>
                  <a:pt x="1644244" y="681166"/>
                </a:lnTo>
                <a:lnTo>
                  <a:pt x="1638521" y="693862"/>
                </a:lnTo>
                <a:lnTo>
                  <a:pt x="1632163" y="706241"/>
                </a:lnTo>
                <a:lnTo>
                  <a:pt x="1625486" y="718938"/>
                </a:lnTo>
                <a:lnTo>
                  <a:pt x="1618810" y="730682"/>
                </a:lnTo>
                <a:lnTo>
                  <a:pt x="1612133" y="742744"/>
                </a:lnTo>
                <a:lnTo>
                  <a:pt x="1605139" y="754170"/>
                </a:lnTo>
                <a:lnTo>
                  <a:pt x="1597827" y="765597"/>
                </a:lnTo>
                <a:lnTo>
                  <a:pt x="1590514" y="777024"/>
                </a:lnTo>
                <a:lnTo>
                  <a:pt x="1582566" y="787816"/>
                </a:lnTo>
                <a:lnTo>
                  <a:pt x="1574936" y="798608"/>
                </a:lnTo>
                <a:lnTo>
                  <a:pt x="1566988" y="808765"/>
                </a:lnTo>
                <a:lnTo>
                  <a:pt x="1566988" y="950966"/>
                </a:lnTo>
                <a:lnTo>
                  <a:pt x="1559357" y="959219"/>
                </a:lnTo>
                <a:lnTo>
                  <a:pt x="1539964" y="980485"/>
                </a:lnTo>
                <a:lnTo>
                  <a:pt x="1511350" y="1011274"/>
                </a:lnTo>
                <a:lnTo>
                  <a:pt x="1495136" y="1028415"/>
                </a:lnTo>
                <a:lnTo>
                  <a:pt x="1477968" y="1046190"/>
                </a:lnTo>
                <a:lnTo>
                  <a:pt x="1459846" y="1063965"/>
                </a:lnTo>
                <a:lnTo>
                  <a:pt x="1441724" y="1081105"/>
                </a:lnTo>
                <a:lnTo>
                  <a:pt x="1423920" y="1096976"/>
                </a:lnTo>
                <a:lnTo>
                  <a:pt x="1407388" y="1111576"/>
                </a:lnTo>
                <a:lnTo>
                  <a:pt x="1399122" y="1118242"/>
                </a:lnTo>
                <a:lnTo>
                  <a:pt x="1391492" y="1123638"/>
                </a:lnTo>
                <a:lnTo>
                  <a:pt x="1384179" y="1128717"/>
                </a:lnTo>
                <a:lnTo>
                  <a:pt x="1377503" y="1133160"/>
                </a:lnTo>
                <a:lnTo>
                  <a:pt x="1371144" y="1136652"/>
                </a:lnTo>
                <a:lnTo>
                  <a:pt x="1365104" y="1139191"/>
                </a:lnTo>
                <a:lnTo>
                  <a:pt x="1360017" y="1140461"/>
                </a:lnTo>
                <a:lnTo>
                  <a:pt x="1357791" y="1141096"/>
                </a:lnTo>
                <a:lnTo>
                  <a:pt x="1355566" y="1141413"/>
                </a:lnTo>
                <a:lnTo>
                  <a:pt x="1353340" y="1141096"/>
                </a:lnTo>
                <a:lnTo>
                  <a:pt x="1351115" y="1140461"/>
                </a:lnTo>
                <a:lnTo>
                  <a:pt x="1346028" y="1139191"/>
                </a:lnTo>
                <a:lnTo>
                  <a:pt x="1340305" y="1136652"/>
                </a:lnTo>
                <a:lnTo>
                  <a:pt x="1333947" y="1133160"/>
                </a:lnTo>
                <a:lnTo>
                  <a:pt x="1327270" y="1128717"/>
                </a:lnTo>
                <a:lnTo>
                  <a:pt x="1319958" y="1123638"/>
                </a:lnTo>
                <a:lnTo>
                  <a:pt x="1312010" y="1118242"/>
                </a:lnTo>
                <a:lnTo>
                  <a:pt x="1304061" y="1111576"/>
                </a:lnTo>
                <a:lnTo>
                  <a:pt x="1287211" y="1096976"/>
                </a:lnTo>
                <a:lnTo>
                  <a:pt x="1269725" y="1081105"/>
                </a:lnTo>
                <a:lnTo>
                  <a:pt x="1251603" y="1063965"/>
                </a:lnTo>
                <a:lnTo>
                  <a:pt x="1233482" y="1046190"/>
                </a:lnTo>
                <a:lnTo>
                  <a:pt x="1215996" y="1028415"/>
                </a:lnTo>
                <a:lnTo>
                  <a:pt x="1199781" y="1011274"/>
                </a:lnTo>
                <a:lnTo>
                  <a:pt x="1171486" y="980485"/>
                </a:lnTo>
                <a:lnTo>
                  <a:pt x="1151774" y="959219"/>
                </a:lnTo>
                <a:lnTo>
                  <a:pt x="1144462" y="950966"/>
                </a:lnTo>
                <a:lnTo>
                  <a:pt x="1144462" y="808765"/>
                </a:lnTo>
                <a:lnTo>
                  <a:pt x="1136196" y="798608"/>
                </a:lnTo>
                <a:lnTo>
                  <a:pt x="1128565" y="787816"/>
                </a:lnTo>
                <a:lnTo>
                  <a:pt x="1120935" y="777024"/>
                </a:lnTo>
                <a:lnTo>
                  <a:pt x="1113305" y="765597"/>
                </a:lnTo>
                <a:lnTo>
                  <a:pt x="1105993" y="754170"/>
                </a:lnTo>
                <a:lnTo>
                  <a:pt x="1098998" y="742744"/>
                </a:lnTo>
                <a:lnTo>
                  <a:pt x="1092322" y="730682"/>
                </a:lnTo>
                <a:lnTo>
                  <a:pt x="1085645" y="718938"/>
                </a:lnTo>
                <a:lnTo>
                  <a:pt x="1078969" y="706241"/>
                </a:lnTo>
                <a:lnTo>
                  <a:pt x="1072928" y="693862"/>
                </a:lnTo>
                <a:lnTo>
                  <a:pt x="1066887" y="681166"/>
                </a:lnTo>
                <a:lnTo>
                  <a:pt x="1061165" y="668787"/>
                </a:lnTo>
                <a:lnTo>
                  <a:pt x="1055442" y="655773"/>
                </a:lnTo>
                <a:lnTo>
                  <a:pt x="1050355" y="642441"/>
                </a:lnTo>
                <a:lnTo>
                  <a:pt x="1045268" y="629745"/>
                </a:lnTo>
                <a:lnTo>
                  <a:pt x="1040499" y="616414"/>
                </a:lnTo>
                <a:lnTo>
                  <a:pt x="1036048" y="603082"/>
                </a:lnTo>
                <a:lnTo>
                  <a:pt x="1031915" y="589751"/>
                </a:lnTo>
                <a:lnTo>
                  <a:pt x="1027782" y="576420"/>
                </a:lnTo>
                <a:lnTo>
                  <a:pt x="1023967" y="562771"/>
                </a:lnTo>
                <a:lnTo>
                  <a:pt x="1020470" y="549757"/>
                </a:lnTo>
                <a:lnTo>
                  <a:pt x="1016973" y="536426"/>
                </a:lnTo>
                <a:lnTo>
                  <a:pt x="1014429" y="522777"/>
                </a:lnTo>
                <a:lnTo>
                  <a:pt x="1011568" y="509446"/>
                </a:lnTo>
                <a:lnTo>
                  <a:pt x="1009343" y="496114"/>
                </a:lnTo>
                <a:lnTo>
                  <a:pt x="1007435" y="482783"/>
                </a:lnTo>
                <a:lnTo>
                  <a:pt x="1005527" y="470087"/>
                </a:lnTo>
                <a:lnTo>
                  <a:pt x="1004256" y="456755"/>
                </a:lnTo>
                <a:lnTo>
                  <a:pt x="1002984" y="443742"/>
                </a:lnTo>
                <a:lnTo>
                  <a:pt x="1002348" y="431045"/>
                </a:lnTo>
                <a:lnTo>
                  <a:pt x="1001712" y="418031"/>
                </a:lnTo>
                <a:lnTo>
                  <a:pt x="1001712" y="405652"/>
                </a:lnTo>
                <a:lnTo>
                  <a:pt x="1001712" y="395178"/>
                </a:lnTo>
                <a:lnTo>
                  <a:pt x="1002030" y="385020"/>
                </a:lnTo>
                <a:lnTo>
                  <a:pt x="1002666" y="374546"/>
                </a:lnTo>
                <a:lnTo>
                  <a:pt x="1003302" y="364071"/>
                </a:lnTo>
                <a:lnTo>
                  <a:pt x="1004574" y="353914"/>
                </a:lnTo>
                <a:lnTo>
                  <a:pt x="1005527" y="344074"/>
                </a:lnTo>
                <a:lnTo>
                  <a:pt x="1007117" y="333917"/>
                </a:lnTo>
                <a:lnTo>
                  <a:pt x="1008707" y="324077"/>
                </a:lnTo>
                <a:lnTo>
                  <a:pt x="1010296" y="314237"/>
                </a:lnTo>
                <a:lnTo>
                  <a:pt x="1012522" y="304080"/>
                </a:lnTo>
                <a:lnTo>
                  <a:pt x="1017609" y="285036"/>
                </a:lnTo>
                <a:lnTo>
                  <a:pt x="1023013" y="266308"/>
                </a:lnTo>
                <a:lnTo>
                  <a:pt x="1029372" y="247581"/>
                </a:lnTo>
                <a:lnTo>
                  <a:pt x="1036366" y="229806"/>
                </a:lnTo>
                <a:lnTo>
                  <a:pt x="1044315" y="212348"/>
                </a:lnTo>
                <a:lnTo>
                  <a:pt x="1052899" y="195525"/>
                </a:lnTo>
                <a:lnTo>
                  <a:pt x="1062119" y="178703"/>
                </a:lnTo>
                <a:lnTo>
                  <a:pt x="1071656" y="162832"/>
                </a:lnTo>
                <a:lnTo>
                  <a:pt x="1082466" y="147596"/>
                </a:lnTo>
                <a:lnTo>
                  <a:pt x="1093593" y="132678"/>
                </a:lnTo>
                <a:lnTo>
                  <a:pt x="1105357" y="118712"/>
                </a:lnTo>
                <a:lnTo>
                  <a:pt x="1117438" y="105380"/>
                </a:lnTo>
                <a:lnTo>
                  <a:pt x="1130473" y="92684"/>
                </a:lnTo>
                <a:lnTo>
                  <a:pt x="1143826" y="80305"/>
                </a:lnTo>
                <a:lnTo>
                  <a:pt x="1150820" y="74909"/>
                </a:lnTo>
                <a:lnTo>
                  <a:pt x="1157815" y="69196"/>
                </a:lnTo>
                <a:lnTo>
                  <a:pt x="1164809" y="63800"/>
                </a:lnTo>
                <a:lnTo>
                  <a:pt x="1172121" y="58721"/>
                </a:lnTo>
                <a:lnTo>
                  <a:pt x="1179434" y="53960"/>
                </a:lnTo>
                <a:lnTo>
                  <a:pt x="1187064" y="48881"/>
                </a:lnTo>
                <a:lnTo>
                  <a:pt x="1194376" y="44120"/>
                </a:lnTo>
                <a:lnTo>
                  <a:pt x="1202007" y="39676"/>
                </a:lnTo>
                <a:lnTo>
                  <a:pt x="1209955" y="35867"/>
                </a:lnTo>
                <a:lnTo>
                  <a:pt x="1217903" y="31741"/>
                </a:lnTo>
                <a:lnTo>
                  <a:pt x="1225851" y="27932"/>
                </a:lnTo>
                <a:lnTo>
                  <a:pt x="1233799" y="24758"/>
                </a:lnTo>
                <a:lnTo>
                  <a:pt x="1242066" y="21266"/>
                </a:lnTo>
                <a:lnTo>
                  <a:pt x="1250332" y="18092"/>
                </a:lnTo>
                <a:lnTo>
                  <a:pt x="1258916" y="15236"/>
                </a:lnTo>
                <a:lnTo>
                  <a:pt x="1267182" y="12379"/>
                </a:lnTo>
                <a:lnTo>
                  <a:pt x="1275766" y="10474"/>
                </a:lnTo>
                <a:lnTo>
                  <a:pt x="1284350" y="8252"/>
                </a:lnTo>
                <a:lnTo>
                  <a:pt x="1292934" y="6348"/>
                </a:lnTo>
                <a:lnTo>
                  <a:pt x="1301836" y="4444"/>
                </a:lnTo>
                <a:lnTo>
                  <a:pt x="1310738" y="3174"/>
                </a:lnTo>
                <a:lnTo>
                  <a:pt x="1319322" y="1904"/>
                </a:lnTo>
                <a:lnTo>
                  <a:pt x="1328224" y="952"/>
                </a:lnTo>
                <a:lnTo>
                  <a:pt x="1337444" y="317"/>
                </a:lnTo>
                <a:lnTo>
                  <a:pt x="134634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3" name="橢圓 5"/>
          <p:cNvSpPr/>
          <p:nvPr/>
        </p:nvSpPr>
        <p:spPr>
          <a:xfrm>
            <a:off x="5024619" y="1904985"/>
            <a:ext cx="885331" cy="883359"/>
          </a:xfrm>
          <a:prstGeom prst="ellipse">
            <a:avLst/>
          </a:prstGeom>
          <a:solidFill>
            <a:srgbClr val="002060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33680" indent="-233680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  <a:defRPr/>
            </a:pPr>
            <a:endParaRPr lang="zh-TW" altLang="en-US" sz="3200" kern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Microsoft JhengHei" panose="020B0604030504040204" charset="-120"/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5286867" y="2145543"/>
            <a:ext cx="358864" cy="402244"/>
          </a:xfrm>
          <a:custGeom>
            <a:avLst/>
            <a:gdLst>
              <a:gd name="T0" fmla="*/ 248428 w 2033587"/>
              <a:gd name="T1" fmla="*/ 944529 h 2276475"/>
              <a:gd name="T2" fmla="*/ 1175716 w 2033587"/>
              <a:gd name="T3" fmla="*/ 709393 h 2276475"/>
              <a:gd name="T4" fmla="*/ 1178374 w 2033587"/>
              <a:gd name="T5" fmla="*/ 591162 h 2276475"/>
              <a:gd name="T6" fmla="*/ 1585424 w 2033587"/>
              <a:gd name="T7" fmla="*/ 232745 h 2276475"/>
              <a:gd name="T8" fmla="*/ 1623685 w 2033587"/>
              <a:gd name="T9" fmla="*/ 244701 h 2276475"/>
              <a:gd name="T10" fmla="*/ 1656631 w 2033587"/>
              <a:gd name="T11" fmla="*/ 266753 h 2276475"/>
              <a:gd name="T12" fmla="*/ 1682138 w 2033587"/>
              <a:gd name="T13" fmla="*/ 297308 h 2276475"/>
              <a:gd name="T14" fmla="*/ 1697549 w 2033587"/>
              <a:gd name="T15" fmla="*/ 334505 h 2276475"/>
              <a:gd name="T16" fmla="*/ 1701800 w 2033587"/>
              <a:gd name="T17" fmla="*/ 1767638 h 2276475"/>
              <a:gd name="T18" fmla="*/ 1695689 w 2033587"/>
              <a:gd name="T19" fmla="*/ 1808289 h 2276475"/>
              <a:gd name="T20" fmla="*/ 1678419 w 2033587"/>
              <a:gd name="T21" fmla="*/ 1844423 h 2276475"/>
              <a:gd name="T22" fmla="*/ 1651849 w 2033587"/>
              <a:gd name="T23" fmla="*/ 1873649 h 2276475"/>
              <a:gd name="T24" fmla="*/ 1617839 w 2033587"/>
              <a:gd name="T25" fmla="*/ 1894372 h 2276475"/>
              <a:gd name="T26" fmla="*/ 1578251 w 2033587"/>
              <a:gd name="T27" fmla="*/ 1904469 h 2276475"/>
              <a:gd name="T28" fmla="*/ 381012 w 2033587"/>
              <a:gd name="T29" fmla="*/ 1903672 h 2276475"/>
              <a:gd name="T30" fmla="*/ 342220 w 2033587"/>
              <a:gd name="T31" fmla="*/ 1891715 h 2276475"/>
              <a:gd name="T32" fmla="*/ 309539 w 2033587"/>
              <a:gd name="T33" fmla="*/ 1869397 h 2276475"/>
              <a:gd name="T34" fmla="*/ 284298 w 2033587"/>
              <a:gd name="T35" fmla="*/ 1838844 h 2276475"/>
              <a:gd name="T36" fmla="*/ 268621 w 2033587"/>
              <a:gd name="T37" fmla="*/ 1801912 h 2276475"/>
              <a:gd name="T38" fmla="*/ 382075 w 2033587"/>
              <a:gd name="T39" fmla="*/ 1767638 h 2276475"/>
              <a:gd name="T40" fmla="*/ 385528 w 2033587"/>
              <a:gd name="T41" fmla="*/ 1778531 h 2276475"/>
              <a:gd name="T42" fmla="*/ 398017 w 2033587"/>
              <a:gd name="T43" fmla="*/ 1786768 h 2276475"/>
              <a:gd name="T44" fmla="*/ 1570013 w 2033587"/>
              <a:gd name="T45" fmla="*/ 1786502 h 2276475"/>
              <a:gd name="T46" fmla="*/ 1581704 w 2033587"/>
              <a:gd name="T47" fmla="*/ 1776937 h 2276475"/>
              <a:gd name="T48" fmla="*/ 1583830 w 2033587"/>
              <a:gd name="T49" fmla="*/ 368513 h 2276475"/>
              <a:gd name="T50" fmla="*/ 1580376 w 2033587"/>
              <a:gd name="T51" fmla="*/ 357619 h 2276475"/>
              <a:gd name="T52" fmla="*/ 1568419 w 2033587"/>
              <a:gd name="T53" fmla="*/ 349383 h 2276475"/>
              <a:gd name="T54" fmla="*/ 492697 w 2033587"/>
              <a:gd name="T55" fmla="*/ 362402 h 2276475"/>
              <a:gd name="T56" fmla="*/ 484724 w 2033587"/>
              <a:gd name="T57" fmla="*/ 402787 h 2276475"/>
              <a:gd name="T58" fmla="*/ 465590 w 2033587"/>
              <a:gd name="T59" fmla="*/ 437592 h 2276475"/>
              <a:gd name="T60" fmla="*/ 437421 w 2033587"/>
              <a:gd name="T61" fmla="*/ 465490 h 2276475"/>
              <a:gd name="T62" fmla="*/ 402608 w 2033587"/>
              <a:gd name="T63" fmla="*/ 484619 h 2276475"/>
              <a:gd name="T64" fmla="*/ 362480 w 2033587"/>
              <a:gd name="T65" fmla="*/ 492856 h 2276475"/>
              <a:gd name="T66" fmla="*/ 118789 w 2033587"/>
              <a:gd name="T67" fmla="*/ 1542067 h 2276475"/>
              <a:gd name="T68" fmla="*/ 128090 w 2033587"/>
              <a:gd name="T69" fmla="*/ 1553757 h 2276475"/>
              <a:gd name="T70" fmla="*/ 1299773 w 2033587"/>
              <a:gd name="T71" fmla="*/ 1556149 h 2276475"/>
              <a:gd name="T72" fmla="*/ 1310934 w 2033587"/>
              <a:gd name="T73" fmla="*/ 1552695 h 2276475"/>
              <a:gd name="T74" fmla="*/ 1319438 w 2033587"/>
              <a:gd name="T75" fmla="*/ 1540208 h 2276475"/>
              <a:gd name="T76" fmla="*/ 1318907 w 2033587"/>
              <a:gd name="T77" fmla="*/ 131782 h 2276475"/>
              <a:gd name="T78" fmla="*/ 1309340 w 2033587"/>
              <a:gd name="T79" fmla="*/ 120357 h 2276475"/>
              <a:gd name="T80" fmla="*/ 492963 w 2033587"/>
              <a:gd name="T81" fmla="*/ 117967 h 2276475"/>
              <a:gd name="T82" fmla="*/ 1327676 w 2033587"/>
              <a:gd name="T83" fmla="*/ 2922 h 2276475"/>
              <a:gd name="T84" fmla="*/ 1365413 w 2033587"/>
              <a:gd name="T85" fmla="*/ 16738 h 2276475"/>
              <a:gd name="T86" fmla="*/ 1397303 w 2033587"/>
              <a:gd name="T87" fmla="*/ 40385 h 2276475"/>
              <a:gd name="T88" fmla="*/ 1420954 w 2033587"/>
              <a:gd name="T89" fmla="*/ 72268 h 2276475"/>
              <a:gd name="T90" fmla="*/ 1434773 w 2033587"/>
              <a:gd name="T91" fmla="*/ 109996 h 2276475"/>
              <a:gd name="T92" fmla="*/ 1437430 w 2033587"/>
              <a:gd name="T93" fmla="*/ 1543396 h 2276475"/>
              <a:gd name="T94" fmla="*/ 1429192 w 2033587"/>
              <a:gd name="T95" fmla="*/ 1583515 h 2276475"/>
              <a:gd name="T96" fmla="*/ 1410324 w 2033587"/>
              <a:gd name="T97" fmla="*/ 1618586 h 2276475"/>
              <a:gd name="T98" fmla="*/ 1382155 w 2033587"/>
              <a:gd name="T99" fmla="*/ 1646749 h 2276475"/>
              <a:gd name="T100" fmla="*/ 1347076 w 2033587"/>
              <a:gd name="T101" fmla="*/ 1665613 h 2276475"/>
              <a:gd name="T102" fmla="*/ 1307214 w 2033587"/>
              <a:gd name="T103" fmla="*/ 1673849 h 2276475"/>
              <a:gd name="T104" fmla="*/ 109754 w 2033587"/>
              <a:gd name="T105" fmla="*/ 1671192 h 2276475"/>
              <a:gd name="T106" fmla="*/ 72017 w 2033587"/>
              <a:gd name="T107" fmla="*/ 1657377 h 2276475"/>
              <a:gd name="T108" fmla="*/ 40394 w 2033587"/>
              <a:gd name="T109" fmla="*/ 1633731 h 2276475"/>
              <a:gd name="T110" fmla="*/ 16476 w 2033587"/>
              <a:gd name="T111" fmla="*/ 1601848 h 2276475"/>
              <a:gd name="T112" fmla="*/ 2657 w 2033587"/>
              <a:gd name="T113" fmla="*/ 1564120 h 2276475"/>
              <a:gd name="T114" fmla="*/ 409517 w 2033587"/>
              <a:gd name="T115" fmla="*/ 0 h 227647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033587" h="2276475">
                <a:moveTo>
                  <a:pt x="312737" y="1411287"/>
                </a:moveTo>
                <a:lnTo>
                  <a:pt x="1422400" y="1411287"/>
                </a:lnTo>
                <a:lnTo>
                  <a:pt x="1422400" y="1552575"/>
                </a:lnTo>
                <a:lnTo>
                  <a:pt x="312737" y="1552575"/>
                </a:lnTo>
                <a:lnTo>
                  <a:pt x="312737" y="1411287"/>
                </a:lnTo>
                <a:close/>
                <a:moveTo>
                  <a:pt x="296862" y="1128712"/>
                </a:moveTo>
                <a:lnTo>
                  <a:pt x="1404937" y="1128712"/>
                </a:lnTo>
                <a:lnTo>
                  <a:pt x="1404937" y="1270000"/>
                </a:lnTo>
                <a:lnTo>
                  <a:pt x="296862" y="1270000"/>
                </a:lnTo>
                <a:lnTo>
                  <a:pt x="296862" y="1128712"/>
                </a:lnTo>
                <a:close/>
                <a:moveTo>
                  <a:pt x="296862" y="847725"/>
                </a:moveTo>
                <a:lnTo>
                  <a:pt x="1404937" y="847725"/>
                </a:lnTo>
                <a:lnTo>
                  <a:pt x="1404937" y="987425"/>
                </a:lnTo>
                <a:lnTo>
                  <a:pt x="296862" y="987425"/>
                </a:lnTo>
                <a:lnTo>
                  <a:pt x="296862" y="847725"/>
                </a:lnTo>
                <a:close/>
                <a:moveTo>
                  <a:pt x="869950" y="565150"/>
                </a:moveTo>
                <a:lnTo>
                  <a:pt x="1408113" y="565150"/>
                </a:lnTo>
                <a:lnTo>
                  <a:pt x="1408113" y="706438"/>
                </a:lnTo>
                <a:lnTo>
                  <a:pt x="869950" y="706438"/>
                </a:lnTo>
                <a:lnTo>
                  <a:pt x="869950" y="565150"/>
                </a:lnTo>
                <a:close/>
                <a:moveTo>
                  <a:pt x="1869440" y="276225"/>
                </a:moveTo>
                <a:lnTo>
                  <a:pt x="1877695" y="276543"/>
                </a:lnTo>
                <a:lnTo>
                  <a:pt x="1885950" y="276860"/>
                </a:lnTo>
                <a:lnTo>
                  <a:pt x="1894522" y="278130"/>
                </a:lnTo>
                <a:lnTo>
                  <a:pt x="1902460" y="279400"/>
                </a:lnTo>
                <a:lnTo>
                  <a:pt x="1910080" y="281305"/>
                </a:lnTo>
                <a:lnTo>
                  <a:pt x="1918017" y="283528"/>
                </a:lnTo>
                <a:lnTo>
                  <a:pt x="1925955" y="286068"/>
                </a:lnTo>
                <a:lnTo>
                  <a:pt x="1933257" y="288925"/>
                </a:lnTo>
                <a:lnTo>
                  <a:pt x="1940242" y="292418"/>
                </a:lnTo>
                <a:lnTo>
                  <a:pt x="1947545" y="296228"/>
                </a:lnTo>
                <a:lnTo>
                  <a:pt x="1954530" y="299720"/>
                </a:lnTo>
                <a:lnTo>
                  <a:pt x="1961197" y="304165"/>
                </a:lnTo>
                <a:lnTo>
                  <a:pt x="1967865" y="308928"/>
                </a:lnTo>
                <a:lnTo>
                  <a:pt x="1973897" y="313690"/>
                </a:lnTo>
                <a:lnTo>
                  <a:pt x="1979612" y="318770"/>
                </a:lnTo>
                <a:lnTo>
                  <a:pt x="1985645" y="324168"/>
                </a:lnTo>
                <a:lnTo>
                  <a:pt x="1991042" y="330200"/>
                </a:lnTo>
                <a:lnTo>
                  <a:pt x="1996122" y="335915"/>
                </a:lnTo>
                <a:lnTo>
                  <a:pt x="2000885" y="342265"/>
                </a:lnTo>
                <a:lnTo>
                  <a:pt x="2005647" y="348615"/>
                </a:lnTo>
                <a:lnTo>
                  <a:pt x="2010092" y="355283"/>
                </a:lnTo>
                <a:lnTo>
                  <a:pt x="2013585" y="362268"/>
                </a:lnTo>
                <a:lnTo>
                  <a:pt x="2017395" y="369570"/>
                </a:lnTo>
                <a:lnTo>
                  <a:pt x="2020570" y="376873"/>
                </a:lnTo>
                <a:lnTo>
                  <a:pt x="2023745" y="384175"/>
                </a:lnTo>
                <a:lnTo>
                  <a:pt x="2026285" y="391795"/>
                </a:lnTo>
                <a:lnTo>
                  <a:pt x="2028507" y="399733"/>
                </a:lnTo>
                <a:lnTo>
                  <a:pt x="2030412" y="407670"/>
                </a:lnTo>
                <a:lnTo>
                  <a:pt x="2032000" y="415608"/>
                </a:lnTo>
                <a:lnTo>
                  <a:pt x="2032952" y="423863"/>
                </a:lnTo>
                <a:lnTo>
                  <a:pt x="2033270" y="432118"/>
                </a:lnTo>
                <a:lnTo>
                  <a:pt x="2033587" y="440373"/>
                </a:lnTo>
                <a:lnTo>
                  <a:pt x="2033587" y="2112328"/>
                </a:lnTo>
                <a:lnTo>
                  <a:pt x="2033270" y="2120583"/>
                </a:lnTo>
                <a:lnTo>
                  <a:pt x="2032952" y="2128838"/>
                </a:lnTo>
                <a:lnTo>
                  <a:pt x="2032000" y="2137410"/>
                </a:lnTo>
                <a:lnTo>
                  <a:pt x="2030412" y="2145348"/>
                </a:lnTo>
                <a:lnTo>
                  <a:pt x="2028507" y="2153285"/>
                </a:lnTo>
                <a:lnTo>
                  <a:pt x="2026285" y="2160905"/>
                </a:lnTo>
                <a:lnTo>
                  <a:pt x="2023745" y="2168525"/>
                </a:lnTo>
                <a:lnTo>
                  <a:pt x="2020570" y="2175828"/>
                </a:lnTo>
                <a:lnTo>
                  <a:pt x="2017395" y="2183130"/>
                </a:lnTo>
                <a:lnTo>
                  <a:pt x="2013585" y="2190433"/>
                </a:lnTo>
                <a:lnTo>
                  <a:pt x="2010092" y="2197418"/>
                </a:lnTo>
                <a:lnTo>
                  <a:pt x="2005647" y="2204085"/>
                </a:lnTo>
                <a:lnTo>
                  <a:pt x="2000885" y="2210435"/>
                </a:lnTo>
                <a:lnTo>
                  <a:pt x="1996122" y="2216785"/>
                </a:lnTo>
                <a:lnTo>
                  <a:pt x="1991042" y="2222500"/>
                </a:lnTo>
                <a:lnTo>
                  <a:pt x="1985645" y="2228533"/>
                </a:lnTo>
                <a:lnTo>
                  <a:pt x="1979612" y="2233930"/>
                </a:lnTo>
                <a:lnTo>
                  <a:pt x="1973897" y="2239010"/>
                </a:lnTo>
                <a:lnTo>
                  <a:pt x="1967865" y="2243773"/>
                </a:lnTo>
                <a:lnTo>
                  <a:pt x="1961197" y="2248535"/>
                </a:lnTo>
                <a:lnTo>
                  <a:pt x="1954530" y="2252980"/>
                </a:lnTo>
                <a:lnTo>
                  <a:pt x="1947545" y="2256790"/>
                </a:lnTo>
                <a:lnTo>
                  <a:pt x="1940242" y="2260600"/>
                </a:lnTo>
                <a:lnTo>
                  <a:pt x="1933257" y="2263775"/>
                </a:lnTo>
                <a:lnTo>
                  <a:pt x="1925955" y="2266633"/>
                </a:lnTo>
                <a:lnTo>
                  <a:pt x="1918017" y="2269173"/>
                </a:lnTo>
                <a:lnTo>
                  <a:pt x="1910080" y="2271395"/>
                </a:lnTo>
                <a:lnTo>
                  <a:pt x="1902460" y="2273300"/>
                </a:lnTo>
                <a:lnTo>
                  <a:pt x="1894522" y="2274888"/>
                </a:lnTo>
                <a:lnTo>
                  <a:pt x="1885950" y="2275840"/>
                </a:lnTo>
                <a:lnTo>
                  <a:pt x="1877695" y="2276475"/>
                </a:lnTo>
                <a:lnTo>
                  <a:pt x="1869440" y="2276475"/>
                </a:lnTo>
                <a:lnTo>
                  <a:pt x="480377" y="2276475"/>
                </a:lnTo>
                <a:lnTo>
                  <a:pt x="471805" y="2276475"/>
                </a:lnTo>
                <a:lnTo>
                  <a:pt x="463550" y="2275840"/>
                </a:lnTo>
                <a:lnTo>
                  <a:pt x="455295" y="2274888"/>
                </a:lnTo>
                <a:lnTo>
                  <a:pt x="447040" y="2273300"/>
                </a:lnTo>
                <a:lnTo>
                  <a:pt x="439102" y="2271395"/>
                </a:lnTo>
                <a:lnTo>
                  <a:pt x="431482" y="2269173"/>
                </a:lnTo>
                <a:lnTo>
                  <a:pt x="423862" y="2266633"/>
                </a:lnTo>
                <a:lnTo>
                  <a:pt x="416242" y="2263775"/>
                </a:lnTo>
                <a:lnTo>
                  <a:pt x="408940" y="2260600"/>
                </a:lnTo>
                <a:lnTo>
                  <a:pt x="401955" y="2256790"/>
                </a:lnTo>
                <a:lnTo>
                  <a:pt x="394970" y="2252980"/>
                </a:lnTo>
                <a:lnTo>
                  <a:pt x="388620" y="2248535"/>
                </a:lnTo>
                <a:lnTo>
                  <a:pt x="381952" y="2243773"/>
                </a:lnTo>
                <a:lnTo>
                  <a:pt x="375602" y="2239010"/>
                </a:lnTo>
                <a:lnTo>
                  <a:pt x="369887" y="2233930"/>
                </a:lnTo>
                <a:lnTo>
                  <a:pt x="364172" y="2228533"/>
                </a:lnTo>
                <a:lnTo>
                  <a:pt x="358457" y="2222500"/>
                </a:lnTo>
                <a:lnTo>
                  <a:pt x="353377" y="2216785"/>
                </a:lnTo>
                <a:lnTo>
                  <a:pt x="348297" y="2210435"/>
                </a:lnTo>
                <a:lnTo>
                  <a:pt x="343852" y="2204085"/>
                </a:lnTo>
                <a:lnTo>
                  <a:pt x="339725" y="2197418"/>
                </a:lnTo>
                <a:lnTo>
                  <a:pt x="335597" y="2190433"/>
                </a:lnTo>
                <a:lnTo>
                  <a:pt x="332105" y="2183130"/>
                </a:lnTo>
                <a:lnTo>
                  <a:pt x="328612" y="2175828"/>
                </a:lnTo>
                <a:lnTo>
                  <a:pt x="325755" y="2168525"/>
                </a:lnTo>
                <a:lnTo>
                  <a:pt x="323215" y="2160905"/>
                </a:lnTo>
                <a:lnTo>
                  <a:pt x="320992" y="2153285"/>
                </a:lnTo>
                <a:lnTo>
                  <a:pt x="319087" y="2145348"/>
                </a:lnTo>
                <a:lnTo>
                  <a:pt x="317817" y="2137410"/>
                </a:lnTo>
                <a:lnTo>
                  <a:pt x="316547" y="2128838"/>
                </a:lnTo>
                <a:lnTo>
                  <a:pt x="315912" y="2120583"/>
                </a:lnTo>
                <a:lnTo>
                  <a:pt x="315912" y="2112328"/>
                </a:lnTo>
                <a:lnTo>
                  <a:pt x="456565" y="2112328"/>
                </a:lnTo>
                <a:lnTo>
                  <a:pt x="456882" y="2114868"/>
                </a:lnTo>
                <a:lnTo>
                  <a:pt x="457200" y="2116773"/>
                </a:lnTo>
                <a:lnTo>
                  <a:pt x="457835" y="2118995"/>
                </a:lnTo>
                <a:lnTo>
                  <a:pt x="458470" y="2121218"/>
                </a:lnTo>
                <a:lnTo>
                  <a:pt x="459422" y="2123440"/>
                </a:lnTo>
                <a:lnTo>
                  <a:pt x="460692" y="2125345"/>
                </a:lnTo>
                <a:lnTo>
                  <a:pt x="463550" y="2128838"/>
                </a:lnTo>
                <a:lnTo>
                  <a:pt x="467042" y="2132013"/>
                </a:lnTo>
                <a:lnTo>
                  <a:pt x="468947" y="2132965"/>
                </a:lnTo>
                <a:lnTo>
                  <a:pt x="471170" y="2133918"/>
                </a:lnTo>
                <a:lnTo>
                  <a:pt x="473392" y="2134870"/>
                </a:lnTo>
                <a:lnTo>
                  <a:pt x="475615" y="2135188"/>
                </a:lnTo>
                <a:lnTo>
                  <a:pt x="477837" y="2135505"/>
                </a:lnTo>
                <a:lnTo>
                  <a:pt x="480377" y="2135823"/>
                </a:lnTo>
                <a:lnTo>
                  <a:pt x="1869440" y="2135823"/>
                </a:lnTo>
                <a:lnTo>
                  <a:pt x="1871980" y="2135505"/>
                </a:lnTo>
                <a:lnTo>
                  <a:pt x="1874202" y="2135188"/>
                </a:lnTo>
                <a:lnTo>
                  <a:pt x="1876107" y="2134870"/>
                </a:lnTo>
                <a:lnTo>
                  <a:pt x="1878330" y="2133918"/>
                </a:lnTo>
                <a:lnTo>
                  <a:pt x="1880552" y="2132965"/>
                </a:lnTo>
                <a:lnTo>
                  <a:pt x="1882457" y="2132013"/>
                </a:lnTo>
                <a:lnTo>
                  <a:pt x="1885950" y="2128838"/>
                </a:lnTo>
                <a:lnTo>
                  <a:pt x="1888490" y="2125345"/>
                </a:lnTo>
                <a:lnTo>
                  <a:pt x="1890077" y="2123440"/>
                </a:lnTo>
                <a:lnTo>
                  <a:pt x="1890712" y="2121218"/>
                </a:lnTo>
                <a:lnTo>
                  <a:pt x="1891982" y="2118995"/>
                </a:lnTo>
                <a:lnTo>
                  <a:pt x="1892300" y="2116773"/>
                </a:lnTo>
                <a:lnTo>
                  <a:pt x="1892617" y="2114868"/>
                </a:lnTo>
                <a:lnTo>
                  <a:pt x="1892617" y="2112328"/>
                </a:lnTo>
                <a:lnTo>
                  <a:pt x="1892617" y="440373"/>
                </a:lnTo>
                <a:lnTo>
                  <a:pt x="1892617" y="438468"/>
                </a:lnTo>
                <a:lnTo>
                  <a:pt x="1892300" y="435928"/>
                </a:lnTo>
                <a:lnTo>
                  <a:pt x="1891982" y="433705"/>
                </a:lnTo>
                <a:lnTo>
                  <a:pt x="1890712" y="431483"/>
                </a:lnTo>
                <a:lnTo>
                  <a:pt x="1890077" y="429578"/>
                </a:lnTo>
                <a:lnTo>
                  <a:pt x="1888490" y="427355"/>
                </a:lnTo>
                <a:lnTo>
                  <a:pt x="1885950" y="424180"/>
                </a:lnTo>
                <a:lnTo>
                  <a:pt x="1882457" y="421323"/>
                </a:lnTo>
                <a:lnTo>
                  <a:pt x="1880552" y="420053"/>
                </a:lnTo>
                <a:lnTo>
                  <a:pt x="1878330" y="419100"/>
                </a:lnTo>
                <a:lnTo>
                  <a:pt x="1876107" y="418148"/>
                </a:lnTo>
                <a:lnTo>
                  <a:pt x="1874202" y="417513"/>
                </a:lnTo>
                <a:lnTo>
                  <a:pt x="1871980" y="417195"/>
                </a:lnTo>
                <a:lnTo>
                  <a:pt x="1869440" y="417195"/>
                </a:lnTo>
                <a:lnTo>
                  <a:pt x="1869440" y="276225"/>
                </a:lnTo>
                <a:close/>
                <a:moveTo>
                  <a:pt x="589072" y="140970"/>
                </a:moveTo>
                <a:lnTo>
                  <a:pt x="589072" y="424815"/>
                </a:lnTo>
                <a:lnTo>
                  <a:pt x="588754" y="433070"/>
                </a:lnTo>
                <a:lnTo>
                  <a:pt x="588436" y="441643"/>
                </a:lnTo>
                <a:lnTo>
                  <a:pt x="587166" y="449580"/>
                </a:lnTo>
                <a:lnTo>
                  <a:pt x="585896" y="458153"/>
                </a:lnTo>
                <a:lnTo>
                  <a:pt x="583991" y="465773"/>
                </a:lnTo>
                <a:lnTo>
                  <a:pt x="581768" y="473710"/>
                </a:lnTo>
                <a:lnTo>
                  <a:pt x="579227" y="481330"/>
                </a:lnTo>
                <a:lnTo>
                  <a:pt x="576052" y="488633"/>
                </a:lnTo>
                <a:lnTo>
                  <a:pt x="572876" y="495935"/>
                </a:lnTo>
                <a:lnTo>
                  <a:pt x="569065" y="503238"/>
                </a:lnTo>
                <a:lnTo>
                  <a:pt x="565572" y="509905"/>
                </a:lnTo>
                <a:lnTo>
                  <a:pt x="561126" y="516573"/>
                </a:lnTo>
                <a:lnTo>
                  <a:pt x="556363" y="522923"/>
                </a:lnTo>
                <a:lnTo>
                  <a:pt x="551600" y="528955"/>
                </a:lnTo>
                <a:lnTo>
                  <a:pt x="546519" y="535305"/>
                </a:lnTo>
                <a:lnTo>
                  <a:pt x="541120" y="541020"/>
                </a:lnTo>
                <a:lnTo>
                  <a:pt x="535087" y="546100"/>
                </a:lnTo>
                <a:lnTo>
                  <a:pt x="529371" y="551815"/>
                </a:lnTo>
                <a:lnTo>
                  <a:pt x="522702" y="556260"/>
                </a:lnTo>
                <a:lnTo>
                  <a:pt x="516668" y="561023"/>
                </a:lnTo>
                <a:lnTo>
                  <a:pt x="509682" y="565150"/>
                </a:lnTo>
                <a:lnTo>
                  <a:pt x="503013" y="569278"/>
                </a:lnTo>
                <a:lnTo>
                  <a:pt x="495709" y="572770"/>
                </a:lnTo>
                <a:lnTo>
                  <a:pt x="488406" y="575945"/>
                </a:lnTo>
                <a:lnTo>
                  <a:pt x="481102" y="579120"/>
                </a:lnTo>
                <a:lnTo>
                  <a:pt x="473480" y="581978"/>
                </a:lnTo>
                <a:lnTo>
                  <a:pt x="465541" y="584200"/>
                </a:lnTo>
                <a:lnTo>
                  <a:pt x="457602" y="585788"/>
                </a:lnTo>
                <a:lnTo>
                  <a:pt x="449663" y="587375"/>
                </a:lnTo>
                <a:lnTo>
                  <a:pt x="441407" y="588328"/>
                </a:lnTo>
                <a:lnTo>
                  <a:pt x="433150" y="588963"/>
                </a:lnTo>
                <a:lnTo>
                  <a:pt x="424576" y="589280"/>
                </a:lnTo>
                <a:lnTo>
                  <a:pt x="140678" y="589280"/>
                </a:lnTo>
                <a:lnTo>
                  <a:pt x="140678" y="1836103"/>
                </a:lnTo>
                <a:lnTo>
                  <a:pt x="140678" y="1838643"/>
                </a:lnTo>
                <a:lnTo>
                  <a:pt x="140996" y="1840548"/>
                </a:lnTo>
                <a:lnTo>
                  <a:pt x="141948" y="1842770"/>
                </a:lnTo>
                <a:lnTo>
                  <a:pt x="142584" y="1844993"/>
                </a:lnTo>
                <a:lnTo>
                  <a:pt x="143536" y="1847215"/>
                </a:lnTo>
                <a:lnTo>
                  <a:pt x="144807" y="1849120"/>
                </a:lnTo>
                <a:lnTo>
                  <a:pt x="147665" y="1852613"/>
                </a:lnTo>
                <a:lnTo>
                  <a:pt x="151475" y="1855470"/>
                </a:lnTo>
                <a:lnTo>
                  <a:pt x="153063" y="1856740"/>
                </a:lnTo>
                <a:lnTo>
                  <a:pt x="155286" y="1857693"/>
                </a:lnTo>
                <a:lnTo>
                  <a:pt x="157191" y="1858645"/>
                </a:lnTo>
                <a:lnTo>
                  <a:pt x="159732" y="1858963"/>
                </a:lnTo>
                <a:lnTo>
                  <a:pt x="161955" y="1859280"/>
                </a:lnTo>
                <a:lnTo>
                  <a:pt x="164495" y="1859598"/>
                </a:lnTo>
                <a:lnTo>
                  <a:pt x="1553180" y="1859598"/>
                </a:lnTo>
                <a:lnTo>
                  <a:pt x="1556038" y="1859280"/>
                </a:lnTo>
                <a:lnTo>
                  <a:pt x="1557943" y="1858963"/>
                </a:lnTo>
                <a:lnTo>
                  <a:pt x="1560484" y="1858645"/>
                </a:lnTo>
                <a:lnTo>
                  <a:pt x="1562389" y="1857693"/>
                </a:lnTo>
                <a:lnTo>
                  <a:pt x="1564612" y="1856740"/>
                </a:lnTo>
                <a:lnTo>
                  <a:pt x="1566517" y="1855470"/>
                </a:lnTo>
                <a:lnTo>
                  <a:pt x="1570010" y="1852613"/>
                </a:lnTo>
                <a:lnTo>
                  <a:pt x="1572868" y="1849120"/>
                </a:lnTo>
                <a:lnTo>
                  <a:pt x="1574139" y="1847215"/>
                </a:lnTo>
                <a:lnTo>
                  <a:pt x="1575091" y="1844993"/>
                </a:lnTo>
                <a:lnTo>
                  <a:pt x="1576044" y="1842770"/>
                </a:lnTo>
                <a:lnTo>
                  <a:pt x="1576679" y="1840548"/>
                </a:lnTo>
                <a:lnTo>
                  <a:pt x="1576997" y="1838643"/>
                </a:lnTo>
                <a:lnTo>
                  <a:pt x="1576997" y="1836103"/>
                </a:lnTo>
                <a:lnTo>
                  <a:pt x="1576997" y="164782"/>
                </a:lnTo>
                <a:lnTo>
                  <a:pt x="1576997" y="161925"/>
                </a:lnTo>
                <a:lnTo>
                  <a:pt x="1576679" y="160020"/>
                </a:lnTo>
                <a:lnTo>
                  <a:pt x="1576044" y="157480"/>
                </a:lnTo>
                <a:lnTo>
                  <a:pt x="1575091" y="155257"/>
                </a:lnTo>
                <a:lnTo>
                  <a:pt x="1574139" y="153352"/>
                </a:lnTo>
                <a:lnTo>
                  <a:pt x="1572868" y="151447"/>
                </a:lnTo>
                <a:lnTo>
                  <a:pt x="1570010" y="147955"/>
                </a:lnTo>
                <a:lnTo>
                  <a:pt x="1566517" y="145097"/>
                </a:lnTo>
                <a:lnTo>
                  <a:pt x="1564612" y="143827"/>
                </a:lnTo>
                <a:lnTo>
                  <a:pt x="1562389" y="142875"/>
                </a:lnTo>
                <a:lnTo>
                  <a:pt x="1560484" y="141922"/>
                </a:lnTo>
                <a:lnTo>
                  <a:pt x="1557943" y="141287"/>
                </a:lnTo>
                <a:lnTo>
                  <a:pt x="1556038" y="140970"/>
                </a:lnTo>
                <a:lnTo>
                  <a:pt x="1553180" y="140970"/>
                </a:lnTo>
                <a:lnTo>
                  <a:pt x="589072" y="140970"/>
                </a:lnTo>
                <a:close/>
                <a:moveTo>
                  <a:pt x="489358" y="0"/>
                </a:moveTo>
                <a:lnTo>
                  <a:pt x="1553180" y="0"/>
                </a:lnTo>
                <a:lnTo>
                  <a:pt x="1562071" y="317"/>
                </a:lnTo>
                <a:lnTo>
                  <a:pt x="1570010" y="952"/>
                </a:lnTo>
                <a:lnTo>
                  <a:pt x="1578584" y="2222"/>
                </a:lnTo>
                <a:lnTo>
                  <a:pt x="1586523" y="3492"/>
                </a:lnTo>
                <a:lnTo>
                  <a:pt x="1594462" y="5397"/>
                </a:lnTo>
                <a:lnTo>
                  <a:pt x="1602084" y="7620"/>
                </a:lnTo>
                <a:lnTo>
                  <a:pt x="1609705" y="10160"/>
                </a:lnTo>
                <a:lnTo>
                  <a:pt x="1617644" y="13017"/>
                </a:lnTo>
                <a:lnTo>
                  <a:pt x="1624630" y="16192"/>
                </a:lnTo>
                <a:lnTo>
                  <a:pt x="1631617" y="20002"/>
                </a:lnTo>
                <a:lnTo>
                  <a:pt x="1638603" y="23812"/>
                </a:lnTo>
                <a:lnTo>
                  <a:pt x="1645589" y="28257"/>
                </a:lnTo>
                <a:lnTo>
                  <a:pt x="1651623" y="32702"/>
                </a:lnTo>
                <a:lnTo>
                  <a:pt x="1657974" y="37782"/>
                </a:lnTo>
                <a:lnTo>
                  <a:pt x="1664008" y="42862"/>
                </a:lnTo>
                <a:lnTo>
                  <a:pt x="1669724" y="48260"/>
                </a:lnTo>
                <a:lnTo>
                  <a:pt x="1675122" y="53975"/>
                </a:lnTo>
                <a:lnTo>
                  <a:pt x="1680203" y="60007"/>
                </a:lnTo>
                <a:lnTo>
                  <a:pt x="1685284" y="66357"/>
                </a:lnTo>
                <a:lnTo>
                  <a:pt x="1689730" y="72390"/>
                </a:lnTo>
                <a:lnTo>
                  <a:pt x="1694176" y="79375"/>
                </a:lnTo>
                <a:lnTo>
                  <a:pt x="1697987" y="86360"/>
                </a:lnTo>
                <a:lnTo>
                  <a:pt x="1701797" y="93345"/>
                </a:lnTo>
                <a:lnTo>
                  <a:pt x="1704973" y="100647"/>
                </a:lnTo>
                <a:lnTo>
                  <a:pt x="1707831" y="108267"/>
                </a:lnTo>
                <a:lnTo>
                  <a:pt x="1710371" y="115570"/>
                </a:lnTo>
                <a:lnTo>
                  <a:pt x="1712594" y="123507"/>
                </a:lnTo>
                <a:lnTo>
                  <a:pt x="1714500" y="131445"/>
                </a:lnTo>
                <a:lnTo>
                  <a:pt x="1715770" y="139382"/>
                </a:lnTo>
                <a:lnTo>
                  <a:pt x="1717040" y="147637"/>
                </a:lnTo>
                <a:lnTo>
                  <a:pt x="1717675" y="155892"/>
                </a:lnTo>
                <a:lnTo>
                  <a:pt x="1717675" y="164782"/>
                </a:lnTo>
                <a:lnTo>
                  <a:pt x="1717675" y="1836103"/>
                </a:lnTo>
                <a:lnTo>
                  <a:pt x="1717675" y="1844358"/>
                </a:lnTo>
                <a:lnTo>
                  <a:pt x="1717040" y="1852613"/>
                </a:lnTo>
                <a:lnTo>
                  <a:pt x="1715770" y="1861185"/>
                </a:lnTo>
                <a:lnTo>
                  <a:pt x="1714500" y="1869123"/>
                </a:lnTo>
                <a:lnTo>
                  <a:pt x="1712594" y="1877060"/>
                </a:lnTo>
                <a:lnTo>
                  <a:pt x="1710371" y="1884680"/>
                </a:lnTo>
                <a:lnTo>
                  <a:pt x="1707831" y="1892300"/>
                </a:lnTo>
                <a:lnTo>
                  <a:pt x="1704973" y="1900238"/>
                </a:lnTo>
                <a:lnTo>
                  <a:pt x="1701797" y="1907223"/>
                </a:lnTo>
                <a:lnTo>
                  <a:pt x="1697987" y="1914208"/>
                </a:lnTo>
                <a:lnTo>
                  <a:pt x="1694176" y="1921193"/>
                </a:lnTo>
                <a:lnTo>
                  <a:pt x="1689730" y="1927860"/>
                </a:lnTo>
                <a:lnTo>
                  <a:pt x="1685284" y="1934210"/>
                </a:lnTo>
                <a:lnTo>
                  <a:pt x="1680203" y="1940560"/>
                </a:lnTo>
                <a:lnTo>
                  <a:pt x="1675122" y="1946275"/>
                </a:lnTo>
                <a:lnTo>
                  <a:pt x="1669724" y="1952308"/>
                </a:lnTo>
                <a:lnTo>
                  <a:pt x="1664008" y="1957705"/>
                </a:lnTo>
                <a:lnTo>
                  <a:pt x="1657974" y="1962785"/>
                </a:lnTo>
                <a:lnTo>
                  <a:pt x="1651623" y="1967865"/>
                </a:lnTo>
                <a:lnTo>
                  <a:pt x="1645589" y="1972310"/>
                </a:lnTo>
                <a:lnTo>
                  <a:pt x="1638603" y="1976755"/>
                </a:lnTo>
                <a:lnTo>
                  <a:pt x="1631617" y="1980565"/>
                </a:lnTo>
                <a:lnTo>
                  <a:pt x="1624630" y="1984375"/>
                </a:lnTo>
                <a:lnTo>
                  <a:pt x="1617644" y="1987550"/>
                </a:lnTo>
                <a:lnTo>
                  <a:pt x="1609705" y="1990408"/>
                </a:lnTo>
                <a:lnTo>
                  <a:pt x="1602084" y="1992948"/>
                </a:lnTo>
                <a:lnTo>
                  <a:pt x="1594462" y="1995170"/>
                </a:lnTo>
                <a:lnTo>
                  <a:pt x="1586523" y="1997075"/>
                </a:lnTo>
                <a:lnTo>
                  <a:pt x="1578584" y="1998345"/>
                </a:lnTo>
                <a:lnTo>
                  <a:pt x="1570010" y="1999615"/>
                </a:lnTo>
                <a:lnTo>
                  <a:pt x="1562071" y="2000250"/>
                </a:lnTo>
                <a:lnTo>
                  <a:pt x="1553180" y="2000250"/>
                </a:lnTo>
                <a:lnTo>
                  <a:pt x="164495" y="2000250"/>
                </a:lnTo>
                <a:lnTo>
                  <a:pt x="155604" y="2000250"/>
                </a:lnTo>
                <a:lnTo>
                  <a:pt x="147665" y="1999615"/>
                </a:lnTo>
                <a:lnTo>
                  <a:pt x="139408" y="1998345"/>
                </a:lnTo>
                <a:lnTo>
                  <a:pt x="131152" y="1997075"/>
                </a:lnTo>
                <a:lnTo>
                  <a:pt x="123213" y="1995170"/>
                </a:lnTo>
                <a:lnTo>
                  <a:pt x="115591" y="1992948"/>
                </a:lnTo>
                <a:lnTo>
                  <a:pt x="107970" y="1990408"/>
                </a:lnTo>
                <a:lnTo>
                  <a:pt x="100348" y="1987550"/>
                </a:lnTo>
                <a:lnTo>
                  <a:pt x="93044" y="1984375"/>
                </a:lnTo>
                <a:lnTo>
                  <a:pt x="86058" y="1980565"/>
                </a:lnTo>
                <a:lnTo>
                  <a:pt x="79072" y="1976755"/>
                </a:lnTo>
                <a:lnTo>
                  <a:pt x="72721" y="1972310"/>
                </a:lnTo>
                <a:lnTo>
                  <a:pt x="66052" y="1967865"/>
                </a:lnTo>
                <a:lnTo>
                  <a:pt x="59701" y="1962785"/>
                </a:lnTo>
                <a:lnTo>
                  <a:pt x="53667" y="1957705"/>
                </a:lnTo>
                <a:lnTo>
                  <a:pt x="48269" y="1952308"/>
                </a:lnTo>
                <a:lnTo>
                  <a:pt x="42553" y="1946275"/>
                </a:lnTo>
                <a:lnTo>
                  <a:pt x="37472" y="1940560"/>
                </a:lnTo>
                <a:lnTo>
                  <a:pt x="32391" y="1934210"/>
                </a:lnTo>
                <a:lnTo>
                  <a:pt x="27945" y="1927860"/>
                </a:lnTo>
                <a:lnTo>
                  <a:pt x="23817" y="1921193"/>
                </a:lnTo>
                <a:lnTo>
                  <a:pt x="19688" y="1914208"/>
                </a:lnTo>
                <a:lnTo>
                  <a:pt x="16195" y="1907223"/>
                </a:lnTo>
                <a:lnTo>
                  <a:pt x="12702" y="1900238"/>
                </a:lnTo>
                <a:lnTo>
                  <a:pt x="9844" y="1892300"/>
                </a:lnTo>
                <a:lnTo>
                  <a:pt x="7304" y="1884680"/>
                </a:lnTo>
                <a:lnTo>
                  <a:pt x="5081" y="1877060"/>
                </a:lnTo>
                <a:lnTo>
                  <a:pt x="3175" y="1869123"/>
                </a:lnTo>
                <a:lnTo>
                  <a:pt x="1905" y="1861185"/>
                </a:lnTo>
                <a:lnTo>
                  <a:pt x="635" y="1852613"/>
                </a:lnTo>
                <a:lnTo>
                  <a:pt x="0" y="1844358"/>
                </a:lnTo>
                <a:lnTo>
                  <a:pt x="0" y="1836103"/>
                </a:lnTo>
                <a:lnTo>
                  <a:pt x="0" y="489585"/>
                </a:lnTo>
                <a:lnTo>
                  <a:pt x="48935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6" name="橢圓 7"/>
          <p:cNvSpPr/>
          <p:nvPr/>
        </p:nvSpPr>
        <p:spPr>
          <a:xfrm>
            <a:off x="6893869" y="2094277"/>
            <a:ext cx="885331" cy="885330"/>
          </a:xfrm>
          <a:prstGeom prst="ellipse">
            <a:avLst/>
          </a:prstGeom>
          <a:solidFill>
            <a:srgbClr val="002060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33680" indent="-233680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  <a:defRPr/>
            </a:pPr>
            <a:endParaRPr lang="zh-TW" altLang="en-US" sz="3200" kern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Microsoft JhengHei" panose="020B0604030504040204" charset="-120"/>
            </a:endParaRPr>
          </a:p>
        </p:txBody>
      </p:sp>
      <p:sp>
        <p:nvSpPr>
          <p:cNvPr id="17" name="KSO_Shape"/>
          <p:cNvSpPr/>
          <p:nvPr/>
        </p:nvSpPr>
        <p:spPr bwMode="auto">
          <a:xfrm>
            <a:off x="7100907" y="2297370"/>
            <a:ext cx="514635" cy="437736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9" name="橢圓 9"/>
          <p:cNvSpPr/>
          <p:nvPr/>
        </p:nvSpPr>
        <p:spPr>
          <a:xfrm>
            <a:off x="7779200" y="3989159"/>
            <a:ext cx="883359" cy="883359"/>
          </a:xfrm>
          <a:prstGeom prst="ellipse">
            <a:avLst/>
          </a:prstGeom>
          <a:solidFill>
            <a:srgbClr val="002060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33680" indent="-233680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  <a:defRPr/>
            </a:pPr>
            <a:endParaRPr lang="zh-TW" altLang="en-US" sz="3200" kern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Microsoft JhengHei" panose="020B0604030504040204" charset="-120"/>
            </a:endParaRPr>
          </a:p>
        </p:txBody>
      </p:sp>
      <p:sp>
        <p:nvSpPr>
          <p:cNvPr id="20" name="KSO_Shape"/>
          <p:cNvSpPr>
            <a:spLocks noChangeArrowheads="1"/>
          </p:cNvSpPr>
          <p:nvPr/>
        </p:nvSpPr>
        <p:spPr bwMode="auto">
          <a:xfrm>
            <a:off x="7970462" y="4229717"/>
            <a:ext cx="500833" cy="402244"/>
          </a:xfrm>
          <a:custGeom>
            <a:avLst/>
            <a:gdLst>
              <a:gd name="T0" fmla="*/ 552105 w 2874963"/>
              <a:gd name="T1" fmla="*/ 1256550 h 2311400"/>
              <a:gd name="T2" fmla="*/ 814407 w 2874963"/>
              <a:gd name="T3" fmla="*/ 1166381 h 2311400"/>
              <a:gd name="T4" fmla="*/ 861857 w 2874963"/>
              <a:gd name="T5" fmla="*/ 1221938 h 2311400"/>
              <a:gd name="T6" fmla="*/ 529108 w 2874963"/>
              <a:gd name="T7" fmla="*/ 1452571 h 2311400"/>
              <a:gd name="T8" fmla="*/ 122756 w 2874963"/>
              <a:gd name="T9" fmla="*/ 1358877 h 2311400"/>
              <a:gd name="T10" fmla="*/ 175912 w 2874963"/>
              <a:gd name="T11" fmla="*/ 1192357 h 2311400"/>
              <a:gd name="T12" fmla="*/ 277118 w 2874963"/>
              <a:gd name="T13" fmla="*/ 1128994 h 2311400"/>
              <a:gd name="T14" fmla="*/ 305052 w 2874963"/>
              <a:gd name="T15" fmla="*/ 1242809 h 2311400"/>
              <a:gd name="T16" fmla="*/ 994050 w 2874963"/>
              <a:gd name="T17" fmla="*/ 853464 h 2311400"/>
              <a:gd name="T18" fmla="*/ 644668 w 2874963"/>
              <a:gd name="T19" fmla="*/ 666225 h 2311400"/>
              <a:gd name="T20" fmla="*/ 675774 w 2874963"/>
              <a:gd name="T21" fmla="*/ 776137 h 2311400"/>
              <a:gd name="T22" fmla="*/ 719353 w 2874963"/>
              <a:gd name="T23" fmla="*/ 821032 h 2311400"/>
              <a:gd name="T24" fmla="*/ 694258 w 2874963"/>
              <a:gd name="T25" fmla="*/ 885897 h 2311400"/>
              <a:gd name="T26" fmla="*/ 639408 w 2874963"/>
              <a:gd name="T27" fmla="*/ 997010 h 2311400"/>
              <a:gd name="T28" fmla="*/ 561868 w 2874963"/>
              <a:gd name="T29" fmla="*/ 1068783 h 2311400"/>
              <a:gd name="T30" fmla="*/ 506117 w 2874963"/>
              <a:gd name="T31" fmla="*/ 1079143 h 2311400"/>
              <a:gd name="T32" fmla="*/ 449013 w 2874963"/>
              <a:gd name="T33" fmla="*/ 1059924 h 2311400"/>
              <a:gd name="T34" fmla="*/ 372374 w 2874963"/>
              <a:gd name="T35" fmla="*/ 966830 h 2311400"/>
              <a:gd name="T36" fmla="*/ 317074 w 2874963"/>
              <a:gd name="T37" fmla="*/ 867429 h 2311400"/>
              <a:gd name="T38" fmla="*/ 315722 w 2874963"/>
              <a:gd name="T39" fmla="*/ 807819 h 2311400"/>
              <a:gd name="T40" fmla="*/ 360804 w 2874963"/>
              <a:gd name="T41" fmla="*/ 726436 h 2311400"/>
              <a:gd name="T42" fmla="*/ 420311 w 2874963"/>
              <a:gd name="T43" fmla="*/ 688148 h 2311400"/>
              <a:gd name="T44" fmla="*/ 541281 w 2874963"/>
              <a:gd name="T45" fmla="*/ 679889 h 2311400"/>
              <a:gd name="T46" fmla="*/ 615816 w 2874963"/>
              <a:gd name="T47" fmla="*/ 642201 h 2311400"/>
              <a:gd name="T48" fmla="*/ 607328 w 2874963"/>
              <a:gd name="T49" fmla="*/ 550770 h 2311400"/>
              <a:gd name="T50" fmla="*/ 652075 w 2874963"/>
              <a:gd name="T51" fmla="*/ 576010 h 2311400"/>
              <a:gd name="T52" fmla="*/ 690816 w 2874963"/>
              <a:gd name="T53" fmla="*/ 613419 h 2311400"/>
              <a:gd name="T54" fmla="*/ 708834 w 2874963"/>
              <a:gd name="T55" fmla="*/ 715281 h 2311400"/>
              <a:gd name="T56" fmla="*/ 684809 w 2874963"/>
              <a:gd name="T57" fmla="*/ 784841 h 2311400"/>
              <a:gd name="T58" fmla="*/ 653727 w 2874963"/>
              <a:gd name="T59" fmla="*/ 664651 h 2311400"/>
              <a:gd name="T60" fmla="*/ 590811 w 2874963"/>
              <a:gd name="T61" fmla="*/ 648726 h 2311400"/>
              <a:gd name="T62" fmla="*/ 495911 w 2874963"/>
              <a:gd name="T63" fmla="*/ 681177 h 2311400"/>
              <a:gd name="T64" fmla="*/ 382693 w 2874963"/>
              <a:gd name="T65" fmla="*/ 672613 h 2311400"/>
              <a:gd name="T66" fmla="*/ 342000 w 2874963"/>
              <a:gd name="T67" fmla="*/ 784841 h 2311400"/>
              <a:gd name="T68" fmla="*/ 316624 w 2874963"/>
              <a:gd name="T69" fmla="*/ 733159 h 2311400"/>
              <a:gd name="T70" fmla="*/ 334342 w 2874963"/>
              <a:gd name="T71" fmla="*/ 634002 h 2311400"/>
              <a:gd name="T72" fmla="*/ 392753 w 2874963"/>
              <a:gd name="T73" fmla="*/ 561737 h 2311400"/>
              <a:gd name="T74" fmla="*/ 513330 w 2874963"/>
              <a:gd name="T75" fmla="*/ 530788 h 2311400"/>
              <a:gd name="T76" fmla="*/ 816493 w 2874963"/>
              <a:gd name="T77" fmla="*/ 367350 h 2311400"/>
              <a:gd name="T78" fmla="*/ 816493 w 2874963"/>
              <a:gd name="T79" fmla="*/ 418842 h 2311400"/>
              <a:gd name="T80" fmla="*/ 1079641 w 2874963"/>
              <a:gd name="T81" fmla="*/ 426048 h 2311400"/>
              <a:gd name="T82" fmla="*/ 1093467 w 2874963"/>
              <a:gd name="T83" fmla="*/ 377108 h 2311400"/>
              <a:gd name="T84" fmla="*/ 1049584 w 2874963"/>
              <a:gd name="T85" fmla="*/ 364048 h 2311400"/>
              <a:gd name="T86" fmla="*/ 1023434 w 2874963"/>
              <a:gd name="T87" fmla="*/ 392871 h 2311400"/>
              <a:gd name="T88" fmla="*/ 856619 w 2874963"/>
              <a:gd name="T89" fmla="*/ 372605 h 2311400"/>
              <a:gd name="T90" fmla="*/ 927854 w 2874963"/>
              <a:gd name="T91" fmla="*/ 64403 h 2311400"/>
              <a:gd name="T92" fmla="*/ 904258 w 2874963"/>
              <a:gd name="T93" fmla="*/ 91875 h 2311400"/>
              <a:gd name="T94" fmla="*/ 905010 w 2874963"/>
              <a:gd name="T95" fmla="*/ 129406 h 2311400"/>
              <a:gd name="T96" fmla="*/ 930108 w 2874963"/>
              <a:gd name="T97" fmla="*/ 155677 h 2311400"/>
              <a:gd name="T98" fmla="*/ 967829 w 2874963"/>
              <a:gd name="T99" fmla="*/ 158379 h 2311400"/>
              <a:gd name="T100" fmla="*/ 996233 w 2874963"/>
              <a:gd name="T101" fmla="*/ 136162 h 2311400"/>
              <a:gd name="T102" fmla="*/ 1002845 w 2874963"/>
              <a:gd name="T103" fmla="*/ 99081 h 2311400"/>
              <a:gd name="T104" fmla="*/ 983158 w 2874963"/>
              <a:gd name="T105" fmla="*/ 68306 h 2311400"/>
              <a:gd name="T106" fmla="*/ 881566 w 2874963"/>
              <a:gd name="T107" fmla="*/ 0 h 2311400"/>
              <a:gd name="T108" fmla="*/ 1048381 w 2874963"/>
              <a:gd name="T109" fmla="*/ 20417 h 2311400"/>
              <a:gd name="T110" fmla="*/ 1859163 w 2874963"/>
              <a:gd name="T111" fmla="*/ 308953 h 2311400"/>
              <a:gd name="T112" fmla="*/ 1899590 w 2874963"/>
              <a:gd name="T113" fmla="*/ 355791 h 2311400"/>
              <a:gd name="T114" fmla="*/ 2705 w 2874963"/>
              <a:gd name="T115" fmla="*/ 364048 h 2311400"/>
              <a:gd name="T116" fmla="*/ 38623 w 2874963"/>
              <a:gd name="T117" fmla="*/ 313456 h 2311400"/>
              <a:gd name="T118" fmla="*/ 855416 w 2874963"/>
              <a:gd name="T119" fmla="*/ 26121 h 231140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874963" h="2311400">
                <a:moveTo>
                  <a:pt x="1500188" y="1927225"/>
                </a:moveTo>
                <a:lnTo>
                  <a:pt x="2676526" y="1927225"/>
                </a:lnTo>
                <a:lnTo>
                  <a:pt x="2676526" y="1949450"/>
                </a:lnTo>
                <a:lnTo>
                  <a:pt x="1500188" y="1949450"/>
                </a:lnTo>
                <a:lnTo>
                  <a:pt x="1500188" y="1927225"/>
                </a:lnTo>
                <a:close/>
                <a:moveTo>
                  <a:pt x="1500188" y="1706563"/>
                </a:moveTo>
                <a:lnTo>
                  <a:pt x="2676526" y="1706563"/>
                </a:lnTo>
                <a:lnTo>
                  <a:pt x="2676526" y="1728788"/>
                </a:lnTo>
                <a:lnTo>
                  <a:pt x="1500188" y="1728788"/>
                </a:lnTo>
                <a:lnTo>
                  <a:pt x="1500188" y="1706563"/>
                </a:lnTo>
                <a:close/>
                <a:moveTo>
                  <a:pt x="741023" y="1676400"/>
                </a:moveTo>
                <a:lnTo>
                  <a:pt x="803616" y="1676400"/>
                </a:lnTo>
                <a:lnTo>
                  <a:pt x="835026" y="1736633"/>
                </a:lnTo>
                <a:lnTo>
                  <a:pt x="813107" y="1759278"/>
                </a:lnTo>
                <a:lnTo>
                  <a:pt x="833218" y="1897860"/>
                </a:lnTo>
                <a:lnTo>
                  <a:pt x="772432" y="2124075"/>
                </a:lnTo>
                <a:lnTo>
                  <a:pt x="711647" y="1897860"/>
                </a:lnTo>
                <a:lnTo>
                  <a:pt x="731532" y="1759278"/>
                </a:lnTo>
                <a:lnTo>
                  <a:pt x="709613" y="1736633"/>
                </a:lnTo>
                <a:lnTo>
                  <a:pt x="741023" y="1676400"/>
                </a:lnTo>
                <a:close/>
                <a:moveTo>
                  <a:pt x="1033510" y="1660525"/>
                </a:moveTo>
                <a:lnTo>
                  <a:pt x="1069768" y="1677761"/>
                </a:lnTo>
                <a:lnTo>
                  <a:pt x="1107612" y="1695904"/>
                </a:lnTo>
                <a:lnTo>
                  <a:pt x="1126421" y="1705202"/>
                </a:lnTo>
                <a:lnTo>
                  <a:pt x="1145003" y="1714727"/>
                </a:lnTo>
                <a:lnTo>
                  <a:pt x="1163585" y="1724252"/>
                </a:lnTo>
                <a:lnTo>
                  <a:pt x="1181261" y="1734004"/>
                </a:lnTo>
                <a:lnTo>
                  <a:pt x="1198257" y="1743302"/>
                </a:lnTo>
                <a:lnTo>
                  <a:pt x="1214346" y="1752600"/>
                </a:lnTo>
                <a:lnTo>
                  <a:pt x="1229076" y="1761671"/>
                </a:lnTo>
                <a:lnTo>
                  <a:pt x="1242673" y="1770289"/>
                </a:lnTo>
                <a:lnTo>
                  <a:pt x="1248792" y="1774598"/>
                </a:lnTo>
                <a:lnTo>
                  <a:pt x="1254683" y="1778680"/>
                </a:lnTo>
                <a:lnTo>
                  <a:pt x="1259896" y="1782762"/>
                </a:lnTo>
                <a:lnTo>
                  <a:pt x="1264881" y="1786618"/>
                </a:lnTo>
                <a:lnTo>
                  <a:pt x="1269187" y="1790473"/>
                </a:lnTo>
                <a:lnTo>
                  <a:pt x="1273039" y="1794102"/>
                </a:lnTo>
                <a:lnTo>
                  <a:pt x="1276438" y="1797504"/>
                </a:lnTo>
                <a:lnTo>
                  <a:pt x="1278931" y="1800905"/>
                </a:lnTo>
                <a:lnTo>
                  <a:pt x="1281197" y="1803627"/>
                </a:lnTo>
                <a:lnTo>
                  <a:pt x="1283237" y="1807029"/>
                </a:lnTo>
                <a:lnTo>
                  <a:pt x="1287542" y="1814739"/>
                </a:lnTo>
                <a:lnTo>
                  <a:pt x="1291621" y="1823811"/>
                </a:lnTo>
                <a:lnTo>
                  <a:pt x="1296380" y="1834016"/>
                </a:lnTo>
                <a:lnTo>
                  <a:pt x="1300686" y="1845582"/>
                </a:lnTo>
                <a:lnTo>
                  <a:pt x="1305445" y="1858282"/>
                </a:lnTo>
                <a:lnTo>
                  <a:pt x="1310203" y="1871889"/>
                </a:lnTo>
                <a:lnTo>
                  <a:pt x="1314736" y="1886404"/>
                </a:lnTo>
                <a:lnTo>
                  <a:pt x="1319495" y="1901371"/>
                </a:lnTo>
                <a:lnTo>
                  <a:pt x="1324027" y="1917246"/>
                </a:lnTo>
                <a:lnTo>
                  <a:pt x="1333318" y="1950130"/>
                </a:lnTo>
                <a:lnTo>
                  <a:pt x="1342382" y="1984375"/>
                </a:lnTo>
                <a:lnTo>
                  <a:pt x="1350994" y="2018620"/>
                </a:lnTo>
                <a:lnTo>
                  <a:pt x="1359378" y="2052411"/>
                </a:lnTo>
                <a:lnTo>
                  <a:pt x="1366857" y="2084388"/>
                </a:lnTo>
                <a:lnTo>
                  <a:pt x="1373655" y="2114097"/>
                </a:lnTo>
                <a:lnTo>
                  <a:pt x="1379320" y="2140404"/>
                </a:lnTo>
                <a:lnTo>
                  <a:pt x="1387478" y="2179184"/>
                </a:lnTo>
                <a:lnTo>
                  <a:pt x="1390651" y="2193925"/>
                </a:lnTo>
                <a:lnTo>
                  <a:pt x="798513" y="2193925"/>
                </a:lnTo>
                <a:lnTo>
                  <a:pt x="1111918" y="1875064"/>
                </a:lnTo>
                <a:lnTo>
                  <a:pt x="1011755" y="1800905"/>
                </a:lnTo>
                <a:lnTo>
                  <a:pt x="1094922" y="1766661"/>
                </a:lnTo>
                <a:lnTo>
                  <a:pt x="1033510" y="1660525"/>
                </a:lnTo>
                <a:close/>
                <a:moveTo>
                  <a:pt x="511355" y="1660525"/>
                </a:moveTo>
                <a:lnTo>
                  <a:pt x="449944" y="1766661"/>
                </a:lnTo>
                <a:lnTo>
                  <a:pt x="532657" y="1800905"/>
                </a:lnTo>
                <a:lnTo>
                  <a:pt x="432494" y="1875064"/>
                </a:lnTo>
                <a:lnTo>
                  <a:pt x="746126" y="2193925"/>
                </a:lnTo>
                <a:lnTo>
                  <a:pt x="153988" y="2193925"/>
                </a:lnTo>
                <a:lnTo>
                  <a:pt x="157160" y="2179184"/>
                </a:lnTo>
                <a:lnTo>
                  <a:pt x="165318" y="2140404"/>
                </a:lnTo>
                <a:lnTo>
                  <a:pt x="171210" y="2114097"/>
                </a:lnTo>
                <a:lnTo>
                  <a:pt x="177782" y="2084388"/>
                </a:lnTo>
                <a:lnTo>
                  <a:pt x="185260" y="2052411"/>
                </a:lnTo>
                <a:lnTo>
                  <a:pt x="193418" y="2018620"/>
                </a:lnTo>
                <a:lnTo>
                  <a:pt x="202256" y="1984375"/>
                </a:lnTo>
                <a:lnTo>
                  <a:pt x="211321" y="1950130"/>
                </a:lnTo>
                <a:lnTo>
                  <a:pt x="220385" y="1917246"/>
                </a:lnTo>
                <a:lnTo>
                  <a:pt x="224918" y="1901371"/>
                </a:lnTo>
                <a:lnTo>
                  <a:pt x="229676" y="1886404"/>
                </a:lnTo>
                <a:lnTo>
                  <a:pt x="234209" y="1871889"/>
                </a:lnTo>
                <a:lnTo>
                  <a:pt x="238967" y="1858282"/>
                </a:lnTo>
                <a:lnTo>
                  <a:pt x="243726" y="1845582"/>
                </a:lnTo>
                <a:lnTo>
                  <a:pt x="248259" y="1834016"/>
                </a:lnTo>
                <a:lnTo>
                  <a:pt x="252791" y="1823811"/>
                </a:lnTo>
                <a:lnTo>
                  <a:pt x="257096" y="1814739"/>
                </a:lnTo>
                <a:lnTo>
                  <a:pt x="261175" y="1807029"/>
                </a:lnTo>
                <a:lnTo>
                  <a:pt x="263442" y="1803627"/>
                </a:lnTo>
                <a:lnTo>
                  <a:pt x="265481" y="1800905"/>
                </a:lnTo>
                <a:lnTo>
                  <a:pt x="268200" y="1797504"/>
                </a:lnTo>
                <a:lnTo>
                  <a:pt x="271600" y="1794102"/>
                </a:lnTo>
                <a:lnTo>
                  <a:pt x="275452" y="1790473"/>
                </a:lnTo>
                <a:lnTo>
                  <a:pt x="279984" y="1786618"/>
                </a:lnTo>
                <a:lnTo>
                  <a:pt x="284517" y="1782762"/>
                </a:lnTo>
                <a:lnTo>
                  <a:pt x="289955" y="1778680"/>
                </a:lnTo>
                <a:lnTo>
                  <a:pt x="295621" y="1774598"/>
                </a:lnTo>
                <a:lnTo>
                  <a:pt x="301966" y="1770289"/>
                </a:lnTo>
                <a:lnTo>
                  <a:pt x="315336" y="1761671"/>
                </a:lnTo>
                <a:lnTo>
                  <a:pt x="330066" y="1752600"/>
                </a:lnTo>
                <a:lnTo>
                  <a:pt x="346155" y="1743302"/>
                </a:lnTo>
                <a:lnTo>
                  <a:pt x="363378" y="1734004"/>
                </a:lnTo>
                <a:lnTo>
                  <a:pt x="381053" y="1724252"/>
                </a:lnTo>
                <a:lnTo>
                  <a:pt x="399409" y="1714727"/>
                </a:lnTo>
                <a:lnTo>
                  <a:pt x="418218" y="1705202"/>
                </a:lnTo>
                <a:lnTo>
                  <a:pt x="437253" y="1695904"/>
                </a:lnTo>
                <a:lnTo>
                  <a:pt x="475098" y="1677761"/>
                </a:lnTo>
                <a:lnTo>
                  <a:pt x="511355" y="1660525"/>
                </a:lnTo>
                <a:close/>
                <a:moveTo>
                  <a:pt x="929254" y="1614488"/>
                </a:moveTo>
                <a:lnTo>
                  <a:pt x="950557" y="1623559"/>
                </a:lnTo>
                <a:lnTo>
                  <a:pt x="974579" y="1633992"/>
                </a:lnTo>
                <a:lnTo>
                  <a:pt x="1004946" y="1647599"/>
                </a:lnTo>
                <a:lnTo>
                  <a:pt x="1068853" y="1757817"/>
                </a:lnTo>
                <a:lnTo>
                  <a:pt x="975258" y="1796370"/>
                </a:lnTo>
                <a:lnTo>
                  <a:pt x="1084263" y="1877106"/>
                </a:lnTo>
                <a:lnTo>
                  <a:pt x="773113" y="2193926"/>
                </a:lnTo>
                <a:lnTo>
                  <a:pt x="929254" y="1614488"/>
                </a:lnTo>
                <a:close/>
                <a:moveTo>
                  <a:pt x="615947" y="1614488"/>
                </a:moveTo>
                <a:lnTo>
                  <a:pt x="773113" y="2193926"/>
                </a:lnTo>
                <a:lnTo>
                  <a:pt x="460375" y="1877106"/>
                </a:lnTo>
                <a:lnTo>
                  <a:pt x="569936" y="1796370"/>
                </a:lnTo>
                <a:lnTo>
                  <a:pt x="475636" y="1757817"/>
                </a:lnTo>
                <a:lnTo>
                  <a:pt x="539869" y="1647599"/>
                </a:lnTo>
                <a:lnTo>
                  <a:pt x="570619" y="1633992"/>
                </a:lnTo>
                <a:lnTo>
                  <a:pt x="594536" y="1623559"/>
                </a:lnTo>
                <a:lnTo>
                  <a:pt x="615947" y="1614488"/>
                </a:lnTo>
                <a:close/>
                <a:moveTo>
                  <a:pt x="1500188" y="1487488"/>
                </a:moveTo>
                <a:lnTo>
                  <a:pt x="2676526" y="1487488"/>
                </a:lnTo>
                <a:lnTo>
                  <a:pt x="2676526" y="1509713"/>
                </a:lnTo>
                <a:lnTo>
                  <a:pt x="1500188" y="1509713"/>
                </a:lnTo>
                <a:lnTo>
                  <a:pt x="1500188" y="1487488"/>
                </a:lnTo>
                <a:close/>
                <a:moveTo>
                  <a:pt x="1500188" y="1266825"/>
                </a:moveTo>
                <a:lnTo>
                  <a:pt x="2676526" y="1266825"/>
                </a:lnTo>
                <a:lnTo>
                  <a:pt x="2676526" y="1289050"/>
                </a:lnTo>
                <a:lnTo>
                  <a:pt x="1500188" y="1289050"/>
                </a:lnTo>
                <a:lnTo>
                  <a:pt x="1500188" y="1266825"/>
                </a:lnTo>
                <a:close/>
                <a:moveTo>
                  <a:pt x="1500188" y="1047750"/>
                </a:moveTo>
                <a:lnTo>
                  <a:pt x="2676526" y="1047750"/>
                </a:lnTo>
                <a:lnTo>
                  <a:pt x="2676526" y="1068388"/>
                </a:lnTo>
                <a:lnTo>
                  <a:pt x="1500188" y="1068388"/>
                </a:lnTo>
                <a:lnTo>
                  <a:pt x="1500188" y="1047750"/>
                </a:lnTo>
                <a:close/>
                <a:moveTo>
                  <a:pt x="929369" y="969963"/>
                </a:moveTo>
                <a:lnTo>
                  <a:pt x="936399" y="973819"/>
                </a:lnTo>
                <a:lnTo>
                  <a:pt x="942522" y="977674"/>
                </a:lnTo>
                <a:lnTo>
                  <a:pt x="948872" y="981756"/>
                </a:lnTo>
                <a:lnTo>
                  <a:pt x="954315" y="986519"/>
                </a:lnTo>
                <a:lnTo>
                  <a:pt x="959531" y="991281"/>
                </a:lnTo>
                <a:lnTo>
                  <a:pt x="964294" y="995817"/>
                </a:lnTo>
                <a:lnTo>
                  <a:pt x="968829" y="1001033"/>
                </a:lnTo>
                <a:lnTo>
                  <a:pt x="972911" y="1006249"/>
                </a:lnTo>
                <a:lnTo>
                  <a:pt x="976767" y="1011919"/>
                </a:lnTo>
                <a:lnTo>
                  <a:pt x="980395" y="1017588"/>
                </a:lnTo>
                <a:lnTo>
                  <a:pt x="983797" y="1023485"/>
                </a:lnTo>
                <a:lnTo>
                  <a:pt x="986745" y="1029835"/>
                </a:lnTo>
                <a:lnTo>
                  <a:pt x="989467" y="1035958"/>
                </a:lnTo>
                <a:lnTo>
                  <a:pt x="992188" y="1042535"/>
                </a:lnTo>
                <a:lnTo>
                  <a:pt x="994683" y="1049338"/>
                </a:lnTo>
                <a:lnTo>
                  <a:pt x="996724" y="1056368"/>
                </a:lnTo>
                <a:lnTo>
                  <a:pt x="998765" y="1063172"/>
                </a:lnTo>
                <a:lnTo>
                  <a:pt x="1001033" y="1070883"/>
                </a:lnTo>
                <a:lnTo>
                  <a:pt x="1004208" y="1085850"/>
                </a:lnTo>
                <a:lnTo>
                  <a:pt x="1007383" y="1101725"/>
                </a:lnTo>
                <a:lnTo>
                  <a:pt x="1010558" y="1118508"/>
                </a:lnTo>
                <a:lnTo>
                  <a:pt x="1016454" y="1153433"/>
                </a:lnTo>
                <a:lnTo>
                  <a:pt x="1019856" y="1172256"/>
                </a:lnTo>
                <a:lnTo>
                  <a:pt x="1023712" y="1191306"/>
                </a:lnTo>
                <a:lnTo>
                  <a:pt x="1029608" y="1192667"/>
                </a:lnTo>
                <a:lnTo>
                  <a:pt x="1035958" y="1194254"/>
                </a:lnTo>
                <a:lnTo>
                  <a:pt x="1041628" y="1196295"/>
                </a:lnTo>
                <a:lnTo>
                  <a:pt x="1047297" y="1198790"/>
                </a:lnTo>
                <a:lnTo>
                  <a:pt x="1052513" y="1201511"/>
                </a:lnTo>
                <a:lnTo>
                  <a:pt x="1057729" y="1204459"/>
                </a:lnTo>
                <a:lnTo>
                  <a:pt x="1062492" y="1208088"/>
                </a:lnTo>
                <a:lnTo>
                  <a:pt x="1066801" y="1211943"/>
                </a:lnTo>
                <a:lnTo>
                  <a:pt x="1070883" y="1216025"/>
                </a:lnTo>
                <a:lnTo>
                  <a:pt x="1074738" y="1220108"/>
                </a:lnTo>
                <a:lnTo>
                  <a:pt x="1078140" y="1224870"/>
                </a:lnTo>
                <a:lnTo>
                  <a:pt x="1081088" y="1229633"/>
                </a:lnTo>
                <a:lnTo>
                  <a:pt x="1083583" y="1234849"/>
                </a:lnTo>
                <a:lnTo>
                  <a:pt x="1085624" y="1240065"/>
                </a:lnTo>
                <a:lnTo>
                  <a:pt x="1087212" y="1245734"/>
                </a:lnTo>
                <a:lnTo>
                  <a:pt x="1088345" y="1251404"/>
                </a:lnTo>
                <a:lnTo>
                  <a:pt x="1089026" y="1257527"/>
                </a:lnTo>
                <a:lnTo>
                  <a:pt x="1089026" y="1263424"/>
                </a:lnTo>
                <a:lnTo>
                  <a:pt x="1088572" y="1270000"/>
                </a:lnTo>
                <a:lnTo>
                  <a:pt x="1087438" y="1276124"/>
                </a:lnTo>
                <a:lnTo>
                  <a:pt x="1085624" y="1282927"/>
                </a:lnTo>
                <a:lnTo>
                  <a:pt x="1083356" y="1289277"/>
                </a:lnTo>
                <a:lnTo>
                  <a:pt x="1080635" y="1296081"/>
                </a:lnTo>
                <a:lnTo>
                  <a:pt x="1077006" y="1303111"/>
                </a:lnTo>
                <a:lnTo>
                  <a:pt x="1072470" y="1310141"/>
                </a:lnTo>
                <a:lnTo>
                  <a:pt x="1067481" y="1317172"/>
                </a:lnTo>
                <a:lnTo>
                  <a:pt x="1061585" y="1324202"/>
                </a:lnTo>
                <a:lnTo>
                  <a:pt x="1055235" y="1331006"/>
                </a:lnTo>
                <a:lnTo>
                  <a:pt x="1047751" y="1338036"/>
                </a:lnTo>
                <a:lnTo>
                  <a:pt x="1039587" y="1345293"/>
                </a:lnTo>
                <a:lnTo>
                  <a:pt x="1030742" y="1352324"/>
                </a:lnTo>
                <a:lnTo>
                  <a:pt x="1020990" y="1359354"/>
                </a:lnTo>
                <a:lnTo>
                  <a:pt x="1018269" y="1372281"/>
                </a:lnTo>
                <a:lnTo>
                  <a:pt x="1015094" y="1385208"/>
                </a:lnTo>
                <a:lnTo>
                  <a:pt x="1011919" y="1398361"/>
                </a:lnTo>
                <a:lnTo>
                  <a:pt x="1007836" y="1411061"/>
                </a:lnTo>
                <a:lnTo>
                  <a:pt x="1003754" y="1423761"/>
                </a:lnTo>
                <a:lnTo>
                  <a:pt x="999445" y="1436008"/>
                </a:lnTo>
                <a:lnTo>
                  <a:pt x="994456" y="1448254"/>
                </a:lnTo>
                <a:lnTo>
                  <a:pt x="989240" y="1460274"/>
                </a:lnTo>
                <a:lnTo>
                  <a:pt x="983570" y="1472066"/>
                </a:lnTo>
                <a:lnTo>
                  <a:pt x="977901" y="1483633"/>
                </a:lnTo>
                <a:lnTo>
                  <a:pt x="971551" y="1494745"/>
                </a:lnTo>
                <a:lnTo>
                  <a:pt x="964974" y="1505858"/>
                </a:lnTo>
                <a:lnTo>
                  <a:pt x="958170" y="1516516"/>
                </a:lnTo>
                <a:lnTo>
                  <a:pt x="950913" y="1526722"/>
                </a:lnTo>
                <a:lnTo>
                  <a:pt x="943429" y="1536700"/>
                </a:lnTo>
                <a:lnTo>
                  <a:pt x="935492" y="1546225"/>
                </a:lnTo>
                <a:lnTo>
                  <a:pt x="927554" y="1555297"/>
                </a:lnTo>
                <a:lnTo>
                  <a:pt x="919163" y="1564141"/>
                </a:lnTo>
                <a:lnTo>
                  <a:pt x="910772" y="1572533"/>
                </a:lnTo>
                <a:lnTo>
                  <a:pt x="901701" y="1580243"/>
                </a:lnTo>
                <a:lnTo>
                  <a:pt x="892629" y="1587500"/>
                </a:lnTo>
                <a:lnTo>
                  <a:pt x="883331" y="1594531"/>
                </a:lnTo>
                <a:lnTo>
                  <a:pt x="873352" y="1600881"/>
                </a:lnTo>
                <a:lnTo>
                  <a:pt x="863601" y="1606550"/>
                </a:lnTo>
                <a:lnTo>
                  <a:pt x="858385" y="1609272"/>
                </a:lnTo>
                <a:lnTo>
                  <a:pt x="853169" y="1611766"/>
                </a:lnTo>
                <a:lnTo>
                  <a:pt x="847952" y="1614261"/>
                </a:lnTo>
                <a:lnTo>
                  <a:pt x="842736" y="1616302"/>
                </a:lnTo>
                <a:lnTo>
                  <a:pt x="837520" y="1618343"/>
                </a:lnTo>
                <a:lnTo>
                  <a:pt x="832077" y="1620384"/>
                </a:lnTo>
                <a:lnTo>
                  <a:pt x="826635" y="1621972"/>
                </a:lnTo>
                <a:lnTo>
                  <a:pt x="821192" y="1623786"/>
                </a:lnTo>
                <a:lnTo>
                  <a:pt x="815749" y="1625147"/>
                </a:lnTo>
                <a:lnTo>
                  <a:pt x="810079" y="1626508"/>
                </a:lnTo>
                <a:lnTo>
                  <a:pt x="804410" y="1627415"/>
                </a:lnTo>
                <a:lnTo>
                  <a:pt x="798740" y="1628549"/>
                </a:lnTo>
                <a:lnTo>
                  <a:pt x="793070" y="1629229"/>
                </a:lnTo>
                <a:lnTo>
                  <a:pt x="787401" y="1629909"/>
                </a:lnTo>
                <a:lnTo>
                  <a:pt x="781277" y="1630363"/>
                </a:lnTo>
                <a:lnTo>
                  <a:pt x="775381" y="1630363"/>
                </a:lnTo>
                <a:lnTo>
                  <a:pt x="769711" y="1630363"/>
                </a:lnTo>
                <a:lnTo>
                  <a:pt x="763815" y="1629909"/>
                </a:lnTo>
                <a:lnTo>
                  <a:pt x="757918" y="1629229"/>
                </a:lnTo>
                <a:lnTo>
                  <a:pt x="752249" y="1628549"/>
                </a:lnTo>
                <a:lnTo>
                  <a:pt x="746579" y="1627415"/>
                </a:lnTo>
                <a:lnTo>
                  <a:pt x="740910" y="1626508"/>
                </a:lnTo>
                <a:lnTo>
                  <a:pt x="735240" y="1625147"/>
                </a:lnTo>
                <a:lnTo>
                  <a:pt x="729797" y="1623786"/>
                </a:lnTo>
                <a:lnTo>
                  <a:pt x="724354" y="1621972"/>
                </a:lnTo>
                <a:lnTo>
                  <a:pt x="718911" y="1620384"/>
                </a:lnTo>
                <a:lnTo>
                  <a:pt x="713468" y="1618343"/>
                </a:lnTo>
                <a:lnTo>
                  <a:pt x="708252" y="1616302"/>
                </a:lnTo>
                <a:lnTo>
                  <a:pt x="703036" y="1614261"/>
                </a:lnTo>
                <a:lnTo>
                  <a:pt x="697820" y="1611766"/>
                </a:lnTo>
                <a:lnTo>
                  <a:pt x="692604" y="1609272"/>
                </a:lnTo>
                <a:lnTo>
                  <a:pt x="687388" y="1606550"/>
                </a:lnTo>
                <a:lnTo>
                  <a:pt x="677636" y="1600881"/>
                </a:lnTo>
                <a:lnTo>
                  <a:pt x="668111" y="1594531"/>
                </a:lnTo>
                <a:lnTo>
                  <a:pt x="658359" y="1587500"/>
                </a:lnTo>
                <a:lnTo>
                  <a:pt x="649288" y="1580243"/>
                </a:lnTo>
                <a:lnTo>
                  <a:pt x="640217" y="1572533"/>
                </a:lnTo>
                <a:lnTo>
                  <a:pt x="631826" y="1564141"/>
                </a:lnTo>
                <a:lnTo>
                  <a:pt x="623434" y="1555297"/>
                </a:lnTo>
                <a:lnTo>
                  <a:pt x="615497" y="1546225"/>
                </a:lnTo>
                <a:lnTo>
                  <a:pt x="607559" y="1536700"/>
                </a:lnTo>
                <a:lnTo>
                  <a:pt x="600075" y="1526722"/>
                </a:lnTo>
                <a:lnTo>
                  <a:pt x="592818" y="1516516"/>
                </a:lnTo>
                <a:lnTo>
                  <a:pt x="586015" y="1505858"/>
                </a:lnTo>
                <a:lnTo>
                  <a:pt x="579665" y="1494745"/>
                </a:lnTo>
                <a:lnTo>
                  <a:pt x="573315" y="1483633"/>
                </a:lnTo>
                <a:lnTo>
                  <a:pt x="567418" y="1472066"/>
                </a:lnTo>
                <a:lnTo>
                  <a:pt x="561975" y="1460274"/>
                </a:lnTo>
                <a:lnTo>
                  <a:pt x="556533" y="1448254"/>
                </a:lnTo>
                <a:lnTo>
                  <a:pt x="551997" y="1436008"/>
                </a:lnTo>
                <a:lnTo>
                  <a:pt x="547234" y="1423761"/>
                </a:lnTo>
                <a:lnTo>
                  <a:pt x="543152" y="1411061"/>
                </a:lnTo>
                <a:lnTo>
                  <a:pt x="539524" y="1398361"/>
                </a:lnTo>
                <a:lnTo>
                  <a:pt x="535895" y="1385208"/>
                </a:lnTo>
                <a:lnTo>
                  <a:pt x="532947" y="1372281"/>
                </a:lnTo>
                <a:lnTo>
                  <a:pt x="529999" y="1359354"/>
                </a:lnTo>
                <a:lnTo>
                  <a:pt x="520247" y="1352324"/>
                </a:lnTo>
                <a:lnTo>
                  <a:pt x="511402" y="1345293"/>
                </a:lnTo>
                <a:lnTo>
                  <a:pt x="503238" y="1338036"/>
                </a:lnTo>
                <a:lnTo>
                  <a:pt x="495981" y="1331006"/>
                </a:lnTo>
                <a:lnTo>
                  <a:pt x="489404" y="1324202"/>
                </a:lnTo>
                <a:lnTo>
                  <a:pt x="483734" y="1317172"/>
                </a:lnTo>
                <a:lnTo>
                  <a:pt x="478518" y="1310141"/>
                </a:lnTo>
                <a:lnTo>
                  <a:pt x="474209" y="1303111"/>
                </a:lnTo>
                <a:lnTo>
                  <a:pt x="470581" y="1296081"/>
                </a:lnTo>
                <a:lnTo>
                  <a:pt x="467633" y="1289277"/>
                </a:lnTo>
                <a:lnTo>
                  <a:pt x="465365" y="1282927"/>
                </a:lnTo>
                <a:lnTo>
                  <a:pt x="463550" y="1276124"/>
                </a:lnTo>
                <a:lnTo>
                  <a:pt x="462416" y="1270000"/>
                </a:lnTo>
                <a:lnTo>
                  <a:pt x="461963" y="1263424"/>
                </a:lnTo>
                <a:lnTo>
                  <a:pt x="462190" y="1257527"/>
                </a:lnTo>
                <a:lnTo>
                  <a:pt x="462643" y="1251404"/>
                </a:lnTo>
                <a:lnTo>
                  <a:pt x="463777" y="1245734"/>
                </a:lnTo>
                <a:lnTo>
                  <a:pt x="465591" y="1240065"/>
                </a:lnTo>
                <a:lnTo>
                  <a:pt x="467633" y="1234849"/>
                </a:lnTo>
                <a:lnTo>
                  <a:pt x="469900" y="1229633"/>
                </a:lnTo>
                <a:lnTo>
                  <a:pt x="473075" y="1224870"/>
                </a:lnTo>
                <a:lnTo>
                  <a:pt x="476477" y="1220108"/>
                </a:lnTo>
                <a:lnTo>
                  <a:pt x="480106" y="1216025"/>
                </a:lnTo>
                <a:lnTo>
                  <a:pt x="484188" y="1211943"/>
                </a:lnTo>
                <a:lnTo>
                  <a:pt x="488724" y="1208088"/>
                </a:lnTo>
                <a:lnTo>
                  <a:pt x="493486" y="1204459"/>
                </a:lnTo>
                <a:lnTo>
                  <a:pt x="498475" y="1201511"/>
                </a:lnTo>
                <a:lnTo>
                  <a:pt x="503918" y="1198790"/>
                </a:lnTo>
                <a:lnTo>
                  <a:pt x="509361" y="1196295"/>
                </a:lnTo>
                <a:lnTo>
                  <a:pt x="515258" y="1194254"/>
                </a:lnTo>
                <a:lnTo>
                  <a:pt x="521381" y="1192667"/>
                </a:lnTo>
                <a:lnTo>
                  <a:pt x="527504" y="1191306"/>
                </a:lnTo>
                <a:lnTo>
                  <a:pt x="529999" y="1178606"/>
                </a:lnTo>
                <a:lnTo>
                  <a:pt x="532493" y="1166133"/>
                </a:lnTo>
                <a:lnTo>
                  <a:pt x="536575" y="1142093"/>
                </a:lnTo>
                <a:lnTo>
                  <a:pt x="540431" y="1118961"/>
                </a:lnTo>
                <a:lnTo>
                  <a:pt x="544513" y="1097190"/>
                </a:lnTo>
                <a:lnTo>
                  <a:pt x="546781" y="1086531"/>
                </a:lnTo>
                <a:lnTo>
                  <a:pt x="548822" y="1076552"/>
                </a:lnTo>
                <a:lnTo>
                  <a:pt x="551317" y="1066574"/>
                </a:lnTo>
                <a:lnTo>
                  <a:pt x="554038" y="1057275"/>
                </a:lnTo>
                <a:lnTo>
                  <a:pt x="556759" y="1048204"/>
                </a:lnTo>
                <a:lnTo>
                  <a:pt x="560161" y="1039360"/>
                </a:lnTo>
                <a:lnTo>
                  <a:pt x="563790" y="1030742"/>
                </a:lnTo>
                <a:lnTo>
                  <a:pt x="567645" y="1022804"/>
                </a:lnTo>
                <a:lnTo>
                  <a:pt x="575809" y="1025299"/>
                </a:lnTo>
                <a:lnTo>
                  <a:pt x="586695" y="1028701"/>
                </a:lnTo>
                <a:lnTo>
                  <a:pt x="600075" y="1032330"/>
                </a:lnTo>
                <a:lnTo>
                  <a:pt x="607786" y="1034144"/>
                </a:lnTo>
                <a:lnTo>
                  <a:pt x="615950" y="1035958"/>
                </a:lnTo>
                <a:lnTo>
                  <a:pt x="625022" y="1037772"/>
                </a:lnTo>
                <a:lnTo>
                  <a:pt x="634320" y="1039360"/>
                </a:lnTo>
                <a:lnTo>
                  <a:pt x="644072" y="1040947"/>
                </a:lnTo>
                <a:lnTo>
                  <a:pt x="654731" y="1042308"/>
                </a:lnTo>
                <a:lnTo>
                  <a:pt x="665617" y="1043215"/>
                </a:lnTo>
                <a:lnTo>
                  <a:pt x="676956" y="1044122"/>
                </a:lnTo>
                <a:lnTo>
                  <a:pt x="688749" y="1044576"/>
                </a:lnTo>
                <a:lnTo>
                  <a:pt x="700995" y="1044576"/>
                </a:lnTo>
                <a:lnTo>
                  <a:pt x="713468" y="1044576"/>
                </a:lnTo>
                <a:lnTo>
                  <a:pt x="726395" y="1043896"/>
                </a:lnTo>
                <a:lnTo>
                  <a:pt x="739549" y="1042762"/>
                </a:lnTo>
                <a:lnTo>
                  <a:pt x="753156" y="1041174"/>
                </a:lnTo>
                <a:lnTo>
                  <a:pt x="766763" y="1039133"/>
                </a:lnTo>
                <a:lnTo>
                  <a:pt x="780824" y="1036185"/>
                </a:lnTo>
                <a:lnTo>
                  <a:pt x="795111" y="1033010"/>
                </a:lnTo>
                <a:lnTo>
                  <a:pt x="809626" y="1028928"/>
                </a:lnTo>
                <a:lnTo>
                  <a:pt x="816883" y="1026887"/>
                </a:lnTo>
                <a:lnTo>
                  <a:pt x="824140" y="1024619"/>
                </a:lnTo>
                <a:lnTo>
                  <a:pt x="831624" y="1022124"/>
                </a:lnTo>
                <a:lnTo>
                  <a:pt x="838881" y="1019176"/>
                </a:lnTo>
                <a:lnTo>
                  <a:pt x="846365" y="1016228"/>
                </a:lnTo>
                <a:lnTo>
                  <a:pt x="853849" y="1013280"/>
                </a:lnTo>
                <a:lnTo>
                  <a:pt x="861560" y="1009878"/>
                </a:lnTo>
                <a:lnTo>
                  <a:pt x="869044" y="1006249"/>
                </a:lnTo>
                <a:lnTo>
                  <a:pt x="876527" y="1002621"/>
                </a:lnTo>
                <a:lnTo>
                  <a:pt x="884011" y="998538"/>
                </a:lnTo>
                <a:lnTo>
                  <a:pt x="891495" y="994230"/>
                </a:lnTo>
                <a:lnTo>
                  <a:pt x="898979" y="989921"/>
                </a:lnTo>
                <a:lnTo>
                  <a:pt x="906463" y="985158"/>
                </a:lnTo>
                <a:lnTo>
                  <a:pt x="914401" y="980622"/>
                </a:lnTo>
                <a:lnTo>
                  <a:pt x="921885" y="975406"/>
                </a:lnTo>
                <a:lnTo>
                  <a:pt x="929369" y="969963"/>
                </a:lnTo>
                <a:close/>
                <a:moveTo>
                  <a:pt x="774700" y="801688"/>
                </a:moveTo>
                <a:lnTo>
                  <a:pt x="790563" y="802369"/>
                </a:lnTo>
                <a:lnTo>
                  <a:pt x="805746" y="803050"/>
                </a:lnTo>
                <a:lnTo>
                  <a:pt x="820702" y="804638"/>
                </a:lnTo>
                <a:lnTo>
                  <a:pt x="835205" y="806681"/>
                </a:lnTo>
                <a:lnTo>
                  <a:pt x="849255" y="809177"/>
                </a:lnTo>
                <a:lnTo>
                  <a:pt x="863079" y="812353"/>
                </a:lnTo>
                <a:lnTo>
                  <a:pt x="875996" y="815757"/>
                </a:lnTo>
                <a:lnTo>
                  <a:pt x="882567" y="817799"/>
                </a:lnTo>
                <a:lnTo>
                  <a:pt x="888459" y="819842"/>
                </a:lnTo>
                <a:lnTo>
                  <a:pt x="894578" y="822111"/>
                </a:lnTo>
                <a:lnTo>
                  <a:pt x="900243" y="824380"/>
                </a:lnTo>
                <a:lnTo>
                  <a:pt x="906135" y="826649"/>
                </a:lnTo>
                <a:lnTo>
                  <a:pt x="911574" y="829372"/>
                </a:lnTo>
                <a:lnTo>
                  <a:pt x="916559" y="831868"/>
                </a:lnTo>
                <a:lnTo>
                  <a:pt x="921771" y="834818"/>
                </a:lnTo>
                <a:lnTo>
                  <a:pt x="926757" y="837314"/>
                </a:lnTo>
                <a:lnTo>
                  <a:pt x="931516" y="840491"/>
                </a:lnTo>
                <a:lnTo>
                  <a:pt x="935821" y="843214"/>
                </a:lnTo>
                <a:lnTo>
                  <a:pt x="940127" y="846391"/>
                </a:lnTo>
                <a:lnTo>
                  <a:pt x="944206" y="849568"/>
                </a:lnTo>
                <a:lnTo>
                  <a:pt x="948058" y="852518"/>
                </a:lnTo>
                <a:lnTo>
                  <a:pt x="951684" y="855921"/>
                </a:lnTo>
                <a:lnTo>
                  <a:pt x="955083" y="859325"/>
                </a:lnTo>
                <a:lnTo>
                  <a:pt x="958029" y="862956"/>
                </a:lnTo>
                <a:lnTo>
                  <a:pt x="960975" y="866359"/>
                </a:lnTo>
                <a:lnTo>
                  <a:pt x="966867" y="866586"/>
                </a:lnTo>
                <a:lnTo>
                  <a:pt x="972986" y="867494"/>
                </a:lnTo>
                <a:lnTo>
                  <a:pt x="978651" y="868402"/>
                </a:lnTo>
                <a:lnTo>
                  <a:pt x="984090" y="869990"/>
                </a:lnTo>
                <a:lnTo>
                  <a:pt x="989302" y="871579"/>
                </a:lnTo>
                <a:lnTo>
                  <a:pt x="994287" y="873621"/>
                </a:lnTo>
                <a:lnTo>
                  <a:pt x="999273" y="876117"/>
                </a:lnTo>
                <a:lnTo>
                  <a:pt x="1003805" y="878840"/>
                </a:lnTo>
                <a:lnTo>
                  <a:pt x="1008337" y="882017"/>
                </a:lnTo>
                <a:lnTo>
                  <a:pt x="1012416" y="885194"/>
                </a:lnTo>
                <a:lnTo>
                  <a:pt x="1016722" y="888824"/>
                </a:lnTo>
                <a:lnTo>
                  <a:pt x="1020574" y="892909"/>
                </a:lnTo>
                <a:lnTo>
                  <a:pt x="1024200" y="896993"/>
                </a:lnTo>
                <a:lnTo>
                  <a:pt x="1027599" y="901078"/>
                </a:lnTo>
                <a:lnTo>
                  <a:pt x="1030999" y="905843"/>
                </a:lnTo>
                <a:lnTo>
                  <a:pt x="1034171" y="910835"/>
                </a:lnTo>
                <a:lnTo>
                  <a:pt x="1037117" y="915600"/>
                </a:lnTo>
                <a:lnTo>
                  <a:pt x="1040063" y="921046"/>
                </a:lnTo>
                <a:lnTo>
                  <a:pt x="1042556" y="926492"/>
                </a:lnTo>
                <a:lnTo>
                  <a:pt x="1045048" y="931938"/>
                </a:lnTo>
                <a:lnTo>
                  <a:pt x="1047541" y="938065"/>
                </a:lnTo>
                <a:lnTo>
                  <a:pt x="1049807" y="943965"/>
                </a:lnTo>
                <a:lnTo>
                  <a:pt x="1051847" y="949865"/>
                </a:lnTo>
                <a:lnTo>
                  <a:pt x="1053886" y="956218"/>
                </a:lnTo>
                <a:lnTo>
                  <a:pt x="1055699" y="962572"/>
                </a:lnTo>
                <a:lnTo>
                  <a:pt x="1057286" y="969153"/>
                </a:lnTo>
                <a:lnTo>
                  <a:pt x="1060458" y="982314"/>
                </a:lnTo>
                <a:lnTo>
                  <a:pt x="1062724" y="996156"/>
                </a:lnTo>
                <a:lnTo>
                  <a:pt x="1064764" y="1009997"/>
                </a:lnTo>
                <a:lnTo>
                  <a:pt x="1066577" y="1024066"/>
                </a:lnTo>
                <a:lnTo>
                  <a:pt x="1067936" y="1038362"/>
                </a:lnTo>
                <a:lnTo>
                  <a:pt x="1069069" y="1052430"/>
                </a:lnTo>
                <a:lnTo>
                  <a:pt x="1069523" y="1066499"/>
                </a:lnTo>
                <a:lnTo>
                  <a:pt x="1069749" y="1080341"/>
                </a:lnTo>
                <a:lnTo>
                  <a:pt x="1069976" y="1093956"/>
                </a:lnTo>
                <a:lnTo>
                  <a:pt x="1069749" y="1107117"/>
                </a:lnTo>
                <a:lnTo>
                  <a:pt x="1069523" y="1120051"/>
                </a:lnTo>
                <a:lnTo>
                  <a:pt x="1069069" y="1132305"/>
                </a:lnTo>
                <a:lnTo>
                  <a:pt x="1068390" y="1143878"/>
                </a:lnTo>
                <a:lnTo>
                  <a:pt x="1067030" y="1165208"/>
                </a:lnTo>
                <a:lnTo>
                  <a:pt x="1065444" y="1182907"/>
                </a:lnTo>
                <a:lnTo>
                  <a:pt x="1064084" y="1196295"/>
                </a:lnTo>
                <a:lnTo>
                  <a:pt x="1056832" y="1192665"/>
                </a:lnTo>
                <a:lnTo>
                  <a:pt x="1053207" y="1191076"/>
                </a:lnTo>
                <a:lnTo>
                  <a:pt x="1049581" y="1189715"/>
                </a:lnTo>
                <a:lnTo>
                  <a:pt x="1045728" y="1188353"/>
                </a:lnTo>
                <a:lnTo>
                  <a:pt x="1041876" y="1187219"/>
                </a:lnTo>
                <a:lnTo>
                  <a:pt x="1037570" y="1186311"/>
                </a:lnTo>
                <a:lnTo>
                  <a:pt x="1033491" y="1185403"/>
                </a:lnTo>
                <a:lnTo>
                  <a:pt x="1027826" y="1146147"/>
                </a:lnTo>
                <a:lnTo>
                  <a:pt x="1024880" y="1127086"/>
                </a:lnTo>
                <a:lnTo>
                  <a:pt x="1021934" y="1109159"/>
                </a:lnTo>
                <a:lnTo>
                  <a:pt x="1018761" y="1091914"/>
                </a:lnTo>
                <a:lnTo>
                  <a:pt x="1015136" y="1075122"/>
                </a:lnTo>
                <a:lnTo>
                  <a:pt x="1013096" y="1067180"/>
                </a:lnTo>
                <a:lnTo>
                  <a:pt x="1010603" y="1059465"/>
                </a:lnTo>
                <a:lnTo>
                  <a:pt x="1008337" y="1051523"/>
                </a:lnTo>
                <a:lnTo>
                  <a:pt x="1006071" y="1044262"/>
                </a:lnTo>
                <a:lnTo>
                  <a:pt x="1003125" y="1037000"/>
                </a:lnTo>
                <a:lnTo>
                  <a:pt x="1000406" y="1029966"/>
                </a:lnTo>
                <a:lnTo>
                  <a:pt x="997233" y="1023159"/>
                </a:lnTo>
                <a:lnTo>
                  <a:pt x="994061" y="1016578"/>
                </a:lnTo>
                <a:lnTo>
                  <a:pt x="990435" y="1009997"/>
                </a:lnTo>
                <a:lnTo>
                  <a:pt x="986583" y="1003871"/>
                </a:lnTo>
                <a:lnTo>
                  <a:pt x="982504" y="997971"/>
                </a:lnTo>
                <a:lnTo>
                  <a:pt x="977971" y="992298"/>
                </a:lnTo>
                <a:lnTo>
                  <a:pt x="973439" y="986852"/>
                </a:lnTo>
                <a:lnTo>
                  <a:pt x="968454" y="981406"/>
                </a:lnTo>
                <a:lnTo>
                  <a:pt x="963241" y="976414"/>
                </a:lnTo>
                <a:lnTo>
                  <a:pt x="957576" y="971422"/>
                </a:lnTo>
                <a:lnTo>
                  <a:pt x="951458" y="966657"/>
                </a:lnTo>
                <a:lnTo>
                  <a:pt x="945112" y="962345"/>
                </a:lnTo>
                <a:lnTo>
                  <a:pt x="938087" y="958261"/>
                </a:lnTo>
                <a:lnTo>
                  <a:pt x="931063" y="954403"/>
                </a:lnTo>
                <a:lnTo>
                  <a:pt x="923131" y="960076"/>
                </a:lnTo>
                <a:lnTo>
                  <a:pt x="915426" y="965295"/>
                </a:lnTo>
                <a:lnTo>
                  <a:pt x="907268" y="970287"/>
                </a:lnTo>
                <a:lnTo>
                  <a:pt x="899563" y="975052"/>
                </a:lnTo>
                <a:lnTo>
                  <a:pt x="891632" y="979818"/>
                </a:lnTo>
                <a:lnTo>
                  <a:pt x="883701" y="984129"/>
                </a:lnTo>
                <a:lnTo>
                  <a:pt x="875996" y="988213"/>
                </a:lnTo>
                <a:lnTo>
                  <a:pt x="868291" y="992298"/>
                </a:lnTo>
                <a:lnTo>
                  <a:pt x="860359" y="995929"/>
                </a:lnTo>
                <a:lnTo>
                  <a:pt x="852655" y="999559"/>
                </a:lnTo>
                <a:lnTo>
                  <a:pt x="844950" y="1002509"/>
                </a:lnTo>
                <a:lnTo>
                  <a:pt x="837018" y="1005686"/>
                </a:lnTo>
                <a:lnTo>
                  <a:pt x="829314" y="1008636"/>
                </a:lnTo>
                <a:lnTo>
                  <a:pt x="821835" y="1011359"/>
                </a:lnTo>
                <a:lnTo>
                  <a:pt x="814357" y="1013628"/>
                </a:lnTo>
                <a:lnTo>
                  <a:pt x="806879" y="1016124"/>
                </a:lnTo>
                <a:lnTo>
                  <a:pt x="791696" y="1020209"/>
                </a:lnTo>
                <a:lnTo>
                  <a:pt x="776966" y="1023612"/>
                </a:lnTo>
                <a:lnTo>
                  <a:pt x="762690" y="1026335"/>
                </a:lnTo>
                <a:lnTo>
                  <a:pt x="748413" y="1028832"/>
                </a:lnTo>
                <a:lnTo>
                  <a:pt x="734590" y="1030420"/>
                </a:lnTo>
                <a:lnTo>
                  <a:pt x="720993" y="1031328"/>
                </a:lnTo>
                <a:lnTo>
                  <a:pt x="707849" y="1032235"/>
                </a:lnTo>
                <a:lnTo>
                  <a:pt x="694932" y="1032462"/>
                </a:lnTo>
                <a:lnTo>
                  <a:pt x="682469" y="1032235"/>
                </a:lnTo>
                <a:lnTo>
                  <a:pt x="670232" y="1031555"/>
                </a:lnTo>
                <a:lnTo>
                  <a:pt x="658675" y="1030874"/>
                </a:lnTo>
                <a:lnTo>
                  <a:pt x="647570" y="1029739"/>
                </a:lnTo>
                <a:lnTo>
                  <a:pt x="636920" y="1028605"/>
                </a:lnTo>
                <a:lnTo>
                  <a:pt x="626496" y="1027016"/>
                </a:lnTo>
                <a:lnTo>
                  <a:pt x="616978" y="1025201"/>
                </a:lnTo>
                <a:lnTo>
                  <a:pt x="607913" y="1023385"/>
                </a:lnTo>
                <a:lnTo>
                  <a:pt x="599302" y="1021570"/>
                </a:lnTo>
                <a:lnTo>
                  <a:pt x="591597" y="1019755"/>
                </a:lnTo>
                <a:lnTo>
                  <a:pt x="577547" y="1015897"/>
                </a:lnTo>
                <a:lnTo>
                  <a:pt x="566443" y="1012267"/>
                </a:lnTo>
                <a:lnTo>
                  <a:pt x="558059" y="1009317"/>
                </a:lnTo>
                <a:lnTo>
                  <a:pt x="553980" y="1017940"/>
                </a:lnTo>
                <a:lnTo>
                  <a:pt x="550127" y="1026789"/>
                </a:lnTo>
                <a:lnTo>
                  <a:pt x="546728" y="1035866"/>
                </a:lnTo>
                <a:lnTo>
                  <a:pt x="543782" y="1045396"/>
                </a:lnTo>
                <a:lnTo>
                  <a:pt x="541063" y="1055607"/>
                </a:lnTo>
                <a:lnTo>
                  <a:pt x="538343" y="1065591"/>
                </a:lnTo>
                <a:lnTo>
                  <a:pt x="536077" y="1076257"/>
                </a:lnTo>
                <a:lnTo>
                  <a:pt x="533811" y="1087148"/>
                </a:lnTo>
                <a:lnTo>
                  <a:pt x="529505" y="1110067"/>
                </a:lnTo>
                <a:lnTo>
                  <a:pt x="525653" y="1133893"/>
                </a:lnTo>
                <a:lnTo>
                  <a:pt x="521347" y="1159081"/>
                </a:lnTo>
                <a:lnTo>
                  <a:pt x="518628" y="1172242"/>
                </a:lnTo>
                <a:lnTo>
                  <a:pt x="516135" y="1185403"/>
                </a:lnTo>
                <a:lnTo>
                  <a:pt x="512056" y="1186311"/>
                </a:lnTo>
                <a:lnTo>
                  <a:pt x="507751" y="1187219"/>
                </a:lnTo>
                <a:lnTo>
                  <a:pt x="503672" y="1188580"/>
                </a:lnTo>
                <a:lnTo>
                  <a:pt x="499819" y="1189942"/>
                </a:lnTo>
                <a:lnTo>
                  <a:pt x="495967" y="1191530"/>
                </a:lnTo>
                <a:lnTo>
                  <a:pt x="492341" y="1192891"/>
                </a:lnTo>
                <a:lnTo>
                  <a:pt x="488715" y="1195161"/>
                </a:lnTo>
                <a:lnTo>
                  <a:pt x="485089" y="1196976"/>
                </a:lnTo>
                <a:lnTo>
                  <a:pt x="482823" y="1181546"/>
                </a:lnTo>
                <a:lnTo>
                  <a:pt x="481464" y="1172015"/>
                </a:lnTo>
                <a:lnTo>
                  <a:pt x="480331" y="1161123"/>
                </a:lnTo>
                <a:lnTo>
                  <a:pt x="479424" y="1148870"/>
                </a:lnTo>
                <a:lnTo>
                  <a:pt x="478518" y="1135935"/>
                </a:lnTo>
                <a:lnTo>
                  <a:pt x="478064" y="1121867"/>
                </a:lnTo>
                <a:lnTo>
                  <a:pt x="477838" y="1107344"/>
                </a:lnTo>
                <a:lnTo>
                  <a:pt x="478064" y="1092141"/>
                </a:lnTo>
                <a:lnTo>
                  <a:pt x="478744" y="1076030"/>
                </a:lnTo>
                <a:lnTo>
                  <a:pt x="480104" y="1059692"/>
                </a:lnTo>
                <a:lnTo>
                  <a:pt x="481237" y="1051296"/>
                </a:lnTo>
                <a:lnTo>
                  <a:pt x="482144" y="1043127"/>
                </a:lnTo>
                <a:lnTo>
                  <a:pt x="483503" y="1034504"/>
                </a:lnTo>
                <a:lnTo>
                  <a:pt x="484863" y="1025882"/>
                </a:lnTo>
                <a:lnTo>
                  <a:pt x="486676" y="1017259"/>
                </a:lnTo>
                <a:lnTo>
                  <a:pt x="488489" y="1008863"/>
                </a:lnTo>
                <a:lnTo>
                  <a:pt x="490528" y="1000240"/>
                </a:lnTo>
                <a:lnTo>
                  <a:pt x="492794" y="991617"/>
                </a:lnTo>
                <a:lnTo>
                  <a:pt x="495514" y="983221"/>
                </a:lnTo>
                <a:lnTo>
                  <a:pt x="498233" y="974599"/>
                </a:lnTo>
                <a:lnTo>
                  <a:pt x="501406" y="966203"/>
                </a:lnTo>
                <a:lnTo>
                  <a:pt x="504578" y="957580"/>
                </a:lnTo>
                <a:lnTo>
                  <a:pt x="508204" y="949411"/>
                </a:lnTo>
                <a:lnTo>
                  <a:pt x="512056" y="941242"/>
                </a:lnTo>
                <a:lnTo>
                  <a:pt x="516362" y="933073"/>
                </a:lnTo>
                <a:lnTo>
                  <a:pt x="520894" y="924904"/>
                </a:lnTo>
                <a:lnTo>
                  <a:pt x="525653" y="917189"/>
                </a:lnTo>
                <a:lnTo>
                  <a:pt x="530639" y="909474"/>
                </a:lnTo>
                <a:lnTo>
                  <a:pt x="536077" y="901985"/>
                </a:lnTo>
                <a:lnTo>
                  <a:pt x="541969" y="894270"/>
                </a:lnTo>
                <a:lnTo>
                  <a:pt x="548314" y="887009"/>
                </a:lnTo>
                <a:lnTo>
                  <a:pt x="554659" y="880201"/>
                </a:lnTo>
                <a:lnTo>
                  <a:pt x="561458" y="873394"/>
                </a:lnTo>
                <a:lnTo>
                  <a:pt x="568709" y="866813"/>
                </a:lnTo>
                <a:lnTo>
                  <a:pt x="576414" y="860460"/>
                </a:lnTo>
                <a:lnTo>
                  <a:pt x="584572" y="854333"/>
                </a:lnTo>
                <a:lnTo>
                  <a:pt x="592730" y="848433"/>
                </a:lnTo>
                <a:lnTo>
                  <a:pt x="601795" y="842987"/>
                </a:lnTo>
                <a:lnTo>
                  <a:pt x="611313" y="837541"/>
                </a:lnTo>
                <a:lnTo>
                  <a:pt x="620830" y="832549"/>
                </a:lnTo>
                <a:lnTo>
                  <a:pt x="630801" y="828011"/>
                </a:lnTo>
                <a:lnTo>
                  <a:pt x="641452" y="823926"/>
                </a:lnTo>
                <a:lnTo>
                  <a:pt x="652783" y="819615"/>
                </a:lnTo>
                <a:lnTo>
                  <a:pt x="664340" y="815984"/>
                </a:lnTo>
                <a:lnTo>
                  <a:pt x="676350" y="812807"/>
                </a:lnTo>
                <a:lnTo>
                  <a:pt x="689041" y="810084"/>
                </a:lnTo>
                <a:lnTo>
                  <a:pt x="701957" y="807815"/>
                </a:lnTo>
                <a:lnTo>
                  <a:pt x="715328" y="805546"/>
                </a:lnTo>
                <a:lnTo>
                  <a:pt x="729378" y="804184"/>
                </a:lnTo>
                <a:lnTo>
                  <a:pt x="744107" y="802823"/>
                </a:lnTo>
                <a:lnTo>
                  <a:pt x="759064" y="801915"/>
                </a:lnTo>
                <a:lnTo>
                  <a:pt x="774700" y="801688"/>
                </a:lnTo>
                <a:close/>
                <a:moveTo>
                  <a:pt x="44000" y="736683"/>
                </a:moveTo>
                <a:lnTo>
                  <a:pt x="44000" y="2267412"/>
                </a:lnTo>
                <a:lnTo>
                  <a:pt x="2830736" y="2267412"/>
                </a:lnTo>
                <a:lnTo>
                  <a:pt x="2830736" y="736683"/>
                </a:lnTo>
                <a:lnTo>
                  <a:pt x="44000" y="736683"/>
                </a:lnTo>
                <a:close/>
                <a:moveTo>
                  <a:pt x="1266245" y="538738"/>
                </a:moveTo>
                <a:lnTo>
                  <a:pt x="1261935" y="538964"/>
                </a:lnTo>
                <a:lnTo>
                  <a:pt x="1257399" y="539645"/>
                </a:lnTo>
                <a:lnTo>
                  <a:pt x="1253317" y="540778"/>
                </a:lnTo>
                <a:lnTo>
                  <a:pt x="1249234" y="542365"/>
                </a:lnTo>
                <a:lnTo>
                  <a:pt x="1245605" y="544179"/>
                </a:lnTo>
                <a:lnTo>
                  <a:pt x="1241977" y="546220"/>
                </a:lnTo>
                <a:lnTo>
                  <a:pt x="1238348" y="548714"/>
                </a:lnTo>
                <a:lnTo>
                  <a:pt x="1235172" y="551662"/>
                </a:lnTo>
                <a:lnTo>
                  <a:pt x="1232224" y="554836"/>
                </a:lnTo>
                <a:lnTo>
                  <a:pt x="1229956" y="558237"/>
                </a:lnTo>
                <a:lnTo>
                  <a:pt x="1227688" y="561865"/>
                </a:lnTo>
                <a:lnTo>
                  <a:pt x="1225874" y="565720"/>
                </a:lnTo>
                <a:lnTo>
                  <a:pt x="1224286" y="569574"/>
                </a:lnTo>
                <a:lnTo>
                  <a:pt x="1223152" y="573883"/>
                </a:lnTo>
                <a:lnTo>
                  <a:pt x="1222471" y="578191"/>
                </a:lnTo>
                <a:lnTo>
                  <a:pt x="1222471" y="582725"/>
                </a:lnTo>
                <a:lnTo>
                  <a:pt x="1222471" y="604719"/>
                </a:lnTo>
                <a:lnTo>
                  <a:pt x="1222471" y="609254"/>
                </a:lnTo>
                <a:lnTo>
                  <a:pt x="1223152" y="613562"/>
                </a:lnTo>
                <a:lnTo>
                  <a:pt x="1224286" y="617870"/>
                </a:lnTo>
                <a:lnTo>
                  <a:pt x="1225874" y="621725"/>
                </a:lnTo>
                <a:lnTo>
                  <a:pt x="1227688" y="625579"/>
                </a:lnTo>
                <a:lnTo>
                  <a:pt x="1229956" y="629207"/>
                </a:lnTo>
                <a:lnTo>
                  <a:pt x="1232224" y="632608"/>
                </a:lnTo>
                <a:lnTo>
                  <a:pt x="1235172" y="635556"/>
                </a:lnTo>
                <a:lnTo>
                  <a:pt x="1238348" y="638504"/>
                </a:lnTo>
                <a:lnTo>
                  <a:pt x="1241977" y="640998"/>
                </a:lnTo>
                <a:lnTo>
                  <a:pt x="1245605" y="643492"/>
                </a:lnTo>
                <a:lnTo>
                  <a:pt x="1249234" y="645306"/>
                </a:lnTo>
                <a:lnTo>
                  <a:pt x="1253317" y="646893"/>
                </a:lnTo>
                <a:lnTo>
                  <a:pt x="1257399" y="647800"/>
                </a:lnTo>
                <a:lnTo>
                  <a:pt x="1261935" y="648254"/>
                </a:lnTo>
                <a:lnTo>
                  <a:pt x="1266245" y="648707"/>
                </a:lnTo>
                <a:lnTo>
                  <a:pt x="1608265" y="648707"/>
                </a:lnTo>
                <a:lnTo>
                  <a:pt x="1613028" y="648254"/>
                </a:lnTo>
                <a:lnTo>
                  <a:pt x="1617337" y="647800"/>
                </a:lnTo>
                <a:lnTo>
                  <a:pt x="1621419" y="646893"/>
                </a:lnTo>
                <a:lnTo>
                  <a:pt x="1625502" y="645306"/>
                </a:lnTo>
                <a:lnTo>
                  <a:pt x="1629358" y="643492"/>
                </a:lnTo>
                <a:lnTo>
                  <a:pt x="1632986" y="640998"/>
                </a:lnTo>
                <a:lnTo>
                  <a:pt x="1636388" y="638504"/>
                </a:lnTo>
                <a:lnTo>
                  <a:pt x="1639337" y="635556"/>
                </a:lnTo>
                <a:lnTo>
                  <a:pt x="1642285" y="632608"/>
                </a:lnTo>
                <a:lnTo>
                  <a:pt x="1644780" y="629207"/>
                </a:lnTo>
                <a:lnTo>
                  <a:pt x="1647275" y="625579"/>
                </a:lnTo>
                <a:lnTo>
                  <a:pt x="1649089" y="621725"/>
                </a:lnTo>
                <a:lnTo>
                  <a:pt x="1650224" y="617870"/>
                </a:lnTo>
                <a:lnTo>
                  <a:pt x="1651584" y="613562"/>
                </a:lnTo>
                <a:lnTo>
                  <a:pt x="1652038" y="609254"/>
                </a:lnTo>
                <a:lnTo>
                  <a:pt x="1652492" y="604719"/>
                </a:lnTo>
                <a:lnTo>
                  <a:pt x="1652492" y="582725"/>
                </a:lnTo>
                <a:lnTo>
                  <a:pt x="1652038" y="578191"/>
                </a:lnTo>
                <a:lnTo>
                  <a:pt x="1651584" y="573883"/>
                </a:lnTo>
                <a:lnTo>
                  <a:pt x="1650224" y="569574"/>
                </a:lnTo>
                <a:lnTo>
                  <a:pt x="1649089" y="565720"/>
                </a:lnTo>
                <a:lnTo>
                  <a:pt x="1647275" y="561865"/>
                </a:lnTo>
                <a:lnTo>
                  <a:pt x="1644780" y="558237"/>
                </a:lnTo>
                <a:lnTo>
                  <a:pt x="1642285" y="554836"/>
                </a:lnTo>
                <a:lnTo>
                  <a:pt x="1639337" y="551662"/>
                </a:lnTo>
                <a:lnTo>
                  <a:pt x="1636388" y="548714"/>
                </a:lnTo>
                <a:lnTo>
                  <a:pt x="1632986" y="546220"/>
                </a:lnTo>
                <a:lnTo>
                  <a:pt x="1629358" y="544179"/>
                </a:lnTo>
                <a:lnTo>
                  <a:pt x="1625502" y="542365"/>
                </a:lnTo>
                <a:lnTo>
                  <a:pt x="1621419" y="540778"/>
                </a:lnTo>
                <a:lnTo>
                  <a:pt x="1617337" y="539645"/>
                </a:lnTo>
                <a:lnTo>
                  <a:pt x="1613028" y="538964"/>
                </a:lnTo>
                <a:lnTo>
                  <a:pt x="1608265" y="538738"/>
                </a:lnTo>
                <a:lnTo>
                  <a:pt x="1583997" y="538738"/>
                </a:lnTo>
                <a:lnTo>
                  <a:pt x="1583997" y="549848"/>
                </a:lnTo>
                <a:lnTo>
                  <a:pt x="1583997" y="554156"/>
                </a:lnTo>
                <a:lnTo>
                  <a:pt x="1583090" y="558691"/>
                </a:lnTo>
                <a:lnTo>
                  <a:pt x="1582182" y="562772"/>
                </a:lnTo>
                <a:lnTo>
                  <a:pt x="1580595" y="566627"/>
                </a:lnTo>
                <a:lnTo>
                  <a:pt x="1578780" y="570481"/>
                </a:lnTo>
                <a:lnTo>
                  <a:pt x="1576512" y="574109"/>
                </a:lnTo>
                <a:lnTo>
                  <a:pt x="1574017" y="577510"/>
                </a:lnTo>
                <a:lnTo>
                  <a:pt x="1571296" y="580685"/>
                </a:lnTo>
                <a:lnTo>
                  <a:pt x="1568121" y="583632"/>
                </a:lnTo>
                <a:lnTo>
                  <a:pt x="1564492" y="586126"/>
                </a:lnTo>
                <a:lnTo>
                  <a:pt x="1560863" y="588394"/>
                </a:lnTo>
                <a:lnTo>
                  <a:pt x="1557234" y="590208"/>
                </a:lnTo>
                <a:lnTo>
                  <a:pt x="1553152" y="591795"/>
                </a:lnTo>
                <a:lnTo>
                  <a:pt x="1548842" y="592929"/>
                </a:lnTo>
                <a:lnTo>
                  <a:pt x="1544533" y="593382"/>
                </a:lnTo>
                <a:lnTo>
                  <a:pt x="1539997" y="593609"/>
                </a:lnTo>
                <a:lnTo>
                  <a:pt x="1334739" y="593609"/>
                </a:lnTo>
                <a:lnTo>
                  <a:pt x="1330430" y="593382"/>
                </a:lnTo>
                <a:lnTo>
                  <a:pt x="1325894" y="592929"/>
                </a:lnTo>
                <a:lnTo>
                  <a:pt x="1321811" y="591795"/>
                </a:lnTo>
                <a:lnTo>
                  <a:pt x="1317729" y="590208"/>
                </a:lnTo>
                <a:lnTo>
                  <a:pt x="1313647" y="588394"/>
                </a:lnTo>
                <a:lnTo>
                  <a:pt x="1310018" y="586126"/>
                </a:lnTo>
                <a:lnTo>
                  <a:pt x="1306842" y="583632"/>
                </a:lnTo>
                <a:lnTo>
                  <a:pt x="1303667" y="580685"/>
                </a:lnTo>
                <a:lnTo>
                  <a:pt x="1300719" y="577510"/>
                </a:lnTo>
                <a:lnTo>
                  <a:pt x="1298224" y="574109"/>
                </a:lnTo>
                <a:lnTo>
                  <a:pt x="1296183" y="570481"/>
                </a:lnTo>
                <a:lnTo>
                  <a:pt x="1294368" y="566627"/>
                </a:lnTo>
                <a:lnTo>
                  <a:pt x="1292781" y="562772"/>
                </a:lnTo>
                <a:lnTo>
                  <a:pt x="1291647" y="558691"/>
                </a:lnTo>
                <a:lnTo>
                  <a:pt x="1290966" y="554156"/>
                </a:lnTo>
                <a:lnTo>
                  <a:pt x="1290739" y="549848"/>
                </a:lnTo>
                <a:lnTo>
                  <a:pt x="1290739" y="538738"/>
                </a:lnTo>
                <a:lnTo>
                  <a:pt x="1266245" y="538738"/>
                </a:lnTo>
                <a:close/>
                <a:moveTo>
                  <a:pt x="1433626" y="87976"/>
                </a:moveTo>
                <a:lnTo>
                  <a:pt x="1429316" y="88203"/>
                </a:lnTo>
                <a:lnTo>
                  <a:pt x="1425688" y="88656"/>
                </a:lnTo>
                <a:lnTo>
                  <a:pt x="1421832" y="89336"/>
                </a:lnTo>
                <a:lnTo>
                  <a:pt x="1417976" y="90243"/>
                </a:lnTo>
                <a:lnTo>
                  <a:pt x="1414347" y="91150"/>
                </a:lnTo>
                <a:lnTo>
                  <a:pt x="1410718" y="92511"/>
                </a:lnTo>
                <a:lnTo>
                  <a:pt x="1407316" y="93871"/>
                </a:lnTo>
                <a:lnTo>
                  <a:pt x="1403688" y="95458"/>
                </a:lnTo>
                <a:lnTo>
                  <a:pt x="1400286" y="97272"/>
                </a:lnTo>
                <a:lnTo>
                  <a:pt x="1397337" y="99086"/>
                </a:lnTo>
                <a:lnTo>
                  <a:pt x="1394162" y="101127"/>
                </a:lnTo>
                <a:lnTo>
                  <a:pt x="1390987" y="103168"/>
                </a:lnTo>
                <a:lnTo>
                  <a:pt x="1388265" y="105435"/>
                </a:lnTo>
                <a:lnTo>
                  <a:pt x="1385316" y="107929"/>
                </a:lnTo>
                <a:lnTo>
                  <a:pt x="1382822" y="110423"/>
                </a:lnTo>
                <a:lnTo>
                  <a:pt x="1380100" y="113371"/>
                </a:lnTo>
                <a:lnTo>
                  <a:pt x="1377605" y="116092"/>
                </a:lnTo>
                <a:lnTo>
                  <a:pt x="1375110" y="119039"/>
                </a:lnTo>
                <a:lnTo>
                  <a:pt x="1373069" y="122214"/>
                </a:lnTo>
                <a:lnTo>
                  <a:pt x="1371028" y="125161"/>
                </a:lnTo>
                <a:lnTo>
                  <a:pt x="1369213" y="128336"/>
                </a:lnTo>
                <a:lnTo>
                  <a:pt x="1367399" y="131737"/>
                </a:lnTo>
                <a:lnTo>
                  <a:pt x="1365811" y="135138"/>
                </a:lnTo>
                <a:lnTo>
                  <a:pt x="1364677" y="138766"/>
                </a:lnTo>
                <a:lnTo>
                  <a:pt x="1363317" y="142394"/>
                </a:lnTo>
                <a:lnTo>
                  <a:pt x="1362183" y="146022"/>
                </a:lnTo>
                <a:lnTo>
                  <a:pt x="1361502" y="149650"/>
                </a:lnTo>
                <a:lnTo>
                  <a:pt x="1360595" y="153504"/>
                </a:lnTo>
                <a:lnTo>
                  <a:pt x="1360141" y="157359"/>
                </a:lnTo>
                <a:lnTo>
                  <a:pt x="1359914" y="161213"/>
                </a:lnTo>
                <a:lnTo>
                  <a:pt x="1359914" y="165295"/>
                </a:lnTo>
                <a:lnTo>
                  <a:pt x="1359914" y="169376"/>
                </a:lnTo>
                <a:lnTo>
                  <a:pt x="1360141" y="173231"/>
                </a:lnTo>
                <a:lnTo>
                  <a:pt x="1360595" y="177085"/>
                </a:lnTo>
                <a:lnTo>
                  <a:pt x="1361502" y="180940"/>
                </a:lnTo>
                <a:lnTo>
                  <a:pt x="1362183" y="184568"/>
                </a:lnTo>
                <a:lnTo>
                  <a:pt x="1363317" y="188422"/>
                </a:lnTo>
                <a:lnTo>
                  <a:pt x="1364677" y="192050"/>
                </a:lnTo>
                <a:lnTo>
                  <a:pt x="1365811" y="195451"/>
                </a:lnTo>
                <a:lnTo>
                  <a:pt x="1367399" y="198852"/>
                </a:lnTo>
                <a:lnTo>
                  <a:pt x="1369213" y="202253"/>
                </a:lnTo>
                <a:lnTo>
                  <a:pt x="1371028" y="205655"/>
                </a:lnTo>
                <a:lnTo>
                  <a:pt x="1373069" y="208602"/>
                </a:lnTo>
                <a:lnTo>
                  <a:pt x="1375110" y="211777"/>
                </a:lnTo>
                <a:lnTo>
                  <a:pt x="1377605" y="214724"/>
                </a:lnTo>
                <a:lnTo>
                  <a:pt x="1380100" y="217445"/>
                </a:lnTo>
                <a:lnTo>
                  <a:pt x="1382822" y="220166"/>
                </a:lnTo>
                <a:lnTo>
                  <a:pt x="1385316" y="222660"/>
                </a:lnTo>
                <a:lnTo>
                  <a:pt x="1388265" y="225381"/>
                </a:lnTo>
                <a:lnTo>
                  <a:pt x="1390987" y="227422"/>
                </a:lnTo>
                <a:lnTo>
                  <a:pt x="1394162" y="229689"/>
                </a:lnTo>
                <a:lnTo>
                  <a:pt x="1397337" y="231730"/>
                </a:lnTo>
                <a:lnTo>
                  <a:pt x="1400286" y="233544"/>
                </a:lnTo>
                <a:lnTo>
                  <a:pt x="1403688" y="235131"/>
                </a:lnTo>
                <a:lnTo>
                  <a:pt x="1407316" y="236718"/>
                </a:lnTo>
                <a:lnTo>
                  <a:pt x="1410718" y="238305"/>
                </a:lnTo>
                <a:lnTo>
                  <a:pt x="1414347" y="239212"/>
                </a:lnTo>
                <a:lnTo>
                  <a:pt x="1417976" y="240346"/>
                </a:lnTo>
                <a:lnTo>
                  <a:pt x="1421832" y="241253"/>
                </a:lnTo>
                <a:lnTo>
                  <a:pt x="1425688" y="241933"/>
                </a:lnTo>
                <a:lnTo>
                  <a:pt x="1429316" y="242387"/>
                </a:lnTo>
                <a:lnTo>
                  <a:pt x="1433626" y="242613"/>
                </a:lnTo>
                <a:lnTo>
                  <a:pt x="1437481" y="242840"/>
                </a:lnTo>
                <a:lnTo>
                  <a:pt x="1441337" y="242613"/>
                </a:lnTo>
                <a:lnTo>
                  <a:pt x="1445419" y="242387"/>
                </a:lnTo>
                <a:lnTo>
                  <a:pt x="1449275" y="241933"/>
                </a:lnTo>
                <a:lnTo>
                  <a:pt x="1452904" y="241253"/>
                </a:lnTo>
                <a:lnTo>
                  <a:pt x="1456986" y="240346"/>
                </a:lnTo>
                <a:lnTo>
                  <a:pt x="1460615" y="239212"/>
                </a:lnTo>
                <a:lnTo>
                  <a:pt x="1464244" y="238305"/>
                </a:lnTo>
                <a:lnTo>
                  <a:pt x="1467419" y="236718"/>
                </a:lnTo>
                <a:lnTo>
                  <a:pt x="1471048" y="235131"/>
                </a:lnTo>
                <a:lnTo>
                  <a:pt x="1474224" y="233544"/>
                </a:lnTo>
                <a:lnTo>
                  <a:pt x="1477626" y="231730"/>
                </a:lnTo>
                <a:lnTo>
                  <a:pt x="1480801" y="229689"/>
                </a:lnTo>
                <a:lnTo>
                  <a:pt x="1483749" y="227422"/>
                </a:lnTo>
                <a:lnTo>
                  <a:pt x="1486698" y="225381"/>
                </a:lnTo>
                <a:lnTo>
                  <a:pt x="1489646" y="222660"/>
                </a:lnTo>
                <a:lnTo>
                  <a:pt x="1492141" y="220166"/>
                </a:lnTo>
                <a:lnTo>
                  <a:pt x="1494636" y="217445"/>
                </a:lnTo>
                <a:lnTo>
                  <a:pt x="1497131" y="214724"/>
                </a:lnTo>
                <a:lnTo>
                  <a:pt x="1499399" y="211777"/>
                </a:lnTo>
                <a:lnTo>
                  <a:pt x="1501667" y="208602"/>
                </a:lnTo>
                <a:lnTo>
                  <a:pt x="1503482" y="205655"/>
                </a:lnTo>
                <a:lnTo>
                  <a:pt x="1505523" y="202253"/>
                </a:lnTo>
                <a:lnTo>
                  <a:pt x="1507110" y="198852"/>
                </a:lnTo>
                <a:lnTo>
                  <a:pt x="1508698" y="195451"/>
                </a:lnTo>
                <a:lnTo>
                  <a:pt x="1510286" y="192050"/>
                </a:lnTo>
                <a:lnTo>
                  <a:pt x="1511420" y="188422"/>
                </a:lnTo>
                <a:lnTo>
                  <a:pt x="1512327" y="184568"/>
                </a:lnTo>
                <a:lnTo>
                  <a:pt x="1513461" y="180940"/>
                </a:lnTo>
                <a:lnTo>
                  <a:pt x="1513915" y="177085"/>
                </a:lnTo>
                <a:lnTo>
                  <a:pt x="1514368" y="173231"/>
                </a:lnTo>
                <a:lnTo>
                  <a:pt x="1514595" y="169376"/>
                </a:lnTo>
                <a:lnTo>
                  <a:pt x="1515049" y="165295"/>
                </a:lnTo>
                <a:lnTo>
                  <a:pt x="1514595" y="161213"/>
                </a:lnTo>
                <a:lnTo>
                  <a:pt x="1514368" y="157359"/>
                </a:lnTo>
                <a:lnTo>
                  <a:pt x="1513915" y="153504"/>
                </a:lnTo>
                <a:lnTo>
                  <a:pt x="1513461" y="149650"/>
                </a:lnTo>
                <a:lnTo>
                  <a:pt x="1512327" y="146022"/>
                </a:lnTo>
                <a:lnTo>
                  <a:pt x="1511420" y="142394"/>
                </a:lnTo>
                <a:lnTo>
                  <a:pt x="1510286" y="138766"/>
                </a:lnTo>
                <a:lnTo>
                  <a:pt x="1508698" y="135138"/>
                </a:lnTo>
                <a:lnTo>
                  <a:pt x="1507110" y="131737"/>
                </a:lnTo>
                <a:lnTo>
                  <a:pt x="1505523" y="128336"/>
                </a:lnTo>
                <a:lnTo>
                  <a:pt x="1503482" y="125161"/>
                </a:lnTo>
                <a:lnTo>
                  <a:pt x="1501667" y="122214"/>
                </a:lnTo>
                <a:lnTo>
                  <a:pt x="1499399" y="119039"/>
                </a:lnTo>
                <a:lnTo>
                  <a:pt x="1497131" y="116092"/>
                </a:lnTo>
                <a:lnTo>
                  <a:pt x="1494636" y="113371"/>
                </a:lnTo>
                <a:lnTo>
                  <a:pt x="1492141" y="110423"/>
                </a:lnTo>
                <a:lnTo>
                  <a:pt x="1489646" y="107929"/>
                </a:lnTo>
                <a:lnTo>
                  <a:pt x="1486698" y="105435"/>
                </a:lnTo>
                <a:lnTo>
                  <a:pt x="1483749" y="103168"/>
                </a:lnTo>
                <a:lnTo>
                  <a:pt x="1480801" y="101127"/>
                </a:lnTo>
                <a:lnTo>
                  <a:pt x="1477626" y="99086"/>
                </a:lnTo>
                <a:lnTo>
                  <a:pt x="1474224" y="97272"/>
                </a:lnTo>
                <a:lnTo>
                  <a:pt x="1471048" y="95458"/>
                </a:lnTo>
                <a:lnTo>
                  <a:pt x="1467419" y="93871"/>
                </a:lnTo>
                <a:lnTo>
                  <a:pt x="1464244" y="92511"/>
                </a:lnTo>
                <a:lnTo>
                  <a:pt x="1460615" y="91150"/>
                </a:lnTo>
                <a:lnTo>
                  <a:pt x="1456986" y="90243"/>
                </a:lnTo>
                <a:lnTo>
                  <a:pt x="1452904" y="89336"/>
                </a:lnTo>
                <a:lnTo>
                  <a:pt x="1449275" y="88656"/>
                </a:lnTo>
                <a:lnTo>
                  <a:pt x="1445419" y="88203"/>
                </a:lnTo>
                <a:lnTo>
                  <a:pt x="1441337" y="87976"/>
                </a:lnTo>
                <a:lnTo>
                  <a:pt x="1437481" y="87976"/>
                </a:lnTo>
                <a:lnTo>
                  <a:pt x="1433626" y="87976"/>
                </a:lnTo>
                <a:close/>
                <a:moveTo>
                  <a:pt x="1330430" y="0"/>
                </a:moveTo>
                <a:lnTo>
                  <a:pt x="1334739" y="0"/>
                </a:lnTo>
                <a:lnTo>
                  <a:pt x="1539997" y="0"/>
                </a:lnTo>
                <a:lnTo>
                  <a:pt x="1544533" y="0"/>
                </a:lnTo>
                <a:lnTo>
                  <a:pt x="1548842" y="681"/>
                </a:lnTo>
                <a:lnTo>
                  <a:pt x="1553152" y="1814"/>
                </a:lnTo>
                <a:lnTo>
                  <a:pt x="1557234" y="3401"/>
                </a:lnTo>
                <a:lnTo>
                  <a:pt x="1560863" y="5215"/>
                </a:lnTo>
                <a:lnTo>
                  <a:pt x="1564492" y="7483"/>
                </a:lnTo>
                <a:lnTo>
                  <a:pt x="1568121" y="9750"/>
                </a:lnTo>
                <a:lnTo>
                  <a:pt x="1571296" y="12698"/>
                </a:lnTo>
                <a:lnTo>
                  <a:pt x="1574017" y="15872"/>
                </a:lnTo>
                <a:lnTo>
                  <a:pt x="1576512" y="19273"/>
                </a:lnTo>
                <a:lnTo>
                  <a:pt x="1578780" y="22901"/>
                </a:lnTo>
                <a:lnTo>
                  <a:pt x="1580595" y="26756"/>
                </a:lnTo>
                <a:lnTo>
                  <a:pt x="1582182" y="30837"/>
                </a:lnTo>
                <a:lnTo>
                  <a:pt x="1583090" y="34919"/>
                </a:lnTo>
                <a:lnTo>
                  <a:pt x="1583997" y="39453"/>
                </a:lnTo>
                <a:lnTo>
                  <a:pt x="1583997" y="43761"/>
                </a:lnTo>
                <a:lnTo>
                  <a:pt x="1583997" y="450762"/>
                </a:lnTo>
                <a:lnTo>
                  <a:pt x="2742963" y="450762"/>
                </a:lnTo>
                <a:lnTo>
                  <a:pt x="2749768" y="450762"/>
                </a:lnTo>
                <a:lnTo>
                  <a:pt x="2756345" y="451442"/>
                </a:lnTo>
                <a:lnTo>
                  <a:pt x="2762922" y="452349"/>
                </a:lnTo>
                <a:lnTo>
                  <a:pt x="2769499" y="453483"/>
                </a:lnTo>
                <a:lnTo>
                  <a:pt x="2775623" y="455070"/>
                </a:lnTo>
                <a:lnTo>
                  <a:pt x="2782200" y="456884"/>
                </a:lnTo>
                <a:lnTo>
                  <a:pt x="2788097" y="458925"/>
                </a:lnTo>
                <a:lnTo>
                  <a:pt x="2793994" y="461192"/>
                </a:lnTo>
                <a:lnTo>
                  <a:pt x="2799891" y="463686"/>
                </a:lnTo>
                <a:lnTo>
                  <a:pt x="2805788" y="466634"/>
                </a:lnTo>
                <a:lnTo>
                  <a:pt x="2811231" y="470035"/>
                </a:lnTo>
                <a:lnTo>
                  <a:pt x="2816675" y="473436"/>
                </a:lnTo>
                <a:lnTo>
                  <a:pt x="2821664" y="477064"/>
                </a:lnTo>
                <a:lnTo>
                  <a:pt x="2826654" y="480919"/>
                </a:lnTo>
                <a:lnTo>
                  <a:pt x="2831417" y="485000"/>
                </a:lnTo>
                <a:lnTo>
                  <a:pt x="2835953" y="489535"/>
                </a:lnTo>
                <a:lnTo>
                  <a:pt x="2840489" y="494070"/>
                </a:lnTo>
                <a:lnTo>
                  <a:pt x="2844571" y="498831"/>
                </a:lnTo>
                <a:lnTo>
                  <a:pt x="2848427" y="504046"/>
                </a:lnTo>
                <a:lnTo>
                  <a:pt x="2852056" y="509261"/>
                </a:lnTo>
                <a:lnTo>
                  <a:pt x="2855685" y="514249"/>
                </a:lnTo>
                <a:lnTo>
                  <a:pt x="2858860" y="520145"/>
                </a:lnTo>
                <a:lnTo>
                  <a:pt x="2861809" y="525813"/>
                </a:lnTo>
                <a:lnTo>
                  <a:pt x="2864530" y="531482"/>
                </a:lnTo>
                <a:lnTo>
                  <a:pt x="2866798" y="537377"/>
                </a:lnTo>
                <a:lnTo>
                  <a:pt x="2869066" y="543726"/>
                </a:lnTo>
                <a:lnTo>
                  <a:pt x="2870881" y="549848"/>
                </a:lnTo>
                <a:lnTo>
                  <a:pt x="2872015" y="556423"/>
                </a:lnTo>
                <a:lnTo>
                  <a:pt x="2873375" y="562772"/>
                </a:lnTo>
                <a:lnTo>
                  <a:pt x="2874056" y="569348"/>
                </a:lnTo>
                <a:lnTo>
                  <a:pt x="2874736" y="575923"/>
                </a:lnTo>
                <a:lnTo>
                  <a:pt x="2874963" y="582725"/>
                </a:lnTo>
                <a:lnTo>
                  <a:pt x="2874963" y="2311400"/>
                </a:lnTo>
                <a:lnTo>
                  <a:pt x="0" y="2311400"/>
                </a:lnTo>
                <a:lnTo>
                  <a:pt x="0" y="582725"/>
                </a:lnTo>
                <a:lnTo>
                  <a:pt x="227" y="575923"/>
                </a:lnTo>
                <a:lnTo>
                  <a:pt x="680" y="569348"/>
                </a:lnTo>
                <a:lnTo>
                  <a:pt x="1588" y="562772"/>
                </a:lnTo>
                <a:lnTo>
                  <a:pt x="2722" y="556423"/>
                </a:lnTo>
                <a:lnTo>
                  <a:pt x="4082" y="549848"/>
                </a:lnTo>
                <a:lnTo>
                  <a:pt x="5897" y="543726"/>
                </a:lnTo>
                <a:lnTo>
                  <a:pt x="7938" y="537377"/>
                </a:lnTo>
                <a:lnTo>
                  <a:pt x="10206" y="531482"/>
                </a:lnTo>
                <a:lnTo>
                  <a:pt x="13154" y="525813"/>
                </a:lnTo>
                <a:lnTo>
                  <a:pt x="16103" y="520145"/>
                </a:lnTo>
                <a:lnTo>
                  <a:pt x="19051" y="514249"/>
                </a:lnTo>
                <a:lnTo>
                  <a:pt x="22453" y="509261"/>
                </a:lnTo>
                <a:lnTo>
                  <a:pt x="26309" y="504046"/>
                </a:lnTo>
                <a:lnTo>
                  <a:pt x="30165" y="498831"/>
                </a:lnTo>
                <a:lnTo>
                  <a:pt x="34474" y="494070"/>
                </a:lnTo>
                <a:lnTo>
                  <a:pt x="38783" y="489535"/>
                </a:lnTo>
                <a:lnTo>
                  <a:pt x="43319" y="485000"/>
                </a:lnTo>
                <a:lnTo>
                  <a:pt x="48082" y="480919"/>
                </a:lnTo>
                <a:lnTo>
                  <a:pt x="53072" y="477064"/>
                </a:lnTo>
                <a:lnTo>
                  <a:pt x="58288" y="473436"/>
                </a:lnTo>
                <a:lnTo>
                  <a:pt x="63732" y="470035"/>
                </a:lnTo>
                <a:lnTo>
                  <a:pt x="69175" y="466634"/>
                </a:lnTo>
                <a:lnTo>
                  <a:pt x="74845" y="463686"/>
                </a:lnTo>
                <a:lnTo>
                  <a:pt x="80742" y="461192"/>
                </a:lnTo>
                <a:lnTo>
                  <a:pt x="86866" y="458925"/>
                </a:lnTo>
                <a:lnTo>
                  <a:pt x="92763" y="456884"/>
                </a:lnTo>
                <a:lnTo>
                  <a:pt x="99340" y="455070"/>
                </a:lnTo>
                <a:lnTo>
                  <a:pt x="105464" y="453483"/>
                </a:lnTo>
                <a:lnTo>
                  <a:pt x="112041" y="452349"/>
                </a:lnTo>
                <a:lnTo>
                  <a:pt x="118618" y="451442"/>
                </a:lnTo>
                <a:lnTo>
                  <a:pt x="125195" y="450762"/>
                </a:lnTo>
                <a:lnTo>
                  <a:pt x="132000" y="450762"/>
                </a:lnTo>
                <a:lnTo>
                  <a:pt x="1290739" y="450762"/>
                </a:lnTo>
                <a:lnTo>
                  <a:pt x="1290739" y="43761"/>
                </a:lnTo>
                <a:lnTo>
                  <a:pt x="1290966" y="39453"/>
                </a:lnTo>
                <a:lnTo>
                  <a:pt x="1291647" y="34919"/>
                </a:lnTo>
                <a:lnTo>
                  <a:pt x="1292781" y="30837"/>
                </a:lnTo>
                <a:lnTo>
                  <a:pt x="1294368" y="26756"/>
                </a:lnTo>
                <a:lnTo>
                  <a:pt x="1296183" y="22901"/>
                </a:lnTo>
                <a:lnTo>
                  <a:pt x="1298224" y="19273"/>
                </a:lnTo>
                <a:lnTo>
                  <a:pt x="1300719" y="15872"/>
                </a:lnTo>
                <a:lnTo>
                  <a:pt x="1303667" y="12698"/>
                </a:lnTo>
                <a:lnTo>
                  <a:pt x="1306842" y="9750"/>
                </a:lnTo>
                <a:lnTo>
                  <a:pt x="1310018" y="7483"/>
                </a:lnTo>
                <a:lnTo>
                  <a:pt x="1313647" y="5215"/>
                </a:lnTo>
                <a:lnTo>
                  <a:pt x="1317729" y="3401"/>
                </a:lnTo>
                <a:lnTo>
                  <a:pt x="1321811" y="1814"/>
                </a:lnTo>
                <a:lnTo>
                  <a:pt x="1325894" y="681"/>
                </a:lnTo>
                <a:lnTo>
                  <a:pt x="133043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9099335" y="4183588"/>
            <a:ext cx="2930130" cy="896746"/>
            <a:chOff x="616917" y="4412624"/>
            <a:chExt cx="2930130" cy="896746"/>
          </a:xfrm>
        </p:grpSpPr>
        <p:sp>
          <p:nvSpPr>
            <p:cNvPr id="29" name="MH_Text_1"/>
            <p:cNvSpPr txBox="1"/>
            <p:nvPr>
              <p:custDataLst>
                <p:tags r:id="rId7"/>
              </p:custDataLst>
            </p:nvPr>
          </p:nvSpPr>
          <p:spPr>
            <a:xfrm>
              <a:off x="616917" y="4897368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MH_SubTitle_1"/>
            <p:cNvSpPr txBox="1"/>
            <p:nvPr>
              <p:custDataLst>
                <p:tags r:id="rId8"/>
              </p:custDataLst>
            </p:nvPr>
          </p:nvSpPr>
          <p:spPr>
            <a:xfrm>
              <a:off x="616917" y="4412624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719740" y="2113215"/>
            <a:ext cx="2930130" cy="896746"/>
            <a:chOff x="616917" y="4412624"/>
            <a:chExt cx="2930130" cy="896746"/>
          </a:xfrm>
        </p:grpSpPr>
        <p:sp>
          <p:nvSpPr>
            <p:cNvPr id="32" name="MH_Text_1"/>
            <p:cNvSpPr txBox="1"/>
            <p:nvPr>
              <p:custDataLst>
                <p:tags r:id="rId5"/>
              </p:custDataLst>
            </p:nvPr>
          </p:nvSpPr>
          <p:spPr>
            <a:xfrm>
              <a:off x="616917" y="4897368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MH_SubTitle_1"/>
            <p:cNvSpPr txBox="1"/>
            <p:nvPr>
              <p:custDataLst>
                <p:tags r:id="rId6"/>
              </p:custDataLst>
            </p:nvPr>
          </p:nvSpPr>
          <p:spPr>
            <a:xfrm>
              <a:off x="616917" y="4412624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FB8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62991" y="3781344"/>
            <a:ext cx="2930130" cy="896746"/>
            <a:chOff x="762991" y="3781344"/>
            <a:chExt cx="2930130" cy="896746"/>
          </a:xfrm>
        </p:grpSpPr>
        <p:sp>
          <p:nvSpPr>
            <p:cNvPr id="35" name="MH_Text_1"/>
            <p:cNvSpPr txBox="1"/>
            <p:nvPr>
              <p:custDataLst>
                <p:tags r:id="rId3"/>
              </p:custDataLst>
            </p:nvPr>
          </p:nvSpPr>
          <p:spPr>
            <a:xfrm>
              <a:off x="762991" y="4266088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MH_SubTitle_1"/>
            <p:cNvSpPr txBox="1"/>
            <p:nvPr>
              <p:custDataLst>
                <p:tags r:id="rId4"/>
              </p:custDataLst>
            </p:nvPr>
          </p:nvSpPr>
          <p:spPr>
            <a:xfrm>
              <a:off x="1030596" y="3781344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r"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274229" y="1710971"/>
            <a:ext cx="2930130" cy="896746"/>
            <a:chOff x="762991" y="1710971"/>
            <a:chExt cx="2930130" cy="896746"/>
          </a:xfrm>
        </p:grpSpPr>
        <p:sp>
          <p:nvSpPr>
            <p:cNvPr id="38" name="MH_Text_1"/>
            <p:cNvSpPr txBox="1"/>
            <p:nvPr>
              <p:custDataLst>
                <p:tags r:id="rId1"/>
              </p:custDataLst>
            </p:nvPr>
          </p:nvSpPr>
          <p:spPr>
            <a:xfrm>
              <a:off x="762991" y="2195715"/>
              <a:ext cx="2930130" cy="41200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点击此处更换文本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MH_SubTitle_1"/>
            <p:cNvSpPr txBox="1"/>
            <p:nvPr>
              <p:custDataLst>
                <p:tags r:id="rId2"/>
              </p:custDataLst>
            </p:nvPr>
          </p:nvSpPr>
          <p:spPr>
            <a:xfrm>
              <a:off x="1030596" y="1710971"/>
              <a:ext cx="2662525" cy="398488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r">
                <a:lnSpc>
                  <a:spcPct val="170000"/>
                </a:lnSpc>
              </a:pPr>
              <a:r>
                <a:rPr lang="zh-CN" altLang="en-US" sz="1600" b="1" dirty="0">
                  <a:solidFill>
                    <a:srgbClr val="FB8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输入文字内容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6086" y="395674"/>
            <a:ext cx="2596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发展目标</a:t>
            </a:r>
          </a:p>
        </p:txBody>
      </p:sp>
      <p:sp>
        <p:nvSpPr>
          <p:cNvPr id="3" name="泪滴形 2"/>
          <p:cNvSpPr/>
          <p:nvPr/>
        </p:nvSpPr>
        <p:spPr>
          <a:xfrm>
            <a:off x="281100" y="325030"/>
            <a:ext cx="604044" cy="604044"/>
          </a:xfrm>
          <a:prstGeom prst="teardrop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66304" y="353358"/>
            <a:ext cx="65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1367017" y="1935972"/>
            <a:ext cx="4076528" cy="3385328"/>
            <a:chOff x="1684517" y="1935972"/>
            <a:chExt cx="4076528" cy="3385328"/>
          </a:xfrm>
        </p:grpSpPr>
        <p:sp>
          <p:nvSpPr>
            <p:cNvPr id="6" name="Freeform 41"/>
            <p:cNvSpPr/>
            <p:nvPr/>
          </p:nvSpPr>
          <p:spPr bwMode="auto">
            <a:xfrm>
              <a:off x="3833338" y="2383028"/>
              <a:ext cx="736505" cy="1182746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42"/>
            <p:cNvSpPr/>
            <p:nvPr/>
          </p:nvSpPr>
          <p:spPr bwMode="auto">
            <a:xfrm>
              <a:off x="5024540" y="2383028"/>
              <a:ext cx="736505" cy="1182746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43"/>
            <p:cNvSpPr/>
            <p:nvPr/>
          </p:nvSpPr>
          <p:spPr bwMode="auto">
            <a:xfrm>
              <a:off x="4485128" y="4348281"/>
              <a:ext cx="629314" cy="23197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44"/>
            <p:cNvSpPr/>
            <p:nvPr/>
          </p:nvSpPr>
          <p:spPr bwMode="auto">
            <a:xfrm>
              <a:off x="4324341" y="4483873"/>
              <a:ext cx="950887" cy="398605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Rectangle 45"/>
            <p:cNvSpPr>
              <a:spLocks noChangeArrowheads="1"/>
            </p:cNvSpPr>
            <p:nvPr/>
          </p:nvSpPr>
          <p:spPr bwMode="auto">
            <a:xfrm>
              <a:off x="4697780" y="3724235"/>
              <a:ext cx="204008" cy="681223"/>
            </a:xfrm>
            <a:prstGeom prst="rect">
              <a:avLst/>
            </a:prstGeom>
            <a:solidFill>
              <a:srgbClr val="E9995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46"/>
            <p:cNvSpPr/>
            <p:nvPr/>
          </p:nvSpPr>
          <p:spPr bwMode="auto">
            <a:xfrm>
              <a:off x="4182573" y="2351988"/>
              <a:ext cx="1230966" cy="1360812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Oval 47"/>
            <p:cNvSpPr>
              <a:spLocks noChangeArrowheads="1"/>
            </p:cNvSpPr>
            <p:nvPr/>
          </p:nvSpPr>
          <p:spPr bwMode="auto">
            <a:xfrm>
              <a:off x="4614794" y="3681761"/>
              <a:ext cx="364795" cy="248311"/>
            </a:xfrm>
            <a:prstGeom prst="ellipse">
              <a:avLst/>
            </a:prstGeom>
            <a:solidFill>
              <a:srgbClr val="E9995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48"/>
            <p:cNvSpPr>
              <a:spLocks noChangeArrowheads="1"/>
            </p:cNvSpPr>
            <p:nvPr/>
          </p:nvSpPr>
          <p:spPr bwMode="auto">
            <a:xfrm>
              <a:off x="4255186" y="4630899"/>
              <a:ext cx="1089197" cy="395338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49"/>
            <p:cNvSpPr>
              <a:spLocks noChangeArrowheads="1"/>
            </p:cNvSpPr>
            <p:nvPr/>
          </p:nvSpPr>
          <p:spPr bwMode="auto">
            <a:xfrm>
              <a:off x="4120333" y="4805697"/>
              <a:ext cx="1358903" cy="39860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50"/>
            <p:cNvSpPr/>
            <p:nvPr/>
          </p:nvSpPr>
          <p:spPr bwMode="auto">
            <a:xfrm>
              <a:off x="4488586" y="4867775"/>
              <a:ext cx="617212" cy="259747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51"/>
            <p:cNvSpPr>
              <a:spLocks noChangeArrowheads="1"/>
            </p:cNvSpPr>
            <p:nvPr/>
          </p:nvSpPr>
          <p:spPr bwMode="auto">
            <a:xfrm>
              <a:off x="5036642" y="4890646"/>
              <a:ext cx="44951" cy="42474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52"/>
            <p:cNvSpPr>
              <a:spLocks noChangeArrowheads="1"/>
            </p:cNvSpPr>
            <p:nvPr/>
          </p:nvSpPr>
          <p:spPr bwMode="auto">
            <a:xfrm>
              <a:off x="5036642" y="5060543"/>
              <a:ext cx="44951" cy="42474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53"/>
            <p:cNvSpPr>
              <a:spLocks noChangeArrowheads="1"/>
            </p:cNvSpPr>
            <p:nvPr/>
          </p:nvSpPr>
          <p:spPr bwMode="auto">
            <a:xfrm>
              <a:off x="4517976" y="4890646"/>
              <a:ext cx="39765" cy="42474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54"/>
            <p:cNvSpPr>
              <a:spLocks noChangeArrowheads="1"/>
            </p:cNvSpPr>
            <p:nvPr/>
          </p:nvSpPr>
          <p:spPr bwMode="auto">
            <a:xfrm>
              <a:off x="4517976" y="5060543"/>
              <a:ext cx="39765" cy="42474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55"/>
            <p:cNvSpPr/>
            <p:nvPr/>
          </p:nvSpPr>
          <p:spPr bwMode="auto">
            <a:xfrm>
              <a:off x="4628625" y="3890865"/>
              <a:ext cx="338861" cy="81681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56"/>
            <p:cNvSpPr/>
            <p:nvPr/>
          </p:nvSpPr>
          <p:spPr bwMode="auto">
            <a:xfrm>
              <a:off x="4476483" y="3622951"/>
              <a:ext cx="643145" cy="182966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57"/>
            <p:cNvSpPr/>
            <p:nvPr/>
          </p:nvSpPr>
          <p:spPr bwMode="auto">
            <a:xfrm>
              <a:off x="4668390" y="4201255"/>
              <a:ext cx="262790" cy="45742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58"/>
            <p:cNvSpPr/>
            <p:nvPr/>
          </p:nvSpPr>
          <p:spPr bwMode="auto">
            <a:xfrm>
              <a:off x="4108231" y="2283376"/>
              <a:ext cx="1383108" cy="138859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61"/>
            <p:cNvSpPr>
              <a:spLocks noEditPoints="1"/>
            </p:cNvSpPr>
            <p:nvPr/>
          </p:nvSpPr>
          <p:spPr bwMode="auto">
            <a:xfrm>
              <a:off x="4799785" y="2283376"/>
              <a:ext cx="961260" cy="2920926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3"/>
            <p:cNvSpPr/>
            <p:nvPr/>
          </p:nvSpPr>
          <p:spPr bwMode="auto">
            <a:xfrm>
              <a:off x="1684517" y="2436126"/>
              <a:ext cx="716802" cy="1150073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24"/>
            <p:cNvSpPr/>
            <p:nvPr/>
          </p:nvSpPr>
          <p:spPr bwMode="auto">
            <a:xfrm>
              <a:off x="2842168" y="2436126"/>
              <a:ext cx="716802" cy="1150073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5"/>
            <p:cNvSpPr/>
            <p:nvPr/>
          </p:nvSpPr>
          <p:spPr bwMode="auto">
            <a:xfrm>
              <a:off x="2317187" y="4347090"/>
              <a:ext cx="612478" cy="225567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6"/>
            <p:cNvSpPr/>
            <p:nvPr/>
          </p:nvSpPr>
          <p:spPr bwMode="auto">
            <a:xfrm>
              <a:off x="2162385" y="4478935"/>
              <a:ext cx="923766" cy="387594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2524150" y="3740283"/>
              <a:ext cx="198551" cy="662405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28"/>
            <p:cNvSpPr/>
            <p:nvPr/>
          </p:nvSpPr>
          <p:spPr bwMode="auto">
            <a:xfrm>
              <a:off x="2022726" y="2405944"/>
              <a:ext cx="1198035" cy="1323220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Oval 29"/>
            <p:cNvSpPr>
              <a:spLocks noChangeArrowheads="1"/>
            </p:cNvSpPr>
            <p:nvPr/>
          </p:nvSpPr>
          <p:spPr bwMode="auto">
            <a:xfrm>
              <a:off x="2445067" y="3698982"/>
              <a:ext cx="353353" cy="241452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Rectangle 30"/>
            <p:cNvSpPr>
              <a:spLocks noChangeArrowheads="1"/>
            </p:cNvSpPr>
            <p:nvPr/>
          </p:nvSpPr>
          <p:spPr bwMode="auto">
            <a:xfrm>
              <a:off x="2093396" y="4621900"/>
              <a:ext cx="1060059" cy="384417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Rectangle 31"/>
            <p:cNvSpPr>
              <a:spLocks noChangeArrowheads="1"/>
            </p:cNvSpPr>
            <p:nvPr/>
          </p:nvSpPr>
          <p:spPr bwMode="auto">
            <a:xfrm>
              <a:off x="1962151" y="4791869"/>
              <a:ext cx="1322549" cy="387594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32"/>
            <p:cNvSpPr/>
            <p:nvPr/>
          </p:nvSpPr>
          <p:spPr bwMode="auto">
            <a:xfrm>
              <a:off x="2320552" y="4852232"/>
              <a:ext cx="602383" cy="252572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Oval 33"/>
            <p:cNvSpPr>
              <a:spLocks noChangeArrowheads="1"/>
            </p:cNvSpPr>
            <p:nvPr/>
          </p:nvSpPr>
          <p:spPr bwMode="auto">
            <a:xfrm>
              <a:off x="2853946" y="4874471"/>
              <a:ext cx="43748" cy="41301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Oval 34"/>
            <p:cNvSpPr>
              <a:spLocks noChangeArrowheads="1"/>
            </p:cNvSpPr>
            <p:nvPr/>
          </p:nvSpPr>
          <p:spPr bwMode="auto">
            <a:xfrm>
              <a:off x="2853946" y="5039675"/>
              <a:ext cx="43748" cy="41301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Oval 35"/>
            <p:cNvSpPr>
              <a:spLocks noChangeArrowheads="1"/>
            </p:cNvSpPr>
            <p:nvPr/>
          </p:nvSpPr>
          <p:spPr bwMode="auto">
            <a:xfrm>
              <a:off x="2349156" y="4874471"/>
              <a:ext cx="38701" cy="41301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Oval 36"/>
            <p:cNvSpPr>
              <a:spLocks noChangeArrowheads="1"/>
            </p:cNvSpPr>
            <p:nvPr/>
          </p:nvSpPr>
          <p:spPr bwMode="auto">
            <a:xfrm>
              <a:off x="2349156" y="5039675"/>
              <a:ext cx="38701" cy="41301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7"/>
            <p:cNvSpPr/>
            <p:nvPr/>
          </p:nvSpPr>
          <p:spPr bwMode="auto">
            <a:xfrm>
              <a:off x="2456845" y="3902310"/>
              <a:ext cx="329796" cy="7942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38"/>
            <p:cNvSpPr/>
            <p:nvPr/>
          </p:nvSpPr>
          <p:spPr bwMode="auto">
            <a:xfrm>
              <a:off x="2308773" y="3641796"/>
              <a:ext cx="625939" cy="177912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39"/>
            <p:cNvSpPr/>
            <p:nvPr/>
          </p:nvSpPr>
          <p:spPr bwMode="auto">
            <a:xfrm>
              <a:off x="2495546" y="4204125"/>
              <a:ext cx="255760" cy="44478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40"/>
            <p:cNvSpPr/>
            <p:nvPr/>
          </p:nvSpPr>
          <p:spPr bwMode="auto">
            <a:xfrm>
              <a:off x="1950373" y="2339227"/>
              <a:ext cx="1346106" cy="135023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reeform 60"/>
            <p:cNvSpPr>
              <a:spLocks noEditPoints="1"/>
            </p:cNvSpPr>
            <p:nvPr/>
          </p:nvSpPr>
          <p:spPr bwMode="auto">
            <a:xfrm>
              <a:off x="2623426" y="2339227"/>
              <a:ext cx="935544" cy="2840236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5"/>
            <p:cNvSpPr/>
            <p:nvPr/>
          </p:nvSpPr>
          <p:spPr bwMode="auto">
            <a:xfrm>
              <a:off x="2579057" y="2051468"/>
              <a:ext cx="854369" cy="1370793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6"/>
            <p:cNvSpPr/>
            <p:nvPr/>
          </p:nvSpPr>
          <p:spPr bwMode="auto">
            <a:xfrm>
              <a:off x="3960887" y="2051468"/>
              <a:ext cx="852364" cy="1370793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7"/>
            <p:cNvSpPr/>
            <p:nvPr/>
          </p:nvSpPr>
          <p:spPr bwMode="auto">
            <a:xfrm>
              <a:off x="3333148" y="4329179"/>
              <a:ext cx="732030" cy="268857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8"/>
            <p:cNvSpPr/>
            <p:nvPr/>
          </p:nvSpPr>
          <p:spPr bwMode="auto">
            <a:xfrm>
              <a:off x="3148636" y="4486329"/>
              <a:ext cx="1101053" cy="46198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Rectangle 9"/>
            <p:cNvSpPr>
              <a:spLocks noChangeArrowheads="1"/>
            </p:cNvSpPr>
            <p:nvPr/>
          </p:nvSpPr>
          <p:spPr bwMode="auto">
            <a:xfrm>
              <a:off x="3579831" y="3605916"/>
              <a:ext cx="238662" cy="789532"/>
            </a:xfrm>
            <a:prstGeom prst="rect">
              <a:avLst/>
            </a:prstGeom>
            <a:solidFill>
              <a:srgbClr val="F8E21A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10"/>
            <p:cNvSpPr/>
            <p:nvPr/>
          </p:nvSpPr>
          <p:spPr bwMode="auto">
            <a:xfrm>
              <a:off x="2982174" y="2015493"/>
              <a:ext cx="1427959" cy="1577170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Oval 11"/>
            <p:cNvSpPr>
              <a:spLocks noChangeArrowheads="1"/>
            </p:cNvSpPr>
            <p:nvPr/>
          </p:nvSpPr>
          <p:spPr bwMode="auto">
            <a:xfrm>
              <a:off x="3485570" y="3556688"/>
              <a:ext cx="421168" cy="287791"/>
            </a:xfrm>
            <a:prstGeom prst="ellipse">
              <a:avLst/>
            </a:prstGeom>
            <a:solidFill>
              <a:srgbClr val="F8E21A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Rectangle 12"/>
            <p:cNvSpPr>
              <a:spLocks noChangeArrowheads="1"/>
            </p:cNvSpPr>
            <p:nvPr/>
          </p:nvSpPr>
          <p:spPr bwMode="auto">
            <a:xfrm>
              <a:off x="3068414" y="4656731"/>
              <a:ext cx="1261498" cy="458193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Rectangle 13"/>
            <p:cNvSpPr>
              <a:spLocks noChangeArrowheads="1"/>
            </p:cNvSpPr>
            <p:nvPr/>
          </p:nvSpPr>
          <p:spPr bwMode="auto">
            <a:xfrm>
              <a:off x="2911980" y="4859320"/>
              <a:ext cx="1574365" cy="46198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14"/>
            <p:cNvSpPr/>
            <p:nvPr/>
          </p:nvSpPr>
          <p:spPr bwMode="auto">
            <a:xfrm>
              <a:off x="3337159" y="4931268"/>
              <a:ext cx="717991" cy="301045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Oval 15"/>
            <p:cNvSpPr>
              <a:spLocks noChangeArrowheads="1"/>
            </p:cNvSpPr>
            <p:nvPr/>
          </p:nvSpPr>
          <p:spPr bwMode="auto">
            <a:xfrm>
              <a:off x="3974927" y="4957775"/>
              <a:ext cx="52145" cy="49227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Oval 16"/>
            <p:cNvSpPr>
              <a:spLocks noChangeArrowheads="1"/>
            </p:cNvSpPr>
            <p:nvPr/>
          </p:nvSpPr>
          <p:spPr bwMode="auto">
            <a:xfrm>
              <a:off x="3974927" y="5154684"/>
              <a:ext cx="52145" cy="49227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Oval 17"/>
            <p:cNvSpPr>
              <a:spLocks noChangeArrowheads="1"/>
            </p:cNvSpPr>
            <p:nvPr/>
          </p:nvSpPr>
          <p:spPr bwMode="auto">
            <a:xfrm>
              <a:off x="3371253" y="4957775"/>
              <a:ext cx="48133" cy="49227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Oval 18"/>
            <p:cNvSpPr>
              <a:spLocks noChangeArrowheads="1"/>
            </p:cNvSpPr>
            <p:nvPr/>
          </p:nvSpPr>
          <p:spPr bwMode="auto">
            <a:xfrm>
              <a:off x="3371253" y="5154684"/>
              <a:ext cx="48133" cy="49227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Freeform 19"/>
            <p:cNvSpPr/>
            <p:nvPr/>
          </p:nvSpPr>
          <p:spPr bwMode="auto">
            <a:xfrm>
              <a:off x="3499608" y="3799038"/>
              <a:ext cx="393090" cy="94668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Freeform 20"/>
            <p:cNvSpPr/>
            <p:nvPr/>
          </p:nvSpPr>
          <p:spPr bwMode="auto">
            <a:xfrm>
              <a:off x="3323119" y="3488527"/>
              <a:ext cx="746068" cy="212056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21"/>
            <p:cNvSpPr/>
            <p:nvPr/>
          </p:nvSpPr>
          <p:spPr bwMode="auto">
            <a:xfrm>
              <a:off x="3547742" y="4158777"/>
              <a:ext cx="302840" cy="53014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Freeform 22"/>
            <p:cNvSpPr/>
            <p:nvPr/>
          </p:nvSpPr>
          <p:spPr bwMode="auto">
            <a:xfrm>
              <a:off x="2895936" y="1935972"/>
              <a:ext cx="1604448" cy="160936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Freeform 59"/>
            <p:cNvSpPr>
              <a:spLocks noEditPoints="1"/>
            </p:cNvSpPr>
            <p:nvPr/>
          </p:nvSpPr>
          <p:spPr bwMode="auto">
            <a:xfrm>
              <a:off x="3698160" y="1935972"/>
              <a:ext cx="1115091" cy="3385328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6060757" y="3193423"/>
            <a:ext cx="4126349" cy="896746"/>
            <a:chOff x="6302266" y="3193423"/>
            <a:chExt cx="4126349" cy="896746"/>
          </a:xfrm>
        </p:grpSpPr>
        <p:sp>
          <p:nvSpPr>
            <p:cNvPr id="68" name="Rounded Rectangle 12"/>
            <p:cNvSpPr/>
            <p:nvPr/>
          </p:nvSpPr>
          <p:spPr>
            <a:xfrm>
              <a:off x="9635678" y="3218476"/>
              <a:ext cx="792937" cy="793752"/>
            </a:xfrm>
            <a:prstGeom prst="roundRect">
              <a:avLst/>
            </a:prstGeom>
            <a:solidFill>
              <a:srgbClr val="00164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012" tIns="32506" rIns="65012" bIns="32506" rtlCol="0" anchor="ctr"/>
            <a:lstStyle/>
            <a:p>
              <a:pPr algn="ctr">
                <a:lnSpc>
                  <a:spcPct val="120000"/>
                </a:lnSpc>
              </a:pPr>
              <a:endParaRPr lang="en-US" sz="7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badge_126195"/>
            <p:cNvSpPr>
              <a:spLocks noChangeAspect="1"/>
            </p:cNvSpPr>
            <p:nvPr/>
          </p:nvSpPr>
          <p:spPr bwMode="auto">
            <a:xfrm>
              <a:off x="9807587" y="3415695"/>
              <a:ext cx="478747" cy="458065"/>
            </a:xfrm>
            <a:custGeom>
              <a:avLst/>
              <a:gdLst>
                <a:gd name="connsiteX0" fmla="*/ 506351 w 607639"/>
                <a:gd name="connsiteY0" fmla="*/ 303381 h 581389"/>
                <a:gd name="connsiteX1" fmla="*/ 497450 w 607639"/>
                <a:gd name="connsiteY1" fmla="*/ 307292 h 581389"/>
                <a:gd name="connsiteX2" fmla="*/ 487215 w 607639"/>
                <a:gd name="connsiteY2" fmla="*/ 353863 h 581389"/>
                <a:gd name="connsiteX3" fmla="*/ 525487 w 607639"/>
                <a:gd name="connsiteY3" fmla="*/ 353863 h 581389"/>
                <a:gd name="connsiteX4" fmla="*/ 515341 w 607639"/>
                <a:gd name="connsiteY4" fmla="*/ 307914 h 581389"/>
                <a:gd name="connsiteX5" fmla="*/ 506351 w 607639"/>
                <a:gd name="connsiteY5" fmla="*/ 303381 h 581389"/>
                <a:gd name="connsiteX6" fmla="*/ 334070 w 607639"/>
                <a:gd name="connsiteY6" fmla="*/ 76311 h 581389"/>
                <a:gd name="connsiteX7" fmla="*/ 347032 w 607639"/>
                <a:gd name="connsiteY7" fmla="*/ 83232 h 581389"/>
                <a:gd name="connsiteX8" fmla="*/ 517922 w 607639"/>
                <a:gd name="connsiteY8" fmla="*/ 253876 h 581389"/>
                <a:gd name="connsiteX9" fmla="*/ 564917 w 607639"/>
                <a:gd name="connsiteY9" fmla="*/ 297693 h 581389"/>
                <a:gd name="connsiteX10" fmla="*/ 577288 w 607639"/>
                <a:gd name="connsiteY10" fmla="*/ 353863 h 581389"/>
                <a:gd name="connsiteX11" fmla="*/ 582273 w 607639"/>
                <a:gd name="connsiteY11" fmla="*/ 353863 h 581389"/>
                <a:gd name="connsiteX12" fmla="*/ 607639 w 607639"/>
                <a:gd name="connsiteY12" fmla="*/ 379193 h 581389"/>
                <a:gd name="connsiteX13" fmla="*/ 607639 w 607639"/>
                <a:gd name="connsiteY13" fmla="*/ 429765 h 581389"/>
                <a:gd name="connsiteX14" fmla="*/ 573728 w 607639"/>
                <a:gd name="connsiteY14" fmla="*/ 485313 h 581389"/>
                <a:gd name="connsiteX15" fmla="*/ 559576 w 607639"/>
                <a:gd name="connsiteY15" fmla="*/ 497400 h 581389"/>
                <a:gd name="connsiteX16" fmla="*/ 531273 w 607639"/>
                <a:gd name="connsiteY16" fmla="*/ 560325 h 581389"/>
                <a:gd name="connsiteX17" fmla="*/ 506351 w 607639"/>
                <a:gd name="connsiteY17" fmla="*/ 581389 h 581389"/>
                <a:gd name="connsiteX18" fmla="*/ 76278 w 607639"/>
                <a:gd name="connsiteY18" fmla="*/ 581389 h 581389"/>
                <a:gd name="connsiteX19" fmla="*/ 0 w 607639"/>
                <a:gd name="connsiteY19" fmla="*/ 505221 h 581389"/>
                <a:gd name="connsiteX20" fmla="*/ 0 w 607639"/>
                <a:gd name="connsiteY20" fmla="*/ 379193 h 581389"/>
                <a:gd name="connsiteX21" fmla="*/ 25277 w 607639"/>
                <a:gd name="connsiteY21" fmla="*/ 353863 h 581389"/>
                <a:gd name="connsiteX22" fmla="*/ 25277 w 607639"/>
                <a:gd name="connsiteY22" fmla="*/ 227480 h 581389"/>
                <a:gd name="connsiteX23" fmla="*/ 177209 w 607639"/>
                <a:gd name="connsiteY23" fmla="*/ 227480 h 581389"/>
                <a:gd name="connsiteX24" fmla="*/ 177209 w 607639"/>
                <a:gd name="connsiteY24" fmla="*/ 353863 h 581389"/>
                <a:gd name="connsiteX25" fmla="*/ 253131 w 607639"/>
                <a:gd name="connsiteY25" fmla="*/ 353863 h 581389"/>
                <a:gd name="connsiteX26" fmla="*/ 253131 w 607639"/>
                <a:gd name="connsiteY26" fmla="*/ 303381 h 581389"/>
                <a:gd name="connsiteX27" fmla="*/ 278497 w 607639"/>
                <a:gd name="connsiteY27" fmla="*/ 278051 h 581389"/>
                <a:gd name="connsiteX28" fmla="*/ 379785 w 607639"/>
                <a:gd name="connsiteY28" fmla="*/ 278051 h 581389"/>
                <a:gd name="connsiteX29" fmla="*/ 405063 w 607639"/>
                <a:gd name="connsiteY29" fmla="*/ 303381 h 581389"/>
                <a:gd name="connsiteX30" fmla="*/ 405063 w 607639"/>
                <a:gd name="connsiteY30" fmla="*/ 353863 h 581389"/>
                <a:gd name="connsiteX31" fmla="*/ 435325 w 607639"/>
                <a:gd name="connsiteY31" fmla="*/ 353863 h 581389"/>
                <a:gd name="connsiteX32" fmla="*/ 447875 w 607639"/>
                <a:gd name="connsiteY32" fmla="*/ 297071 h 581389"/>
                <a:gd name="connsiteX33" fmla="*/ 462738 w 607639"/>
                <a:gd name="connsiteY33" fmla="*/ 270230 h 581389"/>
                <a:gd name="connsiteX34" fmla="*/ 354419 w 607639"/>
                <a:gd name="connsiteY34" fmla="*/ 162155 h 581389"/>
                <a:gd name="connsiteX35" fmla="*/ 354419 w 607639"/>
                <a:gd name="connsiteY35" fmla="*/ 202239 h 581389"/>
                <a:gd name="connsiteX36" fmla="*/ 329141 w 607639"/>
                <a:gd name="connsiteY36" fmla="*/ 227480 h 581389"/>
                <a:gd name="connsiteX37" fmla="*/ 303775 w 607639"/>
                <a:gd name="connsiteY37" fmla="*/ 202239 h 581389"/>
                <a:gd name="connsiteX38" fmla="*/ 303775 w 607639"/>
                <a:gd name="connsiteY38" fmla="*/ 101096 h 581389"/>
                <a:gd name="connsiteX39" fmla="*/ 319440 w 607639"/>
                <a:gd name="connsiteY39" fmla="*/ 77722 h 581389"/>
                <a:gd name="connsiteX40" fmla="*/ 334070 w 607639"/>
                <a:gd name="connsiteY40" fmla="*/ 76311 h 581389"/>
                <a:gd name="connsiteX41" fmla="*/ 101270 w 607639"/>
                <a:gd name="connsiteY41" fmla="*/ 0 h 581389"/>
                <a:gd name="connsiteX42" fmla="*/ 126547 w 607639"/>
                <a:gd name="connsiteY42" fmla="*/ 25323 h 581389"/>
                <a:gd name="connsiteX43" fmla="*/ 126547 w 607639"/>
                <a:gd name="connsiteY43" fmla="*/ 75881 h 581389"/>
                <a:gd name="connsiteX44" fmla="*/ 151912 w 607639"/>
                <a:gd name="connsiteY44" fmla="*/ 75881 h 581389"/>
                <a:gd name="connsiteX45" fmla="*/ 177189 w 607639"/>
                <a:gd name="connsiteY45" fmla="*/ 101116 h 581389"/>
                <a:gd name="connsiteX46" fmla="*/ 177189 w 607639"/>
                <a:gd name="connsiteY46" fmla="*/ 176908 h 581389"/>
                <a:gd name="connsiteX47" fmla="*/ 25262 w 607639"/>
                <a:gd name="connsiteY47" fmla="*/ 176908 h 581389"/>
                <a:gd name="connsiteX48" fmla="*/ 25262 w 607639"/>
                <a:gd name="connsiteY48" fmla="*/ 101116 h 581389"/>
                <a:gd name="connsiteX49" fmla="*/ 50628 w 607639"/>
                <a:gd name="connsiteY49" fmla="*/ 75881 h 581389"/>
                <a:gd name="connsiteX50" fmla="*/ 75904 w 607639"/>
                <a:gd name="connsiteY50" fmla="*/ 75881 h 581389"/>
                <a:gd name="connsiteX51" fmla="*/ 75904 w 607639"/>
                <a:gd name="connsiteY51" fmla="*/ 25323 h 581389"/>
                <a:gd name="connsiteX52" fmla="*/ 101270 w 607639"/>
                <a:gd name="connsiteY52" fmla="*/ 0 h 581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607639" h="581389">
                  <a:moveTo>
                    <a:pt x="506351" y="303381"/>
                  </a:moveTo>
                  <a:cubicBezTo>
                    <a:pt x="500655" y="303381"/>
                    <a:pt x="497717" y="306314"/>
                    <a:pt x="497450" y="307292"/>
                  </a:cubicBezTo>
                  <a:lnTo>
                    <a:pt x="487215" y="353863"/>
                  </a:lnTo>
                  <a:lnTo>
                    <a:pt x="525487" y="353863"/>
                  </a:lnTo>
                  <a:lnTo>
                    <a:pt x="515341" y="307914"/>
                  </a:lnTo>
                  <a:cubicBezTo>
                    <a:pt x="514985" y="306314"/>
                    <a:pt x="511958" y="303381"/>
                    <a:pt x="506351" y="303381"/>
                  </a:cubicBezTo>
                  <a:close/>
                  <a:moveTo>
                    <a:pt x="334070" y="76311"/>
                  </a:moveTo>
                  <a:cubicBezTo>
                    <a:pt x="338888" y="77277"/>
                    <a:pt x="343427" y="79633"/>
                    <a:pt x="347032" y="83232"/>
                  </a:cubicBezTo>
                  <a:lnTo>
                    <a:pt x="517922" y="253876"/>
                  </a:lnTo>
                  <a:cubicBezTo>
                    <a:pt x="541597" y="258231"/>
                    <a:pt x="560555" y="275207"/>
                    <a:pt x="564917" y="297693"/>
                  </a:cubicBezTo>
                  <a:lnTo>
                    <a:pt x="577288" y="353863"/>
                  </a:lnTo>
                  <a:lnTo>
                    <a:pt x="582273" y="353863"/>
                  </a:lnTo>
                  <a:cubicBezTo>
                    <a:pt x="596335" y="353863"/>
                    <a:pt x="607639" y="365240"/>
                    <a:pt x="607639" y="379193"/>
                  </a:cubicBezTo>
                  <a:lnTo>
                    <a:pt x="607639" y="429765"/>
                  </a:lnTo>
                  <a:cubicBezTo>
                    <a:pt x="607639" y="461227"/>
                    <a:pt x="582095" y="479358"/>
                    <a:pt x="573728" y="485313"/>
                  </a:cubicBezTo>
                  <a:cubicBezTo>
                    <a:pt x="570969" y="487357"/>
                    <a:pt x="561890" y="495178"/>
                    <a:pt x="559576" y="497400"/>
                  </a:cubicBezTo>
                  <a:cubicBezTo>
                    <a:pt x="545068" y="511798"/>
                    <a:pt x="536079" y="531796"/>
                    <a:pt x="531273" y="560325"/>
                  </a:cubicBezTo>
                  <a:cubicBezTo>
                    <a:pt x="529314" y="572501"/>
                    <a:pt x="518723" y="581389"/>
                    <a:pt x="506351" y="581389"/>
                  </a:cubicBezTo>
                  <a:lnTo>
                    <a:pt x="76278" y="581389"/>
                  </a:lnTo>
                  <a:cubicBezTo>
                    <a:pt x="34267" y="581389"/>
                    <a:pt x="0" y="547260"/>
                    <a:pt x="0" y="505221"/>
                  </a:cubicBezTo>
                  <a:lnTo>
                    <a:pt x="0" y="379193"/>
                  </a:lnTo>
                  <a:cubicBezTo>
                    <a:pt x="0" y="365240"/>
                    <a:pt x="11304" y="353863"/>
                    <a:pt x="25277" y="353863"/>
                  </a:cubicBezTo>
                  <a:lnTo>
                    <a:pt x="25277" y="227480"/>
                  </a:lnTo>
                  <a:lnTo>
                    <a:pt x="177209" y="227480"/>
                  </a:lnTo>
                  <a:lnTo>
                    <a:pt x="177209" y="353863"/>
                  </a:lnTo>
                  <a:lnTo>
                    <a:pt x="253131" y="353863"/>
                  </a:lnTo>
                  <a:lnTo>
                    <a:pt x="253131" y="303381"/>
                  </a:lnTo>
                  <a:cubicBezTo>
                    <a:pt x="253131" y="289427"/>
                    <a:pt x="264524" y="278051"/>
                    <a:pt x="278497" y="278051"/>
                  </a:cubicBezTo>
                  <a:lnTo>
                    <a:pt x="379785" y="278051"/>
                  </a:lnTo>
                  <a:cubicBezTo>
                    <a:pt x="393759" y="278051"/>
                    <a:pt x="405063" y="289427"/>
                    <a:pt x="405063" y="303381"/>
                  </a:cubicBezTo>
                  <a:lnTo>
                    <a:pt x="405063" y="353863"/>
                  </a:lnTo>
                  <a:lnTo>
                    <a:pt x="435325" y="353863"/>
                  </a:lnTo>
                  <a:lnTo>
                    <a:pt x="447875" y="297071"/>
                  </a:lnTo>
                  <a:cubicBezTo>
                    <a:pt x="449922" y="286761"/>
                    <a:pt x="455262" y="277607"/>
                    <a:pt x="462738" y="270230"/>
                  </a:cubicBezTo>
                  <a:lnTo>
                    <a:pt x="354419" y="162155"/>
                  </a:lnTo>
                  <a:lnTo>
                    <a:pt x="354419" y="202239"/>
                  </a:lnTo>
                  <a:cubicBezTo>
                    <a:pt x="354419" y="216192"/>
                    <a:pt x="343115" y="227480"/>
                    <a:pt x="329141" y="227480"/>
                  </a:cubicBezTo>
                  <a:cubicBezTo>
                    <a:pt x="315079" y="227480"/>
                    <a:pt x="303775" y="216192"/>
                    <a:pt x="303775" y="202239"/>
                  </a:cubicBezTo>
                  <a:lnTo>
                    <a:pt x="303775" y="101096"/>
                  </a:lnTo>
                  <a:cubicBezTo>
                    <a:pt x="303775" y="90876"/>
                    <a:pt x="309916" y="81632"/>
                    <a:pt x="319440" y="77722"/>
                  </a:cubicBezTo>
                  <a:cubicBezTo>
                    <a:pt x="324158" y="75766"/>
                    <a:pt x="329253" y="75344"/>
                    <a:pt x="334070" y="76311"/>
                  </a:cubicBezTo>
                  <a:close/>
                  <a:moveTo>
                    <a:pt x="101270" y="0"/>
                  </a:moveTo>
                  <a:cubicBezTo>
                    <a:pt x="115243" y="0"/>
                    <a:pt x="126547" y="11373"/>
                    <a:pt x="126547" y="25323"/>
                  </a:cubicBezTo>
                  <a:lnTo>
                    <a:pt x="126547" y="75881"/>
                  </a:lnTo>
                  <a:lnTo>
                    <a:pt x="151912" y="75881"/>
                  </a:lnTo>
                  <a:cubicBezTo>
                    <a:pt x="165886" y="75881"/>
                    <a:pt x="177189" y="87166"/>
                    <a:pt x="177189" y="101116"/>
                  </a:cubicBezTo>
                  <a:lnTo>
                    <a:pt x="177189" y="176908"/>
                  </a:lnTo>
                  <a:lnTo>
                    <a:pt x="25262" y="176908"/>
                  </a:lnTo>
                  <a:lnTo>
                    <a:pt x="25262" y="101116"/>
                  </a:lnTo>
                  <a:cubicBezTo>
                    <a:pt x="25262" y="87166"/>
                    <a:pt x="36654" y="75881"/>
                    <a:pt x="50628" y="75881"/>
                  </a:cubicBezTo>
                  <a:lnTo>
                    <a:pt x="75904" y="75881"/>
                  </a:lnTo>
                  <a:lnTo>
                    <a:pt x="75904" y="25323"/>
                  </a:lnTo>
                  <a:cubicBezTo>
                    <a:pt x="75904" y="11373"/>
                    <a:pt x="87208" y="0"/>
                    <a:pt x="1012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6302266" y="3193423"/>
              <a:ext cx="2930130" cy="896746"/>
              <a:chOff x="762991" y="3781344"/>
              <a:chExt cx="2930130" cy="896746"/>
            </a:xfrm>
          </p:grpSpPr>
          <p:sp>
            <p:nvSpPr>
              <p:cNvPr id="84" name="MH_Text_1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762991" y="4266088"/>
                <a:ext cx="2930130" cy="4120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r"/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MH_SubTitle_1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030596" y="3781344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r">
                  <a:lnSpc>
                    <a:spcPct val="170000"/>
                  </a:lnSpc>
                </a:pPr>
                <a:r>
                  <a:rPr lang="zh-CN" altLang="en-US" sz="1600" b="1" dirty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</p:grpSp>
      </p:grpSp>
      <p:grpSp>
        <p:nvGrpSpPr>
          <p:cNvPr id="92" name="组合 91"/>
          <p:cNvGrpSpPr/>
          <p:nvPr/>
        </p:nvGrpSpPr>
        <p:grpSpPr>
          <a:xfrm>
            <a:off x="6062786" y="2072556"/>
            <a:ext cx="4124320" cy="896746"/>
            <a:chOff x="6304295" y="2072556"/>
            <a:chExt cx="4124320" cy="896746"/>
          </a:xfrm>
        </p:grpSpPr>
        <p:sp>
          <p:nvSpPr>
            <p:cNvPr id="65" name="Rounded Rectangle 9"/>
            <p:cNvSpPr/>
            <p:nvPr/>
          </p:nvSpPr>
          <p:spPr>
            <a:xfrm>
              <a:off x="9635678" y="2086199"/>
              <a:ext cx="792937" cy="793752"/>
            </a:xfrm>
            <a:prstGeom prst="roundRect">
              <a:avLst/>
            </a:prstGeom>
            <a:solidFill>
              <a:srgbClr val="FB86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012" tIns="32506" rIns="65012" bIns="32506" rtlCol="0" anchor="ctr"/>
            <a:lstStyle/>
            <a:p>
              <a:pPr algn="ctr">
                <a:lnSpc>
                  <a:spcPct val="120000"/>
                </a:lnSpc>
              </a:pPr>
              <a:endParaRPr lang="en-US" sz="7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badge_126195"/>
            <p:cNvSpPr>
              <a:spLocks noChangeAspect="1"/>
            </p:cNvSpPr>
            <p:nvPr/>
          </p:nvSpPr>
          <p:spPr bwMode="auto">
            <a:xfrm>
              <a:off x="9807587" y="2319939"/>
              <a:ext cx="478747" cy="308622"/>
            </a:xfrm>
            <a:custGeom>
              <a:avLst/>
              <a:gdLst>
                <a:gd name="connsiteX0" fmla="*/ 89048 w 605663"/>
                <a:gd name="connsiteY0" fmla="*/ 283958 h 390439"/>
                <a:gd name="connsiteX1" fmla="*/ 81503 w 605663"/>
                <a:gd name="connsiteY1" fmla="*/ 291493 h 390439"/>
                <a:gd name="connsiteX2" fmla="*/ 81503 w 605663"/>
                <a:gd name="connsiteY2" fmla="*/ 314494 h 390439"/>
                <a:gd name="connsiteX3" fmla="*/ 89048 w 605663"/>
                <a:gd name="connsiteY3" fmla="*/ 322128 h 390439"/>
                <a:gd name="connsiteX4" fmla="*/ 205792 w 605663"/>
                <a:gd name="connsiteY4" fmla="*/ 322128 h 390439"/>
                <a:gd name="connsiteX5" fmla="*/ 213337 w 605663"/>
                <a:gd name="connsiteY5" fmla="*/ 314494 h 390439"/>
                <a:gd name="connsiteX6" fmla="*/ 213337 w 605663"/>
                <a:gd name="connsiteY6" fmla="*/ 291493 h 390439"/>
                <a:gd name="connsiteX7" fmla="*/ 205792 w 605663"/>
                <a:gd name="connsiteY7" fmla="*/ 283958 h 390439"/>
                <a:gd name="connsiteX8" fmla="*/ 468766 w 605663"/>
                <a:gd name="connsiteY8" fmla="*/ 226850 h 390439"/>
                <a:gd name="connsiteX9" fmla="*/ 434517 w 605663"/>
                <a:gd name="connsiteY9" fmla="*/ 261055 h 390439"/>
                <a:gd name="connsiteX10" fmla="*/ 434517 w 605663"/>
                <a:gd name="connsiteY10" fmla="*/ 293773 h 390439"/>
                <a:gd name="connsiteX11" fmla="*/ 468766 w 605663"/>
                <a:gd name="connsiteY11" fmla="*/ 327978 h 390439"/>
                <a:gd name="connsiteX12" fmla="*/ 501526 w 605663"/>
                <a:gd name="connsiteY12" fmla="*/ 327978 h 390439"/>
                <a:gd name="connsiteX13" fmla="*/ 535775 w 605663"/>
                <a:gd name="connsiteY13" fmla="*/ 293773 h 390439"/>
                <a:gd name="connsiteX14" fmla="*/ 535775 w 605663"/>
                <a:gd name="connsiteY14" fmla="*/ 261055 h 390439"/>
                <a:gd name="connsiteX15" fmla="*/ 501526 w 605663"/>
                <a:gd name="connsiteY15" fmla="*/ 226850 h 390439"/>
                <a:gd name="connsiteX16" fmla="*/ 0 w 605663"/>
                <a:gd name="connsiteY16" fmla="*/ 164488 h 390439"/>
                <a:gd name="connsiteX17" fmla="*/ 605663 w 605663"/>
                <a:gd name="connsiteY17" fmla="*/ 164488 h 390439"/>
                <a:gd name="connsiteX18" fmla="*/ 605663 w 605663"/>
                <a:gd name="connsiteY18" fmla="*/ 334422 h 390439"/>
                <a:gd name="connsiteX19" fmla="*/ 549574 w 605663"/>
                <a:gd name="connsiteY19" fmla="*/ 390439 h 390439"/>
                <a:gd name="connsiteX20" fmla="*/ 56089 w 605663"/>
                <a:gd name="connsiteY20" fmla="*/ 390439 h 390439"/>
                <a:gd name="connsiteX21" fmla="*/ 0 w 605663"/>
                <a:gd name="connsiteY21" fmla="*/ 334422 h 390439"/>
                <a:gd name="connsiteX22" fmla="*/ 56089 w 605663"/>
                <a:gd name="connsiteY22" fmla="*/ 0 h 390439"/>
                <a:gd name="connsiteX23" fmla="*/ 549574 w 605663"/>
                <a:gd name="connsiteY23" fmla="*/ 0 h 390439"/>
                <a:gd name="connsiteX24" fmla="*/ 605663 w 605663"/>
                <a:gd name="connsiteY24" fmla="*/ 56005 h 390439"/>
                <a:gd name="connsiteX25" fmla="*/ 605663 w 605663"/>
                <a:gd name="connsiteY25" fmla="*/ 105072 h 390439"/>
                <a:gd name="connsiteX26" fmla="*/ 0 w 605663"/>
                <a:gd name="connsiteY26" fmla="*/ 105072 h 390439"/>
                <a:gd name="connsiteX27" fmla="*/ 0 w 605663"/>
                <a:gd name="connsiteY27" fmla="*/ 56005 h 390439"/>
                <a:gd name="connsiteX28" fmla="*/ 56089 w 605663"/>
                <a:gd name="connsiteY28" fmla="*/ 0 h 390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05663" h="390439">
                  <a:moveTo>
                    <a:pt x="89048" y="283958"/>
                  </a:moveTo>
                  <a:cubicBezTo>
                    <a:pt x="84878" y="283958"/>
                    <a:pt x="81503" y="287328"/>
                    <a:pt x="81503" y="291493"/>
                  </a:cubicBezTo>
                  <a:lnTo>
                    <a:pt x="81503" y="314494"/>
                  </a:lnTo>
                  <a:cubicBezTo>
                    <a:pt x="81503" y="318658"/>
                    <a:pt x="84878" y="322128"/>
                    <a:pt x="89048" y="322128"/>
                  </a:cubicBezTo>
                  <a:lnTo>
                    <a:pt x="205792" y="322128"/>
                  </a:lnTo>
                  <a:cubicBezTo>
                    <a:pt x="209962" y="322128"/>
                    <a:pt x="213337" y="318658"/>
                    <a:pt x="213337" y="314494"/>
                  </a:cubicBezTo>
                  <a:lnTo>
                    <a:pt x="213337" y="291493"/>
                  </a:lnTo>
                  <a:cubicBezTo>
                    <a:pt x="213337" y="287328"/>
                    <a:pt x="209962" y="283958"/>
                    <a:pt x="205792" y="283958"/>
                  </a:cubicBezTo>
                  <a:close/>
                  <a:moveTo>
                    <a:pt x="468766" y="226850"/>
                  </a:moveTo>
                  <a:cubicBezTo>
                    <a:pt x="449805" y="226850"/>
                    <a:pt x="434517" y="242218"/>
                    <a:pt x="434517" y="261055"/>
                  </a:cubicBezTo>
                  <a:lnTo>
                    <a:pt x="434517" y="293773"/>
                  </a:lnTo>
                  <a:cubicBezTo>
                    <a:pt x="434517" y="312709"/>
                    <a:pt x="449805" y="327978"/>
                    <a:pt x="468766" y="327978"/>
                  </a:cubicBezTo>
                  <a:lnTo>
                    <a:pt x="501526" y="327978"/>
                  </a:lnTo>
                  <a:cubicBezTo>
                    <a:pt x="520388" y="327978"/>
                    <a:pt x="535775" y="312709"/>
                    <a:pt x="535775" y="293773"/>
                  </a:cubicBezTo>
                  <a:lnTo>
                    <a:pt x="535775" y="261055"/>
                  </a:lnTo>
                  <a:cubicBezTo>
                    <a:pt x="535775" y="242218"/>
                    <a:pt x="520388" y="226850"/>
                    <a:pt x="501526" y="226850"/>
                  </a:cubicBezTo>
                  <a:close/>
                  <a:moveTo>
                    <a:pt x="0" y="164488"/>
                  </a:moveTo>
                  <a:lnTo>
                    <a:pt x="605663" y="164488"/>
                  </a:lnTo>
                  <a:lnTo>
                    <a:pt x="605663" y="334422"/>
                  </a:lnTo>
                  <a:cubicBezTo>
                    <a:pt x="605663" y="365355"/>
                    <a:pt x="580547" y="390439"/>
                    <a:pt x="549574" y="390439"/>
                  </a:cubicBezTo>
                  <a:lnTo>
                    <a:pt x="56089" y="390439"/>
                  </a:lnTo>
                  <a:cubicBezTo>
                    <a:pt x="25116" y="390439"/>
                    <a:pt x="0" y="365355"/>
                    <a:pt x="0" y="334422"/>
                  </a:cubicBezTo>
                  <a:close/>
                  <a:moveTo>
                    <a:pt x="56089" y="0"/>
                  </a:moveTo>
                  <a:lnTo>
                    <a:pt x="549574" y="0"/>
                  </a:lnTo>
                  <a:cubicBezTo>
                    <a:pt x="580547" y="0"/>
                    <a:pt x="605663" y="25079"/>
                    <a:pt x="605663" y="56005"/>
                  </a:cubicBezTo>
                  <a:lnTo>
                    <a:pt x="605663" y="105072"/>
                  </a:lnTo>
                  <a:lnTo>
                    <a:pt x="0" y="105072"/>
                  </a:lnTo>
                  <a:lnTo>
                    <a:pt x="0" y="56005"/>
                  </a:lnTo>
                  <a:cubicBezTo>
                    <a:pt x="0" y="25079"/>
                    <a:pt x="25116" y="0"/>
                    <a:pt x="5608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86" name="组合 85"/>
            <p:cNvGrpSpPr/>
            <p:nvPr/>
          </p:nvGrpSpPr>
          <p:grpSpPr>
            <a:xfrm>
              <a:off x="6304295" y="2072556"/>
              <a:ext cx="2930130" cy="896746"/>
              <a:chOff x="762991" y="1710971"/>
              <a:chExt cx="2930130" cy="896746"/>
            </a:xfrm>
          </p:grpSpPr>
          <p:sp>
            <p:nvSpPr>
              <p:cNvPr id="87" name="MH_Text_1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762991" y="2195715"/>
                <a:ext cx="2930130" cy="4120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r"/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MH_SubTitle_1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030596" y="1710971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r">
                  <a:lnSpc>
                    <a:spcPct val="170000"/>
                  </a:lnSpc>
                </a:pPr>
                <a:r>
                  <a:rPr lang="zh-CN" altLang="en-US" sz="1600" b="1" dirty="0">
                    <a:solidFill>
                      <a:srgbClr val="FB86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</p:grpSp>
      </p:grpSp>
      <p:grpSp>
        <p:nvGrpSpPr>
          <p:cNvPr id="94" name="组合 93"/>
          <p:cNvGrpSpPr/>
          <p:nvPr/>
        </p:nvGrpSpPr>
        <p:grpSpPr>
          <a:xfrm>
            <a:off x="6060757" y="4392542"/>
            <a:ext cx="4126349" cy="896746"/>
            <a:chOff x="6302266" y="4392542"/>
            <a:chExt cx="4126349" cy="896746"/>
          </a:xfrm>
        </p:grpSpPr>
        <p:sp>
          <p:nvSpPr>
            <p:cNvPr id="71" name="Rounded Rectangle 15"/>
            <p:cNvSpPr/>
            <p:nvPr/>
          </p:nvSpPr>
          <p:spPr>
            <a:xfrm>
              <a:off x="9635678" y="4423339"/>
              <a:ext cx="792937" cy="793752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012" tIns="32506" rIns="65012" bIns="32506" rtlCol="0" anchor="ctr"/>
            <a:lstStyle/>
            <a:p>
              <a:pPr algn="ctr">
                <a:lnSpc>
                  <a:spcPct val="120000"/>
                </a:lnSpc>
              </a:pPr>
              <a:endParaRPr lang="en-US" sz="7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badge_126195"/>
            <p:cNvSpPr>
              <a:spLocks noChangeAspect="1"/>
            </p:cNvSpPr>
            <p:nvPr/>
          </p:nvSpPr>
          <p:spPr bwMode="auto">
            <a:xfrm>
              <a:off x="9807587" y="4640802"/>
              <a:ext cx="478747" cy="461656"/>
            </a:xfrm>
            <a:custGeom>
              <a:avLst/>
              <a:gdLst>
                <a:gd name="connsiteX0" fmla="*/ 434481 w 596814"/>
                <a:gd name="connsiteY0" fmla="*/ 238458 h 575509"/>
                <a:gd name="connsiteX1" fmla="*/ 487055 w 596814"/>
                <a:gd name="connsiteY1" fmla="*/ 310289 h 575509"/>
                <a:gd name="connsiteX2" fmla="*/ 525793 w 596814"/>
                <a:gd name="connsiteY2" fmla="*/ 310289 h 575509"/>
                <a:gd name="connsiteX3" fmla="*/ 473220 w 596814"/>
                <a:gd name="connsiteY3" fmla="*/ 238458 h 575509"/>
                <a:gd name="connsiteX4" fmla="*/ 348703 w 596814"/>
                <a:gd name="connsiteY4" fmla="*/ 238458 h 575509"/>
                <a:gd name="connsiteX5" fmla="*/ 401276 w 596814"/>
                <a:gd name="connsiteY5" fmla="*/ 310289 h 575509"/>
                <a:gd name="connsiteX6" fmla="*/ 440015 w 596814"/>
                <a:gd name="connsiteY6" fmla="*/ 310289 h 575509"/>
                <a:gd name="connsiteX7" fmla="*/ 387441 w 596814"/>
                <a:gd name="connsiteY7" fmla="*/ 238458 h 575509"/>
                <a:gd name="connsiteX8" fmla="*/ 262924 w 596814"/>
                <a:gd name="connsiteY8" fmla="*/ 238458 h 575509"/>
                <a:gd name="connsiteX9" fmla="*/ 315498 w 596814"/>
                <a:gd name="connsiteY9" fmla="*/ 310289 h 575509"/>
                <a:gd name="connsiteX10" fmla="*/ 354237 w 596814"/>
                <a:gd name="connsiteY10" fmla="*/ 310289 h 575509"/>
                <a:gd name="connsiteX11" fmla="*/ 302585 w 596814"/>
                <a:gd name="connsiteY11" fmla="*/ 238458 h 575509"/>
                <a:gd name="connsiteX12" fmla="*/ 178069 w 596814"/>
                <a:gd name="connsiteY12" fmla="*/ 238458 h 575509"/>
                <a:gd name="connsiteX13" fmla="*/ 229720 w 596814"/>
                <a:gd name="connsiteY13" fmla="*/ 310289 h 575509"/>
                <a:gd name="connsiteX14" fmla="*/ 269381 w 596814"/>
                <a:gd name="connsiteY14" fmla="*/ 310289 h 575509"/>
                <a:gd name="connsiteX15" fmla="*/ 216807 w 596814"/>
                <a:gd name="connsiteY15" fmla="*/ 238458 h 575509"/>
                <a:gd name="connsiteX16" fmla="*/ 92290 w 596814"/>
                <a:gd name="connsiteY16" fmla="*/ 238458 h 575509"/>
                <a:gd name="connsiteX17" fmla="*/ 144864 w 596814"/>
                <a:gd name="connsiteY17" fmla="*/ 310289 h 575509"/>
                <a:gd name="connsiteX18" fmla="*/ 183603 w 596814"/>
                <a:gd name="connsiteY18" fmla="*/ 310289 h 575509"/>
                <a:gd name="connsiteX19" fmla="*/ 131029 w 596814"/>
                <a:gd name="connsiteY19" fmla="*/ 238458 h 575509"/>
                <a:gd name="connsiteX20" fmla="*/ 22192 w 596814"/>
                <a:gd name="connsiteY20" fmla="*/ 231091 h 575509"/>
                <a:gd name="connsiteX21" fmla="*/ 596814 w 596814"/>
                <a:gd name="connsiteY21" fmla="*/ 231091 h 575509"/>
                <a:gd name="connsiteX22" fmla="*/ 596814 w 596814"/>
                <a:gd name="connsiteY22" fmla="*/ 290029 h 575509"/>
                <a:gd name="connsiteX23" fmla="*/ 558998 w 596814"/>
                <a:gd name="connsiteY23" fmla="*/ 238458 h 575509"/>
                <a:gd name="connsiteX24" fmla="*/ 519337 w 596814"/>
                <a:gd name="connsiteY24" fmla="*/ 238458 h 575509"/>
                <a:gd name="connsiteX25" fmla="*/ 571911 w 596814"/>
                <a:gd name="connsiteY25" fmla="*/ 310289 h 575509"/>
                <a:gd name="connsiteX26" fmla="*/ 596814 w 596814"/>
                <a:gd name="connsiteY26" fmla="*/ 310289 h 575509"/>
                <a:gd name="connsiteX27" fmla="*/ 596814 w 596814"/>
                <a:gd name="connsiteY27" fmla="*/ 575509 h 575509"/>
                <a:gd name="connsiteX28" fmla="*/ 22192 w 596814"/>
                <a:gd name="connsiteY28" fmla="*/ 575509 h 575509"/>
                <a:gd name="connsiteX29" fmla="*/ 22192 w 596814"/>
                <a:gd name="connsiteY29" fmla="*/ 259639 h 575509"/>
                <a:gd name="connsiteX30" fmla="*/ 59086 w 596814"/>
                <a:gd name="connsiteY30" fmla="*/ 310289 h 575509"/>
                <a:gd name="connsiteX31" fmla="*/ 97824 w 596814"/>
                <a:gd name="connsiteY31" fmla="*/ 310289 h 575509"/>
                <a:gd name="connsiteX32" fmla="*/ 46173 w 596814"/>
                <a:gd name="connsiteY32" fmla="*/ 238458 h 575509"/>
                <a:gd name="connsiteX33" fmla="*/ 22192 w 596814"/>
                <a:gd name="connsiteY33" fmla="*/ 238458 h 575509"/>
                <a:gd name="connsiteX34" fmla="*/ 157733 w 596814"/>
                <a:gd name="connsiteY34" fmla="*/ 113244 h 575509"/>
                <a:gd name="connsiteX35" fmla="*/ 119914 w 596814"/>
                <a:gd name="connsiteY35" fmla="*/ 123371 h 575509"/>
                <a:gd name="connsiteX36" fmla="*/ 88552 w 596814"/>
                <a:gd name="connsiteY36" fmla="*/ 206233 h 575509"/>
                <a:gd name="connsiteX37" fmla="*/ 125449 w 596814"/>
                <a:gd name="connsiteY37" fmla="*/ 196105 h 575509"/>
                <a:gd name="connsiteX38" fmla="*/ 240751 w 596814"/>
                <a:gd name="connsiteY38" fmla="*/ 91147 h 575509"/>
                <a:gd name="connsiteX39" fmla="*/ 202932 w 596814"/>
                <a:gd name="connsiteY39" fmla="*/ 101275 h 575509"/>
                <a:gd name="connsiteX40" fmla="*/ 170647 w 596814"/>
                <a:gd name="connsiteY40" fmla="*/ 184136 h 575509"/>
                <a:gd name="connsiteX41" fmla="*/ 208466 w 596814"/>
                <a:gd name="connsiteY41" fmla="*/ 174009 h 575509"/>
                <a:gd name="connsiteX42" fmla="*/ 322846 w 596814"/>
                <a:gd name="connsiteY42" fmla="*/ 69051 h 575509"/>
                <a:gd name="connsiteX43" fmla="*/ 285027 w 596814"/>
                <a:gd name="connsiteY43" fmla="*/ 79179 h 575509"/>
                <a:gd name="connsiteX44" fmla="*/ 253665 w 596814"/>
                <a:gd name="connsiteY44" fmla="*/ 162040 h 575509"/>
                <a:gd name="connsiteX45" fmla="*/ 290561 w 596814"/>
                <a:gd name="connsiteY45" fmla="*/ 151912 h 575509"/>
                <a:gd name="connsiteX46" fmla="*/ 405863 w 596814"/>
                <a:gd name="connsiteY46" fmla="*/ 46955 h 575509"/>
                <a:gd name="connsiteX47" fmla="*/ 368044 w 596814"/>
                <a:gd name="connsiteY47" fmla="*/ 57082 h 575509"/>
                <a:gd name="connsiteX48" fmla="*/ 335760 w 596814"/>
                <a:gd name="connsiteY48" fmla="*/ 139944 h 575509"/>
                <a:gd name="connsiteX49" fmla="*/ 373579 w 596814"/>
                <a:gd name="connsiteY49" fmla="*/ 129816 h 575509"/>
                <a:gd name="connsiteX50" fmla="*/ 487959 w 596814"/>
                <a:gd name="connsiteY50" fmla="*/ 24858 h 575509"/>
                <a:gd name="connsiteX51" fmla="*/ 451062 w 596814"/>
                <a:gd name="connsiteY51" fmla="*/ 34986 h 575509"/>
                <a:gd name="connsiteX52" fmla="*/ 418777 w 596814"/>
                <a:gd name="connsiteY52" fmla="*/ 117847 h 575509"/>
                <a:gd name="connsiteX53" fmla="*/ 456596 w 596814"/>
                <a:gd name="connsiteY53" fmla="*/ 107720 h 575509"/>
                <a:gd name="connsiteX54" fmla="*/ 555295 w 596814"/>
                <a:gd name="connsiteY54" fmla="*/ 0 h 575509"/>
                <a:gd name="connsiteX55" fmla="*/ 557140 w 596814"/>
                <a:gd name="connsiteY55" fmla="*/ 6445 h 575509"/>
                <a:gd name="connsiteX56" fmla="*/ 533157 w 596814"/>
                <a:gd name="connsiteY56" fmla="*/ 12890 h 575509"/>
                <a:gd name="connsiteX57" fmla="*/ 500872 w 596814"/>
                <a:gd name="connsiteY57" fmla="*/ 95751 h 575509"/>
                <a:gd name="connsiteX58" fmla="*/ 538692 w 596814"/>
                <a:gd name="connsiteY58" fmla="*/ 85623 h 575509"/>
                <a:gd name="connsiteX59" fmla="*/ 561752 w 596814"/>
                <a:gd name="connsiteY59" fmla="*/ 25779 h 575509"/>
                <a:gd name="connsiteX60" fmla="*/ 577433 w 596814"/>
                <a:gd name="connsiteY60" fmla="*/ 82861 h 575509"/>
                <a:gd name="connsiteX61" fmla="*/ 22138 w 596814"/>
                <a:gd name="connsiteY61" fmla="*/ 231091 h 575509"/>
                <a:gd name="connsiteX62" fmla="*/ 20293 w 596814"/>
                <a:gd name="connsiteY62" fmla="*/ 224646 h 575509"/>
                <a:gd name="connsiteX63" fmla="*/ 43354 w 596814"/>
                <a:gd name="connsiteY63" fmla="*/ 218201 h 575509"/>
                <a:gd name="connsiteX64" fmla="*/ 75638 w 596814"/>
                <a:gd name="connsiteY64" fmla="*/ 135340 h 575509"/>
                <a:gd name="connsiteX65" fmla="*/ 37819 w 596814"/>
                <a:gd name="connsiteY65" fmla="*/ 145468 h 575509"/>
                <a:gd name="connsiteX66" fmla="*/ 14759 w 596814"/>
                <a:gd name="connsiteY66" fmla="*/ 203471 h 575509"/>
                <a:gd name="connsiteX67" fmla="*/ 0 w 596814"/>
                <a:gd name="connsiteY67" fmla="*/ 148230 h 575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596814" h="575509">
                  <a:moveTo>
                    <a:pt x="434481" y="238458"/>
                  </a:moveTo>
                  <a:lnTo>
                    <a:pt x="487055" y="310289"/>
                  </a:lnTo>
                  <a:lnTo>
                    <a:pt x="525793" y="310289"/>
                  </a:lnTo>
                  <a:lnTo>
                    <a:pt x="473220" y="238458"/>
                  </a:lnTo>
                  <a:close/>
                  <a:moveTo>
                    <a:pt x="348703" y="238458"/>
                  </a:moveTo>
                  <a:lnTo>
                    <a:pt x="401276" y="310289"/>
                  </a:lnTo>
                  <a:lnTo>
                    <a:pt x="440015" y="310289"/>
                  </a:lnTo>
                  <a:lnTo>
                    <a:pt x="387441" y="238458"/>
                  </a:lnTo>
                  <a:close/>
                  <a:moveTo>
                    <a:pt x="262924" y="238458"/>
                  </a:moveTo>
                  <a:lnTo>
                    <a:pt x="315498" y="310289"/>
                  </a:lnTo>
                  <a:lnTo>
                    <a:pt x="354237" y="310289"/>
                  </a:lnTo>
                  <a:lnTo>
                    <a:pt x="302585" y="238458"/>
                  </a:lnTo>
                  <a:close/>
                  <a:moveTo>
                    <a:pt x="178069" y="238458"/>
                  </a:moveTo>
                  <a:lnTo>
                    <a:pt x="229720" y="310289"/>
                  </a:lnTo>
                  <a:lnTo>
                    <a:pt x="269381" y="310289"/>
                  </a:lnTo>
                  <a:lnTo>
                    <a:pt x="216807" y="238458"/>
                  </a:lnTo>
                  <a:close/>
                  <a:moveTo>
                    <a:pt x="92290" y="238458"/>
                  </a:moveTo>
                  <a:lnTo>
                    <a:pt x="144864" y="310289"/>
                  </a:lnTo>
                  <a:lnTo>
                    <a:pt x="183603" y="310289"/>
                  </a:lnTo>
                  <a:lnTo>
                    <a:pt x="131029" y="238458"/>
                  </a:lnTo>
                  <a:close/>
                  <a:moveTo>
                    <a:pt x="22192" y="231091"/>
                  </a:moveTo>
                  <a:lnTo>
                    <a:pt x="596814" y="231091"/>
                  </a:lnTo>
                  <a:lnTo>
                    <a:pt x="596814" y="290029"/>
                  </a:lnTo>
                  <a:lnTo>
                    <a:pt x="558998" y="238458"/>
                  </a:lnTo>
                  <a:lnTo>
                    <a:pt x="519337" y="238458"/>
                  </a:lnTo>
                  <a:lnTo>
                    <a:pt x="571911" y="310289"/>
                  </a:lnTo>
                  <a:lnTo>
                    <a:pt x="596814" y="310289"/>
                  </a:lnTo>
                  <a:lnTo>
                    <a:pt x="596814" y="575509"/>
                  </a:lnTo>
                  <a:lnTo>
                    <a:pt x="22192" y="575509"/>
                  </a:lnTo>
                  <a:lnTo>
                    <a:pt x="22192" y="259639"/>
                  </a:lnTo>
                  <a:lnTo>
                    <a:pt x="59086" y="310289"/>
                  </a:lnTo>
                  <a:lnTo>
                    <a:pt x="97824" y="310289"/>
                  </a:lnTo>
                  <a:lnTo>
                    <a:pt x="46173" y="238458"/>
                  </a:lnTo>
                  <a:lnTo>
                    <a:pt x="22192" y="238458"/>
                  </a:lnTo>
                  <a:close/>
                  <a:moveTo>
                    <a:pt x="157733" y="113244"/>
                  </a:moveTo>
                  <a:lnTo>
                    <a:pt x="119914" y="123371"/>
                  </a:lnTo>
                  <a:lnTo>
                    <a:pt x="88552" y="206233"/>
                  </a:lnTo>
                  <a:lnTo>
                    <a:pt x="125449" y="196105"/>
                  </a:lnTo>
                  <a:close/>
                  <a:moveTo>
                    <a:pt x="240751" y="91147"/>
                  </a:moveTo>
                  <a:lnTo>
                    <a:pt x="202932" y="101275"/>
                  </a:lnTo>
                  <a:lnTo>
                    <a:pt x="170647" y="184136"/>
                  </a:lnTo>
                  <a:lnTo>
                    <a:pt x="208466" y="174009"/>
                  </a:lnTo>
                  <a:close/>
                  <a:moveTo>
                    <a:pt x="322846" y="69051"/>
                  </a:moveTo>
                  <a:lnTo>
                    <a:pt x="285027" y="79179"/>
                  </a:lnTo>
                  <a:lnTo>
                    <a:pt x="253665" y="162040"/>
                  </a:lnTo>
                  <a:lnTo>
                    <a:pt x="290561" y="151912"/>
                  </a:lnTo>
                  <a:close/>
                  <a:moveTo>
                    <a:pt x="405863" y="46955"/>
                  </a:moveTo>
                  <a:lnTo>
                    <a:pt x="368044" y="57082"/>
                  </a:lnTo>
                  <a:lnTo>
                    <a:pt x="335760" y="139944"/>
                  </a:lnTo>
                  <a:lnTo>
                    <a:pt x="373579" y="129816"/>
                  </a:lnTo>
                  <a:close/>
                  <a:moveTo>
                    <a:pt x="487959" y="24858"/>
                  </a:moveTo>
                  <a:lnTo>
                    <a:pt x="451062" y="34986"/>
                  </a:lnTo>
                  <a:lnTo>
                    <a:pt x="418777" y="117847"/>
                  </a:lnTo>
                  <a:lnTo>
                    <a:pt x="456596" y="107720"/>
                  </a:lnTo>
                  <a:close/>
                  <a:moveTo>
                    <a:pt x="555295" y="0"/>
                  </a:moveTo>
                  <a:lnTo>
                    <a:pt x="557140" y="6445"/>
                  </a:lnTo>
                  <a:lnTo>
                    <a:pt x="533157" y="12890"/>
                  </a:lnTo>
                  <a:lnTo>
                    <a:pt x="500872" y="95751"/>
                  </a:lnTo>
                  <a:lnTo>
                    <a:pt x="538692" y="85623"/>
                  </a:lnTo>
                  <a:lnTo>
                    <a:pt x="561752" y="25779"/>
                  </a:lnTo>
                  <a:lnTo>
                    <a:pt x="577433" y="82861"/>
                  </a:lnTo>
                  <a:lnTo>
                    <a:pt x="22138" y="231091"/>
                  </a:lnTo>
                  <a:lnTo>
                    <a:pt x="20293" y="224646"/>
                  </a:lnTo>
                  <a:lnTo>
                    <a:pt x="43354" y="218201"/>
                  </a:lnTo>
                  <a:lnTo>
                    <a:pt x="75638" y="135340"/>
                  </a:lnTo>
                  <a:lnTo>
                    <a:pt x="37819" y="145468"/>
                  </a:lnTo>
                  <a:lnTo>
                    <a:pt x="14759" y="203471"/>
                  </a:lnTo>
                  <a:lnTo>
                    <a:pt x="0" y="1482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6302266" y="4392542"/>
              <a:ext cx="2930130" cy="896746"/>
              <a:chOff x="762991" y="3781344"/>
              <a:chExt cx="2930130" cy="896746"/>
            </a:xfrm>
          </p:grpSpPr>
          <p:sp>
            <p:nvSpPr>
              <p:cNvPr id="90" name="MH_Text_1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762991" y="4266088"/>
                <a:ext cx="2930130" cy="4120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r"/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点击此处更换文本</a:t>
                </a:r>
                <a:r>
                  <a:rPr lang="en-US" altLang="zh-CN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MH_SubTitle_1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1030596" y="3781344"/>
                <a:ext cx="2662525" cy="39848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r">
                  <a:lnSpc>
                    <a:spcPct val="170000"/>
                  </a:lnSpc>
                </a:pPr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输入文字内容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6086" y="395674"/>
            <a:ext cx="2596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发展目标</a:t>
            </a:r>
          </a:p>
        </p:txBody>
      </p:sp>
      <p:sp>
        <p:nvSpPr>
          <p:cNvPr id="3" name="泪滴形 2"/>
          <p:cNvSpPr/>
          <p:nvPr/>
        </p:nvSpPr>
        <p:spPr>
          <a:xfrm>
            <a:off x="281100" y="325030"/>
            <a:ext cx="604044" cy="604044"/>
          </a:xfrm>
          <a:prstGeom prst="teardrop">
            <a:avLst/>
          </a:prstGeom>
          <a:solidFill>
            <a:srgbClr val="FB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66304" y="353358"/>
            <a:ext cx="65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任意多边形 87"/>
          <p:cNvSpPr/>
          <p:nvPr/>
        </p:nvSpPr>
        <p:spPr>
          <a:xfrm>
            <a:off x="7620475" y="2339569"/>
            <a:ext cx="2833243" cy="3178978"/>
          </a:xfrm>
          <a:custGeom>
            <a:avLst/>
            <a:gdLst>
              <a:gd name="connsiteX0" fmla="*/ 1465943 w 2075543"/>
              <a:gd name="connsiteY0" fmla="*/ 0 h 2162628"/>
              <a:gd name="connsiteX1" fmla="*/ 2075543 w 2075543"/>
              <a:gd name="connsiteY1" fmla="*/ 653143 h 2162628"/>
              <a:gd name="connsiteX2" fmla="*/ 0 w 2075543"/>
              <a:gd name="connsiteY2" fmla="*/ 2162628 h 2162628"/>
              <a:gd name="connsiteX3" fmla="*/ 1465943 w 2075543"/>
              <a:gd name="connsiteY3" fmla="*/ 0 h 216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5543" h="2162628">
                <a:moveTo>
                  <a:pt x="1465943" y="0"/>
                </a:moveTo>
                <a:lnTo>
                  <a:pt x="2075543" y="653143"/>
                </a:lnTo>
                <a:lnTo>
                  <a:pt x="0" y="2162628"/>
                </a:lnTo>
                <a:lnTo>
                  <a:pt x="1465943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35000"/>
            </a:schemeClr>
          </a:solidFill>
          <a:ln>
            <a:noFill/>
          </a:ln>
          <a:effectLst>
            <a:softEdge rad="266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88"/>
          <p:cNvSpPr/>
          <p:nvPr/>
        </p:nvSpPr>
        <p:spPr>
          <a:xfrm rot="18900000">
            <a:off x="7852534" y="2393633"/>
            <a:ext cx="2459701" cy="1419017"/>
          </a:xfrm>
          <a:prstGeom prst="roundRect">
            <a:avLst>
              <a:gd name="adj" fmla="val 10245"/>
            </a:avLst>
          </a:prstGeom>
          <a:solidFill>
            <a:srgbClr val="FB86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89"/>
          <p:cNvSpPr/>
          <p:nvPr/>
        </p:nvSpPr>
        <p:spPr>
          <a:xfrm rot="18900000">
            <a:off x="9482892" y="1823148"/>
            <a:ext cx="494659" cy="1268024"/>
          </a:xfrm>
          <a:custGeom>
            <a:avLst/>
            <a:gdLst>
              <a:gd name="connsiteX0" fmla="*/ 569692 w 617165"/>
              <a:gd name="connsiteY0" fmla="*/ 47473 h 1582057"/>
              <a:gd name="connsiteX1" fmla="*/ 617165 w 617165"/>
              <a:gd name="connsiteY1" fmla="*/ 162082 h 1582057"/>
              <a:gd name="connsiteX2" fmla="*/ 617165 w 617165"/>
              <a:gd name="connsiteY2" fmla="*/ 1419975 h 1582057"/>
              <a:gd name="connsiteX3" fmla="*/ 455083 w 617165"/>
              <a:gd name="connsiteY3" fmla="*/ 1582057 h 1582057"/>
              <a:gd name="connsiteX4" fmla="*/ 0 w 617165"/>
              <a:gd name="connsiteY4" fmla="*/ 1582057 h 1582057"/>
              <a:gd name="connsiteX5" fmla="*/ 0 w 617165"/>
              <a:gd name="connsiteY5" fmla="*/ 0 h 1582057"/>
              <a:gd name="connsiteX6" fmla="*/ 455083 w 617165"/>
              <a:gd name="connsiteY6" fmla="*/ 0 h 1582057"/>
              <a:gd name="connsiteX7" fmla="*/ 569692 w 617165"/>
              <a:gd name="connsiteY7" fmla="*/ 47473 h 158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7165" h="1582057">
                <a:moveTo>
                  <a:pt x="569692" y="47473"/>
                </a:moveTo>
                <a:cubicBezTo>
                  <a:pt x="599024" y="76804"/>
                  <a:pt x="617165" y="117325"/>
                  <a:pt x="617165" y="162082"/>
                </a:cubicBezTo>
                <a:lnTo>
                  <a:pt x="617165" y="1419975"/>
                </a:lnTo>
                <a:cubicBezTo>
                  <a:pt x="617165" y="1509490"/>
                  <a:pt x="544598" y="1582057"/>
                  <a:pt x="455083" y="1582057"/>
                </a:cubicBezTo>
                <a:lnTo>
                  <a:pt x="0" y="1582057"/>
                </a:lnTo>
                <a:lnTo>
                  <a:pt x="0" y="0"/>
                </a:lnTo>
                <a:lnTo>
                  <a:pt x="455083" y="0"/>
                </a:lnTo>
                <a:cubicBezTo>
                  <a:pt x="499841" y="0"/>
                  <a:pt x="540361" y="18141"/>
                  <a:pt x="569692" y="4747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39"/>
          <p:cNvSpPr txBox="1"/>
          <p:nvPr/>
        </p:nvSpPr>
        <p:spPr>
          <a:xfrm rot="18900000">
            <a:off x="9383349" y="1906823"/>
            <a:ext cx="358111" cy="5770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3300" b="1" dirty="0">
                <a:solidFill>
                  <a:srgbClr val="FB8600"/>
                </a:solidFill>
              </a:rPr>
              <a:t>E</a:t>
            </a:r>
            <a:endParaRPr lang="zh-CN" altLang="en-US" sz="3300" b="1" dirty="0">
              <a:solidFill>
                <a:srgbClr val="FB8600"/>
              </a:solidFill>
            </a:endParaRPr>
          </a:p>
        </p:txBody>
      </p:sp>
      <p:grpSp>
        <p:nvGrpSpPr>
          <p:cNvPr id="8" name="组合 78"/>
          <p:cNvGrpSpPr/>
          <p:nvPr/>
        </p:nvGrpSpPr>
        <p:grpSpPr>
          <a:xfrm rot="18900000">
            <a:off x="8408155" y="3645948"/>
            <a:ext cx="337489" cy="326049"/>
            <a:chOff x="549275" y="533400"/>
            <a:chExt cx="561975" cy="542926"/>
          </a:xfrm>
          <a:solidFill>
            <a:schemeClr val="bg1"/>
          </a:solidFill>
        </p:grpSpPr>
        <p:sp>
          <p:nvSpPr>
            <p:cNvPr id="10" name="Freeform 16"/>
            <p:cNvSpPr>
              <a:spLocks noEditPoints="1"/>
            </p:cNvSpPr>
            <p:nvPr/>
          </p:nvSpPr>
          <p:spPr bwMode="auto">
            <a:xfrm>
              <a:off x="549275" y="649288"/>
              <a:ext cx="463550" cy="427038"/>
            </a:xfrm>
            <a:custGeom>
              <a:avLst/>
              <a:gdLst>
                <a:gd name="T0" fmla="*/ 149 w 165"/>
                <a:gd name="T1" fmla="*/ 38 h 152"/>
                <a:gd name="T2" fmla="*/ 147 w 165"/>
                <a:gd name="T3" fmla="*/ 34 h 152"/>
                <a:gd name="T4" fmla="*/ 137 w 165"/>
                <a:gd name="T5" fmla="*/ 22 h 152"/>
                <a:gd name="T6" fmla="*/ 125 w 165"/>
                <a:gd name="T7" fmla="*/ 12 h 152"/>
                <a:gd name="T8" fmla="*/ 121 w 165"/>
                <a:gd name="T9" fmla="*/ 10 h 152"/>
                <a:gd name="T10" fmla="*/ 118 w 165"/>
                <a:gd name="T11" fmla="*/ 8 h 152"/>
                <a:gd name="T12" fmla="*/ 83 w 165"/>
                <a:gd name="T13" fmla="*/ 0 h 152"/>
                <a:gd name="T14" fmla="*/ 29 w 165"/>
                <a:gd name="T15" fmla="*/ 22 h 152"/>
                <a:gd name="T16" fmla="*/ 29 w 165"/>
                <a:gd name="T17" fmla="*/ 130 h 152"/>
                <a:gd name="T18" fmla="*/ 83 w 165"/>
                <a:gd name="T19" fmla="*/ 152 h 152"/>
                <a:gd name="T20" fmla="*/ 137 w 165"/>
                <a:gd name="T21" fmla="*/ 130 h 152"/>
                <a:gd name="T22" fmla="*/ 151 w 165"/>
                <a:gd name="T23" fmla="*/ 41 h 152"/>
                <a:gd name="T24" fmla="*/ 149 w 165"/>
                <a:gd name="T25" fmla="*/ 38 h 152"/>
                <a:gd name="T26" fmla="*/ 83 w 165"/>
                <a:gd name="T27" fmla="*/ 32 h 152"/>
                <a:gd name="T28" fmla="*/ 52 w 165"/>
                <a:gd name="T29" fmla="*/ 45 h 152"/>
                <a:gd name="T30" fmla="*/ 39 w 165"/>
                <a:gd name="T31" fmla="*/ 76 h 152"/>
                <a:gd name="T32" fmla="*/ 52 w 165"/>
                <a:gd name="T33" fmla="*/ 107 h 152"/>
                <a:gd name="T34" fmla="*/ 52 w 165"/>
                <a:gd name="T35" fmla="*/ 113 h 152"/>
                <a:gd name="T36" fmla="*/ 49 w 165"/>
                <a:gd name="T37" fmla="*/ 114 h 152"/>
                <a:gd name="T38" fmla="*/ 46 w 165"/>
                <a:gd name="T39" fmla="*/ 113 h 152"/>
                <a:gd name="T40" fmla="*/ 31 w 165"/>
                <a:gd name="T41" fmla="*/ 76 h 152"/>
                <a:gd name="T42" fmla="*/ 46 w 165"/>
                <a:gd name="T43" fmla="*/ 39 h 152"/>
                <a:gd name="T44" fmla="*/ 83 w 165"/>
                <a:gd name="T45" fmla="*/ 24 h 152"/>
                <a:gd name="T46" fmla="*/ 87 w 165"/>
                <a:gd name="T47" fmla="*/ 28 h 152"/>
                <a:gd name="T48" fmla="*/ 83 w 165"/>
                <a:gd name="T49" fmla="*/ 3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5" h="152">
                  <a:moveTo>
                    <a:pt x="149" y="38"/>
                  </a:moveTo>
                  <a:cubicBezTo>
                    <a:pt x="148" y="37"/>
                    <a:pt x="147" y="35"/>
                    <a:pt x="147" y="34"/>
                  </a:cubicBezTo>
                  <a:cubicBezTo>
                    <a:pt x="144" y="30"/>
                    <a:pt x="141" y="26"/>
                    <a:pt x="137" y="22"/>
                  </a:cubicBezTo>
                  <a:cubicBezTo>
                    <a:pt x="133" y="18"/>
                    <a:pt x="129" y="15"/>
                    <a:pt x="125" y="12"/>
                  </a:cubicBezTo>
                  <a:cubicBezTo>
                    <a:pt x="124" y="12"/>
                    <a:pt x="122" y="11"/>
                    <a:pt x="121" y="10"/>
                  </a:cubicBezTo>
                  <a:cubicBezTo>
                    <a:pt x="120" y="9"/>
                    <a:pt x="119" y="9"/>
                    <a:pt x="118" y="8"/>
                  </a:cubicBezTo>
                  <a:cubicBezTo>
                    <a:pt x="107" y="3"/>
                    <a:pt x="95" y="0"/>
                    <a:pt x="83" y="0"/>
                  </a:cubicBezTo>
                  <a:cubicBezTo>
                    <a:pt x="63" y="0"/>
                    <a:pt x="44" y="8"/>
                    <a:pt x="29" y="22"/>
                  </a:cubicBezTo>
                  <a:cubicBezTo>
                    <a:pt x="0" y="52"/>
                    <a:pt x="0" y="100"/>
                    <a:pt x="29" y="130"/>
                  </a:cubicBezTo>
                  <a:cubicBezTo>
                    <a:pt x="44" y="144"/>
                    <a:pt x="63" y="152"/>
                    <a:pt x="83" y="152"/>
                  </a:cubicBezTo>
                  <a:cubicBezTo>
                    <a:pt x="103" y="152"/>
                    <a:pt x="123" y="144"/>
                    <a:pt x="137" y="130"/>
                  </a:cubicBezTo>
                  <a:cubicBezTo>
                    <a:pt x="161" y="106"/>
                    <a:pt x="165" y="70"/>
                    <a:pt x="151" y="41"/>
                  </a:cubicBezTo>
                  <a:cubicBezTo>
                    <a:pt x="150" y="40"/>
                    <a:pt x="150" y="39"/>
                    <a:pt x="149" y="38"/>
                  </a:cubicBezTo>
                  <a:close/>
                  <a:moveTo>
                    <a:pt x="83" y="32"/>
                  </a:moveTo>
                  <a:cubicBezTo>
                    <a:pt x="71" y="32"/>
                    <a:pt x="60" y="36"/>
                    <a:pt x="52" y="45"/>
                  </a:cubicBezTo>
                  <a:cubicBezTo>
                    <a:pt x="44" y="53"/>
                    <a:pt x="39" y="64"/>
                    <a:pt x="39" y="76"/>
                  </a:cubicBezTo>
                  <a:cubicBezTo>
                    <a:pt x="39" y="88"/>
                    <a:pt x="44" y="99"/>
                    <a:pt x="52" y="107"/>
                  </a:cubicBezTo>
                  <a:cubicBezTo>
                    <a:pt x="54" y="109"/>
                    <a:pt x="54" y="111"/>
                    <a:pt x="52" y="113"/>
                  </a:cubicBezTo>
                  <a:cubicBezTo>
                    <a:pt x="51" y="113"/>
                    <a:pt x="50" y="114"/>
                    <a:pt x="49" y="114"/>
                  </a:cubicBezTo>
                  <a:cubicBezTo>
                    <a:pt x="48" y="114"/>
                    <a:pt x="47" y="113"/>
                    <a:pt x="46" y="113"/>
                  </a:cubicBezTo>
                  <a:cubicBezTo>
                    <a:pt x="37" y="103"/>
                    <a:pt x="31" y="90"/>
                    <a:pt x="31" y="76"/>
                  </a:cubicBezTo>
                  <a:cubicBezTo>
                    <a:pt x="31" y="62"/>
                    <a:pt x="37" y="49"/>
                    <a:pt x="46" y="39"/>
                  </a:cubicBezTo>
                  <a:cubicBezTo>
                    <a:pt x="56" y="29"/>
                    <a:pt x="69" y="24"/>
                    <a:pt x="83" y="24"/>
                  </a:cubicBezTo>
                  <a:cubicBezTo>
                    <a:pt x="85" y="24"/>
                    <a:pt x="87" y="26"/>
                    <a:pt x="87" y="28"/>
                  </a:cubicBezTo>
                  <a:cubicBezTo>
                    <a:pt x="87" y="30"/>
                    <a:pt x="85" y="32"/>
                    <a:pt x="83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7"/>
            <p:cNvSpPr/>
            <p:nvPr/>
          </p:nvSpPr>
          <p:spPr bwMode="auto">
            <a:xfrm>
              <a:off x="896938" y="623888"/>
              <a:ext cx="123825" cy="123825"/>
            </a:xfrm>
            <a:custGeom>
              <a:avLst/>
              <a:gdLst>
                <a:gd name="T0" fmla="*/ 31 w 44"/>
                <a:gd name="T1" fmla="*/ 19 h 44"/>
                <a:gd name="T2" fmla="*/ 31 w 44"/>
                <a:gd name="T3" fmla="*/ 19 h 44"/>
                <a:gd name="T4" fmla="*/ 42 w 44"/>
                <a:gd name="T5" fmla="*/ 8 h 44"/>
                <a:gd name="T6" fmla="*/ 42 w 44"/>
                <a:gd name="T7" fmla="*/ 2 h 44"/>
                <a:gd name="T8" fmla="*/ 36 w 44"/>
                <a:gd name="T9" fmla="*/ 2 h 44"/>
                <a:gd name="T10" fmla="*/ 25 w 44"/>
                <a:gd name="T11" fmla="*/ 13 h 44"/>
                <a:gd name="T12" fmla="*/ 25 w 44"/>
                <a:gd name="T13" fmla="*/ 13 h 44"/>
                <a:gd name="T14" fmla="*/ 15 w 44"/>
                <a:gd name="T15" fmla="*/ 2 h 44"/>
                <a:gd name="T16" fmla="*/ 9 w 44"/>
                <a:gd name="T17" fmla="*/ 2 h 44"/>
                <a:gd name="T18" fmla="*/ 0 w 44"/>
                <a:gd name="T19" fmla="*/ 11 h 44"/>
                <a:gd name="T20" fmla="*/ 1 w 44"/>
                <a:gd name="T21" fmla="*/ 12 h 44"/>
                <a:gd name="T22" fmla="*/ 7 w 44"/>
                <a:gd name="T23" fmla="*/ 16 h 44"/>
                <a:gd name="T24" fmla="*/ 19 w 44"/>
                <a:gd name="T25" fmla="*/ 26 h 44"/>
                <a:gd name="T26" fmla="*/ 28 w 44"/>
                <a:gd name="T27" fmla="*/ 37 h 44"/>
                <a:gd name="T28" fmla="*/ 31 w 44"/>
                <a:gd name="T29" fmla="*/ 41 h 44"/>
                <a:gd name="T30" fmla="*/ 33 w 44"/>
                <a:gd name="T31" fmla="*/ 44 h 44"/>
                <a:gd name="T32" fmla="*/ 42 w 44"/>
                <a:gd name="T33" fmla="*/ 35 h 44"/>
                <a:gd name="T34" fmla="*/ 42 w 44"/>
                <a:gd name="T35" fmla="*/ 29 h 44"/>
                <a:gd name="T36" fmla="*/ 31 w 44"/>
                <a:gd name="T37" fmla="*/ 1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" h="44">
                  <a:moveTo>
                    <a:pt x="31" y="19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4" y="6"/>
                    <a:pt x="44" y="4"/>
                    <a:pt x="42" y="2"/>
                  </a:cubicBezTo>
                  <a:cubicBezTo>
                    <a:pt x="40" y="0"/>
                    <a:pt x="38" y="0"/>
                    <a:pt x="36" y="2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3" y="0"/>
                    <a:pt x="10" y="0"/>
                    <a:pt x="9" y="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1" y="12"/>
                    <a:pt x="1" y="12"/>
                  </a:cubicBezTo>
                  <a:cubicBezTo>
                    <a:pt x="3" y="13"/>
                    <a:pt x="5" y="14"/>
                    <a:pt x="7" y="16"/>
                  </a:cubicBezTo>
                  <a:cubicBezTo>
                    <a:pt x="11" y="19"/>
                    <a:pt x="15" y="22"/>
                    <a:pt x="19" y="26"/>
                  </a:cubicBezTo>
                  <a:cubicBezTo>
                    <a:pt x="22" y="29"/>
                    <a:pt x="26" y="33"/>
                    <a:pt x="28" y="37"/>
                  </a:cubicBezTo>
                  <a:cubicBezTo>
                    <a:pt x="29" y="39"/>
                    <a:pt x="30" y="40"/>
                    <a:pt x="31" y="41"/>
                  </a:cubicBezTo>
                  <a:cubicBezTo>
                    <a:pt x="31" y="42"/>
                    <a:pt x="32" y="43"/>
                    <a:pt x="33" y="4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4" y="34"/>
                    <a:pt x="44" y="31"/>
                    <a:pt x="42" y="29"/>
                  </a:cubicBezTo>
                  <a:lnTo>
                    <a:pt x="31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8"/>
            <p:cNvSpPr/>
            <p:nvPr/>
          </p:nvSpPr>
          <p:spPr bwMode="auto">
            <a:xfrm>
              <a:off x="1041400" y="533400"/>
              <a:ext cx="69850" cy="69850"/>
            </a:xfrm>
            <a:custGeom>
              <a:avLst/>
              <a:gdLst>
                <a:gd name="T0" fmla="*/ 4 w 25"/>
                <a:gd name="T1" fmla="*/ 25 h 25"/>
                <a:gd name="T2" fmla="*/ 7 w 25"/>
                <a:gd name="T3" fmla="*/ 24 h 25"/>
                <a:gd name="T4" fmla="*/ 23 w 25"/>
                <a:gd name="T5" fmla="*/ 8 h 25"/>
                <a:gd name="T6" fmla="*/ 23 w 25"/>
                <a:gd name="T7" fmla="*/ 2 h 25"/>
                <a:gd name="T8" fmla="*/ 17 w 25"/>
                <a:gd name="T9" fmla="*/ 2 h 25"/>
                <a:gd name="T10" fmla="*/ 1 w 25"/>
                <a:gd name="T11" fmla="*/ 18 h 25"/>
                <a:gd name="T12" fmla="*/ 1 w 25"/>
                <a:gd name="T13" fmla="*/ 24 h 25"/>
                <a:gd name="T14" fmla="*/ 4 w 25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4" y="25"/>
                  </a:moveTo>
                  <a:cubicBezTo>
                    <a:pt x="5" y="25"/>
                    <a:pt x="6" y="24"/>
                    <a:pt x="7" y="24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5" y="6"/>
                    <a:pt x="25" y="4"/>
                    <a:pt x="23" y="2"/>
                  </a:cubicBezTo>
                  <a:cubicBezTo>
                    <a:pt x="21" y="0"/>
                    <a:pt x="19" y="0"/>
                    <a:pt x="17" y="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0"/>
                    <a:pt x="0" y="22"/>
                    <a:pt x="1" y="24"/>
                  </a:cubicBezTo>
                  <a:cubicBezTo>
                    <a:pt x="2" y="24"/>
                    <a:pt x="3" y="25"/>
                    <a:pt x="4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9"/>
            <p:cNvSpPr/>
            <p:nvPr/>
          </p:nvSpPr>
          <p:spPr bwMode="auto">
            <a:xfrm>
              <a:off x="1041400" y="625475"/>
              <a:ext cx="66675" cy="23813"/>
            </a:xfrm>
            <a:custGeom>
              <a:avLst/>
              <a:gdLst>
                <a:gd name="T0" fmla="*/ 20 w 24"/>
                <a:gd name="T1" fmla="*/ 0 h 8"/>
                <a:gd name="T2" fmla="*/ 4 w 24"/>
                <a:gd name="T3" fmla="*/ 0 h 8"/>
                <a:gd name="T4" fmla="*/ 0 w 24"/>
                <a:gd name="T5" fmla="*/ 4 h 8"/>
                <a:gd name="T6" fmla="*/ 4 w 24"/>
                <a:gd name="T7" fmla="*/ 8 h 8"/>
                <a:gd name="T8" fmla="*/ 20 w 24"/>
                <a:gd name="T9" fmla="*/ 8 h 8"/>
                <a:gd name="T10" fmla="*/ 24 w 24"/>
                <a:gd name="T11" fmla="*/ 4 h 8"/>
                <a:gd name="T12" fmla="*/ 20 w 24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8">
                  <a:moveTo>
                    <a:pt x="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2" y="8"/>
                    <a:pt x="24" y="6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0"/>
            <p:cNvSpPr/>
            <p:nvPr/>
          </p:nvSpPr>
          <p:spPr bwMode="auto">
            <a:xfrm>
              <a:off x="1041400" y="668338"/>
              <a:ext cx="69850" cy="58738"/>
            </a:xfrm>
            <a:custGeom>
              <a:avLst/>
              <a:gdLst>
                <a:gd name="T0" fmla="*/ 7 w 25"/>
                <a:gd name="T1" fmla="*/ 2 h 21"/>
                <a:gd name="T2" fmla="*/ 1 w 25"/>
                <a:gd name="T3" fmla="*/ 2 h 21"/>
                <a:gd name="T4" fmla="*/ 2 w 25"/>
                <a:gd name="T5" fmla="*/ 8 h 21"/>
                <a:gd name="T6" fmla="*/ 18 w 25"/>
                <a:gd name="T7" fmla="*/ 20 h 21"/>
                <a:gd name="T8" fmla="*/ 20 w 25"/>
                <a:gd name="T9" fmla="*/ 21 h 21"/>
                <a:gd name="T10" fmla="*/ 23 w 25"/>
                <a:gd name="T11" fmla="*/ 19 h 21"/>
                <a:gd name="T12" fmla="*/ 23 w 25"/>
                <a:gd name="T13" fmla="*/ 14 h 21"/>
                <a:gd name="T14" fmla="*/ 7 w 25"/>
                <a:gd name="T1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1">
                  <a:moveTo>
                    <a:pt x="7" y="2"/>
                  </a:moveTo>
                  <a:cubicBezTo>
                    <a:pt x="5" y="0"/>
                    <a:pt x="2" y="1"/>
                    <a:pt x="1" y="2"/>
                  </a:cubicBezTo>
                  <a:cubicBezTo>
                    <a:pt x="0" y="4"/>
                    <a:pt x="0" y="7"/>
                    <a:pt x="2" y="8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9" y="21"/>
                    <a:pt x="20" y="21"/>
                  </a:cubicBezTo>
                  <a:cubicBezTo>
                    <a:pt x="21" y="21"/>
                    <a:pt x="23" y="20"/>
                    <a:pt x="23" y="19"/>
                  </a:cubicBezTo>
                  <a:cubicBezTo>
                    <a:pt x="25" y="17"/>
                    <a:pt x="24" y="15"/>
                    <a:pt x="23" y="14"/>
                  </a:cubicBezTo>
                  <a:lnTo>
                    <a:pt x="7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1"/>
            <p:cNvSpPr/>
            <p:nvPr/>
          </p:nvSpPr>
          <p:spPr bwMode="auto">
            <a:xfrm>
              <a:off x="995363" y="536575"/>
              <a:ext cx="23813" cy="66675"/>
            </a:xfrm>
            <a:custGeom>
              <a:avLst/>
              <a:gdLst>
                <a:gd name="T0" fmla="*/ 4 w 8"/>
                <a:gd name="T1" fmla="*/ 24 h 24"/>
                <a:gd name="T2" fmla="*/ 8 w 8"/>
                <a:gd name="T3" fmla="*/ 20 h 24"/>
                <a:gd name="T4" fmla="*/ 8 w 8"/>
                <a:gd name="T5" fmla="*/ 4 h 24"/>
                <a:gd name="T6" fmla="*/ 4 w 8"/>
                <a:gd name="T7" fmla="*/ 0 h 24"/>
                <a:gd name="T8" fmla="*/ 0 w 8"/>
                <a:gd name="T9" fmla="*/ 4 h 24"/>
                <a:gd name="T10" fmla="*/ 0 w 8"/>
                <a:gd name="T11" fmla="*/ 20 h 24"/>
                <a:gd name="T12" fmla="*/ 4 w 8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4">
                  <a:moveTo>
                    <a:pt x="4" y="24"/>
                  </a:moveTo>
                  <a:cubicBezTo>
                    <a:pt x="6" y="24"/>
                    <a:pt x="8" y="22"/>
                    <a:pt x="8" y="2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2"/>
                    <a:pt x="2" y="24"/>
                    <a:pt x="4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2"/>
            <p:cNvSpPr/>
            <p:nvPr/>
          </p:nvSpPr>
          <p:spPr bwMode="auto">
            <a:xfrm>
              <a:off x="917575" y="533400"/>
              <a:ext cx="58738" cy="69850"/>
            </a:xfrm>
            <a:custGeom>
              <a:avLst/>
              <a:gdLst>
                <a:gd name="T0" fmla="*/ 13 w 21"/>
                <a:gd name="T1" fmla="*/ 23 h 25"/>
                <a:gd name="T2" fmla="*/ 16 w 21"/>
                <a:gd name="T3" fmla="*/ 25 h 25"/>
                <a:gd name="T4" fmla="*/ 19 w 21"/>
                <a:gd name="T5" fmla="*/ 24 h 25"/>
                <a:gd name="T6" fmla="*/ 19 w 21"/>
                <a:gd name="T7" fmla="*/ 18 h 25"/>
                <a:gd name="T8" fmla="*/ 7 w 21"/>
                <a:gd name="T9" fmla="*/ 2 h 25"/>
                <a:gd name="T10" fmla="*/ 2 w 21"/>
                <a:gd name="T11" fmla="*/ 2 h 25"/>
                <a:gd name="T12" fmla="*/ 1 w 21"/>
                <a:gd name="T13" fmla="*/ 7 h 25"/>
                <a:gd name="T14" fmla="*/ 13 w 21"/>
                <a:gd name="T15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5">
                  <a:moveTo>
                    <a:pt x="13" y="23"/>
                  </a:moveTo>
                  <a:cubicBezTo>
                    <a:pt x="14" y="24"/>
                    <a:pt x="15" y="25"/>
                    <a:pt x="16" y="25"/>
                  </a:cubicBezTo>
                  <a:cubicBezTo>
                    <a:pt x="17" y="25"/>
                    <a:pt x="18" y="25"/>
                    <a:pt x="19" y="24"/>
                  </a:cubicBezTo>
                  <a:cubicBezTo>
                    <a:pt x="20" y="23"/>
                    <a:pt x="21" y="20"/>
                    <a:pt x="19" y="18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1"/>
                    <a:pt x="3" y="0"/>
                    <a:pt x="2" y="2"/>
                  </a:cubicBezTo>
                  <a:cubicBezTo>
                    <a:pt x="0" y="3"/>
                    <a:pt x="0" y="5"/>
                    <a:pt x="1" y="7"/>
                  </a:cubicBezTo>
                  <a:lnTo>
                    <a:pt x="13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" name="文本框 67"/>
          <p:cNvSpPr txBox="1"/>
          <p:nvPr/>
        </p:nvSpPr>
        <p:spPr>
          <a:xfrm rot="18900000">
            <a:off x="8481545" y="2870207"/>
            <a:ext cx="1285312" cy="74512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简约商务风图表系列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◆ 在此点击输入具体文本内容</a:t>
            </a:r>
          </a:p>
        </p:txBody>
      </p:sp>
      <p:sp>
        <p:nvSpPr>
          <p:cNvPr id="28" name="任意多边形 98"/>
          <p:cNvSpPr/>
          <p:nvPr/>
        </p:nvSpPr>
        <p:spPr>
          <a:xfrm>
            <a:off x="6173794" y="2285285"/>
            <a:ext cx="2833243" cy="3178979"/>
          </a:xfrm>
          <a:custGeom>
            <a:avLst/>
            <a:gdLst>
              <a:gd name="connsiteX0" fmla="*/ 1465943 w 2075543"/>
              <a:gd name="connsiteY0" fmla="*/ 0 h 2162628"/>
              <a:gd name="connsiteX1" fmla="*/ 2075543 w 2075543"/>
              <a:gd name="connsiteY1" fmla="*/ 653143 h 2162628"/>
              <a:gd name="connsiteX2" fmla="*/ 0 w 2075543"/>
              <a:gd name="connsiteY2" fmla="*/ 2162628 h 2162628"/>
              <a:gd name="connsiteX3" fmla="*/ 1465943 w 2075543"/>
              <a:gd name="connsiteY3" fmla="*/ 0 h 216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5543" h="2162628">
                <a:moveTo>
                  <a:pt x="1465943" y="0"/>
                </a:moveTo>
                <a:lnTo>
                  <a:pt x="2075543" y="653143"/>
                </a:lnTo>
                <a:lnTo>
                  <a:pt x="0" y="2162628"/>
                </a:lnTo>
                <a:lnTo>
                  <a:pt x="1465943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35000"/>
            </a:schemeClr>
          </a:solidFill>
          <a:ln>
            <a:noFill/>
          </a:ln>
          <a:effectLst>
            <a:softEdge rad="266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99"/>
          <p:cNvSpPr/>
          <p:nvPr/>
        </p:nvSpPr>
        <p:spPr>
          <a:xfrm rot="18900000">
            <a:off x="6339983" y="2366635"/>
            <a:ext cx="2536871" cy="1419017"/>
          </a:xfrm>
          <a:prstGeom prst="roundRect">
            <a:avLst>
              <a:gd name="adj" fmla="val 10245"/>
            </a:avLst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100"/>
          <p:cNvSpPr/>
          <p:nvPr/>
        </p:nvSpPr>
        <p:spPr>
          <a:xfrm rot="18900000">
            <a:off x="8036211" y="1768864"/>
            <a:ext cx="494659" cy="1268024"/>
          </a:xfrm>
          <a:custGeom>
            <a:avLst/>
            <a:gdLst>
              <a:gd name="connsiteX0" fmla="*/ 569692 w 617165"/>
              <a:gd name="connsiteY0" fmla="*/ 47473 h 1582057"/>
              <a:gd name="connsiteX1" fmla="*/ 617165 w 617165"/>
              <a:gd name="connsiteY1" fmla="*/ 162082 h 1582057"/>
              <a:gd name="connsiteX2" fmla="*/ 617165 w 617165"/>
              <a:gd name="connsiteY2" fmla="*/ 1419975 h 1582057"/>
              <a:gd name="connsiteX3" fmla="*/ 455083 w 617165"/>
              <a:gd name="connsiteY3" fmla="*/ 1582057 h 1582057"/>
              <a:gd name="connsiteX4" fmla="*/ 0 w 617165"/>
              <a:gd name="connsiteY4" fmla="*/ 1582057 h 1582057"/>
              <a:gd name="connsiteX5" fmla="*/ 0 w 617165"/>
              <a:gd name="connsiteY5" fmla="*/ 0 h 1582057"/>
              <a:gd name="connsiteX6" fmla="*/ 455083 w 617165"/>
              <a:gd name="connsiteY6" fmla="*/ 0 h 1582057"/>
              <a:gd name="connsiteX7" fmla="*/ 569692 w 617165"/>
              <a:gd name="connsiteY7" fmla="*/ 47473 h 158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7165" h="1582057">
                <a:moveTo>
                  <a:pt x="569692" y="47473"/>
                </a:moveTo>
                <a:cubicBezTo>
                  <a:pt x="599024" y="76804"/>
                  <a:pt x="617165" y="117325"/>
                  <a:pt x="617165" y="162082"/>
                </a:cubicBezTo>
                <a:lnTo>
                  <a:pt x="617165" y="1419975"/>
                </a:lnTo>
                <a:cubicBezTo>
                  <a:pt x="617165" y="1509490"/>
                  <a:pt x="544598" y="1582057"/>
                  <a:pt x="455083" y="1582057"/>
                </a:cubicBezTo>
                <a:lnTo>
                  <a:pt x="0" y="1582057"/>
                </a:lnTo>
                <a:lnTo>
                  <a:pt x="0" y="0"/>
                </a:lnTo>
                <a:lnTo>
                  <a:pt x="455083" y="0"/>
                </a:lnTo>
                <a:cubicBezTo>
                  <a:pt x="499841" y="0"/>
                  <a:pt x="540361" y="18141"/>
                  <a:pt x="569692" y="4747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38"/>
          <p:cNvSpPr txBox="1"/>
          <p:nvPr/>
        </p:nvSpPr>
        <p:spPr>
          <a:xfrm rot="18900000">
            <a:off x="7872131" y="1861259"/>
            <a:ext cx="441468" cy="5770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3300" b="1" dirty="0">
                <a:solidFill>
                  <a:srgbClr val="002060"/>
                </a:solidFill>
              </a:rPr>
              <a:t>D</a:t>
            </a:r>
            <a:endParaRPr lang="zh-CN" altLang="en-US" sz="3300" b="1" dirty="0">
              <a:solidFill>
                <a:srgbClr val="002060"/>
              </a:solidFill>
            </a:endParaRPr>
          </a:p>
        </p:txBody>
      </p:sp>
      <p:sp>
        <p:nvSpPr>
          <p:cNvPr id="27" name="文本框 66"/>
          <p:cNvSpPr txBox="1"/>
          <p:nvPr/>
        </p:nvSpPr>
        <p:spPr>
          <a:xfrm rot="18900000">
            <a:off x="6989039" y="2883283"/>
            <a:ext cx="1285312" cy="74512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简约商务风图表系列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◆ 在此点击输入具体文本内容</a:t>
            </a:r>
          </a:p>
        </p:txBody>
      </p:sp>
      <p:grpSp>
        <p:nvGrpSpPr>
          <p:cNvPr id="22" name="组合 92"/>
          <p:cNvGrpSpPr/>
          <p:nvPr/>
        </p:nvGrpSpPr>
        <p:grpSpPr>
          <a:xfrm rot="18900000">
            <a:off x="7004840" y="3631953"/>
            <a:ext cx="228018" cy="289895"/>
            <a:chOff x="3290888" y="533400"/>
            <a:chExt cx="427038" cy="542925"/>
          </a:xfrm>
          <a:solidFill>
            <a:schemeClr val="bg1"/>
          </a:solidFill>
        </p:grpSpPr>
        <p:sp>
          <p:nvSpPr>
            <p:cNvPr id="23" name="Freeform 25"/>
            <p:cNvSpPr/>
            <p:nvPr/>
          </p:nvSpPr>
          <p:spPr bwMode="auto">
            <a:xfrm>
              <a:off x="3290888" y="533400"/>
              <a:ext cx="427038" cy="542925"/>
            </a:xfrm>
            <a:custGeom>
              <a:avLst/>
              <a:gdLst>
                <a:gd name="T0" fmla="*/ 108 w 152"/>
                <a:gd name="T1" fmla="*/ 161 h 193"/>
                <a:gd name="T2" fmla="*/ 68 w 152"/>
                <a:gd name="T3" fmla="*/ 161 h 193"/>
                <a:gd name="T4" fmla="*/ 68 w 152"/>
                <a:gd name="T5" fmla="*/ 145 h 193"/>
                <a:gd name="T6" fmla="*/ 121 w 152"/>
                <a:gd name="T7" fmla="*/ 122 h 193"/>
                <a:gd name="T8" fmla="*/ 130 w 152"/>
                <a:gd name="T9" fmla="*/ 19 h 193"/>
                <a:gd name="T10" fmla="*/ 130 w 152"/>
                <a:gd name="T11" fmla="*/ 18 h 193"/>
                <a:gd name="T12" fmla="*/ 130 w 152"/>
                <a:gd name="T13" fmla="*/ 18 h 193"/>
                <a:gd name="T14" fmla="*/ 128 w 152"/>
                <a:gd name="T15" fmla="*/ 14 h 193"/>
                <a:gd name="T16" fmla="*/ 130 w 152"/>
                <a:gd name="T17" fmla="*/ 10 h 193"/>
                <a:gd name="T18" fmla="*/ 137 w 152"/>
                <a:gd name="T19" fmla="*/ 10 h 193"/>
                <a:gd name="T20" fmla="*/ 143 w 152"/>
                <a:gd name="T21" fmla="*/ 10 h 193"/>
                <a:gd name="T22" fmla="*/ 143 w 152"/>
                <a:gd name="T23" fmla="*/ 5 h 193"/>
                <a:gd name="T24" fmla="*/ 124 w 152"/>
                <a:gd name="T25" fmla="*/ 5 h 193"/>
                <a:gd name="T26" fmla="*/ 120 w 152"/>
                <a:gd name="T27" fmla="*/ 14 h 193"/>
                <a:gd name="T28" fmla="*/ 124 w 152"/>
                <a:gd name="T29" fmla="*/ 23 h 193"/>
                <a:gd name="T30" fmla="*/ 124 w 152"/>
                <a:gd name="T31" fmla="*/ 23 h 193"/>
                <a:gd name="T32" fmla="*/ 115 w 152"/>
                <a:gd name="T33" fmla="*/ 116 h 193"/>
                <a:gd name="T34" fmla="*/ 23 w 152"/>
                <a:gd name="T35" fmla="*/ 124 h 193"/>
                <a:gd name="T36" fmla="*/ 23 w 152"/>
                <a:gd name="T37" fmla="*/ 124 h 193"/>
                <a:gd name="T38" fmla="*/ 4 w 152"/>
                <a:gd name="T39" fmla="*/ 125 h 193"/>
                <a:gd name="T40" fmla="*/ 0 w 152"/>
                <a:gd name="T41" fmla="*/ 134 h 193"/>
                <a:gd name="T42" fmla="*/ 4 w 152"/>
                <a:gd name="T43" fmla="*/ 144 h 193"/>
                <a:gd name="T44" fmla="*/ 7 w 152"/>
                <a:gd name="T45" fmla="*/ 145 h 193"/>
                <a:gd name="T46" fmla="*/ 10 w 152"/>
                <a:gd name="T47" fmla="*/ 144 h 193"/>
                <a:gd name="T48" fmla="*/ 10 w 152"/>
                <a:gd name="T49" fmla="*/ 138 h 193"/>
                <a:gd name="T50" fmla="*/ 8 w 152"/>
                <a:gd name="T51" fmla="*/ 134 h 193"/>
                <a:gd name="T52" fmla="*/ 10 w 152"/>
                <a:gd name="T53" fmla="*/ 130 h 193"/>
                <a:gd name="T54" fmla="*/ 18 w 152"/>
                <a:gd name="T55" fmla="*/ 130 h 193"/>
                <a:gd name="T56" fmla="*/ 18 w 152"/>
                <a:gd name="T57" fmla="*/ 131 h 193"/>
                <a:gd name="T58" fmla="*/ 18 w 152"/>
                <a:gd name="T59" fmla="*/ 131 h 193"/>
                <a:gd name="T60" fmla="*/ 60 w 152"/>
                <a:gd name="T61" fmla="*/ 145 h 193"/>
                <a:gd name="T62" fmla="*/ 60 w 152"/>
                <a:gd name="T63" fmla="*/ 161 h 193"/>
                <a:gd name="T64" fmla="*/ 20 w 152"/>
                <a:gd name="T65" fmla="*/ 161 h 193"/>
                <a:gd name="T66" fmla="*/ 0 w 152"/>
                <a:gd name="T67" fmla="*/ 181 h 193"/>
                <a:gd name="T68" fmla="*/ 0 w 152"/>
                <a:gd name="T69" fmla="*/ 189 h 193"/>
                <a:gd name="T70" fmla="*/ 4 w 152"/>
                <a:gd name="T71" fmla="*/ 193 h 193"/>
                <a:gd name="T72" fmla="*/ 124 w 152"/>
                <a:gd name="T73" fmla="*/ 193 h 193"/>
                <a:gd name="T74" fmla="*/ 128 w 152"/>
                <a:gd name="T75" fmla="*/ 189 h 193"/>
                <a:gd name="T76" fmla="*/ 128 w 152"/>
                <a:gd name="T77" fmla="*/ 181 h 193"/>
                <a:gd name="T78" fmla="*/ 108 w 152"/>
                <a:gd name="T79" fmla="*/ 161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2" h="193">
                  <a:moveTo>
                    <a:pt x="108" y="161"/>
                  </a:moveTo>
                  <a:cubicBezTo>
                    <a:pt x="68" y="161"/>
                    <a:pt x="68" y="161"/>
                    <a:pt x="68" y="161"/>
                  </a:cubicBezTo>
                  <a:cubicBezTo>
                    <a:pt x="68" y="145"/>
                    <a:pt x="68" y="145"/>
                    <a:pt x="68" y="145"/>
                  </a:cubicBezTo>
                  <a:cubicBezTo>
                    <a:pt x="88" y="144"/>
                    <a:pt x="107" y="136"/>
                    <a:pt x="121" y="122"/>
                  </a:cubicBezTo>
                  <a:cubicBezTo>
                    <a:pt x="148" y="94"/>
                    <a:pt x="152" y="50"/>
                    <a:pt x="130" y="19"/>
                  </a:cubicBezTo>
                  <a:cubicBezTo>
                    <a:pt x="130" y="18"/>
                    <a:pt x="130" y="18"/>
                    <a:pt x="130" y="18"/>
                  </a:cubicBezTo>
                  <a:cubicBezTo>
                    <a:pt x="130" y="18"/>
                    <a:pt x="130" y="18"/>
                    <a:pt x="130" y="18"/>
                  </a:cubicBezTo>
                  <a:cubicBezTo>
                    <a:pt x="129" y="17"/>
                    <a:pt x="128" y="16"/>
                    <a:pt x="128" y="14"/>
                  </a:cubicBezTo>
                  <a:cubicBezTo>
                    <a:pt x="128" y="13"/>
                    <a:pt x="129" y="11"/>
                    <a:pt x="130" y="10"/>
                  </a:cubicBezTo>
                  <a:cubicBezTo>
                    <a:pt x="132" y="8"/>
                    <a:pt x="135" y="8"/>
                    <a:pt x="137" y="10"/>
                  </a:cubicBezTo>
                  <a:cubicBezTo>
                    <a:pt x="139" y="12"/>
                    <a:pt x="141" y="12"/>
                    <a:pt x="143" y="10"/>
                  </a:cubicBezTo>
                  <a:cubicBezTo>
                    <a:pt x="144" y="9"/>
                    <a:pt x="144" y="6"/>
                    <a:pt x="143" y="5"/>
                  </a:cubicBezTo>
                  <a:cubicBezTo>
                    <a:pt x="138" y="0"/>
                    <a:pt x="129" y="0"/>
                    <a:pt x="124" y="5"/>
                  </a:cubicBezTo>
                  <a:cubicBezTo>
                    <a:pt x="121" y="7"/>
                    <a:pt x="120" y="11"/>
                    <a:pt x="120" y="14"/>
                  </a:cubicBezTo>
                  <a:cubicBezTo>
                    <a:pt x="120" y="18"/>
                    <a:pt x="121" y="21"/>
                    <a:pt x="124" y="23"/>
                  </a:cubicBezTo>
                  <a:cubicBezTo>
                    <a:pt x="124" y="23"/>
                    <a:pt x="124" y="23"/>
                    <a:pt x="124" y="23"/>
                  </a:cubicBezTo>
                  <a:cubicBezTo>
                    <a:pt x="143" y="52"/>
                    <a:pt x="140" y="92"/>
                    <a:pt x="115" y="116"/>
                  </a:cubicBezTo>
                  <a:cubicBezTo>
                    <a:pt x="91" y="140"/>
                    <a:pt x="51" y="14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17" y="120"/>
                    <a:pt x="9" y="120"/>
                    <a:pt x="4" y="125"/>
                  </a:cubicBezTo>
                  <a:cubicBezTo>
                    <a:pt x="2" y="127"/>
                    <a:pt x="0" y="131"/>
                    <a:pt x="0" y="134"/>
                  </a:cubicBezTo>
                  <a:cubicBezTo>
                    <a:pt x="0" y="138"/>
                    <a:pt x="2" y="141"/>
                    <a:pt x="4" y="144"/>
                  </a:cubicBezTo>
                  <a:cubicBezTo>
                    <a:pt x="5" y="144"/>
                    <a:pt x="6" y="145"/>
                    <a:pt x="7" y="145"/>
                  </a:cubicBezTo>
                  <a:cubicBezTo>
                    <a:pt x="8" y="145"/>
                    <a:pt x="9" y="144"/>
                    <a:pt x="10" y="144"/>
                  </a:cubicBezTo>
                  <a:cubicBezTo>
                    <a:pt x="11" y="142"/>
                    <a:pt x="11" y="140"/>
                    <a:pt x="10" y="138"/>
                  </a:cubicBezTo>
                  <a:cubicBezTo>
                    <a:pt x="9" y="137"/>
                    <a:pt x="8" y="136"/>
                    <a:pt x="8" y="134"/>
                  </a:cubicBezTo>
                  <a:cubicBezTo>
                    <a:pt x="8" y="133"/>
                    <a:pt x="9" y="131"/>
                    <a:pt x="10" y="130"/>
                  </a:cubicBezTo>
                  <a:cubicBezTo>
                    <a:pt x="12" y="128"/>
                    <a:pt x="15" y="128"/>
                    <a:pt x="18" y="130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31" y="140"/>
                    <a:pt x="45" y="144"/>
                    <a:pt x="60" y="145"/>
                  </a:cubicBezTo>
                  <a:cubicBezTo>
                    <a:pt x="60" y="161"/>
                    <a:pt x="60" y="161"/>
                    <a:pt x="60" y="161"/>
                  </a:cubicBezTo>
                  <a:cubicBezTo>
                    <a:pt x="20" y="161"/>
                    <a:pt x="20" y="161"/>
                    <a:pt x="20" y="161"/>
                  </a:cubicBezTo>
                  <a:cubicBezTo>
                    <a:pt x="9" y="161"/>
                    <a:pt x="0" y="170"/>
                    <a:pt x="0" y="181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1"/>
                    <a:pt x="2" y="193"/>
                    <a:pt x="4" y="193"/>
                  </a:cubicBezTo>
                  <a:cubicBezTo>
                    <a:pt x="124" y="193"/>
                    <a:pt x="124" y="193"/>
                    <a:pt x="124" y="193"/>
                  </a:cubicBezTo>
                  <a:cubicBezTo>
                    <a:pt x="127" y="193"/>
                    <a:pt x="128" y="191"/>
                    <a:pt x="128" y="189"/>
                  </a:cubicBezTo>
                  <a:cubicBezTo>
                    <a:pt x="128" y="181"/>
                    <a:pt x="128" y="181"/>
                    <a:pt x="128" y="181"/>
                  </a:cubicBezTo>
                  <a:cubicBezTo>
                    <a:pt x="128" y="170"/>
                    <a:pt x="119" y="161"/>
                    <a:pt x="108" y="1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6"/>
            <p:cNvSpPr>
              <a:spLocks noEditPoints="1"/>
            </p:cNvSpPr>
            <p:nvPr/>
          </p:nvSpPr>
          <p:spPr bwMode="auto">
            <a:xfrm>
              <a:off x="3290888" y="536575"/>
              <a:ext cx="358775" cy="357188"/>
            </a:xfrm>
            <a:custGeom>
              <a:avLst/>
              <a:gdLst>
                <a:gd name="T0" fmla="*/ 64 w 128"/>
                <a:gd name="T1" fmla="*/ 127 h 127"/>
                <a:gd name="T2" fmla="*/ 128 w 128"/>
                <a:gd name="T3" fmla="*/ 64 h 127"/>
                <a:gd name="T4" fmla="*/ 64 w 128"/>
                <a:gd name="T5" fmla="*/ 0 h 127"/>
                <a:gd name="T6" fmla="*/ 0 w 128"/>
                <a:gd name="T7" fmla="*/ 64 h 127"/>
                <a:gd name="T8" fmla="*/ 64 w 128"/>
                <a:gd name="T9" fmla="*/ 127 h 127"/>
                <a:gd name="T10" fmla="*/ 64 w 128"/>
                <a:gd name="T11" fmla="*/ 24 h 127"/>
                <a:gd name="T12" fmla="*/ 68 w 128"/>
                <a:gd name="T13" fmla="*/ 28 h 127"/>
                <a:gd name="T14" fmla="*/ 64 w 128"/>
                <a:gd name="T15" fmla="*/ 32 h 127"/>
                <a:gd name="T16" fmla="*/ 28 w 128"/>
                <a:gd name="T17" fmla="*/ 68 h 127"/>
                <a:gd name="T18" fmla="*/ 24 w 128"/>
                <a:gd name="T19" fmla="*/ 72 h 127"/>
                <a:gd name="T20" fmla="*/ 20 w 128"/>
                <a:gd name="T21" fmla="*/ 68 h 127"/>
                <a:gd name="T22" fmla="*/ 64 w 128"/>
                <a:gd name="T23" fmla="*/ 2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8" h="127">
                  <a:moveTo>
                    <a:pt x="64" y="127"/>
                  </a:moveTo>
                  <a:cubicBezTo>
                    <a:pt x="99" y="127"/>
                    <a:pt x="128" y="99"/>
                    <a:pt x="128" y="64"/>
                  </a:cubicBezTo>
                  <a:cubicBezTo>
                    <a:pt x="128" y="29"/>
                    <a:pt x="99" y="0"/>
                    <a:pt x="64" y="0"/>
                  </a:cubicBezTo>
                  <a:cubicBezTo>
                    <a:pt x="29" y="0"/>
                    <a:pt x="0" y="29"/>
                    <a:pt x="0" y="64"/>
                  </a:cubicBezTo>
                  <a:cubicBezTo>
                    <a:pt x="0" y="99"/>
                    <a:pt x="29" y="127"/>
                    <a:pt x="64" y="127"/>
                  </a:cubicBezTo>
                  <a:close/>
                  <a:moveTo>
                    <a:pt x="64" y="24"/>
                  </a:moveTo>
                  <a:cubicBezTo>
                    <a:pt x="66" y="24"/>
                    <a:pt x="68" y="26"/>
                    <a:pt x="68" y="28"/>
                  </a:cubicBezTo>
                  <a:cubicBezTo>
                    <a:pt x="68" y="30"/>
                    <a:pt x="66" y="32"/>
                    <a:pt x="64" y="32"/>
                  </a:cubicBezTo>
                  <a:cubicBezTo>
                    <a:pt x="44" y="32"/>
                    <a:pt x="28" y="48"/>
                    <a:pt x="28" y="68"/>
                  </a:cubicBezTo>
                  <a:cubicBezTo>
                    <a:pt x="28" y="70"/>
                    <a:pt x="27" y="72"/>
                    <a:pt x="24" y="72"/>
                  </a:cubicBezTo>
                  <a:cubicBezTo>
                    <a:pt x="22" y="72"/>
                    <a:pt x="20" y="70"/>
                    <a:pt x="20" y="68"/>
                  </a:cubicBezTo>
                  <a:cubicBezTo>
                    <a:pt x="20" y="44"/>
                    <a:pt x="40" y="24"/>
                    <a:pt x="64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9" name="任意多边形 109"/>
          <p:cNvSpPr/>
          <p:nvPr/>
        </p:nvSpPr>
        <p:spPr>
          <a:xfrm>
            <a:off x="4724198" y="2285284"/>
            <a:ext cx="2833243" cy="3178978"/>
          </a:xfrm>
          <a:custGeom>
            <a:avLst/>
            <a:gdLst>
              <a:gd name="connsiteX0" fmla="*/ 1465943 w 2075543"/>
              <a:gd name="connsiteY0" fmla="*/ 0 h 2162628"/>
              <a:gd name="connsiteX1" fmla="*/ 2075543 w 2075543"/>
              <a:gd name="connsiteY1" fmla="*/ 653143 h 2162628"/>
              <a:gd name="connsiteX2" fmla="*/ 0 w 2075543"/>
              <a:gd name="connsiteY2" fmla="*/ 2162628 h 2162628"/>
              <a:gd name="connsiteX3" fmla="*/ 1465943 w 2075543"/>
              <a:gd name="connsiteY3" fmla="*/ 0 h 216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5543" h="2162628">
                <a:moveTo>
                  <a:pt x="1465943" y="0"/>
                </a:moveTo>
                <a:lnTo>
                  <a:pt x="2075543" y="653143"/>
                </a:lnTo>
                <a:lnTo>
                  <a:pt x="0" y="2162628"/>
                </a:lnTo>
                <a:lnTo>
                  <a:pt x="1465943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35000"/>
            </a:schemeClr>
          </a:solidFill>
          <a:ln>
            <a:noFill/>
          </a:ln>
          <a:effectLst>
            <a:softEdge rad="266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110"/>
          <p:cNvSpPr/>
          <p:nvPr/>
        </p:nvSpPr>
        <p:spPr>
          <a:xfrm rot="18900000">
            <a:off x="4921734" y="2353648"/>
            <a:ext cx="2500146" cy="1419017"/>
          </a:xfrm>
          <a:prstGeom prst="roundRect">
            <a:avLst>
              <a:gd name="adj" fmla="val 10245"/>
            </a:avLst>
          </a:prstGeom>
          <a:solidFill>
            <a:srgbClr val="FB86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111"/>
          <p:cNvSpPr/>
          <p:nvPr/>
        </p:nvSpPr>
        <p:spPr>
          <a:xfrm rot="18900000">
            <a:off x="6586615" y="1768863"/>
            <a:ext cx="494659" cy="1268024"/>
          </a:xfrm>
          <a:custGeom>
            <a:avLst/>
            <a:gdLst>
              <a:gd name="connsiteX0" fmla="*/ 569692 w 617165"/>
              <a:gd name="connsiteY0" fmla="*/ 47473 h 1582057"/>
              <a:gd name="connsiteX1" fmla="*/ 617165 w 617165"/>
              <a:gd name="connsiteY1" fmla="*/ 162082 h 1582057"/>
              <a:gd name="connsiteX2" fmla="*/ 617165 w 617165"/>
              <a:gd name="connsiteY2" fmla="*/ 1419975 h 1582057"/>
              <a:gd name="connsiteX3" fmla="*/ 455083 w 617165"/>
              <a:gd name="connsiteY3" fmla="*/ 1582057 h 1582057"/>
              <a:gd name="connsiteX4" fmla="*/ 0 w 617165"/>
              <a:gd name="connsiteY4" fmla="*/ 1582057 h 1582057"/>
              <a:gd name="connsiteX5" fmla="*/ 0 w 617165"/>
              <a:gd name="connsiteY5" fmla="*/ 0 h 1582057"/>
              <a:gd name="connsiteX6" fmla="*/ 455083 w 617165"/>
              <a:gd name="connsiteY6" fmla="*/ 0 h 1582057"/>
              <a:gd name="connsiteX7" fmla="*/ 569692 w 617165"/>
              <a:gd name="connsiteY7" fmla="*/ 47473 h 158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7165" h="1582057">
                <a:moveTo>
                  <a:pt x="569692" y="47473"/>
                </a:moveTo>
                <a:cubicBezTo>
                  <a:pt x="599024" y="76804"/>
                  <a:pt x="617165" y="117325"/>
                  <a:pt x="617165" y="162082"/>
                </a:cubicBezTo>
                <a:lnTo>
                  <a:pt x="617165" y="1419975"/>
                </a:lnTo>
                <a:cubicBezTo>
                  <a:pt x="617165" y="1509490"/>
                  <a:pt x="544598" y="1582057"/>
                  <a:pt x="455083" y="1582057"/>
                </a:cubicBezTo>
                <a:lnTo>
                  <a:pt x="0" y="1582057"/>
                </a:lnTo>
                <a:lnTo>
                  <a:pt x="0" y="0"/>
                </a:lnTo>
                <a:lnTo>
                  <a:pt x="455083" y="0"/>
                </a:lnTo>
                <a:cubicBezTo>
                  <a:pt x="499841" y="0"/>
                  <a:pt x="540361" y="18141"/>
                  <a:pt x="569692" y="4747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7"/>
          <p:cNvSpPr txBox="1"/>
          <p:nvPr/>
        </p:nvSpPr>
        <p:spPr>
          <a:xfrm rot="18900000">
            <a:off x="6445408" y="1861259"/>
            <a:ext cx="401392" cy="5770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3300" b="1" dirty="0">
                <a:solidFill>
                  <a:srgbClr val="FB8600"/>
                </a:solidFill>
              </a:rPr>
              <a:t>C</a:t>
            </a:r>
            <a:endParaRPr lang="zh-CN" altLang="en-US" sz="3300" b="1" dirty="0">
              <a:solidFill>
                <a:srgbClr val="FB8600"/>
              </a:solidFill>
            </a:endParaRPr>
          </a:p>
        </p:txBody>
      </p:sp>
      <p:grpSp>
        <p:nvGrpSpPr>
          <p:cNvPr id="34" name="组合 104"/>
          <p:cNvGrpSpPr/>
          <p:nvPr/>
        </p:nvGrpSpPr>
        <p:grpSpPr>
          <a:xfrm rot="18900000">
            <a:off x="5468737" y="3599354"/>
            <a:ext cx="317451" cy="317450"/>
            <a:chOff x="5821363" y="5846763"/>
            <a:chExt cx="541338" cy="541337"/>
          </a:xfrm>
          <a:solidFill>
            <a:schemeClr val="bg1"/>
          </a:solidFill>
        </p:grpSpPr>
        <p:sp>
          <p:nvSpPr>
            <p:cNvPr id="36" name="Freeform 61"/>
            <p:cNvSpPr>
              <a:spLocks noEditPoints="1"/>
            </p:cNvSpPr>
            <p:nvPr/>
          </p:nvSpPr>
          <p:spPr bwMode="auto">
            <a:xfrm>
              <a:off x="5867401" y="5846763"/>
              <a:ext cx="449263" cy="358775"/>
            </a:xfrm>
            <a:custGeom>
              <a:avLst/>
              <a:gdLst>
                <a:gd name="T0" fmla="*/ 66 w 160"/>
                <a:gd name="T1" fmla="*/ 101 h 127"/>
                <a:gd name="T2" fmla="*/ 80 w 160"/>
                <a:gd name="T3" fmla="*/ 96 h 127"/>
                <a:gd name="T4" fmla="*/ 94 w 160"/>
                <a:gd name="T5" fmla="*/ 102 h 127"/>
                <a:gd name="T6" fmla="*/ 123 w 160"/>
                <a:gd name="T7" fmla="*/ 127 h 127"/>
                <a:gd name="T8" fmla="*/ 160 w 160"/>
                <a:gd name="T9" fmla="*/ 79 h 127"/>
                <a:gd name="T10" fmla="*/ 160 w 160"/>
                <a:gd name="T11" fmla="*/ 4 h 127"/>
                <a:gd name="T12" fmla="*/ 156 w 160"/>
                <a:gd name="T13" fmla="*/ 0 h 127"/>
                <a:gd name="T14" fmla="*/ 4 w 160"/>
                <a:gd name="T15" fmla="*/ 0 h 127"/>
                <a:gd name="T16" fmla="*/ 0 w 160"/>
                <a:gd name="T17" fmla="*/ 4 h 127"/>
                <a:gd name="T18" fmla="*/ 0 w 160"/>
                <a:gd name="T19" fmla="*/ 79 h 127"/>
                <a:gd name="T20" fmla="*/ 38 w 160"/>
                <a:gd name="T21" fmla="*/ 127 h 127"/>
                <a:gd name="T22" fmla="*/ 66 w 160"/>
                <a:gd name="T23" fmla="*/ 101 h 127"/>
                <a:gd name="T24" fmla="*/ 32 w 160"/>
                <a:gd name="T25" fmla="*/ 20 h 127"/>
                <a:gd name="T26" fmla="*/ 36 w 160"/>
                <a:gd name="T27" fmla="*/ 16 h 127"/>
                <a:gd name="T28" fmla="*/ 60 w 160"/>
                <a:gd name="T29" fmla="*/ 16 h 127"/>
                <a:gd name="T30" fmla="*/ 64 w 160"/>
                <a:gd name="T31" fmla="*/ 20 h 127"/>
                <a:gd name="T32" fmla="*/ 64 w 160"/>
                <a:gd name="T33" fmla="*/ 44 h 127"/>
                <a:gd name="T34" fmla="*/ 60 w 160"/>
                <a:gd name="T35" fmla="*/ 48 h 127"/>
                <a:gd name="T36" fmla="*/ 36 w 160"/>
                <a:gd name="T37" fmla="*/ 48 h 127"/>
                <a:gd name="T38" fmla="*/ 32 w 160"/>
                <a:gd name="T39" fmla="*/ 44 h 127"/>
                <a:gd name="T40" fmla="*/ 32 w 160"/>
                <a:gd name="T41" fmla="*/ 20 h 127"/>
                <a:gd name="T42" fmla="*/ 36 w 160"/>
                <a:gd name="T43" fmla="*/ 56 h 127"/>
                <a:gd name="T44" fmla="*/ 124 w 160"/>
                <a:gd name="T45" fmla="*/ 56 h 127"/>
                <a:gd name="T46" fmla="*/ 128 w 160"/>
                <a:gd name="T47" fmla="*/ 60 h 127"/>
                <a:gd name="T48" fmla="*/ 124 w 160"/>
                <a:gd name="T49" fmla="*/ 64 h 127"/>
                <a:gd name="T50" fmla="*/ 36 w 160"/>
                <a:gd name="T51" fmla="*/ 64 h 127"/>
                <a:gd name="T52" fmla="*/ 32 w 160"/>
                <a:gd name="T53" fmla="*/ 60 h 127"/>
                <a:gd name="T54" fmla="*/ 36 w 160"/>
                <a:gd name="T55" fmla="*/ 56 h 127"/>
                <a:gd name="T56" fmla="*/ 32 w 160"/>
                <a:gd name="T57" fmla="*/ 76 h 127"/>
                <a:gd name="T58" fmla="*/ 36 w 160"/>
                <a:gd name="T59" fmla="*/ 72 h 127"/>
                <a:gd name="T60" fmla="*/ 124 w 160"/>
                <a:gd name="T61" fmla="*/ 72 h 127"/>
                <a:gd name="T62" fmla="*/ 128 w 160"/>
                <a:gd name="T63" fmla="*/ 76 h 127"/>
                <a:gd name="T64" fmla="*/ 124 w 160"/>
                <a:gd name="T65" fmla="*/ 80 h 127"/>
                <a:gd name="T66" fmla="*/ 36 w 160"/>
                <a:gd name="T67" fmla="*/ 80 h 127"/>
                <a:gd name="T68" fmla="*/ 32 w 160"/>
                <a:gd name="T69" fmla="*/ 7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0" h="127">
                  <a:moveTo>
                    <a:pt x="66" y="101"/>
                  </a:moveTo>
                  <a:cubicBezTo>
                    <a:pt x="70" y="98"/>
                    <a:pt x="75" y="96"/>
                    <a:pt x="80" y="96"/>
                  </a:cubicBezTo>
                  <a:cubicBezTo>
                    <a:pt x="86" y="96"/>
                    <a:pt x="91" y="98"/>
                    <a:pt x="94" y="102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160" y="4"/>
                    <a:pt x="160" y="4"/>
                    <a:pt x="160" y="4"/>
                  </a:cubicBezTo>
                  <a:cubicBezTo>
                    <a:pt x="160" y="2"/>
                    <a:pt x="158" y="0"/>
                    <a:pt x="15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38" y="127"/>
                    <a:pt x="38" y="127"/>
                    <a:pt x="38" y="127"/>
                  </a:cubicBezTo>
                  <a:lnTo>
                    <a:pt x="66" y="101"/>
                  </a:lnTo>
                  <a:close/>
                  <a:moveTo>
                    <a:pt x="32" y="20"/>
                  </a:moveTo>
                  <a:cubicBezTo>
                    <a:pt x="32" y="18"/>
                    <a:pt x="34" y="16"/>
                    <a:pt x="36" y="1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2" y="16"/>
                    <a:pt x="64" y="18"/>
                    <a:pt x="64" y="20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4" y="46"/>
                    <a:pt x="62" y="48"/>
                    <a:pt x="60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4" y="48"/>
                    <a:pt x="32" y="46"/>
                    <a:pt x="32" y="44"/>
                  </a:cubicBezTo>
                  <a:lnTo>
                    <a:pt x="32" y="20"/>
                  </a:lnTo>
                  <a:close/>
                  <a:moveTo>
                    <a:pt x="36" y="56"/>
                  </a:moveTo>
                  <a:cubicBezTo>
                    <a:pt x="124" y="56"/>
                    <a:pt x="124" y="56"/>
                    <a:pt x="124" y="56"/>
                  </a:cubicBezTo>
                  <a:cubicBezTo>
                    <a:pt x="126" y="56"/>
                    <a:pt x="128" y="58"/>
                    <a:pt x="128" y="60"/>
                  </a:cubicBezTo>
                  <a:cubicBezTo>
                    <a:pt x="128" y="62"/>
                    <a:pt x="126" y="64"/>
                    <a:pt x="124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4" y="64"/>
                    <a:pt x="32" y="62"/>
                    <a:pt x="32" y="60"/>
                  </a:cubicBezTo>
                  <a:cubicBezTo>
                    <a:pt x="32" y="58"/>
                    <a:pt x="34" y="56"/>
                    <a:pt x="36" y="56"/>
                  </a:cubicBezTo>
                  <a:close/>
                  <a:moveTo>
                    <a:pt x="32" y="76"/>
                  </a:moveTo>
                  <a:cubicBezTo>
                    <a:pt x="32" y="74"/>
                    <a:pt x="34" y="72"/>
                    <a:pt x="36" y="7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6" y="72"/>
                    <a:pt x="128" y="74"/>
                    <a:pt x="128" y="76"/>
                  </a:cubicBezTo>
                  <a:cubicBezTo>
                    <a:pt x="128" y="78"/>
                    <a:pt x="126" y="80"/>
                    <a:pt x="124" y="80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4" y="80"/>
                    <a:pt x="32" y="78"/>
                    <a:pt x="32" y="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Rectangle 62"/>
            <p:cNvSpPr>
              <a:spLocks noChangeArrowheads="1"/>
            </p:cNvSpPr>
            <p:nvPr/>
          </p:nvSpPr>
          <p:spPr bwMode="auto">
            <a:xfrm>
              <a:off x="5978526" y="5915025"/>
              <a:ext cx="46038" cy="444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63"/>
            <p:cNvSpPr/>
            <p:nvPr/>
          </p:nvSpPr>
          <p:spPr bwMode="auto">
            <a:xfrm>
              <a:off x="5821363" y="5981700"/>
              <a:ext cx="541338" cy="406400"/>
            </a:xfrm>
            <a:custGeom>
              <a:avLst/>
              <a:gdLst>
                <a:gd name="T0" fmla="*/ 188 w 192"/>
                <a:gd name="T1" fmla="*/ 0 h 144"/>
                <a:gd name="T2" fmla="*/ 184 w 192"/>
                <a:gd name="T3" fmla="*/ 0 h 144"/>
                <a:gd name="T4" fmla="*/ 184 w 192"/>
                <a:gd name="T5" fmla="*/ 34 h 144"/>
                <a:gd name="T6" fmla="*/ 145 w 192"/>
                <a:gd name="T7" fmla="*/ 85 h 144"/>
                <a:gd name="T8" fmla="*/ 167 w 192"/>
                <a:gd name="T9" fmla="*/ 105 h 144"/>
                <a:gd name="T10" fmla="*/ 167 w 192"/>
                <a:gd name="T11" fmla="*/ 111 h 144"/>
                <a:gd name="T12" fmla="*/ 161 w 192"/>
                <a:gd name="T13" fmla="*/ 111 h 144"/>
                <a:gd name="T14" fmla="*/ 105 w 192"/>
                <a:gd name="T15" fmla="*/ 60 h 144"/>
                <a:gd name="T16" fmla="*/ 88 w 192"/>
                <a:gd name="T17" fmla="*/ 59 h 144"/>
                <a:gd name="T18" fmla="*/ 31 w 192"/>
                <a:gd name="T19" fmla="*/ 111 h 144"/>
                <a:gd name="T20" fmla="*/ 28 w 192"/>
                <a:gd name="T21" fmla="*/ 112 h 144"/>
                <a:gd name="T22" fmla="*/ 25 w 192"/>
                <a:gd name="T23" fmla="*/ 111 h 144"/>
                <a:gd name="T24" fmla="*/ 25 w 192"/>
                <a:gd name="T25" fmla="*/ 105 h 144"/>
                <a:gd name="T26" fmla="*/ 48 w 192"/>
                <a:gd name="T27" fmla="*/ 85 h 144"/>
                <a:gd name="T28" fmla="*/ 8 w 192"/>
                <a:gd name="T29" fmla="*/ 34 h 144"/>
                <a:gd name="T30" fmla="*/ 8 w 192"/>
                <a:gd name="T31" fmla="*/ 0 h 144"/>
                <a:gd name="T32" fmla="*/ 4 w 192"/>
                <a:gd name="T33" fmla="*/ 0 h 144"/>
                <a:gd name="T34" fmla="*/ 0 w 192"/>
                <a:gd name="T35" fmla="*/ 4 h 144"/>
                <a:gd name="T36" fmla="*/ 0 w 192"/>
                <a:gd name="T37" fmla="*/ 24 h 144"/>
                <a:gd name="T38" fmla="*/ 0 w 192"/>
                <a:gd name="T39" fmla="*/ 124 h 144"/>
                <a:gd name="T40" fmla="*/ 20 w 192"/>
                <a:gd name="T41" fmla="*/ 144 h 144"/>
                <a:gd name="T42" fmla="*/ 172 w 192"/>
                <a:gd name="T43" fmla="*/ 144 h 144"/>
                <a:gd name="T44" fmla="*/ 192 w 192"/>
                <a:gd name="T45" fmla="*/ 124 h 144"/>
                <a:gd name="T46" fmla="*/ 192 w 192"/>
                <a:gd name="T47" fmla="*/ 24 h 144"/>
                <a:gd name="T48" fmla="*/ 192 w 192"/>
                <a:gd name="T49" fmla="*/ 4 h 144"/>
                <a:gd name="T50" fmla="*/ 188 w 192"/>
                <a:gd name="T5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2" h="144">
                  <a:moveTo>
                    <a:pt x="188" y="0"/>
                  </a:moveTo>
                  <a:cubicBezTo>
                    <a:pt x="184" y="0"/>
                    <a:pt x="184" y="0"/>
                    <a:pt x="184" y="0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45" y="85"/>
                    <a:pt x="145" y="85"/>
                    <a:pt x="145" y="85"/>
                  </a:cubicBezTo>
                  <a:cubicBezTo>
                    <a:pt x="167" y="105"/>
                    <a:pt x="167" y="105"/>
                    <a:pt x="167" y="105"/>
                  </a:cubicBezTo>
                  <a:cubicBezTo>
                    <a:pt x="168" y="106"/>
                    <a:pt x="169" y="109"/>
                    <a:pt x="167" y="111"/>
                  </a:cubicBezTo>
                  <a:cubicBezTo>
                    <a:pt x="166" y="112"/>
                    <a:pt x="163" y="112"/>
                    <a:pt x="161" y="111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100" y="55"/>
                    <a:pt x="92" y="55"/>
                    <a:pt x="88" y="59"/>
                  </a:cubicBezTo>
                  <a:cubicBezTo>
                    <a:pt x="31" y="111"/>
                    <a:pt x="31" y="111"/>
                    <a:pt x="31" y="111"/>
                  </a:cubicBezTo>
                  <a:cubicBezTo>
                    <a:pt x="30" y="112"/>
                    <a:pt x="29" y="112"/>
                    <a:pt x="28" y="112"/>
                  </a:cubicBezTo>
                  <a:cubicBezTo>
                    <a:pt x="27" y="112"/>
                    <a:pt x="26" y="111"/>
                    <a:pt x="25" y="111"/>
                  </a:cubicBezTo>
                  <a:cubicBezTo>
                    <a:pt x="24" y="109"/>
                    <a:pt x="24" y="106"/>
                    <a:pt x="25" y="10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35"/>
                    <a:pt x="9" y="144"/>
                    <a:pt x="20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83" y="144"/>
                    <a:pt x="192" y="135"/>
                    <a:pt x="192" y="124"/>
                  </a:cubicBezTo>
                  <a:cubicBezTo>
                    <a:pt x="192" y="24"/>
                    <a:pt x="192" y="24"/>
                    <a:pt x="192" y="24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2" y="2"/>
                    <a:pt x="190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5" name="文本框 65"/>
          <p:cNvSpPr txBox="1"/>
          <p:nvPr/>
        </p:nvSpPr>
        <p:spPr>
          <a:xfrm rot="18900000">
            <a:off x="5553518" y="2857459"/>
            <a:ext cx="1285312" cy="7451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简约商务风图表系列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◆ 在此点击输入具体文本内容</a:t>
            </a:r>
          </a:p>
        </p:txBody>
      </p:sp>
      <p:sp>
        <p:nvSpPr>
          <p:cNvPr id="50" name="任意多边形 120"/>
          <p:cNvSpPr/>
          <p:nvPr/>
        </p:nvSpPr>
        <p:spPr>
          <a:xfrm>
            <a:off x="3274605" y="2285285"/>
            <a:ext cx="2833243" cy="3178978"/>
          </a:xfrm>
          <a:custGeom>
            <a:avLst/>
            <a:gdLst>
              <a:gd name="connsiteX0" fmla="*/ 1465943 w 2075543"/>
              <a:gd name="connsiteY0" fmla="*/ 0 h 2162628"/>
              <a:gd name="connsiteX1" fmla="*/ 2075543 w 2075543"/>
              <a:gd name="connsiteY1" fmla="*/ 653143 h 2162628"/>
              <a:gd name="connsiteX2" fmla="*/ 0 w 2075543"/>
              <a:gd name="connsiteY2" fmla="*/ 2162628 h 2162628"/>
              <a:gd name="connsiteX3" fmla="*/ 1465943 w 2075543"/>
              <a:gd name="connsiteY3" fmla="*/ 0 h 216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5543" h="2162628">
                <a:moveTo>
                  <a:pt x="1465943" y="0"/>
                </a:moveTo>
                <a:lnTo>
                  <a:pt x="2075543" y="653143"/>
                </a:lnTo>
                <a:lnTo>
                  <a:pt x="0" y="2162628"/>
                </a:lnTo>
                <a:lnTo>
                  <a:pt x="1465943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35000"/>
            </a:schemeClr>
          </a:solidFill>
          <a:ln>
            <a:noFill/>
          </a:ln>
          <a:effectLst>
            <a:softEdge rad="266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圆角矩形 121"/>
          <p:cNvSpPr/>
          <p:nvPr/>
        </p:nvSpPr>
        <p:spPr>
          <a:xfrm rot="18900000">
            <a:off x="3432694" y="2369989"/>
            <a:ext cx="2546362" cy="1419017"/>
          </a:xfrm>
          <a:prstGeom prst="roundRect">
            <a:avLst>
              <a:gd name="adj" fmla="val 10245"/>
            </a:avLst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122"/>
          <p:cNvSpPr/>
          <p:nvPr/>
        </p:nvSpPr>
        <p:spPr>
          <a:xfrm rot="18900000">
            <a:off x="5137022" y="1768864"/>
            <a:ext cx="494659" cy="1268024"/>
          </a:xfrm>
          <a:custGeom>
            <a:avLst/>
            <a:gdLst>
              <a:gd name="connsiteX0" fmla="*/ 569692 w 617165"/>
              <a:gd name="connsiteY0" fmla="*/ 47473 h 1582057"/>
              <a:gd name="connsiteX1" fmla="*/ 617165 w 617165"/>
              <a:gd name="connsiteY1" fmla="*/ 162082 h 1582057"/>
              <a:gd name="connsiteX2" fmla="*/ 617165 w 617165"/>
              <a:gd name="connsiteY2" fmla="*/ 1419975 h 1582057"/>
              <a:gd name="connsiteX3" fmla="*/ 455083 w 617165"/>
              <a:gd name="connsiteY3" fmla="*/ 1582057 h 1582057"/>
              <a:gd name="connsiteX4" fmla="*/ 0 w 617165"/>
              <a:gd name="connsiteY4" fmla="*/ 1582057 h 1582057"/>
              <a:gd name="connsiteX5" fmla="*/ 0 w 617165"/>
              <a:gd name="connsiteY5" fmla="*/ 0 h 1582057"/>
              <a:gd name="connsiteX6" fmla="*/ 455083 w 617165"/>
              <a:gd name="connsiteY6" fmla="*/ 0 h 1582057"/>
              <a:gd name="connsiteX7" fmla="*/ 569692 w 617165"/>
              <a:gd name="connsiteY7" fmla="*/ 47473 h 158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7165" h="1582057">
                <a:moveTo>
                  <a:pt x="569692" y="47473"/>
                </a:moveTo>
                <a:cubicBezTo>
                  <a:pt x="599024" y="76804"/>
                  <a:pt x="617165" y="117325"/>
                  <a:pt x="617165" y="162082"/>
                </a:cubicBezTo>
                <a:lnTo>
                  <a:pt x="617165" y="1419975"/>
                </a:lnTo>
                <a:cubicBezTo>
                  <a:pt x="617165" y="1509490"/>
                  <a:pt x="544598" y="1582057"/>
                  <a:pt x="455083" y="1582057"/>
                </a:cubicBezTo>
                <a:lnTo>
                  <a:pt x="0" y="1582057"/>
                </a:lnTo>
                <a:lnTo>
                  <a:pt x="0" y="0"/>
                </a:lnTo>
                <a:lnTo>
                  <a:pt x="455083" y="0"/>
                </a:lnTo>
                <a:cubicBezTo>
                  <a:pt x="499841" y="0"/>
                  <a:pt x="540361" y="18141"/>
                  <a:pt x="569692" y="4747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36"/>
          <p:cNvSpPr txBox="1"/>
          <p:nvPr/>
        </p:nvSpPr>
        <p:spPr>
          <a:xfrm rot="18900000">
            <a:off x="5002659" y="1861261"/>
            <a:ext cx="393377" cy="5770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3300" b="1" dirty="0">
                <a:solidFill>
                  <a:srgbClr val="002060"/>
                </a:solidFill>
              </a:rPr>
              <a:t>B</a:t>
            </a:r>
            <a:endParaRPr lang="zh-CN" altLang="en-US" sz="3300" b="1" dirty="0">
              <a:solidFill>
                <a:srgbClr val="002060"/>
              </a:solidFill>
            </a:endParaRPr>
          </a:p>
        </p:txBody>
      </p:sp>
      <p:grpSp>
        <p:nvGrpSpPr>
          <p:cNvPr id="45" name="组合 115"/>
          <p:cNvGrpSpPr/>
          <p:nvPr/>
        </p:nvGrpSpPr>
        <p:grpSpPr>
          <a:xfrm rot="18900000">
            <a:off x="4001587" y="3553718"/>
            <a:ext cx="378880" cy="347678"/>
            <a:chOff x="3222625" y="3211513"/>
            <a:chExt cx="539750" cy="495300"/>
          </a:xfrm>
          <a:solidFill>
            <a:schemeClr val="bg1"/>
          </a:solidFill>
        </p:grpSpPr>
        <p:sp>
          <p:nvSpPr>
            <p:cNvPr id="47" name="Freeform 42"/>
            <p:cNvSpPr>
              <a:spLocks noEditPoints="1"/>
            </p:cNvSpPr>
            <p:nvPr/>
          </p:nvSpPr>
          <p:spPr bwMode="auto">
            <a:xfrm>
              <a:off x="3222625" y="3211513"/>
              <a:ext cx="539750" cy="495300"/>
            </a:xfrm>
            <a:custGeom>
              <a:avLst/>
              <a:gdLst>
                <a:gd name="T0" fmla="*/ 188 w 192"/>
                <a:gd name="T1" fmla="*/ 0 h 176"/>
                <a:gd name="T2" fmla="*/ 4 w 192"/>
                <a:gd name="T3" fmla="*/ 0 h 176"/>
                <a:gd name="T4" fmla="*/ 0 w 192"/>
                <a:gd name="T5" fmla="*/ 4 h 176"/>
                <a:gd name="T6" fmla="*/ 0 w 192"/>
                <a:gd name="T7" fmla="*/ 172 h 176"/>
                <a:gd name="T8" fmla="*/ 4 w 192"/>
                <a:gd name="T9" fmla="*/ 176 h 176"/>
                <a:gd name="T10" fmla="*/ 188 w 192"/>
                <a:gd name="T11" fmla="*/ 176 h 176"/>
                <a:gd name="T12" fmla="*/ 192 w 192"/>
                <a:gd name="T13" fmla="*/ 172 h 176"/>
                <a:gd name="T14" fmla="*/ 192 w 192"/>
                <a:gd name="T15" fmla="*/ 4 h 176"/>
                <a:gd name="T16" fmla="*/ 188 w 192"/>
                <a:gd name="T17" fmla="*/ 0 h 176"/>
                <a:gd name="T18" fmla="*/ 176 w 192"/>
                <a:gd name="T19" fmla="*/ 132 h 176"/>
                <a:gd name="T20" fmla="*/ 172 w 192"/>
                <a:gd name="T21" fmla="*/ 136 h 176"/>
                <a:gd name="T22" fmla="*/ 20 w 192"/>
                <a:gd name="T23" fmla="*/ 136 h 176"/>
                <a:gd name="T24" fmla="*/ 16 w 192"/>
                <a:gd name="T25" fmla="*/ 132 h 176"/>
                <a:gd name="T26" fmla="*/ 16 w 192"/>
                <a:gd name="T27" fmla="*/ 20 h 176"/>
                <a:gd name="T28" fmla="*/ 20 w 192"/>
                <a:gd name="T29" fmla="*/ 16 h 176"/>
                <a:gd name="T30" fmla="*/ 172 w 192"/>
                <a:gd name="T31" fmla="*/ 16 h 176"/>
                <a:gd name="T32" fmla="*/ 176 w 192"/>
                <a:gd name="T33" fmla="*/ 20 h 176"/>
                <a:gd name="T34" fmla="*/ 176 w 192"/>
                <a:gd name="T35" fmla="*/ 13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76">
                  <a:moveTo>
                    <a:pt x="188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74"/>
                    <a:pt x="2" y="176"/>
                    <a:pt x="4" y="176"/>
                  </a:cubicBezTo>
                  <a:cubicBezTo>
                    <a:pt x="188" y="176"/>
                    <a:pt x="188" y="176"/>
                    <a:pt x="188" y="176"/>
                  </a:cubicBezTo>
                  <a:cubicBezTo>
                    <a:pt x="190" y="176"/>
                    <a:pt x="192" y="174"/>
                    <a:pt x="192" y="172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2" y="2"/>
                    <a:pt x="190" y="0"/>
                    <a:pt x="188" y="0"/>
                  </a:cubicBezTo>
                  <a:close/>
                  <a:moveTo>
                    <a:pt x="176" y="132"/>
                  </a:moveTo>
                  <a:cubicBezTo>
                    <a:pt x="176" y="134"/>
                    <a:pt x="174" y="136"/>
                    <a:pt x="172" y="136"/>
                  </a:cubicBezTo>
                  <a:cubicBezTo>
                    <a:pt x="20" y="136"/>
                    <a:pt x="20" y="136"/>
                    <a:pt x="20" y="136"/>
                  </a:cubicBezTo>
                  <a:cubicBezTo>
                    <a:pt x="18" y="136"/>
                    <a:pt x="16" y="134"/>
                    <a:pt x="16" y="13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8"/>
                    <a:pt x="18" y="16"/>
                    <a:pt x="20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4" y="16"/>
                    <a:pt x="176" y="18"/>
                    <a:pt x="176" y="20"/>
                  </a:cubicBezTo>
                  <a:lnTo>
                    <a:pt x="176" y="1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Oval 43"/>
            <p:cNvSpPr>
              <a:spLocks noChangeArrowheads="1"/>
            </p:cNvSpPr>
            <p:nvPr/>
          </p:nvSpPr>
          <p:spPr bwMode="auto">
            <a:xfrm>
              <a:off x="3379788" y="3302000"/>
              <a:ext cx="90488" cy="904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4"/>
            <p:cNvSpPr>
              <a:spLocks noEditPoints="1"/>
            </p:cNvSpPr>
            <p:nvPr/>
          </p:nvSpPr>
          <p:spPr bwMode="auto">
            <a:xfrm>
              <a:off x="3290888" y="3363913"/>
              <a:ext cx="404813" cy="207963"/>
            </a:xfrm>
            <a:custGeom>
              <a:avLst/>
              <a:gdLst>
                <a:gd name="T0" fmla="*/ 77 w 144"/>
                <a:gd name="T1" fmla="*/ 7 h 74"/>
                <a:gd name="T2" fmla="*/ 77 w 144"/>
                <a:gd name="T3" fmla="*/ 8 h 74"/>
                <a:gd name="T4" fmla="*/ 49 w 144"/>
                <a:gd name="T5" fmla="*/ 36 h 74"/>
                <a:gd name="T6" fmla="*/ 43 w 144"/>
                <a:gd name="T7" fmla="*/ 31 h 74"/>
                <a:gd name="T8" fmla="*/ 13 w 144"/>
                <a:gd name="T9" fmla="*/ 32 h 74"/>
                <a:gd name="T10" fmla="*/ 0 w 144"/>
                <a:gd name="T11" fmla="*/ 45 h 74"/>
                <a:gd name="T12" fmla="*/ 0 w 144"/>
                <a:gd name="T13" fmla="*/ 56 h 74"/>
                <a:gd name="T14" fmla="*/ 0 w 144"/>
                <a:gd name="T15" fmla="*/ 74 h 74"/>
                <a:gd name="T16" fmla="*/ 144 w 144"/>
                <a:gd name="T17" fmla="*/ 74 h 74"/>
                <a:gd name="T18" fmla="*/ 144 w 144"/>
                <a:gd name="T19" fmla="*/ 50 h 74"/>
                <a:gd name="T20" fmla="*/ 144 w 144"/>
                <a:gd name="T21" fmla="*/ 40 h 74"/>
                <a:gd name="T22" fmla="*/ 107 w 144"/>
                <a:gd name="T23" fmla="*/ 7 h 74"/>
                <a:gd name="T24" fmla="*/ 77 w 144"/>
                <a:gd name="T25" fmla="*/ 7 h 74"/>
                <a:gd name="T26" fmla="*/ 104 w 144"/>
                <a:gd name="T27" fmla="*/ 33 h 74"/>
                <a:gd name="T28" fmla="*/ 94 w 144"/>
                <a:gd name="T29" fmla="*/ 27 h 74"/>
                <a:gd name="T30" fmla="*/ 90 w 144"/>
                <a:gd name="T31" fmla="*/ 27 h 74"/>
                <a:gd name="T32" fmla="*/ 80 w 144"/>
                <a:gd name="T33" fmla="*/ 33 h 74"/>
                <a:gd name="T34" fmla="*/ 70 w 144"/>
                <a:gd name="T35" fmla="*/ 27 h 74"/>
                <a:gd name="T36" fmla="*/ 70 w 144"/>
                <a:gd name="T37" fmla="*/ 26 h 74"/>
                <a:gd name="T38" fmla="*/ 83 w 144"/>
                <a:gd name="T39" fmla="*/ 13 h 74"/>
                <a:gd name="T40" fmla="*/ 102 w 144"/>
                <a:gd name="T41" fmla="*/ 13 h 74"/>
                <a:gd name="T42" fmla="*/ 118 w 144"/>
                <a:gd name="T43" fmla="*/ 27 h 74"/>
                <a:gd name="T44" fmla="*/ 104 w 144"/>
                <a:gd name="T45" fmla="*/ 3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4" h="74">
                  <a:moveTo>
                    <a:pt x="77" y="7"/>
                  </a:moveTo>
                  <a:cubicBezTo>
                    <a:pt x="77" y="7"/>
                    <a:pt x="77" y="7"/>
                    <a:pt x="77" y="8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35" y="24"/>
                    <a:pt x="22" y="24"/>
                    <a:pt x="13" y="3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44" y="74"/>
                    <a:pt x="144" y="74"/>
                    <a:pt x="144" y="74"/>
                  </a:cubicBezTo>
                  <a:cubicBezTo>
                    <a:pt x="144" y="50"/>
                    <a:pt x="144" y="50"/>
                    <a:pt x="144" y="50"/>
                  </a:cubicBezTo>
                  <a:cubicBezTo>
                    <a:pt x="144" y="40"/>
                    <a:pt x="144" y="40"/>
                    <a:pt x="144" y="40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99" y="0"/>
                    <a:pt x="85" y="0"/>
                    <a:pt x="77" y="7"/>
                  </a:cubicBezTo>
                  <a:close/>
                  <a:moveTo>
                    <a:pt x="104" y="33"/>
                  </a:moveTo>
                  <a:cubicBezTo>
                    <a:pt x="94" y="27"/>
                    <a:pt x="94" y="27"/>
                    <a:pt x="94" y="27"/>
                  </a:cubicBezTo>
                  <a:cubicBezTo>
                    <a:pt x="93" y="26"/>
                    <a:pt x="91" y="26"/>
                    <a:pt x="90" y="27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8" y="9"/>
                    <a:pt x="97" y="9"/>
                    <a:pt x="102" y="13"/>
                  </a:cubicBezTo>
                  <a:cubicBezTo>
                    <a:pt x="118" y="27"/>
                    <a:pt x="118" y="27"/>
                    <a:pt x="118" y="27"/>
                  </a:cubicBezTo>
                  <a:lnTo>
                    <a:pt x="104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6" name="文本框 64"/>
          <p:cNvSpPr txBox="1"/>
          <p:nvPr/>
        </p:nvSpPr>
        <p:spPr>
          <a:xfrm rot="18900000">
            <a:off x="4164320" y="2766396"/>
            <a:ext cx="1285312" cy="74512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简约商务风图表系列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◆ 在此点击输入具体文本内容</a:t>
            </a:r>
          </a:p>
        </p:txBody>
      </p:sp>
      <p:sp>
        <p:nvSpPr>
          <p:cNvPr id="61" name="任意多边形 131"/>
          <p:cNvSpPr/>
          <p:nvPr/>
        </p:nvSpPr>
        <p:spPr>
          <a:xfrm>
            <a:off x="1825009" y="2340062"/>
            <a:ext cx="2833243" cy="3178978"/>
          </a:xfrm>
          <a:custGeom>
            <a:avLst/>
            <a:gdLst>
              <a:gd name="connsiteX0" fmla="*/ 1465943 w 2075543"/>
              <a:gd name="connsiteY0" fmla="*/ 0 h 2162628"/>
              <a:gd name="connsiteX1" fmla="*/ 2075543 w 2075543"/>
              <a:gd name="connsiteY1" fmla="*/ 653143 h 2162628"/>
              <a:gd name="connsiteX2" fmla="*/ 0 w 2075543"/>
              <a:gd name="connsiteY2" fmla="*/ 2162628 h 2162628"/>
              <a:gd name="connsiteX3" fmla="*/ 1465943 w 2075543"/>
              <a:gd name="connsiteY3" fmla="*/ 0 h 216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5543" h="2162628">
                <a:moveTo>
                  <a:pt x="1465943" y="0"/>
                </a:moveTo>
                <a:lnTo>
                  <a:pt x="2075543" y="653143"/>
                </a:lnTo>
                <a:lnTo>
                  <a:pt x="0" y="2162628"/>
                </a:lnTo>
                <a:lnTo>
                  <a:pt x="1465943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35000"/>
            </a:schemeClr>
          </a:solidFill>
          <a:ln>
            <a:noFill/>
          </a:ln>
          <a:effectLst>
            <a:softEdge rad="266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圆角矩形 132"/>
          <p:cNvSpPr/>
          <p:nvPr/>
        </p:nvSpPr>
        <p:spPr>
          <a:xfrm rot="18900000">
            <a:off x="1984738" y="2369309"/>
            <a:ext cx="2544439" cy="1419017"/>
          </a:xfrm>
          <a:prstGeom prst="roundRect">
            <a:avLst>
              <a:gd name="adj" fmla="val 10245"/>
            </a:avLst>
          </a:prstGeom>
          <a:solidFill>
            <a:srgbClr val="FB86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任意多边形 133"/>
          <p:cNvSpPr/>
          <p:nvPr/>
        </p:nvSpPr>
        <p:spPr>
          <a:xfrm rot="18900000">
            <a:off x="3687426" y="1768863"/>
            <a:ext cx="494659" cy="1268024"/>
          </a:xfrm>
          <a:custGeom>
            <a:avLst/>
            <a:gdLst>
              <a:gd name="connsiteX0" fmla="*/ 569692 w 617165"/>
              <a:gd name="connsiteY0" fmla="*/ 47473 h 1582057"/>
              <a:gd name="connsiteX1" fmla="*/ 617165 w 617165"/>
              <a:gd name="connsiteY1" fmla="*/ 162082 h 1582057"/>
              <a:gd name="connsiteX2" fmla="*/ 617165 w 617165"/>
              <a:gd name="connsiteY2" fmla="*/ 1419975 h 1582057"/>
              <a:gd name="connsiteX3" fmla="*/ 455083 w 617165"/>
              <a:gd name="connsiteY3" fmla="*/ 1582057 h 1582057"/>
              <a:gd name="connsiteX4" fmla="*/ 0 w 617165"/>
              <a:gd name="connsiteY4" fmla="*/ 1582057 h 1582057"/>
              <a:gd name="connsiteX5" fmla="*/ 0 w 617165"/>
              <a:gd name="connsiteY5" fmla="*/ 0 h 1582057"/>
              <a:gd name="connsiteX6" fmla="*/ 455083 w 617165"/>
              <a:gd name="connsiteY6" fmla="*/ 0 h 1582057"/>
              <a:gd name="connsiteX7" fmla="*/ 569692 w 617165"/>
              <a:gd name="connsiteY7" fmla="*/ 47473 h 158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7165" h="1582057">
                <a:moveTo>
                  <a:pt x="569692" y="47473"/>
                </a:moveTo>
                <a:cubicBezTo>
                  <a:pt x="599024" y="76804"/>
                  <a:pt x="617165" y="117325"/>
                  <a:pt x="617165" y="162082"/>
                </a:cubicBezTo>
                <a:lnTo>
                  <a:pt x="617165" y="1419975"/>
                </a:lnTo>
                <a:cubicBezTo>
                  <a:pt x="617165" y="1509490"/>
                  <a:pt x="544598" y="1582057"/>
                  <a:pt x="455083" y="1582057"/>
                </a:cubicBezTo>
                <a:lnTo>
                  <a:pt x="0" y="1582057"/>
                </a:lnTo>
                <a:lnTo>
                  <a:pt x="0" y="0"/>
                </a:lnTo>
                <a:lnTo>
                  <a:pt x="455083" y="0"/>
                </a:lnTo>
                <a:cubicBezTo>
                  <a:pt x="499841" y="0"/>
                  <a:pt x="540361" y="18141"/>
                  <a:pt x="569692" y="4747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35"/>
          <p:cNvSpPr txBox="1"/>
          <p:nvPr/>
        </p:nvSpPr>
        <p:spPr>
          <a:xfrm rot="18900000">
            <a:off x="3541471" y="1861261"/>
            <a:ext cx="422231" cy="5770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3300" b="1" dirty="0">
                <a:solidFill>
                  <a:srgbClr val="FB8600"/>
                </a:solidFill>
              </a:rPr>
              <a:t>A</a:t>
            </a:r>
            <a:endParaRPr lang="zh-CN" altLang="en-US" sz="3300" b="1" dirty="0">
              <a:solidFill>
                <a:srgbClr val="FB8600"/>
              </a:solidFill>
            </a:endParaRPr>
          </a:p>
        </p:txBody>
      </p:sp>
      <p:grpSp>
        <p:nvGrpSpPr>
          <p:cNvPr id="56" name="组合 126"/>
          <p:cNvGrpSpPr/>
          <p:nvPr/>
        </p:nvGrpSpPr>
        <p:grpSpPr>
          <a:xfrm>
            <a:off x="2422520" y="3442764"/>
            <a:ext cx="372264" cy="372263"/>
            <a:chOff x="4549775" y="536575"/>
            <a:chExt cx="539751" cy="539750"/>
          </a:xfrm>
        </p:grpSpPr>
        <p:sp>
          <p:nvSpPr>
            <p:cNvPr id="58" name="Freeform 53"/>
            <p:cNvSpPr/>
            <p:nvPr/>
          </p:nvSpPr>
          <p:spPr bwMode="auto">
            <a:xfrm>
              <a:off x="4732338" y="536575"/>
              <a:ext cx="134938" cy="131763"/>
            </a:xfrm>
            <a:custGeom>
              <a:avLst/>
              <a:gdLst>
                <a:gd name="T0" fmla="*/ 46 w 48"/>
                <a:gd name="T1" fmla="*/ 29 h 47"/>
                <a:gd name="T2" fmla="*/ 46 w 48"/>
                <a:gd name="T3" fmla="*/ 24 h 47"/>
                <a:gd name="T4" fmla="*/ 24 w 48"/>
                <a:gd name="T5" fmla="*/ 1 h 47"/>
                <a:gd name="T6" fmla="*/ 21 w 48"/>
                <a:gd name="T7" fmla="*/ 0 h 47"/>
                <a:gd name="T8" fmla="*/ 18 w 48"/>
                <a:gd name="T9" fmla="*/ 1 h 47"/>
                <a:gd name="T10" fmla="*/ 0 w 48"/>
                <a:gd name="T11" fmla="*/ 19 h 47"/>
                <a:gd name="T12" fmla="*/ 28 w 48"/>
                <a:gd name="T13" fmla="*/ 47 h 47"/>
                <a:gd name="T14" fmla="*/ 46 w 48"/>
                <a:gd name="T15" fmla="*/ 2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47">
                  <a:moveTo>
                    <a:pt x="46" y="29"/>
                  </a:moveTo>
                  <a:cubicBezTo>
                    <a:pt x="48" y="28"/>
                    <a:pt x="48" y="25"/>
                    <a:pt x="46" y="24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0"/>
                    <a:pt x="22" y="0"/>
                    <a:pt x="21" y="0"/>
                  </a:cubicBezTo>
                  <a:cubicBezTo>
                    <a:pt x="20" y="0"/>
                    <a:pt x="19" y="0"/>
                    <a:pt x="18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28" y="47"/>
                    <a:pt x="28" y="47"/>
                    <a:pt x="28" y="47"/>
                  </a:cubicBezTo>
                  <a:lnTo>
                    <a:pt x="46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4"/>
            <p:cNvSpPr/>
            <p:nvPr/>
          </p:nvSpPr>
          <p:spPr bwMode="auto">
            <a:xfrm>
              <a:off x="4549775" y="606425"/>
              <a:ext cx="469900" cy="469900"/>
            </a:xfrm>
            <a:custGeom>
              <a:avLst/>
              <a:gdLst>
                <a:gd name="T0" fmla="*/ 100 w 167"/>
                <a:gd name="T1" fmla="*/ 118 h 167"/>
                <a:gd name="T2" fmla="*/ 76 w 167"/>
                <a:gd name="T3" fmla="*/ 127 h 167"/>
                <a:gd name="T4" fmla="*/ 51 w 167"/>
                <a:gd name="T5" fmla="*/ 116 h 167"/>
                <a:gd name="T6" fmla="*/ 40 w 167"/>
                <a:gd name="T7" fmla="*/ 91 h 167"/>
                <a:gd name="T8" fmla="*/ 51 w 167"/>
                <a:gd name="T9" fmla="*/ 65 h 167"/>
                <a:gd name="T10" fmla="*/ 88 w 167"/>
                <a:gd name="T11" fmla="*/ 28 h 167"/>
                <a:gd name="T12" fmla="*/ 60 w 167"/>
                <a:gd name="T13" fmla="*/ 0 h 167"/>
                <a:gd name="T14" fmla="*/ 22 w 167"/>
                <a:gd name="T15" fmla="*/ 37 h 167"/>
                <a:gd name="T16" fmla="*/ 22 w 167"/>
                <a:gd name="T17" fmla="*/ 37 h 167"/>
                <a:gd name="T18" fmla="*/ 0 w 167"/>
                <a:gd name="T19" fmla="*/ 91 h 167"/>
                <a:gd name="T20" fmla="*/ 22 w 167"/>
                <a:gd name="T21" fmla="*/ 145 h 167"/>
                <a:gd name="T22" fmla="*/ 76 w 167"/>
                <a:gd name="T23" fmla="*/ 167 h 167"/>
                <a:gd name="T24" fmla="*/ 130 w 167"/>
                <a:gd name="T25" fmla="*/ 145 h 167"/>
                <a:gd name="T26" fmla="*/ 130 w 167"/>
                <a:gd name="T27" fmla="*/ 144 h 167"/>
                <a:gd name="T28" fmla="*/ 167 w 167"/>
                <a:gd name="T29" fmla="*/ 107 h 167"/>
                <a:gd name="T30" fmla="*/ 139 w 167"/>
                <a:gd name="T31" fmla="*/ 79 h 167"/>
                <a:gd name="T32" fmla="*/ 100 w 167"/>
                <a:gd name="T33" fmla="*/ 11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7" h="167">
                  <a:moveTo>
                    <a:pt x="100" y="118"/>
                  </a:moveTo>
                  <a:cubicBezTo>
                    <a:pt x="94" y="124"/>
                    <a:pt x="85" y="127"/>
                    <a:pt x="76" y="127"/>
                  </a:cubicBezTo>
                  <a:cubicBezTo>
                    <a:pt x="67" y="127"/>
                    <a:pt x="57" y="123"/>
                    <a:pt x="51" y="116"/>
                  </a:cubicBezTo>
                  <a:cubicBezTo>
                    <a:pt x="44" y="110"/>
                    <a:pt x="40" y="100"/>
                    <a:pt x="40" y="91"/>
                  </a:cubicBezTo>
                  <a:cubicBezTo>
                    <a:pt x="40" y="81"/>
                    <a:pt x="44" y="72"/>
                    <a:pt x="51" y="6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8" y="52"/>
                    <a:pt x="0" y="71"/>
                    <a:pt x="0" y="91"/>
                  </a:cubicBezTo>
                  <a:cubicBezTo>
                    <a:pt x="0" y="111"/>
                    <a:pt x="8" y="130"/>
                    <a:pt x="22" y="145"/>
                  </a:cubicBezTo>
                  <a:cubicBezTo>
                    <a:pt x="37" y="159"/>
                    <a:pt x="56" y="167"/>
                    <a:pt x="76" y="167"/>
                  </a:cubicBezTo>
                  <a:cubicBezTo>
                    <a:pt x="96" y="167"/>
                    <a:pt x="116" y="159"/>
                    <a:pt x="130" y="145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39" y="79"/>
                    <a:pt x="139" y="79"/>
                    <a:pt x="139" y="79"/>
                  </a:cubicBezTo>
                  <a:lnTo>
                    <a:pt x="100" y="1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5"/>
            <p:cNvSpPr/>
            <p:nvPr/>
          </p:nvSpPr>
          <p:spPr bwMode="auto">
            <a:xfrm>
              <a:off x="4957763" y="758825"/>
              <a:ext cx="131763" cy="134938"/>
            </a:xfrm>
            <a:custGeom>
              <a:avLst/>
              <a:gdLst>
                <a:gd name="T0" fmla="*/ 46 w 47"/>
                <a:gd name="T1" fmla="*/ 24 h 48"/>
                <a:gd name="T2" fmla="*/ 23 w 47"/>
                <a:gd name="T3" fmla="*/ 2 h 48"/>
                <a:gd name="T4" fmla="*/ 18 w 47"/>
                <a:gd name="T5" fmla="*/ 2 h 48"/>
                <a:gd name="T6" fmla="*/ 0 w 47"/>
                <a:gd name="T7" fmla="*/ 20 h 48"/>
                <a:gd name="T8" fmla="*/ 28 w 47"/>
                <a:gd name="T9" fmla="*/ 48 h 48"/>
                <a:gd name="T10" fmla="*/ 46 w 47"/>
                <a:gd name="T11" fmla="*/ 29 h 48"/>
                <a:gd name="T12" fmla="*/ 47 w 47"/>
                <a:gd name="T13" fmla="*/ 27 h 48"/>
                <a:gd name="T14" fmla="*/ 46 w 47"/>
                <a:gd name="T15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48">
                  <a:moveTo>
                    <a:pt x="46" y="24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2" y="0"/>
                    <a:pt x="19" y="1"/>
                    <a:pt x="18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7" y="29"/>
                    <a:pt x="47" y="28"/>
                    <a:pt x="47" y="27"/>
                  </a:cubicBezTo>
                  <a:cubicBezTo>
                    <a:pt x="47" y="25"/>
                    <a:pt x="47" y="24"/>
                    <a:pt x="46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7" name="文本框 63"/>
          <p:cNvSpPr txBox="1"/>
          <p:nvPr/>
        </p:nvSpPr>
        <p:spPr>
          <a:xfrm rot="18900000">
            <a:off x="2546120" y="2749194"/>
            <a:ext cx="1285312" cy="6623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◆ 简约商务风图表系列</a:t>
            </a:r>
            <a:endParaRPr lang="en-US" altLang="zh-CN" sz="7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◆ 在此点击输入具体文本内容</a:t>
            </a:r>
          </a:p>
        </p:txBody>
      </p:sp>
      <p:sp>
        <p:nvSpPr>
          <p:cNvPr id="69" name="AutoShape 27"/>
          <p:cNvSpPr/>
          <p:nvPr/>
        </p:nvSpPr>
        <p:spPr bwMode="auto">
          <a:xfrm>
            <a:off x="1652118" y="5004508"/>
            <a:ext cx="9053981" cy="830580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点击此处更换文本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0" name="AutoShape 30"/>
          <p:cNvSpPr/>
          <p:nvPr/>
        </p:nvSpPr>
        <p:spPr bwMode="auto">
          <a:xfrm>
            <a:off x="1647340" y="4593304"/>
            <a:ext cx="2138668" cy="332105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输入文字内容</a:t>
            </a:r>
            <a:endParaRPr lang="en-GB" altLang="zh-CN" sz="1800" b="1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直角三角形 17"/>
          <p:cNvSpPr/>
          <p:nvPr/>
        </p:nvSpPr>
        <p:spPr>
          <a:xfrm flipH="1">
            <a:off x="4787900" y="2298700"/>
            <a:ext cx="7404100" cy="4559300"/>
          </a:xfrm>
          <a:prstGeom prst="rt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59"/>
          <a:stretch>
            <a:fillRect/>
          </a:stretch>
        </p:blipFill>
        <p:spPr>
          <a:xfrm>
            <a:off x="5892800" y="872665"/>
            <a:ext cx="6489701" cy="5568803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635001" y="1085034"/>
            <a:ext cx="596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2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  <a:r>
              <a:rPr lang="en-US" altLang="zh-CN" sz="7200" b="1" dirty="0">
                <a:solidFill>
                  <a:srgbClr val="FB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endParaRPr lang="zh-CN" altLang="en-US" sz="7200" b="1" dirty="0">
              <a:solidFill>
                <a:srgbClr val="FB8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98984" y="2285363"/>
            <a:ext cx="5040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Listening~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60095" y="2847975"/>
            <a:ext cx="6642100" cy="469900"/>
            <a:chOff x="760118" y="2847811"/>
            <a:chExt cx="5285082" cy="469579"/>
          </a:xfrm>
        </p:grpSpPr>
        <p:sp>
          <p:nvSpPr>
            <p:cNvPr id="26" name="矩形 25"/>
            <p:cNvSpPr/>
            <p:nvPr/>
          </p:nvSpPr>
          <p:spPr>
            <a:xfrm>
              <a:off x="760118" y="2847811"/>
              <a:ext cx="5285082" cy="469579"/>
            </a:xfrm>
            <a:prstGeom prst="rect">
              <a:avLst/>
            </a:prstGeom>
            <a:solidFill>
              <a:srgbClr val="FB8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976877" y="2882712"/>
              <a:ext cx="2234286" cy="398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411121" y="2882545"/>
              <a:ext cx="2371162" cy="398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日期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60118" y="3866501"/>
            <a:ext cx="4290600" cy="1075012"/>
            <a:chOff x="1338313" y="3733922"/>
            <a:chExt cx="4290600" cy="1075012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8313" y="3733922"/>
              <a:ext cx="1459102" cy="1042216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/>
          </p:nvSpPr>
          <p:spPr>
            <a:xfrm>
              <a:off x="2987916" y="3964255"/>
              <a:ext cx="26409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工作总结</a:t>
              </a:r>
              <a:r>
                <a:rPr lang="en-US" altLang="zh-CN" sz="2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方案策划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987916" y="4408824"/>
              <a:ext cx="26409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论文答辩</a:t>
              </a:r>
              <a:r>
                <a:rPr lang="en-US" altLang="zh-CN" sz="2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管理培训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1464</Words>
  <Application>Microsoft Office PowerPoint</Application>
  <PresentationFormat>宽屏</PresentationFormat>
  <Paragraphs>301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FontAwesome</vt:lpstr>
      <vt:lpstr>Gill Sans</vt:lpstr>
      <vt:lpstr>Helvetica Light</vt:lpstr>
      <vt:lpstr>Lato</vt:lpstr>
      <vt:lpstr>Microsoft JhengHei</vt:lpstr>
      <vt:lpstr>STIXGeneral-Bold</vt:lpstr>
      <vt:lpstr>等线</vt:lpstr>
      <vt:lpstr>等线 Light</vt:lpstr>
      <vt:lpstr>宋体</vt:lpstr>
      <vt:lpstr>微软雅黑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faith123</cp:lastModifiedBy>
  <cp:revision>18</cp:revision>
  <dcterms:created xsi:type="dcterms:W3CDTF">2017-08-10T09:09:00Z</dcterms:created>
  <dcterms:modified xsi:type="dcterms:W3CDTF">2018-05-18T01:36:33Z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