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81" r:id="rId3"/>
    <p:sldId id="282" r:id="rId4"/>
    <p:sldId id="258" r:id="rId5"/>
    <p:sldId id="259" r:id="rId6"/>
    <p:sldId id="260" r:id="rId7"/>
    <p:sldId id="261" r:id="rId8"/>
    <p:sldId id="283" r:id="rId9"/>
    <p:sldId id="262" r:id="rId10"/>
    <p:sldId id="265" r:id="rId11"/>
    <p:sldId id="266" r:id="rId12"/>
    <p:sldId id="267" r:id="rId13"/>
    <p:sldId id="284" r:id="rId14"/>
    <p:sldId id="268" r:id="rId15"/>
    <p:sldId id="288" r:id="rId16"/>
    <p:sldId id="270" r:id="rId17"/>
    <p:sldId id="287" r:id="rId18"/>
    <p:sldId id="271" r:id="rId19"/>
    <p:sldId id="272" r:id="rId20"/>
    <p:sldId id="277" r:id="rId21"/>
    <p:sldId id="285"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showGuides="1">
      <p:cViewPr>
        <p:scale>
          <a:sx n="62" d="100"/>
          <a:sy n="62" d="100"/>
        </p:scale>
        <p:origin x="-2316" y="-120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F83E06-F276-4322-A016-18261E7665FF}" type="datetimeFigureOut">
              <a:rPr lang="zh-CN" altLang="en-US" smtClean="0"/>
              <a:t>2020/9/24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EBED70-3AEF-4120-BC91-CE17C4EC32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EBED70-3AEF-4120-BC91-CE17C4EC3296}" type="slidenum">
              <a:rPr lang="zh-CN" altLang="en-US" smtClean="0"/>
              <a:t>21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5CFEC5C-3161-44D5-9F4D-F9B59295773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AD57F84D-9AA8-4CE2-927A-67B76CCC06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9C8FFA68-892B-4902-BDD6-39A90535FA14}"/>
              </a:ext>
            </a:extLst>
          </p:cNvPr>
          <p:cNvSpPr>
            <a:spLocks noGrp="1"/>
          </p:cNvSpPr>
          <p:nvPr>
            <p:ph type="dt" sz="half" idx="10"/>
          </p:nvPr>
        </p:nvSpPr>
        <p:spPr/>
        <p:txBody>
          <a:bodyPr/>
          <a:lstStyle/>
          <a:p>
            <a:fld id="{782FADE2-DA24-46EB-A3D0-AF8A58D9F105}" type="datetimeFigureOut">
              <a:rPr lang="zh-CN" altLang="en-US" smtClean="0"/>
              <a:pPr/>
              <a:t>2020/9/24</a:t>
            </a:fld>
            <a:endParaRPr lang="zh-CN" altLang="en-US"/>
          </a:p>
        </p:txBody>
      </p:sp>
      <p:sp>
        <p:nvSpPr>
          <p:cNvPr id="5" name="页脚占位符 4">
            <a:extLst>
              <a:ext uri="{FF2B5EF4-FFF2-40B4-BE49-F238E27FC236}">
                <a16:creationId xmlns="" xmlns:a16="http://schemas.microsoft.com/office/drawing/2014/main" id="{F065AEE0-E870-4823-AAF2-1A409B05A28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C2A2E32-299D-4639-9E54-5B618FA1E3AA}"/>
              </a:ext>
            </a:extLst>
          </p:cNvPr>
          <p:cNvSpPr>
            <a:spLocks noGrp="1"/>
          </p:cNvSpPr>
          <p:nvPr>
            <p:ph type="sldNum" sz="quarter" idx="12"/>
          </p:nvPr>
        </p:nvSpPr>
        <p:spPr/>
        <p:txBody>
          <a:bodyPr/>
          <a:lstStyle/>
          <a:p>
            <a:fld id="{3CF8EE77-CCA2-4A9D-A5F9-D2CBD44F2EFD}" type="slidenum">
              <a:rPr lang="zh-CN" altLang="en-US" smtClean="0"/>
              <a:pPr/>
              <a:t>‹#›</a:t>
            </a:fld>
            <a:endParaRPr lang="zh-CN" altLang="en-US"/>
          </a:p>
        </p:txBody>
      </p:sp>
    </p:spTree>
    <p:extLst>
      <p:ext uri="{BB962C8B-B14F-4D97-AF65-F5344CB8AC3E}">
        <p14:creationId xmlns:p14="http://schemas.microsoft.com/office/powerpoint/2010/main" xmlns="" val="4259129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BE3C482-513A-4125-B6A4-D700A518487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F9CBCB28-0B3D-4F81-870A-C5211ACA98C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08B2C36C-DF15-45DD-86C7-7B9222CF3CFD}"/>
              </a:ext>
            </a:extLst>
          </p:cNvPr>
          <p:cNvSpPr>
            <a:spLocks noGrp="1"/>
          </p:cNvSpPr>
          <p:nvPr>
            <p:ph type="dt" sz="half" idx="10"/>
          </p:nvPr>
        </p:nvSpPr>
        <p:spPr/>
        <p:txBody>
          <a:bodyPr/>
          <a:lstStyle/>
          <a:p>
            <a:fld id="{782FADE2-DA24-46EB-A3D0-AF8A58D9F105}" type="datetimeFigureOut">
              <a:rPr lang="zh-CN" altLang="en-US" smtClean="0"/>
              <a:pPr/>
              <a:t>2020/9/24</a:t>
            </a:fld>
            <a:endParaRPr lang="zh-CN" altLang="en-US"/>
          </a:p>
        </p:txBody>
      </p:sp>
      <p:sp>
        <p:nvSpPr>
          <p:cNvPr id="5" name="页脚占位符 4">
            <a:extLst>
              <a:ext uri="{FF2B5EF4-FFF2-40B4-BE49-F238E27FC236}">
                <a16:creationId xmlns="" xmlns:a16="http://schemas.microsoft.com/office/drawing/2014/main" id="{21B243B4-97BB-479B-A4FA-42AACD462C3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8AB2BC8-BAB6-48AA-A91D-229A8FAA91A1}"/>
              </a:ext>
            </a:extLst>
          </p:cNvPr>
          <p:cNvSpPr>
            <a:spLocks noGrp="1"/>
          </p:cNvSpPr>
          <p:nvPr>
            <p:ph type="sldNum" sz="quarter" idx="12"/>
          </p:nvPr>
        </p:nvSpPr>
        <p:spPr/>
        <p:txBody>
          <a:bodyPr/>
          <a:lstStyle/>
          <a:p>
            <a:fld id="{3CF8EE77-CCA2-4A9D-A5F9-D2CBD44F2EFD}" type="slidenum">
              <a:rPr lang="zh-CN" altLang="en-US" smtClean="0"/>
              <a:pPr/>
              <a:t>‹#›</a:t>
            </a:fld>
            <a:endParaRPr lang="zh-CN" altLang="en-US"/>
          </a:p>
        </p:txBody>
      </p:sp>
    </p:spTree>
    <p:extLst>
      <p:ext uri="{BB962C8B-B14F-4D97-AF65-F5344CB8AC3E}">
        <p14:creationId xmlns:p14="http://schemas.microsoft.com/office/powerpoint/2010/main" xmlns="" val="2536432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A0A0B36-00C2-490F-A853-792E148BCE8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91C49BF1-91AF-4E6B-BA75-84AF60F155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BD7919F2-90B2-413A-84AA-A98293C56948}"/>
              </a:ext>
            </a:extLst>
          </p:cNvPr>
          <p:cNvSpPr>
            <a:spLocks noGrp="1"/>
          </p:cNvSpPr>
          <p:nvPr>
            <p:ph type="dt" sz="half" idx="10"/>
          </p:nvPr>
        </p:nvSpPr>
        <p:spPr/>
        <p:txBody>
          <a:bodyPr/>
          <a:lstStyle/>
          <a:p>
            <a:fld id="{782FADE2-DA24-46EB-A3D0-AF8A58D9F105}" type="datetimeFigureOut">
              <a:rPr lang="zh-CN" altLang="en-US" smtClean="0"/>
              <a:pPr/>
              <a:t>2020/9/24</a:t>
            </a:fld>
            <a:endParaRPr lang="zh-CN" altLang="en-US"/>
          </a:p>
        </p:txBody>
      </p:sp>
      <p:sp>
        <p:nvSpPr>
          <p:cNvPr id="5" name="页脚占位符 4">
            <a:extLst>
              <a:ext uri="{FF2B5EF4-FFF2-40B4-BE49-F238E27FC236}">
                <a16:creationId xmlns="" xmlns:a16="http://schemas.microsoft.com/office/drawing/2014/main" id="{A2F0F6B5-2F4E-42C4-B99C-699C99F535D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E66024B-EC82-44C5-93A8-57A8CC052CB8}"/>
              </a:ext>
            </a:extLst>
          </p:cNvPr>
          <p:cNvSpPr>
            <a:spLocks noGrp="1"/>
          </p:cNvSpPr>
          <p:nvPr>
            <p:ph type="sldNum" sz="quarter" idx="12"/>
          </p:nvPr>
        </p:nvSpPr>
        <p:spPr/>
        <p:txBody>
          <a:bodyPr/>
          <a:lstStyle/>
          <a:p>
            <a:fld id="{3CF8EE77-CCA2-4A9D-A5F9-D2CBD44F2EFD}" type="slidenum">
              <a:rPr lang="zh-CN" altLang="en-US" smtClean="0"/>
              <a:pPr/>
              <a:t>‹#›</a:t>
            </a:fld>
            <a:endParaRPr lang="zh-CN" altLang="en-US"/>
          </a:p>
        </p:txBody>
      </p:sp>
    </p:spTree>
    <p:extLst>
      <p:ext uri="{BB962C8B-B14F-4D97-AF65-F5344CB8AC3E}">
        <p14:creationId xmlns:p14="http://schemas.microsoft.com/office/powerpoint/2010/main" xmlns="" val="452325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6674462-6666-4CB7-A3B7-5042B7CAB38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229D5DCA-DDA2-4840-94FE-599DA8B5A3B2}"/>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98EC8DB4-5856-4F7A-A315-76A59D6B05AD}"/>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1F014E71-8397-4B79-84BE-CD04F0A53015}"/>
              </a:ext>
            </a:extLst>
          </p:cNvPr>
          <p:cNvSpPr>
            <a:spLocks noGrp="1"/>
          </p:cNvSpPr>
          <p:nvPr>
            <p:ph type="dt" sz="half" idx="10"/>
          </p:nvPr>
        </p:nvSpPr>
        <p:spPr/>
        <p:txBody>
          <a:bodyPr/>
          <a:lstStyle/>
          <a:p>
            <a:fld id="{782FADE2-DA24-46EB-A3D0-AF8A58D9F105}" type="datetimeFigureOut">
              <a:rPr lang="zh-CN" altLang="en-US" smtClean="0"/>
              <a:pPr/>
              <a:t>2020/9/24</a:t>
            </a:fld>
            <a:endParaRPr lang="zh-CN" altLang="en-US"/>
          </a:p>
        </p:txBody>
      </p:sp>
      <p:sp>
        <p:nvSpPr>
          <p:cNvPr id="6" name="页脚占位符 5">
            <a:extLst>
              <a:ext uri="{FF2B5EF4-FFF2-40B4-BE49-F238E27FC236}">
                <a16:creationId xmlns="" xmlns:a16="http://schemas.microsoft.com/office/drawing/2014/main" id="{4E0DC97A-7272-457D-A283-295C191CD4E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E66A6946-300B-47EB-8859-E41E098813D5}"/>
              </a:ext>
            </a:extLst>
          </p:cNvPr>
          <p:cNvSpPr>
            <a:spLocks noGrp="1"/>
          </p:cNvSpPr>
          <p:nvPr>
            <p:ph type="sldNum" sz="quarter" idx="12"/>
          </p:nvPr>
        </p:nvSpPr>
        <p:spPr/>
        <p:txBody>
          <a:bodyPr/>
          <a:lstStyle/>
          <a:p>
            <a:fld id="{3CF8EE77-CCA2-4A9D-A5F9-D2CBD44F2EFD}" type="slidenum">
              <a:rPr lang="zh-CN" altLang="en-US" smtClean="0"/>
              <a:pPr/>
              <a:t>‹#›</a:t>
            </a:fld>
            <a:endParaRPr lang="zh-CN" altLang="en-US"/>
          </a:p>
        </p:txBody>
      </p:sp>
    </p:spTree>
    <p:extLst>
      <p:ext uri="{BB962C8B-B14F-4D97-AF65-F5344CB8AC3E}">
        <p14:creationId xmlns:p14="http://schemas.microsoft.com/office/powerpoint/2010/main" xmlns="" val="1277019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9959F94-5AEB-43E7-A82A-1C9D574377F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B8C1981-BDD3-4712-8CAD-F547D27788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6A90B776-63BF-49CD-B758-6BB019B63855}"/>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DACB3163-ED6D-4BEC-A1A6-B53E5A5549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019A54FE-B01E-4042-943B-3C5C675C884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58DF7600-948A-4BAA-8072-4ACF046BFB08}"/>
              </a:ext>
            </a:extLst>
          </p:cNvPr>
          <p:cNvSpPr>
            <a:spLocks noGrp="1"/>
          </p:cNvSpPr>
          <p:nvPr>
            <p:ph type="dt" sz="half" idx="10"/>
          </p:nvPr>
        </p:nvSpPr>
        <p:spPr/>
        <p:txBody>
          <a:bodyPr/>
          <a:lstStyle/>
          <a:p>
            <a:fld id="{782FADE2-DA24-46EB-A3D0-AF8A58D9F105}" type="datetimeFigureOut">
              <a:rPr lang="zh-CN" altLang="en-US" smtClean="0"/>
              <a:pPr/>
              <a:t>2020/9/24</a:t>
            </a:fld>
            <a:endParaRPr lang="zh-CN" altLang="en-US"/>
          </a:p>
        </p:txBody>
      </p:sp>
      <p:sp>
        <p:nvSpPr>
          <p:cNvPr id="8" name="页脚占位符 7">
            <a:extLst>
              <a:ext uri="{FF2B5EF4-FFF2-40B4-BE49-F238E27FC236}">
                <a16:creationId xmlns="" xmlns:a16="http://schemas.microsoft.com/office/drawing/2014/main" id="{FBE17E00-3632-4387-9ACC-33B67DFD3C5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232F3CD7-76C7-468A-85F3-4787BE6A5834}"/>
              </a:ext>
            </a:extLst>
          </p:cNvPr>
          <p:cNvSpPr>
            <a:spLocks noGrp="1"/>
          </p:cNvSpPr>
          <p:nvPr>
            <p:ph type="sldNum" sz="quarter" idx="12"/>
          </p:nvPr>
        </p:nvSpPr>
        <p:spPr/>
        <p:txBody>
          <a:bodyPr/>
          <a:lstStyle/>
          <a:p>
            <a:fld id="{3CF8EE77-CCA2-4A9D-A5F9-D2CBD44F2EFD}" type="slidenum">
              <a:rPr lang="zh-CN" altLang="en-US" smtClean="0"/>
              <a:pPr/>
              <a:t>‹#›</a:t>
            </a:fld>
            <a:endParaRPr lang="zh-CN" altLang="en-US"/>
          </a:p>
        </p:txBody>
      </p:sp>
      <p:sp>
        <p:nvSpPr>
          <p:cNvPr id="11" name="矩形 10"/>
          <p:cNvSpPr/>
          <p:nvPr userDrawn="1"/>
        </p:nvSpPr>
        <p:spPr>
          <a:xfrm>
            <a:off x="8782485" y="6412425"/>
            <a:ext cx="966254"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jieri/          PPT</a:t>
            </a:r>
            <a:r>
              <a:rPr lang="zh-CN" altLang="en-US" sz="100" dirty="0">
                <a:solidFill>
                  <a:prstClr val="white"/>
                </a:solidFill>
                <a:latin typeface="Calibri"/>
                <a:ea typeface="宋体"/>
              </a:rPr>
              <a:t>素材</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beijing/        PPT</a:t>
            </a:r>
            <a:r>
              <a:rPr lang="zh-CN" altLang="en-US" sz="100" dirty="0">
                <a:solidFill>
                  <a:prstClr val="white"/>
                </a:solidFill>
                <a:latin typeface="Calibri"/>
                <a:ea typeface="宋体"/>
              </a:rPr>
              <a:t>图表</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kejian/             </a:t>
            </a:r>
            <a:r>
              <a:rPr lang="zh-CN" altLang="en-US" sz="100" dirty="0">
                <a:solidFill>
                  <a:prstClr val="white"/>
                </a:solidFill>
                <a:latin typeface="Calibri"/>
                <a:ea typeface="宋体"/>
              </a:rPr>
              <a:t>字体下载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xiazai/zongjie/ </a:t>
            </a:r>
            <a:r>
              <a:rPr lang="zh-CN" altLang="en-US" sz="100" dirty="0">
                <a:solidFill>
                  <a:prstClr val="white"/>
                </a:solidFill>
                <a:latin typeface="Calibri"/>
                <a:ea typeface="宋体"/>
              </a:rPr>
              <a:t>工作计划</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1510377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5F3CEDD-C861-4FD5-A761-99C7019B353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10F3D09A-AB7B-40B3-B970-D2F71165717C}"/>
              </a:ext>
            </a:extLst>
          </p:cNvPr>
          <p:cNvSpPr>
            <a:spLocks noGrp="1"/>
          </p:cNvSpPr>
          <p:nvPr>
            <p:ph type="dt" sz="half" idx="10"/>
          </p:nvPr>
        </p:nvSpPr>
        <p:spPr/>
        <p:txBody>
          <a:bodyPr/>
          <a:lstStyle/>
          <a:p>
            <a:fld id="{782FADE2-DA24-46EB-A3D0-AF8A58D9F105}" type="datetimeFigureOut">
              <a:rPr lang="zh-CN" altLang="en-US" smtClean="0"/>
              <a:pPr/>
              <a:t>2020/9/24</a:t>
            </a:fld>
            <a:endParaRPr lang="zh-CN" altLang="en-US"/>
          </a:p>
        </p:txBody>
      </p:sp>
      <p:sp>
        <p:nvSpPr>
          <p:cNvPr id="4" name="页脚占位符 3">
            <a:extLst>
              <a:ext uri="{FF2B5EF4-FFF2-40B4-BE49-F238E27FC236}">
                <a16:creationId xmlns="" xmlns:a16="http://schemas.microsoft.com/office/drawing/2014/main" id="{9787FFCF-4D20-4F9D-9E54-E9D3FE96800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D1800F8B-D7EF-44E7-BA2A-F9F4E168CB7F}"/>
              </a:ext>
            </a:extLst>
          </p:cNvPr>
          <p:cNvSpPr>
            <a:spLocks noGrp="1"/>
          </p:cNvSpPr>
          <p:nvPr>
            <p:ph type="sldNum" sz="quarter" idx="12"/>
          </p:nvPr>
        </p:nvSpPr>
        <p:spPr/>
        <p:txBody>
          <a:bodyPr/>
          <a:lstStyle/>
          <a:p>
            <a:fld id="{3CF8EE77-CCA2-4A9D-A5F9-D2CBD44F2EFD}" type="slidenum">
              <a:rPr lang="zh-CN" altLang="en-US" smtClean="0"/>
              <a:pPr/>
              <a:t>‹#›</a:t>
            </a:fld>
            <a:endParaRPr lang="zh-CN" altLang="en-US"/>
          </a:p>
        </p:txBody>
      </p:sp>
    </p:spTree>
    <p:extLst>
      <p:ext uri="{BB962C8B-B14F-4D97-AF65-F5344CB8AC3E}">
        <p14:creationId xmlns:p14="http://schemas.microsoft.com/office/powerpoint/2010/main" xmlns="" val="684498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8F793E8D-FD1C-42A3-B34F-9C27BB15FB4A}"/>
              </a:ext>
            </a:extLst>
          </p:cNvPr>
          <p:cNvSpPr>
            <a:spLocks noGrp="1"/>
          </p:cNvSpPr>
          <p:nvPr>
            <p:ph type="dt" sz="half" idx="10"/>
          </p:nvPr>
        </p:nvSpPr>
        <p:spPr/>
        <p:txBody>
          <a:bodyPr/>
          <a:lstStyle/>
          <a:p>
            <a:fld id="{782FADE2-DA24-46EB-A3D0-AF8A58D9F105}" type="datetimeFigureOut">
              <a:rPr lang="zh-CN" altLang="en-US" smtClean="0"/>
              <a:pPr/>
              <a:t>2020/9/24</a:t>
            </a:fld>
            <a:endParaRPr lang="zh-CN" altLang="en-US"/>
          </a:p>
        </p:txBody>
      </p:sp>
      <p:sp>
        <p:nvSpPr>
          <p:cNvPr id="3" name="页脚占位符 2">
            <a:extLst>
              <a:ext uri="{FF2B5EF4-FFF2-40B4-BE49-F238E27FC236}">
                <a16:creationId xmlns="" xmlns:a16="http://schemas.microsoft.com/office/drawing/2014/main" id="{64697773-7E78-4BD8-88BA-3F9F7BF6CD9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EDE69EA7-76F5-4BC5-9945-AB36B4663B5C}"/>
              </a:ext>
            </a:extLst>
          </p:cNvPr>
          <p:cNvSpPr>
            <a:spLocks noGrp="1"/>
          </p:cNvSpPr>
          <p:nvPr>
            <p:ph type="sldNum" sz="quarter" idx="12"/>
          </p:nvPr>
        </p:nvSpPr>
        <p:spPr/>
        <p:txBody>
          <a:bodyPr/>
          <a:lstStyle/>
          <a:p>
            <a:fld id="{3CF8EE77-CCA2-4A9D-A5F9-D2CBD44F2EFD}" type="slidenum">
              <a:rPr lang="zh-CN" altLang="en-US" smtClean="0"/>
              <a:pPr/>
              <a:t>‹#›</a:t>
            </a:fld>
            <a:endParaRPr lang="zh-CN" altLang="en-US"/>
          </a:p>
        </p:txBody>
      </p:sp>
    </p:spTree>
    <p:extLst>
      <p:ext uri="{BB962C8B-B14F-4D97-AF65-F5344CB8AC3E}">
        <p14:creationId xmlns:p14="http://schemas.microsoft.com/office/powerpoint/2010/main" xmlns="" val="8373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507CCAB-1660-4022-9E09-B07533C02FE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B9B8D107-CE84-4EC4-A100-F4610732B1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C0A0E695-0867-44BD-A287-9083C4004C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03F975AA-BF61-4F6F-B92C-EB34CA3A3B41}"/>
              </a:ext>
            </a:extLst>
          </p:cNvPr>
          <p:cNvSpPr>
            <a:spLocks noGrp="1"/>
          </p:cNvSpPr>
          <p:nvPr>
            <p:ph type="dt" sz="half" idx="10"/>
          </p:nvPr>
        </p:nvSpPr>
        <p:spPr/>
        <p:txBody>
          <a:bodyPr/>
          <a:lstStyle/>
          <a:p>
            <a:fld id="{782FADE2-DA24-46EB-A3D0-AF8A58D9F105}" type="datetimeFigureOut">
              <a:rPr lang="zh-CN" altLang="en-US" smtClean="0"/>
              <a:pPr/>
              <a:t>2020/9/24</a:t>
            </a:fld>
            <a:endParaRPr lang="zh-CN" altLang="en-US"/>
          </a:p>
        </p:txBody>
      </p:sp>
      <p:sp>
        <p:nvSpPr>
          <p:cNvPr id="6" name="页脚占位符 5">
            <a:extLst>
              <a:ext uri="{FF2B5EF4-FFF2-40B4-BE49-F238E27FC236}">
                <a16:creationId xmlns="" xmlns:a16="http://schemas.microsoft.com/office/drawing/2014/main" id="{02063B86-F7AE-46A0-9B87-7E6274E3D10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615F371A-B811-4CC7-AE43-F33D97AA9D5B}"/>
              </a:ext>
            </a:extLst>
          </p:cNvPr>
          <p:cNvSpPr>
            <a:spLocks noGrp="1"/>
          </p:cNvSpPr>
          <p:nvPr>
            <p:ph type="sldNum" sz="quarter" idx="12"/>
          </p:nvPr>
        </p:nvSpPr>
        <p:spPr/>
        <p:txBody>
          <a:bodyPr/>
          <a:lstStyle/>
          <a:p>
            <a:fld id="{3CF8EE77-CCA2-4A9D-A5F9-D2CBD44F2EFD}" type="slidenum">
              <a:rPr lang="zh-CN" altLang="en-US" smtClean="0"/>
              <a:pPr/>
              <a:t>‹#›</a:t>
            </a:fld>
            <a:endParaRPr lang="zh-CN" altLang="en-US"/>
          </a:p>
        </p:txBody>
      </p:sp>
    </p:spTree>
    <p:extLst>
      <p:ext uri="{BB962C8B-B14F-4D97-AF65-F5344CB8AC3E}">
        <p14:creationId xmlns:p14="http://schemas.microsoft.com/office/powerpoint/2010/main" xmlns="" val="1579739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34A14DD4-0429-4AF5-B89E-D41E4CA2B13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7D3F5373-4334-4CCE-BEC6-497C97CF3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31D38936-16AA-400F-B860-01F54D38A6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33C57E41-6481-4746-BAA2-CD21455B8EC1}"/>
              </a:ext>
            </a:extLst>
          </p:cNvPr>
          <p:cNvSpPr>
            <a:spLocks noGrp="1"/>
          </p:cNvSpPr>
          <p:nvPr>
            <p:ph type="dt" sz="half" idx="10"/>
          </p:nvPr>
        </p:nvSpPr>
        <p:spPr/>
        <p:txBody>
          <a:bodyPr/>
          <a:lstStyle/>
          <a:p>
            <a:fld id="{782FADE2-DA24-46EB-A3D0-AF8A58D9F105}" type="datetimeFigureOut">
              <a:rPr lang="zh-CN" altLang="en-US" smtClean="0"/>
              <a:pPr/>
              <a:t>2020/9/24</a:t>
            </a:fld>
            <a:endParaRPr lang="zh-CN" altLang="en-US"/>
          </a:p>
        </p:txBody>
      </p:sp>
      <p:sp>
        <p:nvSpPr>
          <p:cNvPr id="6" name="页脚占位符 5">
            <a:extLst>
              <a:ext uri="{FF2B5EF4-FFF2-40B4-BE49-F238E27FC236}">
                <a16:creationId xmlns="" xmlns:a16="http://schemas.microsoft.com/office/drawing/2014/main" id="{E5F6A041-DAEE-4679-AF6C-186FC3630B3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FEFA2E3-721B-40EF-98A8-9983752A37E9}"/>
              </a:ext>
            </a:extLst>
          </p:cNvPr>
          <p:cNvSpPr>
            <a:spLocks noGrp="1"/>
          </p:cNvSpPr>
          <p:nvPr>
            <p:ph type="sldNum" sz="quarter" idx="12"/>
          </p:nvPr>
        </p:nvSpPr>
        <p:spPr/>
        <p:txBody>
          <a:bodyPr/>
          <a:lstStyle/>
          <a:p>
            <a:fld id="{3CF8EE77-CCA2-4A9D-A5F9-D2CBD44F2EFD}" type="slidenum">
              <a:rPr lang="zh-CN" altLang="en-US" smtClean="0"/>
              <a:pPr/>
              <a:t>‹#›</a:t>
            </a:fld>
            <a:endParaRPr lang="zh-CN" altLang="en-US"/>
          </a:p>
        </p:txBody>
      </p:sp>
    </p:spTree>
    <p:extLst>
      <p:ext uri="{BB962C8B-B14F-4D97-AF65-F5344CB8AC3E}">
        <p14:creationId xmlns:p14="http://schemas.microsoft.com/office/powerpoint/2010/main" xmlns="" val="2593905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7A775F7-138F-4C17-BBA9-91DFA491BA0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F61DACFA-522F-4297-9BB2-961B158EA269}"/>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F592C62B-11C3-4AED-8D1B-947FF013BC18}"/>
              </a:ext>
            </a:extLst>
          </p:cNvPr>
          <p:cNvSpPr>
            <a:spLocks noGrp="1"/>
          </p:cNvSpPr>
          <p:nvPr>
            <p:ph type="dt" sz="half" idx="10"/>
          </p:nvPr>
        </p:nvSpPr>
        <p:spPr/>
        <p:txBody>
          <a:bodyPr/>
          <a:lstStyle/>
          <a:p>
            <a:fld id="{782FADE2-DA24-46EB-A3D0-AF8A58D9F105}" type="datetimeFigureOut">
              <a:rPr lang="zh-CN" altLang="en-US" smtClean="0"/>
              <a:pPr/>
              <a:t>2020/9/24</a:t>
            </a:fld>
            <a:endParaRPr lang="zh-CN" altLang="en-US"/>
          </a:p>
        </p:txBody>
      </p:sp>
      <p:sp>
        <p:nvSpPr>
          <p:cNvPr id="5" name="页脚占位符 4">
            <a:extLst>
              <a:ext uri="{FF2B5EF4-FFF2-40B4-BE49-F238E27FC236}">
                <a16:creationId xmlns="" xmlns:a16="http://schemas.microsoft.com/office/drawing/2014/main" id="{429674D8-FA3B-465F-8C42-5625214F9E0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77813AD8-6847-469F-995A-3759455BE1F8}"/>
              </a:ext>
            </a:extLst>
          </p:cNvPr>
          <p:cNvSpPr>
            <a:spLocks noGrp="1"/>
          </p:cNvSpPr>
          <p:nvPr>
            <p:ph type="sldNum" sz="quarter" idx="12"/>
          </p:nvPr>
        </p:nvSpPr>
        <p:spPr/>
        <p:txBody>
          <a:bodyPr/>
          <a:lstStyle/>
          <a:p>
            <a:fld id="{3CF8EE77-CCA2-4A9D-A5F9-D2CBD44F2EFD}" type="slidenum">
              <a:rPr lang="zh-CN" altLang="en-US" smtClean="0"/>
              <a:pPr/>
              <a:t>‹#›</a:t>
            </a:fld>
            <a:endParaRPr lang="zh-CN" altLang="en-US"/>
          </a:p>
        </p:txBody>
      </p:sp>
    </p:spTree>
    <p:extLst>
      <p:ext uri="{BB962C8B-B14F-4D97-AF65-F5344CB8AC3E}">
        <p14:creationId xmlns:p14="http://schemas.microsoft.com/office/powerpoint/2010/main" xmlns="" val="271697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36D9655D-0238-43DB-8802-E165733258D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388B52AA-297C-4652-9D93-AB3D825C594C}"/>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1D146601-3D0B-4282-8B98-6420A49D339A}"/>
              </a:ext>
            </a:extLst>
          </p:cNvPr>
          <p:cNvSpPr>
            <a:spLocks noGrp="1"/>
          </p:cNvSpPr>
          <p:nvPr>
            <p:ph type="dt" sz="half" idx="10"/>
          </p:nvPr>
        </p:nvSpPr>
        <p:spPr/>
        <p:txBody>
          <a:bodyPr/>
          <a:lstStyle/>
          <a:p>
            <a:fld id="{782FADE2-DA24-46EB-A3D0-AF8A58D9F105}" type="datetimeFigureOut">
              <a:rPr lang="zh-CN" altLang="en-US" smtClean="0"/>
              <a:pPr/>
              <a:t>2020/9/24</a:t>
            </a:fld>
            <a:endParaRPr lang="zh-CN" altLang="en-US"/>
          </a:p>
        </p:txBody>
      </p:sp>
      <p:sp>
        <p:nvSpPr>
          <p:cNvPr id="5" name="页脚占位符 4">
            <a:extLst>
              <a:ext uri="{FF2B5EF4-FFF2-40B4-BE49-F238E27FC236}">
                <a16:creationId xmlns="" xmlns:a16="http://schemas.microsoft.com/office/drawing/2014/main" id="{A78B8140-9E3F-4DA7-8CE9-80AF17B12B1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740DFAA-5DFE-42B4-A8D4-CF6FDA611823}"/>
              </a:ext>
            </a:extLst>
          </p:cNvPr>
          <p:cNvSpPr>
            <a:spLocks noGrp="1"/>
          </p:cNvSpPr>
          <p:nvPr>
            <p:ph type="sldNum" sz="quarter" idx="12"/>
          </p:nvPr>
        </p:nvSpPr>
        <p:spPr/>
        <p:txBody>
          <a:bodyPr/>
          <a:lstStyle/>
          <a:p>
            <a:fld id="{3CF8EE77-CCA2-4A9D-A5F9-D2CBD44F2EFD}" type="slidenum">
              <a:rPr lang="zh-CN" altLang="en-US" smtClean="0"/>
              <a:pPr/>
              <a:t>‹#›</a:t>
            </a:fld>
            <a:endParaRPr lang="zh-CN" altLang="en-US"/>
          </a:p>
        </p:txBody>
      </p:sp>
    </p:spTree>
    <p:extLst>
      <p:ext uri="{BB962C8B-B14F-4D97-AF65-F5344CB8AC3E}">
        <p14:creationId xmlns:p14="http://schemas.microsoft.com/office/powerpoint/2010/main" xmlns="" val="2333595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552E401-1445-4806-BB73-7B5C5A6332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9F87E46D-1ED5-4840-A445-A05BD9C323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EDE24BBC-4312-4157-AC3B-DC43D63628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2FADE2-DA24-46EB-A3D0-AF8A58D9F105}" type="datetimeFigureOut">
              <a:rPr lang="zh-CN" altLang="en-US" smtClean="0"/>
              <a:pPr/>
              <a:t>2020/9/24</a:t>
            </a:fld>
            <a:endParaRPr lang="zh-CN" altLang="en-US"/>
          </a:p>
        </p:txBody>
      </p:sp>
      <p:sp>
        <p:nvSpPr>
          <p:cNvPr id="5" name="页脚占位符 4">
            <a:extLst>
              <a:ext uri="{FF2B5EF4-FFF2-40B4-BE49-F238E27FC236}">
                <a16:creationId xmlns="" xmlns:a16="http://schemas.microsoft.com/office/drawing/2014/main" id="{0198C651-3A31-4CDB-90E5-F438766B33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D2C0DD06-F94E-40D1-A11B-C02FFAEE04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F8EE77-CCA2-4A9D-A5F9-D2CBD44F2EFD}" type="slidenum">
              <a:rPr lang="zh-CN" altLang="en-US" smtClean="0"/>
              <a:pPr/>
              <a:t>‹#›</a:t>
            </a:fld>
            <a:endParaRPr lang="zh-CN" altLang="en-US"/>
          </a:p>
        </p:txBody>
      </p:sp>
    </p:spTree>
    <p:extLst>
      <p:ext uri="{BB962C8B-B14F-4D97-AF65-F5344CB8AC3E}">
        <p14:creationId xmlns:p14="http://schemas.microsoft.com/office/powerpoint/2010/main" xmlns="" val="3869177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29"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 Id="rId30" Type="http://schemas.openxmlformats.org/officeDocument/2006/relationships/image" Target="../media/image28.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6.jpeg"/></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6.jpeg"/><Relationship Id="rId5" Type="http://schemas.openxmlformats.org/officeDocument/2006/relationships/image" Target="../media/image36.jpeg"/><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49.jpeg"/></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a:extLst>
              <a:ext uri="{FF2B5EF4-FFF2-40B4-BE49-F238E27FC236}">
                <a16:creationId xmlns="" xmlns:a16="http://schemas.microsoft.com/office/drawing/2014/main" id="{E3AB4596-4D26-43C2-9A63-91D9E1A9D0BE}"/>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0" y="-143979"/>
            <a:ext cx="12447963" cy="7001979"/>
          </a:xfrm>
          <a:prstGeom prst="rect">
            <a:avLst/>
          </a:prstGeom>
        </p:spPr>
      </p:pic>
      <p:pic>
        <p:nvPicPr>
          <p:cNvPr id="26" name="图片 25">
            <a:extLst>
              <a:ext uri="{FF2B5EF4-FFF2-40B4-BE49-F238E27FC236}">
                <a16:creationId xmlns="" xmlns:a16="http://schemas.microsoft.com/office/drawing/2014/main" id="{7EC8F488-0411-4798-B8F2-29840F663426}"/>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399000" y="-2860916"/>
            <a:ext cx="11452658" cy="10204719"/>
          </a:xfrm>
          <a:prstGeom prst="rect">
            <a:avLst/>
          </a:prstGeom>
        </p:spPr>
      </p:pic>
      <p:pic>
        <p:nvPicPr>
          <p:cNvPr id="27" name="图片 26">
            <a:extLst>
              <a:ext uri="{FF2B5EF4-FFF2-40B4-BE49-F238E27FC236}">
                <a16:creationId xmlns="" xmlns:a16="http://schemas.microsoft.com/office/drawing/2014/main" id="{E7675A52-2E8A-4A08-B7CC-ACC7A0D2B092}"/>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 y="120072"/>
            <a:ext cx="3197224" cy="2661060"/>
          </a:xfrm>
          <a:prstGeom prst="rect">
            <a:avLst/>
          </a:prstGeom>
        </p:spPr>
      </p:pic>
      <p:pic>
        <p:nvPicPr>
          <p:cNvPr id="29" name="图片 28">
            <a:extLst>
              <a:ext uri="{FF2B5EF4-FFF2-40B4-BE49-F238E27FC236}">
                <a16:creationId xmlns="" xmlns:a16="http://schemas.microsoft.com/office/drawing/2014/main" id="{E9EA8905-8F1A-466A-96C9-A89661C64F11}"/>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8546950" y="-1542445"/>
            <a:ext cx="5573860" cy="5573860"/>
          </a:xfrm>
          <a:prstGeom prst="rect">
            <a:avLst/>
          </a:prstGeom>
        </p:spPr>
      </p:pic>
      <p:pic>
        <p:nvPicPr>
          <p:cNvPr id="36" name="图片 35">
            <a:extLst>
              <a:ext uri="{FF2B5EF4-FFF2-40B4-BE49-F238E27FC236}">
                <a16:creationId xmlns="" xmlns:a16="http://schemas.microsoft.com/office/drawing/2014/main" id="{3C35A25E-DCFD-4AAC-A980-255C53DA7A5B}"/>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a:off x="2525052" y="1781150"/>
            <a:ext cx="6021898" cy="3500164"/>
          </a:xfrm>
          <a:prstGeom prst="rect">
            <a:avLst/>
          </a:prstGeom>
        </p:spPr>
      </p:pic>
      <p:grpSp>
        <p:nvGrpSpPr>
          <p:cNvPr id="2" name="组合 1">
            <a:extLst>
              <a:ext uri="{FF2B5EF4-FFF2-40B4-BE49-F238E27FC236}">
                <a16:creationId xmlns="" xmlns:a16="http://schemas.microsoft.com/office/drawing/2014/main" id="{1113EA9F-B668-448F-A45A-1C8CF14C8CCC}"/>
              </a:ext>
            </a:extLst>
          </p:cNvPr>
          <p:cNvGrpSpPr/>
          <p:nvPr/>
        </p:nvGrpSpPr>
        <p:grpSpPr>
          <a:xfrm>
            <a:off x="319276" y="2781132"/>
            <a:ext cx="11869707" cy="3956796"/>
            <a:chOff x="319276" y="2781132"/>
            <a:chExt cx="11869707" cy="3956796"/>
          </a:xfrm>
        </p:grpSpPr>
        <p:pic>
          <p:nvPicPr>
            <p:cNvPr id="38" name="图片 37">
              <a:extLst>
                <a:ext uri="{FF2B5EF4-FFF2-40B4-BE49-F238E27FC236}">
                  <a16:creationId xmlns="" xmlns:a16="http://schemas.microsoft.com/office/drawing/2014/main" id="{D8CB9F9B-E80A-4DC9-95D7-EA1D1787E378}"/>
                </a:ext>
              </a:extLst>
            </p:cNvPr>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3097850" y="5676901"/>
              <a:ext cx="305713" cy="624717"/>
            </a:xfrm>
            <a:prstGeom prst="rect">
              <a:avLst/>
            </a:prstGeom>
          </p:spPr>
        </p:pic>
        <p:pic>
          <p:nvPicPr>
            <p:cNvPr id="40" name="图片 39">
              <a:extLst>
                <a:ext uri="{FF2B5EF4-FFF2-40B4-BE49-F238E27FC236}">
                  <a16:creationId xmlns="" xmlns:a16="http://schemas.microsoft.com/office/drawing/2014/main" id="{181C5EBC-6151-4DCA-9873-1174016AFF38}"/>
                </a:ext>
              </a:extLst>
            </p:cNvPr>
            <p:cNvPicPr>
              <a:picLocks noChangeAspect="1"/>
            </p:cNvPicPr>
            <p:nvPr/>
          </p:nvPicPr>
          <p:blipFill>
            <a:blip r:embed="rId9" cstate="screen">
              <a:extLst>
                <a:ext uri="{28A0092B-C50C-407E-A947-70E740481C1C}">
                  <a14:useLocalDpi xmlns:a14="http://schemas.microsoft.com/office/drawing/2010/main" xmlns=""/>
                </a:ext>
              </a:extLst>
            </a:blip>
            <a:stretch>
              <a:fillRect/>
            </a:stretch>
          </p:blipFill>
          <p:spPr>
            <a:xfrm>
              <a:off x="5920908" y="5502442"/>
              <a:ext cx="147372" cy="204857"/>
            </a:xfrm>
            <a:prstGeom prst="rect">
              <a:avLst/>
            </a:prstGeom>
          </p:spPr>
        </p:pic>
        <p:pic>
          <p:nvPicPr>
            <p:cNvPr id="41" name="图片 40">
              <a:extLst>
                <a:ext uri="{FF2B5EF4-FFF2-40B4-BE49-F238E27FC236}">
                  <a16:creationId xmlns="" xmlns:a16="http://schemas.microsoft.com/office/drawing/2014/main" id="{D9CF888C-5D52-4023-9BC5-3A41A749F8A3}"/>
                </a:ext>
              </a:extLst>
            </p:cNvPr>
            <p:cNvPicPr>
              <a:picLocks noChangeAspect="1"/>
            </p:cNvPicPr>
            <p:nvPr/>
          </p:nvPicPr>
          <p:blipFill>
            <a:blip r:embed="rId10" cstate="screen">
              <a:extLst>
                <a:ext uri="{28A0092B-C50C-407E-A947-70E740481C1C}">
                  <a14:useLocalDpi xmlns:a14="http://schemas.microsoft.com/office/drawing/2010/main" xmlns=""/>
                </a:ext>
              </a:extLst>
            </a:blip>
            <a:stretch>
              <a:fillRect/>
            </a:stretch>
          </p:blipFill>
          <p:spPr>
            <a:xfrm>
              <a:off x="9105852" y="2781132"/>
              <a:ext cx="182753" cy="254040"/>
            </a:xfrm>
            <a:prstGeom prst="rect">
              <a:avLst/>
            </a:prstGeom>
          </p:spPr>
        </p:pic>
        <p:pic>
          <p:nvPicPr>
            <p:cNvPr id="42" name="图片 41">
              <a:extLst>
                <a:ext uri="{FF2B5EF4-FFF2-40B4-BE49-F238E27FC236}">
                  <a16:creationId xmlns="" xmlns:a16="http://schemas.microsoft.com/office/drawing/2014/main" id="{46BFE8ED-B1C2-47D1-B99F-520B472FF475}"/>
                </a:ext>
              </a:extLst>
            </p:cNvPr>
            <p:cNvPicPr>
              <a:picLocks noChangeAspect="1"/>
            </p:cNvPicPr>
            <p:nvPr/>
          </p:nvPicPr>
          <p:blipFill>
            <a:blip r:embed="rId11" cstate="screen">
              <a:extLst>
                <a:ext uri="{28A0092B-C50C-407E-A947-70E740481C1C}">
                  <a14:useLocalDpi xmlns:a14="http://schemas.microsoft.com/office/drawing/2010/main" xmlns=""/>
                </a:ext>
              </a:extLst>
            </a:blip>
            <a:stretch>
              <a:fillRect/>
            </a:stretch>
          </p:blipFill>
          <p:spPr>
            <a:xfrm>
              <a:off x="9250213" y="5006843"/>
              <a:ext cx="237555" cy="330219"/>
            </a:xfrm>
            <a:prstGeom prst="rect">
              <a:avLst/>
            </a:prstGeom>
          </p:spPr>
        </p:pic>
        <p:pic>
          <p:nvPicPr>
            <p:cNvPr id="43" name="图片 42">
              <a:extLst>
                <a:ext uri="{FF2B5EF4-FFF2-40B4-BE49-F238E27FC236}">
                  <a16:creationId xmlns="" xmlns:a16="http://schemas.microsoft.com/office/drawing/2014/main" id="{12450F4D-ECD7-4825-9959-D96FAA2B0D4A}"/>
                </a:ext>
              </a:extLst>
            </p:cNvPr>
            <p:cNvPicPr>
              <a:picLocks noChangeAspect="1"/>
            </p:cNvPicPr>
            <p:nvPr/>
          </p:nvPicPr>
          <p:blipFill>
            <a:blip r:embed="rId12" cstate="screen">
              <a:extLst>
                <a:ext uri="{28A0092B-C50C-407E-A947-70E740481C1C}">
                  <a14:useLocalDpi xmlns:a14="http://schemas.microsoft.com/office/drawing/2010/main" xmlns=""/>
                </a:ext>
              </a:extLst>
            </a:blip>
            <a:stretch>
              <a:fillRect/>
            </a:stretch>
          </p:blipFill>
          <p:spPr>
            <a:xfrm>
              <a:off x="10176780" y="3705284"/>
              <a:ext cx="283520" cy="394114"/>
            </a:xfrm>
            <a:prstGeom prst="rect">
              <a:avLst/>
            </a:prstGeom>
          </p:spPr>
        </p:pic>
        <p:pic>
          <p:nvPicPr>
            <p:cNvPr id="44" name="图片 43">
              <a:extLst>
                <a:ext uri="{FF2B5EF4-FFF2-40B4-BE49-F238E27FC236}">
                  <a16:creationId xmlns="" xmlns:a16="http://schemas.microsoft.com/office/drawing/2014/main" id="{7426C3E0-C8F9-44CA-8535-80CAA1946762}"/>
                </a:ext>
              </a:extLst>
            </p:cNvPr>
            <p:cNvPicPr>
              <a:picLocks noChangeAspect="1"/>
            </p:cNvPicPr>
            <p:nvPr/>
          </p:nvPicPr>
          <p:blipFill>
            <a:blip r:embed="rId13" cstate="screen">
              <a:extLst>
                <a:ext uri="{28A0092B-C50C-407E-A947-70E740481C1C}">
                  <a14:useLocalDpi xmlns:a14="http://schemas.microsoft.com/office/drawing/2010/main" xmlns=""/>
                </a:ext>
              </a:extLst>
            </a:blip>
            <a:stretch>
              <a:fillRect/>
            </a:stretch>
          </p:blipFill>
          <p:spPr>
            <a:xfrm>
              <a:off x="11815283" y="6048234"/>
              <a:ext cx="373700" cy="519470"/>
            </a:xfrm>
            <a:prstGeom prst="rect">
              <a:avLst/>
            </a:prstGeom>
          </p:spPr>
        </p:pic>
        <p:pic>
          <p:nvPicPr>
            <p:cNvPr id="45" name="图片 44">
              <a:extLst>
                <a:ext uri="{FF2B5EF4-FFF2-40B4-BE49-F238E27FC236}">
                  <a16:creationId xmlns="" xmlns:a16="http://schemas.microsoft.com/office/drawing/2014/main" id="{F78B5811-D98B-4CEF-A801-B117DFE5B7C5}"/>
                </a:ext>
              </a:extLst>
            </p:cNvPr>
            <p:cNvPicPr>
              <a:picLocks noChangeAspect="1"/>
            </p:cNvPicPr>
            <p:nvPr/>
          </p:nvPicPr>
          <p:blipFill>
            <a:blip r:embed="rId14" cstate="screen">
              <a:extLst>
                <a:ext uri="{28A0092B-C50C-407E-A947-70E740481C1C}">
                  <a14:useLocalDpi xmlns:a14="http://schemas.microsoft.com/office/drawing/2010/main" xmlns=""/>
                </a:ext>
              </a:extLst>
            </a:blip>
            <a:stretch>
              <a:fillRect/>
            </a:stretch>
          </p:blipFill>
          <p:spPr>
            <a:xfrm flipH="1">
              <a:off x="6375209" y="6104768"/>
              <a:ext cx="296292" cy="411868"/>
            </a:xfrm>
            <a:prstGeom prst="rect">
              <a:avLst/>
            </a:prstGeom>
          </p:spPr>
        </p:pic>
        <p:pic>
          <p:nvPicPr>
            <p:cNvPr id="47" name="图片 46">
              <a:extLst>
                <a:ext uri="{FF2B5EF4-FFF2-40B4-BE49-F238E27FC236}">
                  <a16:creationId xmlns="" xmlns:a16="http://schemas.microsoft.com/office/drawing/2014/main" id="{2409B0C2-9DC5-408E-8E89-373FDDDCE065}"/>
                </a:ext>
              </a:extLst>
            </p:cNvPr>
            <p:cNvPicPr>
              <a:picLocks noChangeAspect="1"/>
            </p:cNvPicPr>
            <p:nvPr/>
          </p:nvPicPr>
          <p:blipFill>
            <a:blip r:embed="rId12" cstate="screen">
              <a:extLst>
                <a:ext uri="{28A0092B-C50C-407E-A947-70E740481C1C}">
                  <a14:useLocalDpi xmlns:a14="http://schemas.microsoft.com/office/drawing/2010/main" xmlns=""/>
                </a:ext>
              </a:extLst>
            </a:blip>
            <a:stretch>
              <a:fillRect/>
            </a:stretch>
          </p:blipFill>
          <p:spPr>
            <a:xfrm>
              <a:off x="8784964" y="3953601"/>
              <a:ext cx="283520" cy="394114"/>
            </a:xfrm>
            <a:prstGeom prst="rect">
              <a:avLst/>
            </a:prstGeom>
          </p:spPr>
        </p:pic>
        <p:pic>
          <p:nvPicPr>
            <p:cNvPr id="48" name="图片 47">
              <a:extLst>
                <a:ext uri="{FF2B5EF4-FFF2-40B4-BE49-F238E27FC236}">
                  <a16:creationId xmlns="" xmlns:a16="http://schemas.microsoft.com/office/drawing/2014/main" id="{E41006FC-ECB5-4576-BFA8-38E54E045494}"/>
                </a:ext>
              </a:extLst>
            </p:cNvPr>
            <p:cNvPicPr>
              <a:picLocks noChangeAspect="1"/>
            </p:cNvPicPr>
            <p:nvPr/>
          </p:nvPicPr>
          <p:blipFill>
            <a:blip r:embed="rId15" cstate="screen">
              <a:extLst>
                <a:ext uri="{28A0092B-C50C-407E-A947-70E740481C1C}">
                  <a14:useLocalDpi xmlns:a14="http://schemas.microsoft.com/office/drawing/2010/main" xmlns=""/>
                </a:ext>
              </a:extLst>
            </a:blip>
            <a:stretch>
              <a:fillRect/>
            </a:stretch>
          </p:blipFill>
          <p:spPr>
            <a:xfrm>
              <a:off x="3836995" y="4743554"/>
              <a:ext cx="175755" cy="244312"/>
            </a:xfrm>
            <a:prstGeom prst="rect">
              <a:avLst/>
            </a:prstGeom>
          </p:spPr>
        </p:pic>
        <p:pic>
          <p:nvPicPr>
            <p:cNvPr id="49" name="图片 48">
              <a:extLst>
                <a:ext uri="{FF2B5EF4-FFF2-40B4-BE49-F238E27FC236}">
                  <a16:creationId xmlns="" xmlns:a16="http://schemas.microsoft.com/office/drawing/2014/main" id="{62291D7D-A65E-4A70-B071-E18227EEC19F}"/>
                </a:ext>
              </a:extLst>
            </p:cNvPr>
            <p:cNvPicPr>
              <a:picLocks noChangeAspect="1"/>
            </p:cNvPicPr>
            <p:nvPr/>
          </p:nvPicPr>
          <p:blipFill>
            <a:blip r:embed="rId16" cstate="screen">
              <a:extLst>
                <a:ext uri="{28A0092B-C50C-407E-A947-70E740481C1C}">
                  <a14:useLocalDpi xmlns:a14="http://schemas.microsoft.com/office/drawing/2010/main" xmlns=""/>
                </a:ext>
              </a:extLst>
            </a:blip>
            <a:stretch>
              <a:fillRect/>
            </a:stretch>
          </p:blipFill>
          <p:spPr>
            <a:xfrm>
              <a:off x="3959764" y="5342601"/>
              <a:ext cx="349396" cy="485685"/>
            </a:xfrm>
            <a:prstGeom prst="rect">
              <a:avLst/>
            </a:prstGeom>
          </p:spPr>
        </p:pic>
        <p:pic>
          <p:nvPicPr>
            <p:cNvPr id="50" name="图片 49">
              <a:extLst>
                <a:ext uri="{FF2B5EF4-FFF2-40B4-BE49-F238E27FC236}">
                  <a16:creationId xmlns="" xmlns:a16="http://schemas.microsoft.com/office/drawing/2014/main" id="{7F342497-89A0-4D8E-80B7-C6743EFE3DA8}"/>
                </a:ext>
              </a:extLst>
            </p:cNvPr>
            <p:cNvPicPr>
              <a:picLocks noChangeAspect="1"/>
            </p:cNvPicPr>
            <p:nvPr/>
          </p:nvPicPr>
          <p:blipFill>
            <a:blip r:embed="rId17" cstate="screen">
              <a:extLst>
                <a:ext uri="{28A0092B-C50C-407E-A947-70E740481C1C}">
                  <a14:useLocalDpi xmlns:a14="http://schemas.microsoft.com/office/drawing/2010/main" xmlns=""/>
                </a:ext>
              </a:extLst>
            </a:blip>
            <a:stretch>
              <a:fillRect/>
            </a:stretch>
          </p:blipFill>
          <p:spPr>
            <a:xfrm>
              <a:off x="452173" y="5676901"/>
              <a:ext cx="397426" cy="552450"/>
            </a:xfrm>
            <a:prstGeom prst="rect">
              <a:avLst/>
            </a:prstGeom>
          </p:spPr>
        </p:pic>
        <p:pic>
          <p:nvPicPr>
            <p:cNvPr id="51" name="图片 50">
              <a:extLst>
                <a:ext uri="{FF2B5EF4-FFF2-40B4-BE49-F238E27FC236}">
                  <a16:creationId xmlns="" xmlns:a16="http://schemas.microsoft.com/office/drawing/2014/main" id="{27484082-3E5C-43CB-ACAD-8D0CFA579823}"/>
                </a:ext>
              </a:extLst>
            </p:cNvPr>
            <p:cNvPicPr>
              <a:picLocks noChangeAspect="1"/>
            </p:cNvPicPr>
            <p:nvPr/>
          </p:nvPicPr>
          <p:blipFill>
            <a:blip r:embed="rId18" cstate="screen">
              <a:extLst>
                <a:ext uri="{28A0092B-C50C-407E-A947-70E740481C1C}">
                  <a14:useLocalDpi xmlns:a14="http://schemas.microsoft.com/office/drawing/2010/main" xmlns=""/>
                </a:ext>
              </a:extLst>
            </a:blip>
            <a:stretch>
              <a:fillRect/>
            </a:stretch>
          </p:blipFill>
          <p:spPr>
            <a:xfrm>
              <a:off x="1814697" y="3116622"/>
              <a:ext cx="165299" cy="229777"/>
            </a:xfrm>
            <a:prstGeom prst="rect">
              <a:avLst/>
            </a:prstGeom>
          </p:spPr>
        </p:pic>
        <p:pic>
          <p:nvPicPr>
            <p:cNvPr id="52" name="图片 51">
              <a:extLst>
                <a:ext uri="{FF2B5EF4-FFF2-40B4-BE49-F238E27FC236}">
                  <a16:creationId xmlns="" xmlns:a16="http://schemas.microsoft.com/office/drawing/2014/main" id="{F2D5A09E-B5B9-410C-B9F0-22293E536105}"/>
                </a:ext>
              </a:extLst>
            </p:cNvPr>
            <p:cNvPicPr>
              <a:picLocks noChangeAspect="1"/>
            </p:cNvPicPr>
            <p:nvPr/>
          </p:nvPicPr>
          <p:blipFill>
            <a:blip r:embed="rId19" cstate="screen">
              <a:extLst>
                <a:ext uri="{28A0092B-C50C-407E-A947-70E740481C1C}">
                  <a14:useLocalDpi xmlns:a14="http://schemas.microsoft.com/office/drawing/2010/main" xmlns=""/>
                </a:ext>
              </a:extLst>
            </a:blip>
            <a:stretch>
              <a:fillRect/>
            </a:stretch>
          </p:blipFill>
          <p:spPr>
            <a:xfrm>
              <a:off x="1798253" y="5826808"/>
              <a:ext cx="181743" cy="252635"/>
            </a:xfrm>
            <a:prstGeom prst="rect">
              <a:avLst/>
            </a:prstGeom>
          </p:spPr>
        </p:pic>
        <p:pic>
          <p:nvPicPr>
            <p:cNvPr id="53" name="图片 52">
              <a:extLst>
                <a:ext uri="{FF2B5EF4-FFF2-40B4-BE49-F238E27FC236}">
                  <a16:creationId xmlns="" xmlns:a16="http://schemas.microsoft.com/office/drawing/2014/main" id="{4E0CA544-DF54-4FF6-B235-56F597256FE3}"/>
                </a:ext>
              </a:extLst>
            </p:cNvPr>
            <p:cNvPicPr>
              <a:picLocks noChangeAspect="1"/>
            </p:cNvPicPr>
            <p:nvPr/>
          </p:nvPicPr>
          <p:blipFill>
            <a:blip r:embed="rId19" cstate="screen">
              <a:extLst>
                <a:ext uri="{28A0092B-C50C-407E-A947-70E740481C1C}">
                  <a14:useLocalDpi xmlns:a14="http://schemas.microsoft.com/office/drawing/2010/main" xmlns=""/>
                </a:ext>
              </a:extLst>
            </a:blip>
            <a:stretch>
              <a:fillRect/>
            </a:stretch>
          </p:blipFill>
          <p:spPr>
            <a:xfrm>
              <a:off x="3124686" y="4269901"/>
              <a:ext cx="181743" cy="252635"/>
            </a:xfrm>
            <a:prstGeom prst="rect">
              <a:avLst/>
            </a:prstGeom>
          </p:spPr>
        </p:pic>
        <p:pic>
          <p:nvPicPr>
            <p:cNvPr id="54" name="图片 53">
              <a:extLst>
                <a:ext uri="{FF2B5EF4-FFF2-40B4-BE49-F238E27FC236}">
                  <a16:creationId xmlns="" xmlns:a16="http://schemas.microsoft.com/office/drawing/2014/main" id="{59F0777D-4EB7-43C4-9E95-24F8919B86B3}"/>
                </a:ext>
              </a:extLst>
            </p:cNvPr>
            <p:cNvPicPr>
              <a:picLocks noChangeAspect="1"/>
            </p:cNvPicPr>
            <p:nvPr/>
          </p:nvPicPr>
          <p:blipFill>
            <a:blip r:embed="rId20" cstate="screen">
              <a:extLst>
                <a:ext uri="{28A0092B-C50C-407E-A947-70E740481C1C}">
                  <a14:useLocalDpi xmlns:a14="http://schemas.microsoft.com/office/drawing/2010/main" xmlns=""/>
                </a:ext>
              </a:extLst>
            </a:blip>
            <a:stretch>
              <a:fillRect/>
            </a:stretch>
          </p:blipFill>
          <p:spPr>
            <a:xfrm>
              <a:off x="2420690" y="5065960"/>
              <a:ext cx="328949" cy="457261"/>
            </a:xfrm>
            <a:prstGeom prst="rect">
              <a:avLst/>
            </a:prstGeom>
          </p:spPr>
        </p:pic>
        <p:pic>
          <p:nvPicPr>
            <p:cNvPr id="55" name="图片 54">
              <a:extLst>
                <a:ext uri="{FF2B5EF4-FFF2-40B4-BE49-F238E27FC236}">
                  <a16:creationId xmlns="" xmlns:a16="http://schemas.microsoft.com/office/drawing/2014/main" id="{1367832E-905C-4733-81F1-12123901B546}"/>
                </a:ext>
              </a:extLst>
            </p:cNvPr>
            <p:cNvPicPr>
              <a:picLocks noChangeAspect="1"/>
            </p:cNvPicPr>
            <p:nvPr/>
          </p:nvPicPr>
          <p:blipFill>
            <a:blip r:embed="rId21" cstate="screen">
              <a:extLst>
                <a:ext uri="{28A0092B-C50C-407E-A947-70E740481C1C}">
                  <a14:useLocalDpi xmlns:a14="http://schemas.microsoft.com/office/drawing/2010/main" xmlns=""/>
                </a:ext>
              </a:extLst>
            </a:blip>
            <a:stretch>
              <a:fillRect/>
            </a:stretch>
          </p:blipFill>
          <p:spPr>
            <a:xfrm>
              <a:off x="10373830" y="5291063"/>
              <a:ext cx="476280" cy="662062"/>
            </a:xfrm>
            <a:prstGeom prst="rect">
              <a:avLst/>
            </a:prstGeom>
          </p:spPr>
        </p:pic>
        <p:pic>
          <p:nvPicPr>
            <p:cNvPr id="56" name="图片 55">
              <a:extLst>
                <a:ext uri="{FF2B5EF4-FFF2-40B4-BE49-F238E27FC236}">
                  <a16:creationId xmlns="" xmlns:a16="http://schemas.microsoft.com/office/drawing/2014/main" id="{600287A3-9F2F-42AC-ABA5-82087C61B0F1}"/>
                </a:ext>
              </a:extLst>
            </p:cNvPr>
            <p:cNvPicPr>
              <a:picLocks noChangeAspect="1"/>
            </p:cNvPicPr>
            <p:nvPr/>
          </p:nvPicPr>
          <p:blipFill>
            <a:blip r:embed="rId18" cstate="screen">
              <a:extLst>
                <a:ext uri="{28A0092B-C50C-407E-A947-70E740481C1C}">
                  <a14:useLocalDpi xmlns:a14="http://schemas.microsoft.com/office/drawing/2010/main" xmlns=""/>
                </a:ext>
              </a:extLst>
            </a:blip>
            <a:stretch>
              <a:fillRect/>
            </a:stretch>
          </p:blipFill>
          <p:spPr>
            <a:xfrm>
              <a:off x="6895317" y="5144195"/>
              <a:ext cx="165847" cy="230539"/>
            </a:xfrm>
            <a:prstGeom prst="rect">
              <a:avLst/>
            </a:prstGeom>
          </p:spPr>
        </p:pic>
        <p:pic>
          <p:nvPicPr>
            <p:cNvPr id="57" name="图片 56">
              <a:extLst>
                <a:ext uri="{FF2B5EF4-FFF2-40B4-BE49-F238E27FC236}">
                  <a16:creationId xmlns="" xmlns:a16="http://schemas.microsoft.com/office/drawing/2014/main" id="{49124AED-8356-4916-B81E-A7C662A3FB12}"/>
                </a:ext>
              </a:extLst>
            </p:cNvPr>
            <p:cNvPicPr>
              <a:picLocks noChangeAspect="1"/>
            </p:cNvPicPr>
            <p:nvPr/>
          </p:nvPicPr>
          <p:blipFill>
            <a:blip r:embed="rId18" cstate="screen">
              <a:extLst>
                <a:ext uri="{28A0092B-C50C-407E-A947-70E740481C1C}">
                  <a14:useLocalDpi xmlns:a14="http://schemas.microsoft.com/office/drawing/2010/main" xmlns=""/>
                </a:ext>
              </a:extLst>
            </a:blip>
            <a:stretch>
              <a:fillRect/>
            </a:stretch>
          </p:blipFill>
          <p:spPr>
            <a:xfrm>
              <a:off x="7481415" y="5446362"/>
              <a:ext cx="165847" cy="230539"/>
            </a:xfrm>
            <a:prstGeom prst="rect">
              <a:avLst/>
            </a:prstGeom>
          </p:spPr>
        </p:pic>
        <p:pic>
          <p:nvPicPr>
            <p:cNvPr id="58" name="图片 57">
              <a:extLst>
                <a:ext uri="{FF2B5EF4-FFF2-40B4-BE49-F238E27FC236}">
                  <a16:creationId xmlns="" xmlns:a16="http://schemas.microsoft.com/office/drawing/2014/main" id="{A72C5F96-B688-464A-AD61-549042D66933}"/>
                </a:ext>
              </a:extLst>
            </p:cNvPr>
            <p:cNvPicPr>
              <a:picLocks noChangeAspect="1"/>
            </p:cNvPicPr>
            <p:nvPr/>
          </p:nvPicPr>
          <p:blipFill>
            <a:blip r:embed="rId22" cstate="screen">
              <a:extLst>
                <a:ext uri="{28A0092B-C50C-407E-A947-70E740481C1C}">
                  <a14:useLocalDpi xmlns:a14="http://schemas.microsoft.com/office/drawing/2010/main" xmlns=""/>
                </a:ext>
              </a:extLst>
            </a:blip>
            <a:stretch>
              <a:fillRect/>
            </a:stretch>
          </p:blipFill>
          <p:spPr>
            <a:xfrm>
              <a:off x="319276" y="6553192"/>
              <a:ext cx="132897" cy="184736"/>
            </a:xfrm>
            <a:prstGeom prst="rect">
              <a:avLst/>
            </a:prstGeom>
          </p:spPr>
        </p:pic>
        <p:pic>
          <p:nvPicPr>
            <p:cNvPr id="59" name="图片 58">
              <a:extLst>
                <a:ext uri="{FF2B5EF4-FFF2-40B4-BE49-F238E27FC236}">
                  <a16:creationId xmlns="" xmlns:a16="http://schemas.microsoft.com/office/drawing/2014/main" id="{FFEE9EF7-B736-400C-A309-E960F7762863}"/>
                </a:ext>
              </a:extLst>
            </p:cNvPr>
            <p:cNvPicPr>
              <a:picLocks noChangeAspect="1"/>
            </p:cNvPicPr>
            <p:nvPr/>
          </p:nvPicPr>
          <p:blipFill>
            <a:blip r:embed="rId23" cstate="screen">
              <a:extLst>
                <a:ext uri="{28A0092B-C50C-407E-A947-70E740481C1C}">
                  <a14:useLocalDpi xmlns:a14="http://schemas.microsoft.com/office/drawing/2010/main" xmlns=""/>
                </a:ext>
              </a:extLst>
            </a:blip>
            <a:stretch>
              <a:fillRect/>
            </a:stretch>
          </p:blipFill>
          <p:spPr>
            <a:xfrm>
              <a:off x="9487768" y="5676901"/>
              <a:ext cx="249773" cy="347202"/>
            </a:xfrm>
            <a:prstGeom prst="rect">
              <a:avLst/>
            </a:prstGeom>
          </p:spPr>
        </p:pic>
        <p:pic>
          <p:nvPicPr>
            <p:cNvPr id="60" name="图片 59">
              <a:extLst>
                <a:ext uri="{FF2B5EF4-FFF2-40B4-BE49-F238E27FC236}">
                  <a16:creationId xmlns="" xmlns:a16="http://schemas.microsoft.com/office/drawing/2014/main" id="{21F47566-E920-4302-BCF1-8AF54CCAFE3B}"/>
                </a:ext>
              </a:extLst>
            </p:cNvPr>
            <p:cNvPicPr>
              <a:picLocks noChangeAspect="1"/>
            </p:cNvPicPr>
            <p:nvPr/>
          </p:nvPicPr>
          <p:blipFill>
            <a:blip r:embed="rId24" cstate="screen">
              <a:extLst>
                <a:ext uri="{28A0092B-C50C-407E-A947-70E740481C1C}">
                  <a14:useLocalDpi xmlns:a14="http://schemas.microsoft.com/office/drawing/2010/main" xmlns=""/>
                </a:ext>
              </a:extLst>
            </a:blip>
            <a:stretch>
              <a:fillRect/>
            </a:stretch>
          </p:blipFill>
          <p:spPr>
            <a:xfrm>
              <a:off x="8554352" y="3176131"/>
              <a:ext cx="143174" cy="199022"/>
            </a:xfrm>
            <a:prstGeom prst="rect">
              <a:avLst/>
            </a:prstGeom>
          </p:spPr>
        </p:pic>
        <p:pic>
          <p:nvPicPr>
            <p:cNvPr id="61" name="图片 60">
              <a:extLst>
                <a:ext uri="{FF2B5EF4-FFF2-40B4-BE49-F238E27FC236}">
                  <a16:creationId xmlns="" xmlns:a16="http://schemas.microsoft.com/office/drawing/2014/main" id="{A48834CF-75FC-4632-B592-1EEE0AB3EECA}"/>
                </a:ext>
              </a:extLst>
            </p:cNvPr>
            <p:cNvPicPr>
              <a:picLocks noChangeAspect="1"/>
            </p:cNvPicPr>
            <p:nvPr/>
          </p:nvPicPr>
          <p:blipFill>
            <a:blip r:embed="rId25" cstate="screen">
              <a:extLst>
                <a:ext uri="{28A0092B-C50C-407E-A947-70E740481C1C}">
                  <a14:useLocalDpi xmlns:a14="http://schemas.microsoft.com/office/drawing/2010/main" xmlns=""/>
                </a:ext>
              </a:extLst>
            </a:blip>
            <a:stretch>
              <a:fillRect/>
            </a:stretch>
          </p:blipFill>
          <p:spPr>
            <a:xfrm>
              <a:off x="7769514" y="5820860"/>
              <a:ext cx="444332" cy="617654"/>
            </a:xfrm>
            <a:prstGeom prst="rect">
              <a:avLst/>
            </a:prstGeom>
          </p:spPr>
        </p:pic>
        <p:pic>
          <p:nvPicPr>
            <p:cNvPr id="62" name="图片 61">
              <a:extLst>
                <a:ext uri="{FF2B5EF4-FFF2-40B4-BE49-F238E27FC236}">
                  <a16:creationId xmlns="" xmlns:a16="http://schemas.microsoft.com/office/drawing/2014/main" id="{93F7ED46-D4AF-40FB-B326-0D80960A45D3}"/>
                </a:ext>
              </a:extLst>
            </p:cNvPr>
            <p:cNvPicPr>
              <a:picLocks noChangeAspect="1"/>
            </p:cNvPicPr>
            <p:nvPr/>
          </p:nvPicPr>
          <p:blipFill>
            <a:blip r:embed="rId14" cstate="screen">
              <a:extLst>
                <a:ext uri="{28A0092B-C50C-407E-A947-70E740481C1C}">
                  <a14:useLocalDpi xmlns:a14="http://schemas.microsoft.com/office/drawing/2010/main" xmlns=""/>
                </a:ext>
              </a:extLst>
            </a:blip>
            <a:stretch>
              <a:fillRect/>
            </a:stretch>
          </p:blipFill>
          <p:spPr>
            <a:xfrm>
              <a:off x="8042607" y="4461863"/>
              <a:ext cx="296404" cy="412022"/>
            </a:xfrm>
            <a:prstGeom prst="rect">
              <a:avLst/>
            </a:prstGeom>
          </p:spPr>
        </p:pic>
        <p:pic>
          <p:nvPicPr>
            <p:cNvPr id="63" name="图片 62">
              <a:extLst>
                <a:ext uri="{FF2B5EF4-FFF2-40B4-BE49-F238E27FC236}">
                  <a16:creationId xmlns="" xmlns:a16="http://schemas.microsoft.com/office/drawing/2014/main" id="{797B8D57-1DF7-4499-97C5-152D24392439}"/>
                </a:ext>
              </a:extLst>
            </p:cNvPr>
            <p:cNvPicPr>
              <a:picLocks noChangeAspect="1"/>
            </p:cNvPicPr>
            <p:nvPr/>
          </p:nvPicPr>
          <p:blipFill>
            <a:blip r:embed="rId25" cstate="screen">
              <a:extLst>
                <a:ext uri="{28A0092B-C50C-407E-A947-70E740481C1C}">
                  <a14:useLocalDpi xmlns:a14="http://schemas.microsoft.com/office/drawing/2010/main" xmlns=""/>
                </a:ext>
              </a:extLst>
            </a:blip>
            <a:stretch>
              <a:fillRect/>
            </a:stretch>
          </p:blipFill>
          <p:spPr>
            <a:xfrm>
              <a:off x="4595671" y="5980547"/>
              <a:ext cx="444331" cy="617652"/>
            </a:xfrm>
            <a:prstGeom prst="rect">
              <a:avLst/>
            </a:prstGeom>
          </p:spPr>
        </p:pic>
        <p:pic>
          <p:nvPicPr>
            <p:cNvPr id="64" name="图片 63">
              <a:extLst>
                <a:ext uri="{FF2B5EF4-FFF2-40B4-BE49-F238E27FC236}">
                  <a16:creationId xmlns="" xmlns:a16="http://schemas.microsoft.com/office/drawing/2014/main" id="{17AA6F3E-132E-47D2-9150-88335BCA3B3B}"/>
                </a:ext>
              </a:extLst>
            </p:cNvPr>
            <p:cNvPicPr>
              <a:picLocks noChangeAspect="1"/>
            </p:cNvPicPr>
            <p:nvPr/>
          </p:nvPicPr>
          <p:blipFill>
            <a:blip r:embed="rId26" cstate="screen">
              <a:extLst>
                <a:ext uri="{28A0092B-C50C-407E-A947-70E740481C1C}">
                  <a14:useLocalDpi xmlns:a14="http://schemas.microsoft.com/office/drawing/2010/main" xmlns=""/>
                </a:ext>
              </a:extLst>
            </a:blip>
            <a:stretch>
              <a:fillRect/>
            </a:stretch>
          </p:blipFill>
          <p:spPr>
            <a:xfrm>
              <a:off x="886985" y="4175057"/>
              <a:ext cx="206325" cy="286806"/>
            </a:xfrm>
            <a:prstGeom prst="rect">
              <a:avLst/>
            </a:prstGeom>
          </p:spPr>
        </p:pic>
        <p:pic>
          <p:nvPicPr>
            <p:cNvPr id="65" name="图片 64">
              <a:extLst>
                <a:ext uri="{FF2B5EF4-FFF2-40B4-BE49-F238E27FC236}">
                  <a16:creationId xmlns="" xmlns:a16="http://schemas.microsoft.com/office/drawing/2014/main" id="{3379C321-4DED-43B8-8222-7C5611442AB2}"/>
                </a:ext>
              </a:extLst>
            </p:cNvPr>
            <p:cNvPicPr>
              <a:picLocks noChangeAspect="1"/>
            </p:cNvPicPr>
            <p:nvPr/>
          </p:nvPicPr>
          <p:blipFill>
            <a:blip r:embed="rId27" cstate="screen">
              <a:extLst>
                <a:ext uri="{28A0092B-C50C-407E-A947-70E740481C1C}">
                  <a14:useLocalDpi xmlns:a14="http://schemas.microsoft.com/office/drawing/2010/main" xmlns=""/>
                </a:ext>
              </a:extLst>
            </a:blip>
            <a:stretch>
              <a:fillRect/>
            </a:stretch>
          </p:blipFill>
          <p:spPr>
            <a:xfrm>
              <a:off x="1881973" y="4115219"/>
              <a:ext cx="254208" cy="519469"/>
            </a:xfrm>
            <a:prstGeom prst="rect">
              <a:avLst/>
            </a:prstGeom>
          </p:spPr>
        </p:pic>
        <p:pic>
          <p:nvPicPr>
            <p:cNvPr id="66" name="图片 65">
              <a:extLst>
                <a:ext uri="{FF2B5EF4-FFF2-40B4-BE49-F238E27FC236}">
                  <a16:creationId xmlns="" xmlns:a16="http://schemas.microsoft.com/office/drawing/2014/main" id="{AE49AD50-177C-46A8-AE76-40BFFDA69E39}"/>
                </a:ext>
              </a:extLst>
            </p:cNvPr>
            <p:cNvPicPr>
              <a:picLocks noChangeAspect="1"/>
            </p:cNvPicPr>
            <p:nvPr/>
          </p:nvPicPr>
          <p:blipFill>
            <a:blip r:embed="rId27" cstate="screen">
              <a:extLst>
                <a:ext uri="{28A0092B-C50C-407E-A947-70E740481C1C}">
                  <a14:useLocalDpi xmlns:a14="http://schemas.microsoft.com/office/drawing/2010/main" xmlns=""/>
                </a:ext>
              </a:extLst>
            </a:blip>
            <a:stretch>
              <a:fillRect/>
            </a:stretch>
          </p:blipFill>
          <p:spPr>
            <a:xfrm>
              <a:off x="1519159" y="5144195"/>
              <a:ext cx="254208" cy="519469"/>
            </a:xfrm>
            <a:prstGeom prst="rect">
              <a:avLst/>
            </a:prstGeom>
          </p:spPr>
        </p:pic>
        <p:pic>
          <p:nvPicPr>
            <p:cNvPr id="67" name="图片 66">
              <a:extLst>
                <a:ext uri="{FF2B5EF4-FFF2-40B4-BE49-F238E27FC236}">
                  <a16:creationId xmlns="" xmlns:a16="http://schemas.microsoft.com/office/drawing/2014/main" id="{2B5B3645-3DBD-4D60-A06D-D20C2247418A}"/>
                </a:ext>
              </a:extLst>
            </p:cNvPr>
            <p:cNvPicPr>
              <a:picLocks noChangeAspect="1"/>
            </p:cNvPicPr>
            <p:nvPr/>
          </p:nvPicPr>
          <p:blipFill>
            <a:blip r:embed="rId28" cstate="screen">
              <a:extLst>
                <a:ext uri="{28A0092B-C50C-407E-A947-70E740481C1C}">
                  <a14:useLocalDpi xmlns:a14="http://schemas.microsoft.com/office/drawing/2010/main" xmlns=""/>
                </a:ext>
              </a:extLst>
            </a:blip>
            <a:stretch>
              <a:fillRect/>
            </a:stretch>
          </p:blipFill>
          <p:spPr>
            <a:xfrm>
              <a:off x="9524722" y="4186400"/>
              <a:ext cx="376523" cy="769417"/>
            </a:xfrm>
            <a:prstGeom prst="rect">
              <a:avLst/>
            </a:prstGeom>
          </p:spPr>
        </p:pic>
        <p:pic>
          <p:nvPicPr>
            <p:cNvPr id="68" name="图片 67">
              <a:extLst>
                <a:ext uri="{FF2B5EF4-FFF2-40B4-BE49-F238E27FC236}">
                  <a16:creationId xmlns="" xmlns:a16="http://schemas.microsoft.com/office/drawing/2014/main" id="{F070E272-8B5F-4528-B232-526915E2DA28}"/>
                </a:ext>
              </a:extLst>
            </p:cNvPr>
            <p:cNvPicPr>
              <a:picLocks noChangeAspect="1"/>
            </p:cNvPicPr>
            <p:nvPr/>
          </p:nvPicPr>
          <p:blipFill>
            <a:blip r:embed="rId29" cstate="screen">
              <a:extLst>
                <a:ext uri="{28A0092B-C50C-407E-A947-70E740481C1C}">
                  <a14:useLocalDpi xmlns:a14="http://schemas.microsoft.com/office/drawing/2010/main" xmlns=""/>
                </a:ext>
              </a:extLst>
            </a:blip>
            <a:stretch>
              <a:fillRect/>
            </a:stretch>
          </p:blipFill>
          <p:spPr>
            <a:xfrm>
              <a:off x="11185504" y="4519923"/>
              <a:ext cx="319078" cy="652029"/>
            </a:xfrm>
            <a:prstGeom prst="rect">
              <a:avLst/>
            </a:prstGeom>
          </p:spPr>
        </p:pic>
      </p:grpSp>
      <p:pic>
        <p:nvPicPr>
          <p:cNvPr id="39" name="图片 38">
            <a:extLst>
              <a:ext uri="{FF2B5EF4-FFF2-40B4-BE49-F238E27FC236}">
                <a16:creationId xmlns="" xmlns:a16="http://schemas.microsoft.com/office/drawing/2014/main" id="{32EC4BC6-800C-4895-ABC5-8CE96C32B4AB}"/>
              </a:ext>
            </a:extLst>
          </p:cNvPr>
          <p:cNvPicPr>
            <a:picLocks noChangeAspect="1"/>
          </p:cNvPicPr>
          <p:nvPr/>
        </p:nvPicPr>
        <p:blipFill rotWithShape="1">
          <a:blip r:embed="rId30" cstate="screen">
            <a:extLst>
              <a:ext uri="{28A0092B-C50C-407E-A947-70E740481C1C}">
                <a14:useLocalDpi xmlns:a14="http://schemas.microsoft.com/office/drawing/2010/main" xmlns=""/>
              </a:ext>
            </a:extLst>
          </a:blip>
          <a:srcRect/>
          <a:stretch/>
        </p:blipFill>
        <p:spPr>
          <a:xfrm>
            <a:off x="809832" y="722200"/>
            <a:ext cx="9452339" cy="2935691"/>
          </a:xfrm>
          <a:prstGeom prst="rect">
            <a:avLst/>
          </a:prstGeom>
        </p:spPr>
      </p:pic>
    </p:spTree>
    <p:extLst>
      <p:ext uri="{BB962C8B-B14F-4D97-AF65-F5344CB8AC3E}">
        <p14:creationId xmlns:p14="http://schemas.microsoft.com/office/powerpoint/2010/main" xmlns="" val="402133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circle(in)">
                                      <p:cBhvr>
                                        <p:cTn id="7" dur="2000"/>
                                        <p:tgtEl>
                                          <p:spTgt spid="30"/>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circle(in)">
                                      <p:cBhvr>
                                        <p:cTn id="11" dur="2000"/>
                                        <p:tgtEl>
                                          <p:spTgt spid="27"/>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circle(in)">
                                      <p:cBhvr>
                                        <p:cTn id="15" dur="2000"/>
                                        <p:tgtEl>
                                          <p:spTgt spid="36"/>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ACC2122-66E7-48E2-9775-48CB4F90DC24}"/>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0" y="-143979"/>
            <a:ext cx="12447963" cy="7001979"/>
          </a:xfrm>
          <a:prstGeom prst="rect">
            <a:avLst/>
          </a:prstGeom>
        </p:spPr>
      </p:pic>
      <p:pic>
        <p:nvPicPr>
          <p:cNvPr id="26" name="图片 25">
            <a:extLst>
              <a:ext uri="{FF2B5EF4-FFF2-40B4-BE49-F238E27FC236}">
                <a16:creationId xmlns="" xmlns:a16="http://schemas.microsoft.com/office/drawing/2014/main" id="{7EC8F488-0411-4798-B8F2-29840F663426}"/>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02752" y="-977033"/>
            <a:ext cx="5967001" cy="5316806"/>
          </a:xfrm>
          <a:prstGeom prst="rect">
            <a:avLst/>
          </a:prstGeom>
        </p:spPr>
      </p:pic>
      <p:pic>
        <p:nvPicPr>
          <p:cNvPr id="27" name="图片 26">
            <a:extLst>
              <a:ext uri="{FF2B5EF4-FFF2-40B4-BE49-F238E27FC236}">
                <a16:creationId xmlns="" xmlns:a16="http://schemas.microsoft.com/office/drawing/2014/main" id="{E7675A52-2E8A-4A08-B7CC-ACC7A0D2B092}"/>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0" y="549128"/>
            <a:ext cx="2397029" cy="1995055"/>
          </a:xfrm>
          <a:prstGeom prst="rect">
            <a:avLst/>
          </a:prstGeom>
        </p:spPr>
      </p:pic>
      <p:pic>
        <p:nvPicPr>
          <p:cNvPr id="5" name="图片 4">
            <a:extLst>
              <a:ext uri="{FF2B5EF4-FFF2-40B4-BE49-F238E27FC236}">
                <a16:creationId xmlns="" xmlns:a16="http://schemas.microsoft.com/office/drawing/2014/main" id="{5DE85EE8-8DDA-4FF9-8410-48DF1FF9156D}"/>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1518315" y="985218"/>
            <a:ext cx="2143018" cy="1878719"/>
          </a:xfrm>
          <a:prstGeom prst="rect">
            <a:avLst/>
          </a:prstGeom>
        </p:spPr>
      </p:pic>
      <p:pic>
        <p:nvPicPr>
          <p:cNvPr id="24" name="图片 23">
            <a:extLst>
              <a:ext uri="{FF2B5EF4-FFF2-40B4-BE49-F238E27FC236}">
                <a16:creationId xmlns="" xmlns:a16="http://schemas.microsoft.com/office/drawing/2014/main" id="{192F4E06-7DAD-4EC7-BA73-5D8082338718}"/>
              </a:ext>
            </a:extLst>
          </p:cNvPr>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8419708" y="-1111143"/>
            <a:ext cx="4507954" cy="4507954"/>
          </a:xfrm>
          <a:prstGeom prst="rect">
            <a:avLst/>
          </a:prstGeom>
        </p:spPr>
      </p:pic>
      <p:sp>
        <p:nvSpPr>
          <p:cNvPr id="25" name="文本框 3"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8F4315F6-4DBD-4A55-9071-EA0C3064D6E4}"/>
              </a:ext>
            </a:extLst>
          </p:cNvPr>
          <p:cNvSpPr txBox="1"/>
          <p:nvPr/>
        </p:nvSpPr>
        <p:spPr>
          <a:xfrm>
            <a:off x="8387292" y="1598325"/>
            <a:ext cx="1538883" cy="2649653"/>
          </a:xfrm>
          <a:prstGeom prst="rect">
            <a:avLst/>
          </a:prstGeom>
          <a:noFill/>
          <a:effectLst/>
        </p:spPr>
        <p:txBody>
          <a:bodyPr vert="eaVert" wrap="square" rtlCol="0">
            <a:spAutoFit/>
          </a:bodyPr>
          <a:lstStyle/>
          <a:p>
            <a:pPr algn="dist"/>
            <a:r>
              <a:rPr lang="zh-CN" altLang="en-US" sz="8800" dirty="0">
                <a:ln w="38100">
                  <a:noFill/>
                </a:ln>
                <a:solidFill>
                  <a:schemeClr val="bg1"/>
                </a:solidFill>
                <a:effectLst>
                  <a:outerShdw blurRad="50800" dist="38100" dir="13500000" algn="br" rotWithShape="0">
                    <a:prstClr val="black">
                      <a:alpha val="40000"/>
                    </a:prstClr>
                  </a:outerShdw>
                </a:effectLst>
                <a:latin typeface=""/>
                <a:ea typeface="阿里巴巴普惠体 R" panose="00020600040101010101" pitchFamily="18" charset="-122"/>
                <a:cs typeface="阿里巴巴普惠体 R" panose="00020600040101010101" pitchFamily="18" charset="-122"/>
                <a:sym typeface=""/>
              </a:rPr>
              <a:t>目录</a:t>
            </a:r>
          </a:p>
        </p:txBody>
      </p:sp>
      <p:grpSp>
        <p:nvGrpSpPr>
          <p:cNvPr id="28" name="组合 27"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B8A0C5FE-C711-4711-BACC-6A11B4446431}"/>
              </a:ext>
            </a:extLst>
          </p:cNvPr>
          <p:cNvGrpSpPr/>
          <p:nvPr/>
        </p:nvGrpSpPr>
        <p:grpSpPr>
          <a:xfrm>
            <a:off x="2624582" y="2544183"/>
            <a:ext cx="828741" cy="3098228"/>
            <a:chOff x="1201039" y="1641041"/>
            <a:chExt cx="828741" cy="3098228"/>
          </a:xfrm>
        </p:grpSpPr>
        <p:sp>
          <p:nvSpPr>
            <p:cNvPr id="29" name="矩形 28">
              <a:extLst>
                <a:ext uri="{FF2B5EF4-FFF2-40B4-BE49-F238E27FC236}">
                  <a16:creationId xmlns:a16="http://schemas.microsoft.com/office/drawing/2014/main" xmlns="" id="{86C31099-13DC-4EC5-A117-1206DB9D5311}"/>
                </a:ext>
              </a:extLst>
            </p:cNvPr>
            <p:cNvSpPr/>
            <p:nvPr/>
          </p:nvSpPr>
          <p:spPr>
            <a:xfrm>
              <a:off x="1282229" y="4472877"/>
              <a:ext cx="637145" cy="266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
                <a:ea typeface="阿里巴巴普惠体 R" panose="00020600040101010101" pitchFamily="18" charset="-122"/>
                <a:cs typeface="阿里巴巴普惠体 R" panose="00020600040101010101" pitchFamily="18" charset="-122"/>
                <a:sym typeface=""/>
              </a:endParaRPr>
            </a:p>
          </p:txBody>
        </p:sp>
        <p:sp>
          <p:nvSpPr>
            <p:cNvPr id="30" name="文本框 6">
              <a:extLst>
                <a:ext uri="{FF2B5EF4-FFF2-40B4-BE49-F238E27FC236}">
                  <a16:creationId xmlns:a16="http://schemas.microsoft.com/office/drawing/2014/main" xmlns="" id="{430C698B-8BAF-4B5E-9EDB-B910E0268D33}"/>
                </a:ext>
              </a:extLst>
            </p:cNvPr>
            <p:cNvSpPr txBox="1"/>
            <p:nvPr/>
          </p:nvSpPr>
          <p:spPr>
            <a:xfrm>
              <a:off x="1201039" y="1641041"/>
              <a:ext cx="492443" cy="2701738"/>
            </a:xfrm>
            <a:prstGeom prst="rect">
              <a:avLst/>
            </a:prstGeom>
            <a:noFill/>
          </p:spPr>
          <p:txBody>
            <a:bodyPr vert="eaVert" wrap="square" rtlCol="0">
              <a:spAutoFit/>
            </a:bodyPr>
            <a:lstStyle/>
            <a:p>
              <a:pPr algn="dist"/>
              <a:r>
                <a:rPr lang="zh-CN" altLang="en-US" sz="2000" dirty="0">
                  <a:solidFill>
                    <a:schemeClr val="bg1"/>
                  </a:solidFill>
                  <a:latin typeface=""/>
                  <a:ea typeface="阿里巴巴普惠体 R" panose="00020600040101010101" pitchFamily="18" charset="-122"/>
                  <a:cs typeface="阿里巴巴普惠体 R" panose="00020600040101010101" pitchFamily="18" charset="-122"/>
                  <a:sym typeface=""/>
                </a:rPr>
                <a:t>远山低尽不成歌</a:t>
              </a:r>
            </a:p>
          </p:txBody>
        </p:sp>
        <p:sp>
          <p:nvSpPr>
            <p:cNvPr id="31" name="文本框 7">
              <a:extLst>
                <a:ext uri="{FF2B5EF4-FFF2-40B4-BE49-F238E27FC236}">
                  <a16:creationId xmlns:a16="http://schemas.microsoft.com/office/drawing/2014/main" xmlns="" id="{3A08A27D-B23A-4CAD-ABBD-5018C61DDA05}"/>
                </a:ext>
              </a:extLst>
            </p:cNvPr>
            <p:cNvSpPr txBox="1"/>
            <p:nvPr/>
          </p:nvSpPr>
          <p:spPr>
            <a:xfrm>
              <a:off x="1675837" y="2354146"/>
              <a:ext cx="353943" cy="1966331"/>
            </a:xfrm>
            <a:prstGeom prst="rect">
              <a:avLst/>
            </a:prstGeom>
            <a:noFill/>
          </p:spPr>
          <p:txBody>
            <a:bodyPr vert="eaVert" wrap="square" rtlCol="0">
              <a:spAutoFit/>
            </a:bodyPr>
            <a:lstStyle/>
            <a:p>
              <a:pPr algn="dist"/>
              <a:r>
                <a:rPr lang="en-US" altLang="zh-CN" sz="1100" b="1" dirty="0">
                  <a:solidFill>
                    <a:schemeClr val="bg1"/>
                  </a:solidFill>
                  <a:latin typeface=""/>
                  <a:ea typeface="阿里巴巴普惠体 R" panose="00020600040101010101" pitchFamily="18" charset="-122"/>
                  <a:cs typeface="阿里巴巴普惠体 R" panose="00020600040101010101" pitchFamily="18" charset="-122"/>
                  <a:sym typeface=""/>
                </a:rPr>
                <a:t>Blue Saturday</a:t>
              </a:r>
              <a:endParaRPr lang="zh-CN" altLang="en-US" sz="1100" b="1" dirty="0">
                <a:solidFill>
                  <a:schemeClr val="bg1"/>
                </a:solidFill>
                <a:latin typeface=""/>
                <a:ea typeface="阿里巴巴普惠体 R" panose="00020600040101010101" pitchFamily="18" charset="-122"/>
                <a:cs typeface="阿里巴巴普惠体 R" panose="00020600040101010101" pitchFamily="18" charset="-122"/>
                <a:sym typeface=""/>
              </a:endParaRPr>
            </a:p>
          </p:txBody>
        </p:sp>
      </p:grpSp>
      <p:grpSp>
        <p:nvGrpSpPr>
          <p:cNvPr id="32" name="组合 31"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F4108A68-EA31-406C-B0A5-679B7683C9D2}"/>
              </a:ext>
            </a:extLst>
          </p:cNvPr>
          <p:cNvGrpSpPr/>
          <p:nvPr/>
        </p:nvGrpSpPr>
        <p:grpSpPr>
          <a:xfrm>
            <a:off x="4165863" y="2544183"/>
            <a:ext cx="828739" cy="3098228"/>
            <a:chOff x="1201041" y="1641041"/>
            <a:chExt cx="828739" cy="3098228"/>
          </a:xfrm>
        </p:grpSpPr>
        <p:sp>
          <p:nvSpPr>
            <p:cNvPr id="33" name="矩形 32">
              <a:extLst>
                <a:ext uri="{FF2B5EF4-FFF2-40B4-BE49-F238E27FC236}">
                  <a16:creationId xmlns:a16="http://schemas.microsoft.com/office/drawing/2014/main" xmlns="" id="{20968910-5CA9-450E-ABC4-FE8E574ABFC3}"/>
                </a:ext>
              </a:extLst>
            </p:cNvPr>
            <p:cNvSpPr/>
            <p:nvPr/>
          </p:nvSpPr>
          <p:spPr>
            <a:xfrm>
              <a:off x="1282229" y="4472877"/>
              <a:ext cx="637145" cy="266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
                <a:ea typeface="阿里巴巴普惠体 R" panose="00020600040101010101" pitchFamily="18" charset="-122"/>
                <a:cs typeface="阿里巴巴普惠体 R" panose="00020600040101010101" pitchFamily="18" charset="-122"/>
                <a:sym typeface=""/>
              </a:endParaRPr>
            </a:p>
          </p:txBody>
        </p:sp>
        <p:sp>
          <p:nvSpPr>
            <p:cNvPr id="34" name="文本框 10">
              <a:extLst>
                <a:ext uri="{FF2B5EF4-FFF2-40B4-BE49-F238E27FC236}">
                  <a16:creationId xmlns:a16="http://schemas.microsoft.com/office/drawing/2014/main" xmlns="" id="{7AA1CE23-9F18-4185-8CAB-AAD51621553D}"/>
                </a:ext>
              </a:extLst>
            </p:cNvPr>
            <p:cNvSpPr txBox="1"/>
            <p:nvPr/>
          </p:nvSpPr>
          <p:spPr>
            <a:xfrm>
              <a:off x="1201041" y="1641041"/>
              <a:ext cx="492443" cy="2701738"/>
            </a:xfrm>
            <a:prstGeom prst="rect">
              <a:avLst/>
            </a:prstGeom>
            <a:noFill/>
          </p:spPr>
          <p:txBody>
            <a:bodyPr vert="eaVert" wrap="square" rtlCol="0">
              <a:spAutoFit/>
            </a:bodyPr>
            <a:lstStyle/>
            <a:p>
              <a:pPr algn="dist"/>
              <a:r>
                <a:rPr lang="zh-CN" altLang="en-US" sz="2000" dirty="0">
                  <a:solidFill>
                    <a:schemeClr val="bg1"/>
                  </a:solidFill>
                  <a:latin typeface=""/>
                  <a:ea typeface="阿里巴巴普惠体 R" panose="00020600040101010101" pitchFamily="18" charset="-122"/>
                  <a:cs typeface="阿里巴巴普惠体 R" panose="00020600040101010101" pitchFamily="18" charset="-122"/>
                  <a:sym typeface=""/>
                </a:rPr>
                <a:t>淡淡蛾眉抹远山</a:t>
              </a:r>
            </a:p>
          </p:txBody>
        </p:sp>
        <p:sp>
          <p:nvSpPr>
            <p:cNvPr id="35" name="文本框 11">
              <a:extLst>
                <a:ext uri="{FF2B5EF4-FFF2-40B4-BE49-F238E27FC236}">
                  <a16:creationId xmlns:a16="http://schemas.microsoft.com/office/drawing/2014/main" xmlns="" id="{664A3AAA-F3AF-43F2-A426-B2D964E38EB4}"/>
                </a:ext>
              </a:extLst>
            </p:cNvPr>
            <p:cNvSpPr txBox="1"/>
            <p:nvPr/>
          </p:nvSpPr>
          <p:spPr>
            <a:xfrm>
              <a:off x="1675837" y="2354146"/>
              <a:ext cx="353943" cy="1966331"/>
            </a:xfrm>
            <a:prstGeom prst="rect">
              <a:avLst/>
            </a:prstGeom>
            <a:noFill/>
          </p:spPr>
          <p:txBody>
            <a:bodyPr vert="eaVert" wrap="square" rtlCol="0">
              <a:spAutoFit/>
            </a:bodyPr>
            <a:lstStyle/>
            <a:p>
              <a:pPr algn="dist"/>
              <a:r>
                <a:rPr lang="en-US" altLang="zh-CN" sz="1100" b="1" dirty="0">
                  <a:solidFill>
                    <a:schemeClr val="bg1"/>
                  </a:solidFill>
                  <a:latin typeface=""/>
                  <a:ea typeface="阿里巴巴普惠体 R" panose="00020600040101010101" pitchFamily="18" charset="-122"/>
                  <a:cs typeface="阿里巴巴普惠体 R" panose="00020600040101010101" pitchFamily="18" charset="-122"/>
                  <a:sym typeface=""/>
                </a:rPr>
                <a:t>Blue Saturday</a:t>
              </a:r>
              <a:endParaRPr lang="zh-CN" altLang="en-US" sz="1100" b="1" dirty="0">
                <a:solidFill>
                  <a:schemeClr val="bg1"/>
                </a:solidFill>
                <a:latin typeface=""/>
                <a:ea typeface="阿里巴巴普惠体 R" panose="00020600040101010101" pitchFamily="18" charset="-122"/>
                <a:cs typeface="阿里巴巴普惠体 R" panose="00020600040101010101" pitchFamily="18" charset="-122"/>
                <a:sym typeface=""/>
              </a:endParaRPr>
            </a:p>
          </p:txBody>
        </p:sp>
      </p:grpSp>
      <p:grpSp>
        <p:nvGrpSpPr>
          <p:cNvPr id="36" name="组合 35"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EC8392D5-D5ED-480C-95DC-0F5DBDCBEE98}"/>
              </a:ext>
            </a:extLst>
          </p:cNvPr>
          <p:cNvGrpSpPr/>
          <p:nvPr/>
        </p:nvGrpSpPr>
        <p:grpSpPr>
          <a:xfrm>
            <a:off x="5707142" y="2544183"/>
            <a:ext cx="828739" cy="3098228"/>
            <a:chOff x="1201041" y="1641041"/>
            <a:chExt cx="828739" cy="3098228"/>
          </a:xfrm>
        </p:grpSpPr>
        <p:sp>
          <p:nvSpPr>
            <p:cNvPr id="37" name="矩形 36">
              <a:extLst>
                <a:ext uri="{FF2B5EF4-FFF2-40B4-BE49-F238E27FC236}">
                  <a16:creationId xmlns:a16="http://schemas.microsoft.com/office/drawing/2014/main" xmlns="" id="{8BD5211F-D9EF-435C-BF20-FB936C9216BD}"/>
                </a:ext>
              </a:extLst>
            </p:cNvPr>
            <p:cNvSpPr/>
            <p:nvPr/>
          </p:nvSpPr>
          <p:spPr>
            <a:xfrm>
              <a:off x="1282229" y="4472877"/>
              <a:ext cx="637145" cy="266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
                <a:ea typeface="阿里巴巴普惠体 R" panose="00020600040101010101" pitchFamily="18" charset="-122"/>
                <a:cs typeface="阿里巴巴普惠体 R" panose="00020600040101010101" pitchFamily="18" charset="-122"/>
                <a:sym typeface=""/>
              </a:endParaRPr>
            </a:p>
          </p:txBody>
        </p:sp>
        <p:sp>
          <p:nvSpPr>
            <p:cNvPr id="38" name="文本框 14">
              <a:extLst>
                <a:ext uri="{FF2B5EF4-FFF2-40B4-BE49-F238E27FC236}">
                  <a16:creationId xmlns:a16="http://schemas.microsoft.com/office/drawing/2014/main" xmlns="" id="{B5E88413-1858-45E7-871F-15EC24FD0B60}"/>
                </a:ext>
              </a:extLst>
            </p:cNvPr>
            <p:cNvSpPr txBox="1"/>
            <p:nvPr/>
          </p:nvSpPr>
          <p:spPr>
            <a:xfrm>
              <a:off x="1201041" y="1641041"/>
              <a:ext cx="492443" cy="2701738"/>
            </a:xfrm>
            <a:prstGeom prst="rect">
              <a:avLst/>
            </a:prstGeom>
            <a:noFill/>
          </p:spPr>
          <p:txBody>
            <a:bodyPr vert="eaVert" wrap="square" rtlCol="0">
              <a:spAutoFit/>
            </a:bodyPr>
            <a:lstStyle/>
            <a:p>
              <a:pPr algn="dist"/>
              <a:r>
                <a:rPr lang="zh-CN" altLang="en-US" sz="2000" dirty="0">
                  <a:solidFill>
                    <a:schemeClr val="bg1"/>
                  </a:solidFill>
                  <a:latin typeface=""/>
                  <a:ea typeface="阿里巴巴普惠体 R" panose="00020600040101010101" pitchFamily="18" charset="-122"/>
                  <a:cs typeface="阿里巴巴普惠体 R" panose="00020600040101010101" pitchFamily="18" charset="-122"/>
                  <a:sym typeface=""/>
                </a:rPr>
                <a:t>露莲双脸远山眉</a:t>
              </a:r>
            </a:p>
          </p:txBody>
        </p:sp>
        <p:sp>
          <p:nvSpPr>
            <p:cNvPr id="39" name="文本框 15">
              <a:extLst>
                <a:ext uri="{FF2B5EF4-FFF2-40B4-BE49-F238E27FC236}">
                  <a16:creationId xmlns:a16="http://schemas.microsoft.com/office/drawing/2014/main" xmlns="" id="{249A3625-3576-45B5-9360-4F62929EBA2B}"/>
                </a:ext>
              </a:extLst>
            </p:cNvPr>
            <p:cNvSpPr txBox="1"/>
            <p:nvPr/>
          </p:nvSpPr>
          <p:spPr>
            <a:xfrm>
              <a:off x="1675837" y="2354146"/>
              <a:ext cx="353943" cy="1966331"/>
            </a:xfrm>
            <a:prstGeom prst="rect">
              <a:avLst/>
            </a:prstGeom>
            <a:noFill/>
          </p:spPr>
          <p:txBody>
            <a:bodyPr vert="eaVert" wrap="square" rtlCol="0">
              <a:spAutoFit/>
            </a:bodyPr>
            <a:lstStyle/>
            <a:p>
              <a:pPr algn="dist"/>
              <a:r>
                <a:rPr lang="en-US" altLang="zh-CN" sz="1100" b="1" dirty="0">
                  <a:solidFill>
                    <a:schemeClr val="bg1"/>
                  </a:solidFill>
                  <a:latin typeface=""/>
                  <a:ea typeface="阿里巴巴普惠体 R" panose="00020600040101010101" pitchFamily="18" charset="-122"/>
                  <a:cs typeface="阿里巴巴普惠体 R" panose="00020600040101010101" pitchFamily="18" charset="-122"/>
                  <a:sym typeface=""/>
                </a:rPr>
                <a:t>Blue Saturday</a:t>
              </a:r>
              <a:endParaRPr lang="zh-CN" altLang="en-US" sz="1100" b="1" dirty="0">
                <a:solidFill>
                  <a:schemeClr val="bg1"/>
                </a:solidFill>
                <a:latin typeface=""/>
                <a:ea typeface="阿里巴巴普惠体 R" panose="00020600040101010101" pitchFamily="18" charset="-122"/>
                <a:cs typeface="阿里巴巴普惠体 R" panose="00020600040101010101" pitchFamily="18" charset="-122"/>
                <a:sym typeface=""/>
              </a:endParaRPr>
            </a:p>
          </p:txBody>
        </p:sp>
      </p:grpSp>
      <p:grpSp>
        <p:nvGrpSpPr>
          <p:cNvPr id="40" name="组合 39"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B1DEE2B4-8810-4D7C-AA8C-0148C5CBBAF1}"/>
              </a:ext>
            </a:extLst>
          </p:cNvPr>
          <p:cNvGrpSpPr/>
          <p:nvPr/>
        </p:nvGrpSpPr>
        <p:grpSpPr>
          <a:xfrm>
            <a:off x="7248421" y="2544183"/>
            <a:ext cx="828739" cy="3098228"/>
            <a:chOff x="1201041" y="1641041"/>
            <a:chExt cx="828739" cy="3098228"/>
          </a:xfrm>
        </p:grpSpPr>
        <p:sp>
          <p:nvSpPr>
            <p:cNvPr id="41" name="矩形 40">
              <a:extLst>
                <a:ext uri="{FF2B5EF4-FFF2-40B4-BE49-F238E27FC236}">
                  <a16:creationId xmlns:a16="http://schemas.microsoft.com/office/drawing/2014/main" xmlns="" id="{8586D9DE-5316-495D-8AE8-5E430D2E9374}"/>
                </a:ext>
              </a:extLst>
            </p:cNvPr>
            <p:cNvSpPr/>
            <p:nvPr/>
          </p:nvSpPr>
          <p:spPr>
            <a:xfrm>
              <a:off x="1282229" y="4472877"/>
              <a:ext cx="637145" cy="266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
                <a:ea typeface="阿里巴巴普惠体 R" panose="00020600040101010101" pitchFamily="18" charset="-122"/>
                <a:cs typeface="阿里巴巴普惠体 R" panose="00020600040101010101" pitchFamily="18" charset="-122"/>
                <a:sym typeface=""/>
              </a:endParaRPr>
            </a:p>
          </p:txBody>
        </p:sp>
        <p:sp>
          <p:nvSpPr>
            <p:cNvPr id="42" name="文本框 18">
              <a:extLst>
                <a:ext uri="{FF2B5EF4-FFF2-40B4-BE49-F238E27FC236}">
                  <a16:creationId xmlns:a16="http://schemas.microsoft.com/office/drawing/2014/main" xmlns="" id="{40CADBB4-1607-4623-9762-A5F7659C8CDA}"/>
                </a:ext>
              </a:extLst>
            </p:cNvPr>
            <p:cNvSpPr txBox="1"/>
            <p:nvPr/>
          </p:nvSpPr>
          <p:spPr>
            <a:xfrm>
              <a:off x="1201041" y="1641041"/>
              <a:ext cx="492443" cy="2701738"/>
            </a:xfrm>
            <a:prstGeom prst="rect">
              <a:avLst/>
            </a:prstGeom>
            <a:noFill/>
          </p:spPr>
          <p:txBody>
            <a:bodyPr vert="eaVert" wrap="square" rtlCol="0">
              <a:spAutoFit/>
            </a:bodyPr>
            <a:lstStyle/>
            <a:p>
              <a:pPr algn="dist"/>
              <a:r>
                <a:rPr lang="zh-CN" altLang="en-US" sz="2000" dirty="0">
                  <a:solidFill>
                    <a:schemeClr val="bg1"/>
                  </a:solidFill>
                  <a:latin typeface=""/>
                  <a:ea typeface="阿里巴巴普惠体 R" panose="00020600040101010101" pitchFamily="18" charset="-122"/>
                  <a:cs typeface="阿里巴巴普惠体 R" panose="00020600040101010101" pitchFamily="18" charset="-122"/>
                  <a:sym typeface=""/>
                </a:rPr>
                <a:t>远山微黛接横波</a:t>
              </a:r>
            </a:p>
          </p:txBody>
        </p:sp>
        <p:sp>
          <p:nvSpPr>
            <p:cNvPr id="43" name="文本框 19">
              <a:extLst>
                <a:ext uri="{FF2B5EF4-FFF2-40B4-BE49-F238E27FC236}">
                  <a16:creationId xmlns:a16="http://schemas.microsoft.com/office/drawing/2014/main" xmlns="" id="{A40A3D68-2966-4DAE-A6BD-CE3238281ED7}"/>
                </a:ext>
              </a:extLst>
            </p:cNvPr>
            <p:cNvSpPr txBox="1"/>
            <p:nvPr/>
          </p:nvSpPr>
          <p:spPr>
            <a:xfrm>
              <a:off x="1675837" y="2354146"/>
              <a:ext cx="353943" cy="1966331"/>
            </a:xfrm>
            <a:prstGeom prst="rect">
              <a:avLst/>
            </a:prstGeom>
            <a:noFill/>
          </p:spPr>
          <p:txBody>
            <a:bodyPr vert="eaVert" wrap="square" rtlCol="0">
              <a:spAutoFit/>
            </a:bodyPr>
            <a:lstStyle/>
            <a:p>
              <a:pPr algn="dist"/>
              <a:r>
                <a:rPr lang="en-US" altLang="zh-CN" sz="1100" b="1" dirty="0">
                  <a:solidFill>
                    <a:schemeClr val="bg1"/>
                  </a:solidFill>
                  <a:latin typeface=""/>
                  <a:ea typeface="阿里巴巴普惠体 R" panose="00020600040101010101" pitchFamily="18" charset="-122"/>
                  <a:cs typeface="阿里巴巴普惠体 R" panose="00020600040101010101" pitchFamily="18" charset="-122"/>
                  <a:sym typeface=""/>
                </a:rPr>
                <a:t>Blue Saturday</a:t>
              </a:r>
              <a:endParaRPr lang="zh-CN" altLang="en-US" sz="1100" b="1" dirty="0">
                <a:solidFill>
                  <a:schemeClr val="bg1"/>
                </a:solidFill>
                <a:latin typeface=""/>
                <a:ea typeface="阿里巴巴普惠体 R" panose="00020600040101010101" pitchFamily="18" charset="-122"/>
                <a:cs typeface="阿里巴巴普惠体 R" panose="00020600040101010101" pitchFamily="18" charset="-122"/>
                <a:sym typeface=""/>
              </a:endParaRPr>
            </a:p>
          </p:txBody>
        </p:sp>
      </p:grpSp>
    </p:spTree>
    <p:extLst>
      <p:ext uri="{BB962C8B-B14F-4D97-AF65-F5344CB8AC3E}">
        <p14:creationId xmlns:p14="http://schemas.microsoft.com/office/powerpoint/2010/main" xmlns="" val="157365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circle(in)">
                                      <p:cBhvr>
                                        <p:cTn id="11" dur="2000"/>
                                        <p:tgtEl>
                                          <p:spTgt spid="26"/>
                                        </p:tgtEl>
                                      </p:cBhvr>
                                    </p:animEffect>
                                  </p:childTnLst>
                                </p:cTn>
                              </p:par>
                            </p:childTnLst>
                          </p:cTn>
                        </p:par>
                        <p:par>
                          <p:cTn id="12" fill="hold">
                            <p:stCondLst>
                              <p:cond delay="4000"/>
                            </p:stCondLst>
                            <p:childTnLst>
                              <p:par>
                                <p:cTn id="13" presetID="14" presetClass="entr" presetSubtype="1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randombar(horizontal)">
                                      <p:cBhvr>
                                        <p:cTn id="15" dur="500"/>
                                        <p:tgtEl>
                                          <p:spTgt spid="27"/>
                                        </p:tgtEl>
                                      </p:cBhvr>
                                    </p:animEffect>
                                  </p:childTnLst>
                                </p:cTn>
                              </p:par>
                            </p:childTnLst>
                          </p:cTn>
                        </p:par>
                        <p:par>
                          <p:cTn id="16" fill="hold">
                            <p:stCondLst>
                              <p:cond delay="4500"/>
                            </p:stCondLst>
                            <p:childTnLst>
                              <p:par>
                                <p:cTn id="17" presetID="21"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000"/>
                                        <p:tgtEl>
                                          <p:spTgt spid="5"/>
                                        </p:tgtEl>
                                      </p:cBhvr>
                                    </p:animEffect>
                                  </p:childTnLst>
                                </p:cTn>
                              </p:par>
                            </p:childTnLst>
                          </p:cTn>
                        </p:par>
                        <p:par>
                          <p:cTn id="20" fill="hold">
                            <p:stCondLst>
                              <p:cond delay="6500"/>
                            </p:stCondLst>
                            <p:childTnLst>
                              <p:par>
                                <p:cTn id="21" presetID="16" presetClass="entr" presetSubtype="21"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barn(inVertical)">
                                      <p:cBhvr>
                                        <p:cTn id="23" dur="500"/>
                                        <p:tgtEl>
                                          <p:spTgt spid="24"/>
                                        </p:tgtEl>
                                      </p:cBhvr>
                                    </p:animEffect>
                                  </p:childTnLst>
                                </p:cTn>
                              </p:par>
                            </p:childTnLst>
                          </p:cTn>
                        </p:par>
                        <p:par>
                          <p:cTn id="24" fill="hold">
                            <p:stCondLst>
                              <p:cond delay="7000"/>
                            </p:stCondLst>
                            <p:childTnLst>
                              <p:par>
                                <p:cTn id="25" presetID="2" presetClass="entr" presetSubtype="4"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par>
                          <p:cTn id="29" fill="hold">
                            <p:stCondLst>
                              <p:cond delay="7500"/>
                            </p:stCondLst>
                            <p:childTnLst>
                              <p:par>
                                <p:cTn id="30" presetID="2" presetClass="entr" presetSubtype="4"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ppt_x"/>
                                          </p:val>
                                        </p:tav>
                                        <p:tav tm="100000">
                                          <p:val>
                                            <p:strVal val="#ppt_x"/>
                                          </p:val>
                                        </p:tav>
                                      </p:tavLst>
                                    </p:anim>
                                    <p:anim calcmode="lin" valueType="num">
                                      <p:cBhvr additive="base">
                                        <p:cTn id="33" dur="500" fill="hold"/>
                                        <p:tgtEl>
                                          <p:spTgt spid="28"/>
                                        </p:tgtEl>
                                        <p:attrNameLst>
                                          <p:attrName>ppt_y</p:attrName>
                                        </p:attrNameLst>
                                      </p:cBhvr>
                                      <p:tavLst>
                                        <p:tav tm="0">
                                          <p:val>
                                            <p:strVal val="1+#ppt_h/2"/>
                                          </p:val>
                                        </p:tav>
                                        <p:tav tm="100000">
                                          <p:val>
                                            <p:strVal val="#ppt_y"/>
                                          </p:val>
                                        </p:tav>
                                      </p:tavLst>
                                    </p:anim>
                                  </p:childTnLst>
                                </p:cTn>
                              </p:par>
                            </p:childTnLst>
                          </p:cTn>
                        </p:par>
                        <p:par>
                          <p:cTn id="34" fill="hold">
                            <p:stCondLst>
                              <p:cond delay="8000"/>
                            </p:stCondLst>
                            <p:childTnLst>
                              <p:par>
                                <p:cTn id="35" presetID="2" presetClass="entr" presetSubtype="4"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childTnLst>
                          </p:cTn>
                        </p:par>
                        <p:par>
                          <p:cTn id="39" fill="hold">
                            <p:stCondLst>
                              <p:cond delay="8500"/>
                            </p:stCondLst>
                            <p:childTnLst>
                              <p:par>
                                <p:cTn id="40" presetID="2" presetClass="entr" presetSubtype="4" fill="hold" nodeType="after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fill="hold"/>
                                        <p:tgtEl>
                                          <p:spTgt spid="36"/>
                                        </p:tgtEl>
                                        <p:attrNameLst>
                                          <p:attrName>ppt_x</p:attrName>
                                        </p:attrNameLst>
                                      </p:cBhvr>
                                      <p:tavLst>
                                        <p:tav tm="0">
                                          <p:val>
                                            <p:strVal val="#ppt_x"/>
                                          </p:val>
                                        </p:tav>
                                        <p:tav tm="100000">
                                          <p:val>
                                            <p:strVal val="#ppt_x"/>
                                          </p:val>
                                        </p:tav>
                                      </p:tavLst>
                                    </p:anim>
                                    <p:anim calcmode="lin" valueType="num">
                                      <p:cBhvr additive="base">
                                        <p:cTn id="43" dur="500" fill="hold"/>
                                        <p:tgtEl>
                                          <p:spTgt spid="36"/>
                                        </p:tgtEl>
                                        <p:attrNameLst>
                                          <p:attrName>ppt_y</p:attrName>
                                        </p:attrNameLst>
                                      </p:cBhvr>
                                      <p:tavLst>
                                        <p:tav tm="0">
                                          <p:val>
                                            <p:strVal val="1+#ppt_h/2"/>
                                          </p:val>
                                        </p:tav>
                                        <p:tav tm="100000">
                                          <p:val>
                                            <p:strVal val="#ppt_y"/>
                                          </p:val>
                                        </p:tav>
                                      </p:tavLst>
                                    </p:anim>
                                  </p:childTnLst>
                                </p:cTn>
                              </p:par>
                            </p:childTnLst>
                          </p:cTn>
                        </p:par>
                        <p:par>
                          <p:cTn id="44" fill="hold">
                            <p:stCondLst>
                              <p:cond delay="9000"/>
                            </p:stCondLst>
                            <p:childTnLst>
                              <p:par>
                                <p:cTn id="45" presetID="2" presetClass="entr" presetSubtype="4"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ppt_x"/>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ACC2122-66E7-48E2-9775-48CB4F90DC24}"/>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0" y="-143979"/>
            <a:ext cx="12447963" cy="7001979"/>
          </a:xfrm>
          <a:prstGeom prst="rect">
            <a:avLst/>
          </a:prstGeom>
        </p:spPr>
      </p:pic>
      <p:pic>
        <p:nvPicPr>
          <p:cNvPr id="26" name="图片 25">
            <a:extLst>
              <a:ext uri="{FF2B5EF4-FFF2-40B4-BE49-F238E27FC236}">
                <a16:creationId xmlns="" xmlns:a16="http://schemas.microsoft.com/office/drawing/2014/main" id="{7EC8F488-0411-4798-B8F2-29840F663426}"/>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02752" y="-977033"/>
            <a:ext cx="5967001" cy="5316806"/>
          </a:xfrm>
          <a:prstGeom prst="rect">
            <a:avLst/>
          </a:prstGeom>
        </p:spPr>
      </p:pic>
      <p:pic>
        <p:nvPicPr>
          <p:cNvPr id="27" name="图片 26">
            <a:extLst>
              <a:ext uri="{FF2B5EF4-FFF2-40B4-BE49-F238E27FC236}">
                <a16:creationId xmlns="" xmlns:a16="http://schemas.microsoft.com/office/drawing/2014/main" id="{E7675A52-2E8A-4A08-B7CC-ACC7A0D2B092}"/>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0" y="549128"/>
            <a:ext cx="2397029" cy="1995055"/>
          </a:xfrm>
          <a:prstGeom prst="rect">
            <a:avLst/>
          </a:prstGeom>
        </p:spPr>
      </p:pic>
      <p:pic>
        <p:nvPicPr>
          <p:cNvPr id="5" name="图片 4">
            <a:extLst>
              <a:ext uri="{FF2B5EF4-FFF2-40B4-BE49-F238E27FC236}">
                <a16:creationId xmlns="" xmlns:a16="http://schemas.microsoft.com/office/drawing/2014/main" id="{5DE85EE8-8DDA-4FF9-8410-48DF1FF9156D}"/>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1518315" y="985218"/>
            <a:ext cx="2143018" cy="1878719"/>
          </a:xfrm>
          <a:prstGeom prst="rect">
            <a:avLst/>
          </a:prstGeom>
        </p:spPr>
      </p:pic>
      <p:pic>
        <p:nvPicPr>
          <p:cNvPr id="8" name="图片 7">
            <a:extLst>
              <a:ext uri="{FF2B5EF4-FFF2-40B4-BE49-F238E27FC236}">
                <a16:creationId xmlns:a16="http://schemas.microsoft.com/office/drawing/2014/main" xmlns="" id="{0A9B78DB-6005-47D9-9941-699B3E5F45DA}"/>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rot="16200000">
            <a:off x="7858125" y="2021190"/>
            <a:ext cx="4762500" cy="3162300"/>
          </a:xfrm>
          <a:prstGeom prst="rect">
            <a:avLst/>
          </a:prstGeom>
        </p:spPr>
      </p:pic>
      <p:sp>
        <p:nvSpPr>
          <p:cNvPr id="9" name="矩形 8"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77EB6650-EE8B-451A-84F9-EDB1B620BF34}"/>
              </a:ext>
            </a:extLst>
          </p:cNvPr>
          <p:cNvSpPr/>
          <p:nvPr/>
        </p:nvSpPr>
        <p:spPr>
          <a:xfrm>
            <a:off x="5817452" y="3714750"/>
            <a:ext cx="4962293" cy="2012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
              <a:ea typeface="阿里巴巴普惠体 R" panose="00020600040101010101" pitchFamily="18" charset="-122"/>
              <a:cs typeface="阿里巴巴普惠体 R" panose="00020600040101010101" pitchFamily="18" charset="-122"/>
              <a:sym typeface=""/>
            </a:endParaRPr>
          </a:p>
        </p:txBody>
      </p:sp>
      <p:sp>
        <p:nvSpPr>
          <p:cNvPr id="10" name="文本框 5"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EDDD0FB8-D464-4E57-B77F-F302D0E1F526}"/>
              </a:ext>
            </a:extLst>
          </p:cNvPr>
          <p:cNvSpPr txBox="1"/>
          <p:nvPr/>
        </p:nvSpPr>
        <p:spPr>
          <a:xfrm>
            <a:off x="5975404" y="3888090"/>
            <a:ext cx="4626585" cy="646331"/>
          </a:xfrm>
          <a:prstGeom prst="rect">
            <a:avLst/>
          </a:prstGeom>
          <a:noFill/>
        </p:spPr>
        <p:txBody>
          <a:bodyPr vert="horz" wrap="square" rtlCol="0">
            <a:spAutoFit/>
          </a:bodyPr>
          <a:lstStyle/>
          <a:p>
            <a:pPr algn="dist"/>
            <a:r>
              <a:rPr lang="zh-CN" altLang="en-US" sz="3600" dirty="0">
                <a:latin typeface=""/>
                <a:ea typeface="阿里巴巴普惠体 R" panose="00020600040101010101" pitchFamily="18" charset="-122"/>
                <a:cs typeface="阿里巴巴普惠体 R" panose="00020600040101010101" pitchFamily="18" charset="-122"/>
                <a:sym typeface=""/>
              </a:rPr>
              <a:t>远山低尽不成歌</a:t>
            </a:r>
          </a:p>
        </p:txBody>
      </p:sp>
      <p:sp>
        <p:nvSpPr>
          <p:cNvPr id="11" name="文本框 6"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94749082-E7BC-4275-9517-CC2E7D6C082A}"/>
              </a:ext>
            </a:extLst>
          </p:cNvPr>
          <p:cNvSpPr txBox="1"/>
          <p:nvPr/>
        </p:nvSpPr>
        <p:spPr>
          <a:xfrm>
            <a:off x="6359107" y="4534421"/>
            <a:ext cx="4242882" cy="1002967"/>
          </a:xfrm>
          <a:prstGeom prst="rect">
            <a:avLst/>
          </a:prstGeom>
          <a:noFill/>
        </p:spPr>
        <p:txBody>
          <a:bodyPr vert="horz" wrap="square" rtlCol="0">
            <a:spAutoFit/>
          </a:bodyPr>
          <a:lstStyle/>
          <a:p>
            <a:pPr algn="r">
              <a:lnSpc>
                <a:spcPct val="200000"/>
              </a:lnSpc>
            </a:pPr>
            <a:r>
              <a:rPr lang="zh-CN" altLang="en-US" sz="1600" dirty="0">
                <a:latin typeface=""/>
                <a:ea typeface="阿里巴巴普惠体 R" panose="00020600040101010101" pitchFamily="18" charset="-122"/>
                <a:cs typeface="阿里巴巴普惠体 R" panose="00020600040101010101" pitchFamily="18" charset="-122"/>
                <a:sym typeface=""/>
              </a:rPr>
              <a:t>黑影一幕幕的直盖下来，麻雀儿都回家了</a:t>
            </a:r>
            <a:r>
              <a:rPr lang="zh-CN" altLang="en-US" sz="1600" dirty="0">
                <a:solidFill>
                  <a:srgbClr val="334857"/>
                </a:solidFill>
                <a:latin typeface=""/>
                <a:ea typeface="阿里巴巴普惠体 R" panose="00020600040101010101" pitchFamily="18" charset="-122"/>
                <a:cs typeface="阿里巴巴普惠体 R" panose="00020600040101010101" pitchFamily="18" charset="-122"/>
                <a:sym typeface=""/>
              </a:rPr>
              <a:t>。</a:t>
            </a:r>
            <a:endParaRPr lang="en-US" altLang="zh-CN" sz="1600" dirty="0">
              <a:solidFill>
                <a:srgbClr val="334857"/>
              </a:solidFill>
              <a:latin typeface=""/>
              <a:ea typeface="阿里巴巴普惠体 R" panose="00020600040101010101" pitchFamily="18" charset="-122"/>
              <a:cs typeface="阿里巴巴普惠体 R" panose="00020600040101010101" pitchFamily="18" charset="-122"/>
              <a:sym typeface=""/>
            </a:endParaRPr>
          </a:p>
          <a:p>
            <a:pPr algn="r">
              <a:lnSpc>
                <a:spcPct val="200000"/>
              </a:lnSpc>
            </a:pPr>
            <a:r>
              <a:rPr lang="zh-CN" altLang="en-US" sz="1600" dirty="0">
                <a:latin typeface=""/>
                <a:ea typeface="阿里巴巴普惠体 R" panose="00020600040101010101" pitchFamily="18" charset="-122"/>
                <a:cs typeface="阿里巴巴普惠体 R" panose="00020600040101010101" pitchFamily="18" charset="-122"/>
                <a:sym typeface=""/>
              </a:rPr>
              <a:t>这叫做孤单的况味。</a:t>
            </a:r>
            <a:endParaRPr lang="en-US" altLang="zh-CN" sz="1600" dirty="0">
              <a:latin typeface=""/>
              <a:ea typeface="阿里巴巴普惠体 R" panose="00020600040101010101" pitchFamily="18" charset="-122"/>
              <a:cs typeface="阿里巴巴普惠体 R" panose="00020600040101010101" pitchFamily="18" charset="-122"/>
              <a:sym typeface=""/>
            </a:endParaRPr>
          </a:p>
        </p:txBody>
      </p:sp>
      <p:sp>
        <p:nvSpPr>
          <p:cNvPr id="12" name="文本框 3"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C2BA2AEE-C045-48DE-BA7B-F6777E7798FF}"/>
              </a:ext>
            </a:extLst>
          </p:cNvPr>
          <p:cNvSpPr txBox="1"/>
          <p:nvPr/>
        </p:nvSpPr>
        <p:spPr>
          <a:xfrm>
            <a:off x="4582117" y="1370732"/>
            <a:ext cx="4922409" cy="2646878"/>
          </a:xfrm>
          <a:prstGeom prst="rect">
            <a:avLst/>
          </a:prstGeom>
          <a:noFill/>
        </p:spPr>
        <p:txBody>
          <a:bodyPr vert="horz" wrap="square" rtlCol="0">
            <a:spAutoFit/>
          </a:bodyPr>
          <a:lstStyle/>
          <a:p>
            <a:pPr algn="ctr"/>
            <a:r>
              <a:rPr lang="en-US" altLang="zh-CN" sz="16600" dirty="0">
                <a:solidFill>
                  <a:srgbClr val="E7E7E7"/>
                </a:solidFill>
                <a:latin typeface="方正细谭黑简体" panose="02000000000000000000" pitchFamily="2" charset="-122"/>
                <a:ea typeface="方正细谭黑简体" panose="02000000000000000000" pitchFamily="2" charset="-122"/>
                <a:cs typeface="阿里巴巴普惠体 R" panose="00020600040101010101" pitchFamily="18" charset="-122"/>
                <a:sym typeface=""/>
              </a:rPr>
              <a:t>01</a:t>
            </a:r>
            <a:endParaRPr lang="zh-CN" altLang="en-US" sz="16600" dirty="0">
              <a:solidFill>
                <a:srgbClr val="E7E7E7"/>
              </a:solidFill>
              <a:latin typeface="方正细谭黑简体" panose="02000000000000000000" pitchFamily="2" charset="-122"/>
              <a:ea typeface="方正细谭黑简体" panose="02000000000000000000" pitchFamily="2" charset="-122"/>
              <a:cs typeface="阿里巴巴普惠体 R" panose="00020600040101010101" pitchFamily="18" charset="-122"/>
              <a:sym typeface=""/>
            </a:endParaRPr>
          </a:p>
        </p:txBody>
      </p:sp>
    </p:spTree>
    <p:extLst>
      <p:ext uri="{BB962C8B-B14F-4D97-AF65-F5344CB8AC3E}">
        <p14:creationId xmlns:p14="http://schemas.microsoft.com/office/powerpoint/2010/main" xmlns="" val="1300435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circle(in)">
                                      <p:cBhvr>
                                        <p:cTn id="11" dur="20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randombar(horizontal)">
                                      <p:cBhvr>
                                        <p:cTn id="16" dur="500"/>
                                        <p:tgtEl>
                                          <p:spTgt spid="27"/>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heel(1)">
                                      <p:cBhvr>
                                        <p:cTn id="23" dur="2000"/>
                                        <p:tgtEl>
                                          <p:spTgt spid="10"/>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heel(1)">
                                      <p:cBhvr>
                                        <p:cTn id="26" dur="2000"/>
                                        <p:tgtEl>
                                          <p:spTgt spid="11"/>
                                        </p:tgtEl>
                                      </p:cBhvr>
                                    </p:animEffect>
                                  </p:childTnLst>
                                </p:cTn>
                              </p:par>
                            </p:childTnLst>
                          </p:cTn>
                        </p:par>
                        <p:par>
                          <p:cTn id="27" fill="hold">
                            <p:stCondLst>
                              <p:cond delay="2500"/>
                            </p:stCondLst>
                            <p:childTnLst>
                              <p:par>
                                <p:cTn id="28" presetID="21" presetClass="entr" presetSubtype="1"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heel(1)">
                                      <p:cBhvr>
                                        <p:cTn id="30" dur="2000"/>
                                        <p:tgtEl>
                                          <p:spTgt spid="8"/>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heel(1)">
                                      <p:cBhvr>
                                        <p:cTn id="3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 xmlns:a16="http://schemas.microsoft.com/office/drawing/2014/main" id="{0942AE01-6F9E-4719-9903-CF0D048D7A4B}"/>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 xmlns:a16="http://schemas.microsoft.com/office/drawing/2014/main" id="{32CF04C7-92B1-4025-BE61-5764D76FEEE6}"/>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 xmlns:a16="http://schemas.microsoft.com/office/drawing/2014/main" id="{A8D3077B-F153-47CB-B1C3-8E886CAA15D8}"/>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5" name="文本框 4">
            <a:extLst>
              <a:ext uri="{FF2B5EF4-FFF2-40B4-BE49-F238E27FC236}">
                <a16:creationId xmlns="" xmlns:a16="http://schemas.microsoft.com/office/drawing/2014/main" id="{1AFE17E9-8534-48D7-AA0A-E4C69ADDD869}"/>
              </a:ext>
            </a:extLst>
          </p:cNvPr>
          <p:cNvSpPr txBox="1"/>
          <p:nvPr/>
        </p:nvSpPr>
        <p:spPr>
          <a:xfrm>
            <a:off x="2514599" y="875974"/>
            <a:ext cx="7188202" cy="276999"/>
          </a:xfrm>
          <a:prstGeom prst="rect">
            <a:avLst/>
          </a:prstGeom>
          <a:noFill/>
        </p:spPr>
        <p:txBody>
          <a:bodyPr wrap="square" rtlCol="0">
            <a:spAutoFit/>
            <a:scene3d>
              <a:camera prst="orthographicFront"/>
              <a:lightRig rig="threePt" dir="t"/>
            </a:scene3d>
            <a:sp3d contourW="12700"/>
          </a:bodyPr>
          <a:lstStyle/>
          <a:p>
            <a:pPr algn="ctr"/>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a:t>
            </a:r>
            <a:endPar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endParaRPr>
          </a:p>
        </p:txBody>
      </p:sp>
      <p:grpSp>
        <p:nvGrpSpPr>
          <p:cNvPr id="8" name="组合 7">
            <a:extLst>
              <a:ext uri="{FF2B5EF4-FFF2-40B4-BE49-F238E27FC236}">
                <a16:creationId xmlns="" xmlns:a16="http://schemas.microsoft.com/office/drawing/2014/main" id="{3EA5B28B-ABD2-4102-951A-E93797890091}"/>
              </a:ext>
            </a:extLst>
          </p:cNvPr>
          <p:cNvGrpSpPr/>
          <p:nvPr/>
        </p:nvGrpSpPr>
        <p:grpSpPr>
          <a:xfrm>
            <a:off x="6527800" y="1733460"/>
            <a:ext cx="4511675" cy="1753284"/>
            <a:chOff x="2677264" y="1996356"/>
            <a:chExt cx="4511675" cy="1753284"/>
          </a:xfrm>
        </p:grpSpPr>
        <p:sp>
          <p:nvSpPr>
            <p:cNvPr id="9" name="矩形 8">
              <a:extLst>
                <a:ext uri="{FF2B5EF4-FFF2-40B4-BE49-F238E27FC236}">
                  <a16:creationId xmlns="" xmlns:a16="http://schemas.microsoft.com/office/drawing/2014/main" id="{593B9502-5A3F-4ECE-889E-9369E4C8D978}"/>
                </a:ext>
              </a:extLst>
            </p:cNvPr>
            <p:cNvSpPr/>
            <p:nvPr/>
          </p:nvSpPr>
          <p:spPr>
            <a:xfrm>
              <a:off x="2677264" y="2346820"/>
              <a:ext cx="4511675" cy="140282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Microsoft Office PowerPoint</a:t>
              </a: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不仅可以创建演示文稿用户可以在投影仪或者计算机上进行演示，也可以将演示文稿打印出来，制作成胶片，以便应用到更广泛的领域中。利用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Microsoft Office PowerPoint</a:t>
              </a: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不仅可以创建演示文稿</a:t>
              </a:r>
            </a:p>
          </p:txBody>
        </p:sp>
        <p:sp>
          <p:nvSpPr>
            <p:cNvPr id="10" name="矩形 9">
              <a:extLst>
                <a:ext uri="{FF2B5EF4-FFF2-40B4-BE49-F238E27FC236}">
                  <a16:creationId xmlns="" xmlns:a16="http://schemas.microsoft.com/office/drawing/2014/main" id="{B61AC71D-016A-440A-B4B5-4539744A9A7D}"/>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11" name="组合 10">
            <a:extLst>
              <a:ext uri="{FF2B5EF4-FFF2-40B4-BE49-F238E27FC236}">
                <a16:creationId xmlns="" xmlns:a16="http://schemas.microsoft.com/office/drawing/2014/main" id="{91E7B7A6-D1B0-4058-B13C-50BF7A52CD35}"/>
              </a:ext>
            </a:extLst>
          </p:cNvPr>
          <p:cNvGrpSpPr/>
          <p:nvPr/>
        </p:nvGrpSpPr>
        <p:grpSpPr>
          <a:xfrm>
            <a:off x="675482" y="4150883"/>
            <a:ext cx="5445918" cy="1716518"/>
            <a:chOff x="675482" y="4150883"/>
            <a:chExt cx="5445918" cy="1716518"/>
          </a:xfrm>
        </p:grpSpPr>
        <p:grpSp>
          <p:nvGrpSpPr>
            <p:cNvPr id="12" name="组合 11">
              <a:extLst>
                <a:ext uri="{FF2B5EF4-FFF2-40B4-BE49-F238E27FC236}">
                  <a16:creationId xmlns="" xmlns:a16="http://schemas.microsoft.com/office/drawing/2014/main" id="{82EB6EC7-FA23-4228-A13D-3060962359C9}"/>
                </a:ext>
              </a:extLst>
            </p:cNvPr>
            <p:cNvGrpSpPr/>
            <p:nvPr/>
          </p:nvGrpSpPr>
          <p:grpSpPr>
            <a:xfrm>
              <a:off x="1689100" y="4190959"/>
              <a:ext cx="4432300" cy="1676442"/>
              <a:chOff x="1566758" y="3987758"/>
              <a:chExt cx="4656242" cy="1807795"/>
            </a:xfrm>
          </p:grpSpPr>
          <p:sp>
            <p:nvSpPr>
              <p:cNvPr id="17" name="ïšḻïďê-Rectangle 41">
                <a:extLst>
                  <a:ext uri="{FF2B5EF4-FFF2-40B4-BE49-F238E27FC236}">
                    <a16:creationId xmlns="" xmlns:a16="http://schemas.microsoft.com/office/drawing/2014/main" id="{1C16EAD6-1047-4E24-B623-D8AE89DE68A7}"/>
                  </a:ext>
                </a:extLst>
              </p:cNvPr>
              <p:cNvSpPr/>
              <p:nvPr/>
            </p:nvSpPr>
            <p:spPr>
              <a:xfrm>
                <a:off x="1566758" y="3987758"/>
                <a:ext cx="4656242"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18" name="ïšḻïďê-Rectangle 43">
                <a:extLst>
                  <a:ext uri="{FF2B5EF4-FFF2-40B4-BE49-F238E27FC236}">
                    <a16:creationId xmlns="" xmlns:a16="http://schemas.microsoft.com/office/drawing/2014/main" id="{F5E3527A-3452-4AEB-8D7F-E02366E99360}"/>
                  </a:ext>
                </a:extLst>
              </p:cNvPr>
              <p:cNvSpPr/>
              <p:nvPr/>
            </p:nvSpPr>
            <p:spPr>
              <a:xfrm>
                <a:off x="1566758" y="3987758"/>
                <a:ext cx="2023365" cy="3278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216000" anchor="ctr" anchorCtr="0">
                <a:normAutofit fontScale="92500" lnSpcReduction="10000"/>
              </a:bodyPr>
              <a:lstStyle/>
              <a:p>
                <a:r>
                  <a:rPr lang="en-US" altLang="zh-CN" sz="1600" b="1">
                    <a:solidFill>
                      <a:schemeClr val="bg1"/>
                    </a:solidFill>
                    <a:latin typeface=""/>
                    <a:ea typeface="阿里巴巴普惠体 R" panose="00020600040101010101" pitchFamily="18" charset="-122"/>
                    <a:cs typeface="阿里巴巴普惠体 R" panose="00020600040101010101" pitchFamily="18" charset="-122"/>
                    <a:sym typeface=""/>
                  </a:rPr>
                  <a:t>50%</a:t>
                </a:r>
              </a:p>
            </p:txBody>
          </p:sp>
          <p:sp>
            <p:nvSpPr>
              <p:cNvPr id="19" name="ïšḻïďê-Rectangle 45">
                <a:extLst>
                  <a:ext uri="{FF2B5EF4-FFF2-40B4-BE49-F238E27FC236}">
                    <a16:creationId xmlns="" xmlns:a16="http://schemas.microsoft.com/office/drawing/2014/main" id="{080B4E74-5D47-4F12-9474-083E9F8B08F1}"/>
                  </a:ext>
                </a:extLst>
              </p:cNvPr>
              <p:cNvSpPr/>
              <p:nvPr/>
            </p:nvSpPr>
            <p:spPr>
              <a:xfrm>
                <a:off x="1566758" y="5467669"/>
                <a:ext cx="4656242"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20" name="ïšḻïďê-Rectangle 47">
                <a:extLst>
                  <a:ext uri="{FF2B5EF4-FFF2-40B4-BE49-F238E27FC236}">
                    <a16:creationId xmlns="" xmlns:a16="http://schemas.microsoft.com/office/drawing/2014/main" id="{0BFDB1B8-C51D-4A00-9D13-F9EAA4C30426}"/>
                  </a:ext>
                </a:extLst>
              </p:cNvPr>
              <p:cNvSpPr/>
              <p:nvPr/>
            </p:nvSpPr>
            <p:spPr>
              <a:xfrm>
                <a:off x="1566758" y="5467669"/>
                <a:ext cx="1666300" cy="327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216000" anchor="ctr" anchorCtr="0">
                <a:normAutofit fontScale="92500" lnSpcReduction="10000"/>
              </a:bodyPr>
              <a:lstStyle/>
              <a:p>
                <a:r>
                  <a:rPr lang="en-US" altLang="zh-CN" sz="1600" b="1">
                    <a:solidFill>
                      <a:schemeClr val="bg1"/>
                    </a:solidFill>
                    <a:latin typeface=""/>
                    <a:ea typeface="阿里巴巴普惠体 R" panose="00020600040101010101" pitchFamily="18" charset="-122"/>
                    <a:cs typeface="阿里巴巴普惠体 R" panose="00020600040101010101" pitchFamily="18" charset="-122"/>
                    <a:sym typeface=""/>
                  </a:rPr>
                  <a:t>45%</a:t>
                </a:r>
              </a:p>
            </p:txBody>
          </p:sp>
          <p:sp>
            <p:nvSpPr>
              <p:cNvPr id="21" name="ïšḻïďê-Rectangle 49">
                <a:extLst>
                  <a:ext uri="{FF2B5EF4-FFF2-40B4-BE49-F238E27FC236}">
                    <a16:creationId xmlns="" xmlns:a16="http://schemas.microsoft.com/office/drawing/2014/main" id="{8A378CB9-AE1B-4B52-BD05-FC1AC861B339}"/>
                  </a:ext>
                </a:extLst>
              </p:cNvPr>
              <p:cNvSpPr/>
              <p:nvPr/>
            </p:nvSpPr>
            <p:spPr>
              <a:xfrm>
                <a:off x="1566758" y="4971448"/>
                <a:ext cx="4656242"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22" name="ïšḻïďê-Rectangle 51">
                <a:extLst>
                  <a:ext uri="{FF2B5EF4-FFF2-40B4-BE49-F238E27FC236}">
                    <a16:creationId xmlns="" xmlns:a16="http://schemas.microsoft.com/office/drawing/2014/main" id="{1E13EB12-E825-4496-AA85-9772CCBDB1C2}"/>
                  </a:ext>
                </a:extLst>
              </p:cNvPr>
              <p:cNvSpPr/>
              <p:nvPr/>
            </p:nvSpPr>
            <p:spPr>
              <a:xfrm>
                <a:off x="1566758" y="4971448"/>
                <a:ext cx="3015211" cy="327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216000" anchor="ctr" anchorCtr="0">
                <a:normAutofit fontScale="92500" lnSpcReduction="10000"/>
              </a:bodyPr>
              <a:lstStyle/>
              <a:p>
                <a:r>
                  <a:rPr lang="en-US" altLang="zh-CN" sz="1600" b="1">
                    <a:solidFill>
                      <a:schemeClr val="bg1"/>
                    </a:solidFill>
                    <a:latin typeface=""/>
                    <a:ea typeface="阿里巴巴普惠体 R" panose="00020600040101010101" pitchFamily="18" charset="-122"/>
                    <a:cs typeface="阿里巴巴普惠体 R" panose="00020600040101010101" pitchFamily="18" charset="-122"/>
                    <a:sym typeface=""/>
                  </a:rPr>
                  <a:t>75%</a:t>
                </a:r>
              </a:p>
            </p:txBody>
          </p:sp>
          <p:sp>
            <p:nvSpPr>
              <p:cNvPr id="23" name="ïšḻïďê-Rectangle 53">
                <a:extLst>
                  <a:ext uri="{FF2B5EF4-FFF2-40B4-BE49-F238E27FC236}">
                    <a16:creationId xmlns="" xmlns:a16="http://schemas.microsoft.com/office/drawing/2014/main" id="{9B2BDEAB-58F9-46AA-8C5E-EB95935B61D4}"/>
                  </a:ext>
                </a:extLst>
              </p:cNvPr>
              <p:cNvSpPr/>
              <p:nvPr/>
            </p:nvSpPr>
            <p:spPr>
              <a:xfrm>
                <a:off x="1566758" y="4475713"/>
                <a:ext cx="4656242"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24" name="ïšḻïďê-Rectangle 55">
                <a:extLst>
                  <a:ext uri="{FF2B5EF4-FFF2-40B4-BE49-F238E27FC236}">
                    <a16:creationId xmlns="" xmlns:a16="http://schemas.microsoft.com/office/drawing/2014/main" id="{C49B296D-8CBF-4527-92A8-B3F85D2235B2}"/>
                  </a:ext>
                </a:extLst>
              </p:cNvPr>
              <p:cNvSpPr/>
              <p:nvPr/>
            </p:nvSpPr>
            <p:spPr>
              <a:xfrm>
                <a:off x="1566758" y="4475713"/>
                <a:ext cx="2380431" cy="327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216000" anchor="ctr" anchorCtr="0">
                <a:normAutofit fontScale="92500" lnSpcReduction="10000"/>
              </a:bodyPr>
              <a:lstStyle/>
              <a:p>
                <a:r>
                  <a:rPr lang="en-US" altLang="zh-CN" sz="1600" b="1">
                    <a:solidFill>
                      <a:schemeClr val="bg1"/>
                    </a:solidFill>
                    <a:latin typeface=""/>
                    <a:ea typeface="阿里巴巴普惠体 R" panose="00020600040101010101" pitchFamily="18" charset="-122"/>
                    <a:cs typeface="阿里巴巴普惠体 R" panose="00020600040101010101" pitchFamily="18" charset="-122"/>
                    <a:sym typeface=""/>
                  </a:rPr>
                  <a:t>62%</a:t>
                </a:r>
              </a:p>
            </p:txBody>
          </p:sp>
        </p:grpSp>
        <p:sp>
          <p:nvSpPr>
            <p:cNvPr id="13" name="矩形 12">
              <a:extLst>
                <a:ext uri="{FF2B5EF4-FFF2-40B4-BE49-F238E27FC236}">
                  <a16:creationId xmlns="" xmlns:a16="http://schemas.microsoft.com/office/drawing/2014/main" id="{A6EB9B9C-297B-4FD8-8092-53C7BA591DF6}"/>
                </a:ext>
              </a:extLst>
            </p:cNvPr>
            <p:cNvSpPr/>
            <p:nvPr/>
          </p:nvSpPr>
          <p:spPr>
            <a:xfrm>
              <a:off x="675482" y="4150883"/>
              <a:ext cx="1042194" cy="33419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accent1"/>
                  </a:solidFill>
                  <a:latin typeface=""/>
                  <a:ea typeface="阿里巴巴普惠体 R" panose="00020600040101010101" pitchFamily="18" charset="-122"/>
                  <a:cs typeface="阿里巴巴普惠体 R" panose="00020600040101010101" pitchFamily="18" charset="-122"/>
                  <a:sym typeface=""/>
                </a:rPr>
                <a:t>文字添加</a:t>
              </a:r>
            </a:p>
          </p:txBody>
        </p:sp>
        <p:sp>
          <p:nvSpPr>
            <p:cNvPr id="14" name="矩形 13">
              <a:extLst>
                <a:ext uri="{FF2B5EF4-FFF2-40B4-BE49-F238E27FC236}">
                  <a16:creationId xmlns="" xmlns:a16="http://schemas.microsoft.com/office/drawing/2014/main" id="{195A1B95-8AF1-4E0E-BA94-38E6809424F8}"/>
                </a:ext>
              </a:extLst>
            </p:cNvPr>
            <p:cNvSpPr/>
            <p:nvPr/>
          </p:nvSpPr>
          <p:spPr>
            <a:xfrm>
              <a:off x="675482" y="4618880"/>
              <a:ext cx="1042194" cy="33419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accent2"/>
                  </a:solidFill>
                  <a:latin typeface=""/>
                  <a:ea typeface="阿里巴巴普惠体 R" panose="00020600040101010101" pitchFamily="18" charset="-122"/>
                  <a:cs typeface="阿里巴巴普惠体 R" panose="00020600040101010101" pitchFamily="18" charset="-122"/>
                  <a:sym typeface=""/>
                </a:rPr>
                <a:t>文字添加</a:t>
              </a:r>
            </a:p>
          </p:txBody>
        </p:sp>
        <p:sp>
          <p:nvSpPr>
            <p:cNvPr id="15" name="矩形 14">
              <a:extLst>
                <a:ext uri="{FF2B5EF4-FFF2-40B4-BE49-F238E27FC236}">
                  <a16:creationId xmlns="" xmlns:a16="http://schemas.microsoft.com/office/drawing/2014/main" id="{A7BE185C-BD10-4E39-965B-38BC724E884E}"/>
                </a:ext>
              </a:extLst>
            </p:cNvPr>
            <p:cNvSpPr/>
            <p:nvPr/>
          </p:nvSpPr>
          <p:spPr>
            <a:xfrm>
              <a:off x="675482" y="5079772"/>
              <a:ext cx="1042194" cy="33419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accent1"/>
                  </a:solidFill>
                  <a:latin typeface=""/>
                  <a:ea typeface="阿里巴巴普惠体 R" panose="00020600040101010101" pitchFamily="18" charset="-122"/>
                  <a:cs typeface="阿里巴巴普惠体 R" panose="00020600040101010101" pitchFamily="18" charset="-122"/>
                  <a:sym typeface=""/>
                </a:rPr>
                <a:t>文字添加</a:t>
              </a:r>
            </a:p>
          </p:txBody>
        </p:sp>
        <p:sp>
          <p:nvSpPr>
            <p:cNvPr id="16" name="矩形 15">
              <a:extLst>
                <a:ext uri="{FF2B5EF4-FFF2-40B4-BE49-F238E27FC236}">
                  <a16:creationId xmlns="" xmlns:a16="http://schemas.microsoft.com/office/drawing/2014/main" id="{D90D0ED1-6B07-46CA-9027-1FDA89ACD8B3}"/>
                </a:ext>
              </a:extLst>
            </p:cNvPr>
            <p:cNvSpPr/>
            <p:nvPr/>
          </p:nvSpPr>
          <p:spPr>
            <a:xfrm>
              <a:off x="675482" y="5530492"/>
              <a:ext cx="1042194" cy="33419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b="1" dirty="0">
                  <a:solidFill>
                    <a:schemeClr val="accent2"/>
                  </a:solidFill>
                  <a:latin typeface=""/>
                  <a:ea typeface="阿里巴巴普惠体 R" panose="00020600040101010101" pitchFamily="18" charset="-122"/>
                  <a:cs typeface="阿里巴巴普惠体 R" panose="00020600040101010101" pitchFamily="18" charset="-122"/>
                  <a:sym typeface=""/>
                </a:rPr>
                <a:t>文字添加</a:t>
              </a:r>
            </a:p>
          </p:txBody>
        </p:sp>
      </p:grpSp>
      <p:pic>
        <p:nvPicPr>
          <p:cNvPr id="26" name="图片 25">
            <a:extLst>
              <a:ext uri="{FF2B5EF4-FFF2-40B4-BE49-F238E27FC236}">
                <a16:creationId xmlns="" xmlns:a16="http://schemas.microsoft.com/office/drawing/2014/main" id="{5F162FB9-A254-48F4-8ECF-4162FF47D755}"/>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689100" y="1413645"/>
            <a:ext cx="3657512" cy="2509460"/>
          </a:xfrm>
          <a:prstGeom prst="rect">
            <a:avLst/>
          </a:prstGeom>
        </p:spPr>
      </p:pic>
      <p:pic>
        <p:nvPicPr>
          <p:cNvPr id="28" name="图片 27">
            <a:extLst>
              <a:ext uri="{FF2B5EF4-FFF2-40B4-BE49-F238E27FC236}">
                <a16:creationId xmlns="" xmlns:a16="http://schemas.microsoft.com/office/drawing/2014/main" id="{F9607F8A-84BF-47FD-8F5D-B0CED8591EFB}"/>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6845389" y="3748532"/>
            <a:ext cx="4080880" cy="2722712"/>
          </a:xfrm>
          <a:prstGeom prst="rect">
            <a:avLst/>
          </a:prstGeom>
        </p:spPr>
      </p:pic>
    </p:spTree>
    <p:extLst>
      <p:ext uri="{BB962C8B-B14F-4D97-AF65-F5344CB8AC3E}">
        <p14:creationId xmlns:p14="http://schemas.microsoft.com/office/powerpoint/2010/main" xmlns="" val="254004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1" presetClass="entr" presetSubtype="1"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heel(1)">
                                      <p:cBhvr>
                                        <p:cTn id="16" dur="2000"/>
                                        <p:tgtEl>
                                          <p:spTgt spid="26"/>
                                        </p:tgtEl>
                                      </p:cBhvr>
                                    </p:animEffect>
                                  </p:childTnLst>
                                </p:cTn>
                              </p:par>
                            </p:childTnLst>
                          </p:cTn>
                        </p:par>
                        <p:par>
                          <p:cTn id="17" fill="hold">
                            <p:stCondLst>
                              <p:cond delay="2500"/>
                            </p:stCondLst>
                            <p:childTnLst>
                              <p:par>
                                <p:cTn id="18" presetID="21" presetClass="entr" presetSubtype="1"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heel(1)">
                                      <p:cBhvr>
                                        <p:cTn id="20"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 xmlns:a16="http://schemas.microsoft.com/office/drawing/2014/main" id="{0F45727C-31FD-46C2-85DF-5520AACAA552}"/>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 xmlns:a16="http://schemas.microsoft.com/office/drawing/2014/main" id="{6444CEA1-C736-4FE0-9E33-5FDE91587787}"/>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 xmlns:a16="http://schemas.microsoft.com/office/drawing/2014/main" id="{F6250BC4-33AA-4161-969B-A60364373D47}"/>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5" name="文本框 4">
            <a:extLst>
              <a:ext uri="{FF2B5EF4-FFF2-40B4-BE49-F238E27FC236}">
                <a16:creationId xmlns="" xmlns:a16="http://schemas.microsoft.com/office/drawing/2014/main" id="{43172E89-7A60-49D8-91A9-5D8B1A6838DB}"/>
              </a:ext>
            </a:extLst>
          </p:cNvPr>
          <p:cNvSpPr txBox="1"/>
          <p:nvPr/>
        </p:nvSpPr>
        <p:spPr>
          <a:xfrm>
            <a:off x="2514599" y="875974"/>
            <a:ext cx="7188202" cy="276999"/>
          </a:xfrm>
          <a:prstGeom prst="rect">
            <a:avLst/>
          </a:prstGeom>
          <a:noFill/>
        </p:spPr>
        <p:txBody>
          <a:bodyPr wrap="square" rtlCol="0">
            <a:spAutoFit/>
            <a:scene3d>
              <a:camera prst="orthographicFront"/>
              <a:lightRig rig="threePt" dir="t"/>
            </a:scene3d>
            <a:sp3d contourW="12700"/>
          </a:bodyPr>
          <a:lstStyle/>
          <a:p>
            <a:pPr algn="ctr"/>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a:t>
            </a:r>
            <a:endPar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endParaRPr>
          </a:p>
        </p:txBody>
      </p:sp>
      <p:grpSp>
        <p:nvGrpSpPr>
          <p:cNvPr id="6" name="组合 5">
            <a:extLst>
              <a:ext uri="{FF2B5EF4-FFF2-40B4-BE49-F238E27FC236}">
                <a16:creationId xmlns="" xmlns:a16="http://schemas.microsoft.com/office/drawing/2014/main" id="{76A6F0BE-640A-4BB5-9A65-E32BAB6A2D64}"/>
              </a:ext>
            </a:extLst>
          </p:cNvPr>
          <p:cNvGrpSpPr/>
          <p:nvPr/>
        </p:nvGrpSpPr>
        <p:grpSpPr>
          <a:xfrm>
            <a:off x="1025927" y="1607238"/>
            <a:ext cx="10291361" cy="1107594"/>
            <a:chOff x="2677264" y="1996356"/>
            <a:chExt cx="10291361" cy="1107594"/>
          </a:xfrm>
        </p:grpSpPr>
        <p:sp>
          <p:nvSpPr>
            <p:cNvPr id="7" name="矩形 6">
              <a:extLst>
                <a:ext uri="{FF2B5EF4-FFF2-40B4-BE49-F238E27FC236}">
                  <a16:creationId xmlns="" xmlns:a16="http://schemas.microsoft.com/office/drawing/2014/main" id="{E8AED2E5-14D4-46B4-8A28-7F67E1118BB5}"/>
                </a:ext>
              </a:extLst>
            </p:cNvPr>
            <p:cNvSpPr/>
            <p:nvPr/>
          </p:nvSpPr>
          <p:spPr>
            <a:xfrm>
              <a:off x="2677264" y="2346820"/>
              <a:ext cx="10291361"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Microsoft Office PowerPoint</a:t>
              </a: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不仅可以创建演示文稿用户可以在投影仪或者计算机上进行演示，也可以将演示文稿打印出来，制作成胶片，以便应用到更广泛的领域中。利用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Microsoft Office PowerPoint</a:t>
              </a: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不仅可以创建演示文稿</a:t>
              </a:r>
            </a:p>
          </p:txBody>
        </p:sp>
        <p:sp>
          <p:nvSpPr>
            <p:cNvPr id="8" name="矩形 7">
              <a:extLst>
                <a:ext uri="{FF2B5EF4-FFF2-40B4-BE49-F238E27FC236}">
                  <a16:creationId xmlns="" xmlns:a16="http://schemas.microsoft.com/office/drawing/2014/main" id="{A3917738-50DE-48C2-A903-CC58C1E952D6}"/>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pic>
        <p:nvPicPr>
          <p:cNvPr id="30" name="图片 29">
            <a:extLst>
              <a:ext uri="{FF2B5EF4-FFF2-40B4-BE49-F238E27FC236}">
                <a16:creationId xmlns="" xmlns:a16="http://schemas.microsoft.com/office/drawing/2014/main" id="{E8D73ADA-3F51-4BA6-8099-8DD689B2C86A}"/>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46344" y="3510366"/>
            <a:ext cx="4500000" cy="3000000"/>
          </a:xfrm>
          <a:prstGeom prst="rect">
            <a:avLst/>
          </a:prstGeom>
        </p:spPr>
      </p:pic>
      <p:pic>
        <p:nvPicPr>
          <p:cNvPr id="32" name="图片 31">
            <a:extLst>
              <a:ext uri="{FF2B5EF4-FFF2-40B4-BE49-F238E27FC236}">
                <a16:creationId xmlns="" xmlns:a16="http://schemas.microsoft.com/office/drawing/2014/main" id="{95FD72F3-6AE5-4EBE-A931-0F7DCD6D3597}"/>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6773748" y="3510366"/>
            <a:ext cx="4499998" cy="3002342"/>
          </a:xfrm>
          <a:prstGeom prst="rect">
            <a:avLst/>
          </a:prstGeom>
        </p:spPr>
      </p:pic>
    </p:spTree>
    <p:extLst>
      <p:ext uri="{BB962C8B-B14F-4D97-AF65-F5344CB8AC3E}">
        <p14:creationId xmlns:p14="http://schemas.microsoft.com/office/powerpoint/2010/main" xmlns="" val="207632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heel(1)">
                                      <p:cBhvr>
                                        <p:cTn id="11" dur="2000"/>
                                        <p:tgtEl>
                                          <p:spTgt spid="30"/>
                                        </p:tgtEl>
                                      </p:cBhvr>
                                    </p:animEffect>
                                  </p:childTnLst>
                                </p:cTn>
                              </p:par>
                            </p:childTnLst>
                          </p:cTn>
                        </p:par>
                        <p:par>
                          <p:cTn id="12" fill="hold">
                            <p:stCondLst>
                              <p:cond delay="2500"/>
                            </p:stCondLst>
                            <p:childTnLst>
                              <p:par>
                                <p:cTn id="13" presetID="21" presetClass="entr" presetSubtype="1"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heel(1)">
                                      <p:cBhvr>
                                        <p:cTn id="15"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a:extLst>
              <a:ext uri="{FF2B5EF4-FFF2-40B4-BE49-F238E27FC236}">
                <a16:creationId xmlns="" xmlns:a16="http://schemas.microsoft.com/office/drawing/2014/main" id="{CA7BBD4F-D324-4E9F-96CC-164E9C488985}"/>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 xmlns:a16="http://schemas.microsoft.com/office/drawing/2014/main" id="{980A4ACF-E123-4C51-BF9E-176A0B2E6A8F}"/>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12" name="文本框 11">
            <a:extLst>
              <a:ext uri="{FF2B5EF4-FFF2-40B4-BE49-F238E27FC236}">
                <a16:creationId xmlns="" xmlns:a16="http://schemas.microsoft.com/office/drawing/2014/main" id="{42F7B224-B7A2-4787-A5C9-ECF373787355}"/>
              </a:ext>
            </a:extLst>
          </p:cNvPr>
          <p:cNvSpPr txBox="1"/>
          <p:nvPr/>
        </p:nvSpPr>
        <p:spPr>
          <a:xfrm>
            <a:off x="2514599" y="875974"/>
            <a:ext cx="7188202" cy="276999"/>
          </a:xfrm>
          <a:prstGeom prst="rect">
            <a:avLst/>
          </a:prstGeom>
          <a:noFill/>
        </p:spPr>
        <p:txBody>
          <a:bodyPr wrap="square" rtlCol="0">
            <a:spAutoFit/>
            <a:scene3d>
              <a:camera prst="orthographicFront"/>
              <a:lightRig rig="threePt" dir="t"/>
            </a:scene3d>
            <a:sp3d contourW="12700"/>
          </a:bodyPr>
          <a:lstStyle/>
          <a:p>
            <a:pPr algn="ctr"/>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a:t>
            </a:r>
            <a:endPar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endParaRPr>
          </a:p>
        </p:txBody>
      </p:sp>
      <p:grpSp>
        <p:nvGrpSpPr>
          <p:cNvPr id="13" name="组合 12">
            <a:extLst>
              <a:ext uri="{FF2B5EF4-FFF2-40B4-BE49-F238E27FC236}">
                <a16:creationId xmlns="" xmlns:a16="http://schemas.microsoft.com/office/drawing/2014/main" id="{C81D7931-5BE2-4FF5-B5BF-676D4E2283AB}"/>
              </a:ext>
            </a:extLst>
          </p:cNvPr>
          <p:cNvGrpSpPr/>
          <p:nvPr/>
        </p:nvGrpSpPr>
        <p:grpSpPr>
          <a:xfrm>
            <a:off x="8105776" y="2095501"/>
            <a:ext cx="2952750" cy="1107594"/>
            <a:chOff x="2677265" y="1996356"/>
            <a:chExt cx="2952750" cy="1107594"/>
          </a:xfrm>
        </p:grpSpPr>
        <p:sp>
          <p:nvSpPr>
            <p:cNvPr id="14" name="矩形 13">
              <a:extLst>
                <a:ext uri="{FF2B5EF4-FFF2-40B4-BE49-F238E27FC236}">
                  <a16:creationId xmlns="" xmlns:a16="http://schemas.microsoft.com/office/drawing/2014/main" id="{FA6E02D7-4D5C-4FC2-8C56-C78F1061F929}"/>
                </a:ext>
              </a:extLst>
            </p:cNvPr>
            <p:cNvSpPr/>
            <p:nvPr/>
          </p:nvSpPr>
          <p:spPr>
            <a:xfrm>
              <a:off x="2677265" y="2346820"/>
              <a:ext cx="295275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a:t>
              </a:r>
            </a:p>
          </p:txBody>
        </p:sp>
        <p:sp>
          <p:nvSpPr>
            <p:cNvPr id="15" name="矩形 14">
              <a:extLst>
                <a:ext uri="{FF2B5EF4-FFF2-40B4-BE49-F238E27FC236}">
                  <a16:creationId xmlns="" xmlns:a16="http://schemas.microsoft.com/office/drawing/2014/main" id="{6CDB7DE5-BF9A-485B-BA55-1BA13E8AA125}"/>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16" name="组合 15">
            <a:extLst>
              <a:ext uri="{FF2B5EF4-FFF2-40B4-BE49-F238E27FC236}">
                <a16:creationId xmlns="" xmlns:a16="http://schemas.microsoft.com/office/drawing/2014/main" id="{01690E37-FAF1-4555-9261-FEFCBC72ADCC}"/>
              </a:ext>
            </a:extLst>
          </p:cNvPr>
          <p:cNvGrpSpPr/>
          <p:nvPr/>
        </p:nvGrpSpPr>
        <p:grpSpPr>
          <a:xfrm>
            <a:off x="8105776" y="4286251"/>
            <a:ext cx="2952750" cy="1107594"/>
            <a:chOff x="2677265" y="1996356"/>
            <a:chExt cx="2952750" cy="1107594"/>
          </a:xfrm>
        </p:grpSpPr>
        <p:sp>
          <p:nvSpPr>
            <p:cNvPr id="17" name="矩形 16">
              <a:extLst>
                <a:ext uri="{FF2B5EF4-FFF2-40B4-BE49-F238E27FC236}">
                  <a16:creationId xmlns="" xmlns:a16="http://schemas.microsoft.com/office/drawing/2014/main" id="{E1652A00-107B-4965-8A7D-0BAF6943CCE5}"/>
                </a:ext>
              </a:extLst>
            </p:cNvPr>
            <p:cNvSpPr/>
            <p:nvPr/>
          </p:nvSpPr>
          <p:spPr>
            <a:xfrm>
              <a:off x="2677265" y="2346820"/>
              <a:ext cx="295275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a:t>
              </a:r>
            </a:p>
          </p:txBody>
        </p:sp>
        <p:sp>
          <p:nvSpPr>
            <p:cNvPr id="18" name="矩形 17">
              <a:extLst>
                <a:ext uri="{FF2B5EF4-FFF2-40B4-BE49-F238E27FC236}">
                  <a16:creationId xmlns="" xmlns:a16="http://schemas.microsoft.com/office/drawing/2014/main" id="{717A4DEB-958F-4B58-AFC2-0D5221FC11FE}"/>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19" name="组合 18">
            <a:extLst>
              <a:ext uri="{FF2B5EF4-FFF2-40B4-BE49-F238E27FC236}">
                <a16:creationId xmlns="" xmlns:a16="http://schemas.microsoft.com/office/drawing/2014/main" id="{F79E0CE0-AD83-47A3-BD9C-065689C6B5EF}"/>
              </a:ext>
            </a:extLst>
          </p:cNvPr>
          <p:cNvGrpSpPr/>
          <p:nvPr/>
        </p:nvGrpSpPr>
        <p:grpSpPr>
          <a:xfrm>
            <a:off x="1095805" y="2095501"/>
            <a:ext cx="2952750" cy="1107594"/>
            <a:chOff x="2677265" y="1996356"/>
            <a:chExt cx="2952750" cy="1107594"/>
          </a:xfrm>
        </p:grpSpPr>
        <p:sp>
          <p:nvSpPr>
            <p:cNvPr id="20" name="矩形 19">
              <a:extLst>
                <a:ext uri="{FF2B5EF4-FFF2-40B4-BE49-F238E27FC236}">
                  <a16:creationId xmlns="" xmlns:a16="http://schemas.microsoft.com/office/drawing/2014/main" id="{DFDBE08E-71F2-482B-927A-DC50766BC941}"/>
                </a:ext>
              </a:extLst>
            </p:cNvPr>
            <p:cNvSpPr/>
            <p:nvPr/>
          </p:nvSpPr>
          <p:spPr>
            <a:xfrm>
              <a:off x="2677265" y="2346820"/>
              <a:ext cx="295275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a:t>
              </a:r>
            </a:p>
          </p:txBody>
        </p:sp>
        <p:sp>
          <p:nvSpPr>
            <p:cNvPr id="21" name="矩形 20">
              <a:extLst>
                <a:ext uri="{FF2B5EF4-FFF2-40B4-BE49-F238E27FC236}">
                  <a16:creationId xmlns="" xmlns:a16="http://schemas.microsoft.com/office/drawing/2014/main" id="{7BDD3AA2-A47B-4E78-97A4-D6FE5222ED29}"/>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22" name="组合 21">
            <a:extLst>
              <a:ext uri="{FF2B5EF4-FFF2-40B4-BE49-F238E27FC236}">
                <a16:creationId xmlns="" xmlns:a16="http://schemas.microsoft.com/office/drawing/2014/main" id="{5CC82BEB-9506-409F-A90B-FB89D5400D4D}"/>
              </a:ext>
            </a:extLst>
          </p:cNvPr>
          <p:cNvGrpSpPr/>
          <p:nvPr/>
        </p:nvGrpSpPr>
        <p:grpSpPr>
          <a:xfrm>
            <a:off x="1095805" y="4286251"/>
            <a:ext cx="2952750" cy="1107594"/>
            <a:chOff x="2677265" y="1996356"/>
            <a:chExt cx="2952750" cy="1107594"/>
          </a:xfrm>
        </p:grpSpPr>
        <p:sp>
          <p:nvSpPr>
            <p:cNvPr id="23" name="矩形 22">
              <a:extLst>
                <a:ext uri="{FF2B5EF4-FFF2-40B4-BE49-F238E27FC236}">
                  <a16:creationId xmlns="" xmlns:a16="http://schemas.microsoft.com/office/drawing/2014/main" id="{C96E897C-9C80-4D3C-9F0D-A50D4ED4817F}"/>
                </a:ext>
              </a:extLst>
            </p:cNvPr>
            <p:cNvSpPr/>
            <p:nvPr/>
          </p:nvSpPr>
          <p:spPr>
            <a:xfrm>
              <a:off x="2677265" y="2346820"/>
              <a:ext cx="295275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a:t>
              </a:r>
            </a:p>
          </p:txBody>
        </p:sp>
        <p:sp>
          <p:nvSpPr>
            <p:cNvPr id="24" name="矩形 23">
              <a:extLst>
                <a:ext uri="{FF2B5EF4-FFF2-40B4-BE49-F238E27FC236}">
                  <a16:creationId xmlns="" xmlns:a16="http://schemas.microsoft.com/office/drawing/2014/main" id="{6DDF6431-7BF6-467C-BEF1-6195CEF808AA}"/>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pic>
        <p:nvPicPr>
          <p:cNvPr id="26" name="图片 25">
            <a:extLst>
              <a:ext uri="{FF2B5EF4-FFF2-40B4-BE49-F238E27FC236}">
                <a16:creationId xmlns="" xmlns:a16="http://schemas.microsoft.com/office/drawing/2014/main" id="{B69D5B47-A26D-4992-8D21-6076A847B037}"/>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4012582" y="1863315"/>
            <a:ext cx="3950318" cy="3950318"/>
          </a:xfrm>
          <a:prstGeom prst="rect">
            <a:avLst/>
          </a:prstGeom>
        </p:spPr>
      </p:pic>
    </p:spTree>
    <p:extLst>
      <p:ext uri="{BB962C8B-B14F-4D97-AF65-F5344CB8AC3E}">
        <p14:creationId xmlns:p14="http://schemas.microsoft.com/office/powerpoint/2010/main" xmlns="" val="86866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6" presetClass="entr" presetSubtype="16"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circle(in)">
                                      <p:cBhvr>
                                        <p:cTn id="24"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直接连接符 31">
            <a:extLst>
              <a:ext uri="{FF2B5EF4-FFF2-40B4-BE49-F238E27FC236}">
                <a16:creationId xmlns="" xmlns:a16="http://schemas.microsoft.com/office/drawing/2014/main" id="{AF5B66E6-2EDB-4E28-98B1-9D9A2B216456}"/>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 xmlns:a16="http://schemas.microsoft.com/office/drawing/2014/main" id="{0B9C12D8-A1EF-4A80-928C-30F5E2FF4F47}"/>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 xmlns:a16="http://schemas.microsoft.com/office/drawing/2014/main" id="{4A24CC33-65C9-4560-9632-B6A8F7A2B863}"/>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35" name="文本框 34">
            <a:extLst>
              <a:ext uri="{FF2B5EF4-FFF2-40B4-BE49-F238E27FC236}">
                <a16:creationId xmlns="" xmlns:a16="http://schemas.microsoft.com/office/drawing/2014/main" id="{BCC545BE-206B-4242-A2D0-48D46BCFD008}"/>
              </a:ext>
            </a:extLst>
          </p:cNvPr>
          <p:cNvSpPr txBox="1"/>
          <p:nvPr/>
        </p:nvSpPr>
        <p:spPr>
          <a:xfrm>
            <a:off x="2514599" y="875974"/>
            <a:ext cx="7188202" cy="276999"/>
          </a:xfrm>
          <a:prstGeom prst="rect">
            <a:avLst/>
          </a:prstGeom>
          <a:noFill/>
        </p:spPr>
        <p:txBody>
          <a:bodyPr wrap="square" rtlCol="0">
            <a:spAutoFit/>
            <a:scene3d>
              <a:camera prst="orthographicFront"/>
              <a:lightRig rig="threePt" dir="t"/>
            </a:scene3d>
            <a:sp3d contourW="12700"/>
          </a:bodyPr>
          <a:lstStyle/>
          <a:p>
            <a:pPr algn="ctr"/>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a:t>
            </a:r>
            <a:endPar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endParaRPr>
          </a:p>
        </p:txBody>
      </p:sp>
      <p:grpSp>
        <p:nvGrpSpPr>
          <p:cNvPr id="36" name="组合 35">
            <a:extLst>
              <a:ext uri="{FF2B5EF4-FFF2-40B4-BE49-F238E27FC236}">
                <a16:creationId xmlns="" xmlns:a16="http://schemas.microsoft.com/office/drawing/2014/main" id="{CC588639-4F25-456F-A282-7EE724295ECA}"/>
              </a:ext>
            </a:extLst>
          </p:cNvPr>
          <p:cNvGrpSpPr/>
          <p:nvPr/>
        </p:nvGrpSpPr>
        <p:grpSpPr>
          <a:xfrm>
            <a:off x="8215606" y="1955305"/>
            <a:ext cx="2676525" cy="885995"/>
            <a:chOff x="2677264" y="1996356"/>
            <a:chExt cx="2676525" cy="885995"/>
          </a:xfrm>
        </p:grpSpPr>
        <p:sp>
          <p:nvSpPr>
            <p:cNvPr id="37" name="矩形 36">
              <a:extLst>
                <a:ext uri="{FF2B5EF4-FFF2-40B4-BE49-F238E27FC236}">
                  <a16:creationId xmlns="" xmlns:a16="http://schemas.microsoft.com/office/drawing/2014/main" id="{EBFA31ED-1D0D-444B-9D50-1D3E9305E77F}"/>
                </a:ext>
              </a:extLst>
            </p:cNvPr>
            <p:cNvSpPr/>
            <p:nvPr/>
          </p:nvSpPr>
          <p:spPr>
            <a:xfrm>
              <a:off x="2677264" y="2346820"/>
              <a:ext cx="267652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sp>
          <p:nvSpPr>
            <p:cNvPr id="38" name="矩形 37">
              <a:extLst>
                <a:ext uri="{FF2B5EF4-FFF2-40B4-BE49-F238E27FC236}">
                  <a16:creationId xmlns="" xmlns:a16="http://schemas.microsoft.com/office/drawing/2014/main" id="{8B4FA167-9B6D-4750-8930-296D59A2AB99}"/>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39" name="组合 38">
            <a:extLst>
              <a:ext uri="{FF2B5EF4-FFF2-40B4-BE49-F238E27FC236}">
                <a16:creationId xmlns="" xmlns:a16="http://schemas.microsoft.com/office/drawing/2014/main" id="{F72AF7B8-3105-4DD9-94E6-7AE1A3E3F0AE}"/>
              </a:ext>
            </a:extLst>
          </p:cNvPr>
          <p:cNvGrpSpPr/>
          <p:nvPr/>
        </p:nvGrpSpPr>
        <p:grpSpPr>
          <a:xfrm>
            <a:off x="8418129" y="4693430"/>
            <a:ext cx="2676525" cy="885995"/>
            <a:chOff x="2677264" y="1996356"/>
            <a:chExt cx="2676525" cy="885995"/>
          </a:xfrm>
        </p:grpSpPr>
        <p:sp>
          <p:nvSpPr>
            <p:cNvPr id="40" name="矩形 39">
              <a:extLst>
                <a:ext uri="{FF2B5EF4-FFF2-40B4-BE49-F238E27FC236}">
                  <a16:creationId xmlns="" xmlns:a16="http://schemas.microsoft.com/office/drawing/2014/main" id="{5822B7C9-3C17-46D8-8800-0AB0E50D4E58}"/>
                </a:ext>
              </a:extLst>
            </p:cNvPr>
            <p:cNvSpPr/>
            <p:nvPr/>
          </p:nvSpPr>
          <p:spPr>
            <a:xfrm>
              <a:off x="2677264" y="2346820"/>
              <a:ext cx="267652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sp>
          <p:nvSpPr>
            <p:cNvPr id="41" name="矩形 40">
              <a:extLst>
                <a:ext uri="{FF2B5EF4-FFF2-40B4-BE49-F238E27FC236}">
                  <a16:creationId xmlns="" xmlns:a16="http://schemas.microsoft.com/office/drawing/2014/main" id="{4C6FC6D8-3F88-4810-BDFC-A79CE02EF8E1}"/>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42" name="组合 41">
            <a:extLst>
              <a:ext uri="{FF2B5EF4-FFF2-40B4-BE49-F238E27FC236}">
                <a16:creationId xmlns="" xmlns:a16="http://schemas.microsoft.com/office/drawing/2014/main" id="{208110D7-51CF-4FA4-89A5-E356CC1D474A}"/>
              </a:ext>
            </a:extLst>
          </p:cNvPr>
          <p:cNvGrpSpPr/>
          <p:nvPr/>
        </p:nvGrpSpPr>
        <p:grpSpPr>
          <a:xfrm>
            <a:off x="3889562" y="5250852"/>
            <a:ext cx="2676525" cy="885995"/>
            <a:chOff x="2677264" y="1996356"/>
            <a:chExt cx="2676525" cy="885995"/>
          </a:xfrm>
        </p:grpSpPr>
        <p:sp>
          <p:nvSpPr>
            <p:cNvPr id="43" name="矩形 42">
              <a:extLst>
                <a:ext uri="{FF2B5EF4-FFF2-40B4-BE49-F238E27FC236}">
                  <a16:creationId xmlns="" xmlns:a16="http://schemas.microsoft.com/office/drawing/2014/main" id="{39B6C68B-B85D-474B-B1FA-2B250A124E60}"/>
                </a:ext>
              </a:extLst>
            </p:cNvPr>
            <p:cNvSpPr/>
            <p:nvPr/>
          </p:nvSpPr>
          <p:spPr>
            <a:xfrm>
              <a:off x="2677264" y="2346820"/>
              <a:ext cx="267652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sp>
          <p:nvSpPr>
            <p:cNvPr id="44" name="矩形 43">
              <a:extLst>
                <a:ext uri="{FF2B5EF4-FFF2-40B4-BE49-F238E27FC236}">
                  <a16:creationId xmlns="" xmlns:a16="http://schemas.microsoft.com/office/drawing/2014/main" id="{5890C58F-F5DC-454C-8E16-CFD2AF46F4D0}"/>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45" name="组合 44">
            <a:extLst>
              <a:ext uri="{FF2B5EF4-FFF2-40B4-BE49-F238E27FC236}">
                <a16:creationId xmlns="" xmlns:a16="http://schemas.microsoft.com/office/drawing/2014/main" id="{CF46DBE6-FDA5-472A-A027-523ECC305B01}"/>
              </a:ext>
            </a:extLst>
          </p:cNvPr>
          <p:cNvGrpSpPr/>
          <p:nvPr/>
        </p:nvGrpSpPr>
        <p:grpSpPr>
          <a:xfrm>
            <a:off x="1733229" y="3908723"/>
            <a:ext cx="2676525" cy="885995"/>
            <a:chOff x="2677264" y="1996356"/>
            <a:chExt cx="2676525" cy="885995"/>
          </a:xfrm>
        </p:grpSpPr>
        <p:sp>
          <p:nvSpPr>
            <p:cNvPr id="46" name="矩形 45">
              <a:extLst>
                <a:ext uri="{FF2B5EF4-FFF2-40B4-BE49-F238E27FC236}">
                  <a16:creationId xmlns="" xmlns:a16="http://schemas.microsoft.com/office/drawing/2014/main" id="{A1574A0F-B59A-4A2A-A317-8F2B6F7D4948}"/>
                </a:ext>
              </a:extLst>
            </p:cNvPr>
            <p:cNvSpPr/>
            <p:nvPr/>
          </p:nvSpPr>
          <p:spPr>
            <a:xfrm>
              <a:off x="2677264" y="2346820"/>
              <a:ext cx="267652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sp>
          <p:nvSpPr>
            <p:cNvPr id="47" name="矩形 46">
              <a:extLst>
                <a:ext uri="{FF2B5EF4-FFF2-40B4-BE49-F238E27FC236}">
                  <a16:creationId xmlns="" xmlns:a16="http://schemas.microsoft.com/office/drawing/2014/main" id="{DBF70BE2-AF20-4214-BD61-609B7E2533C9}"/>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48" name="组合 47">
            <a:extLst>
              <a:ext uri="{FF2B5EF4-FFF2-40B4-BE49-F238E27FC236}">
                <a16:creationId xmlns="" xmlns:a16="http://schemas.microsoft.com/office/drawing/2014/main" id="{1ED4D4F5-539A-4DD3-AC91-5374BBC80996}"/>
              </a:ext>
            </a:extLst>
          </p:cNvPr>
          <p:cNvGrpSpPr/>
          <p:nvPr/>
        </p:nvGrpSpPr>
        <p:grpSpPr>
          <a:xfrm>
            <a:off x="1189096" y="1625303"/>
            <a:ext cx="2676525" cy="885995"/>
            <a:chOff x="2677264" y="1996356"/>
            <a:chExt cx="2676525" cy="885995"/>
          </a:xfrm>
        </p:grpSpPr>
        <p:sp>
          <p:nvSpPr>
            <p:cNvPr id="49" name="矩形 48">
              <a:extLst>
                <a:ext uri="{FF2B5EF4-FFF2-40B4-BE49-F238E27FC236}">
                  <a16:creationId xmlns="" xmlns:a16="http://schemas.microsoft.com/office/drawing/2014/main" id="{043E03CE-9280-458C-A6C1-C93DE4979FD2}"/>
                </a:ext>
              </a:extLst>
            </p:cNvPr>
            <p:cNvSpPr/>
            <p:nvPr/>
          </p:nvSpPr>
          <p:spPr>
            <a:xfrm>
              <a:off x="2677264" y="2346820"/>
              <a:ext cx="267652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sp>
          <p:nvSpPr>
            <p:cNvPr id="50" name="矩形 49">
              <a:extLst>
                <a:ext uri="{FF2B5EF4-FFF2-40B4-BE49-F238E27FC236}">
                  <a16:creationId xmlns="" xmlns:a16="http://schemas.microsoft.com/office/drawing/2014/main" id="{B091034E-157A-48DD-889D-CE0F97DE90D4}"/>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pic>
        <p:nvPicPr>
          <p:cNvPr id="52" name="图片 51">
            <a:extLst>
              <a:ext uri="{FF2B5EF4-FFF2-40B4-BE49-F238E27FC236}">
                <a16:creationId xmlns="" xmlns:a16="http://schemas.microsoft.com/office/drawing/2014/main" id="{914F4368-BE3D-4ED3-B881-A1CD72C6D5E6}"/>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4513674" y="1454243"/>
            <a:ext cx="3682956" cy="3682956"/>
          </a:xfrm>
          <a:prstGeom prst="rect">
            <a:avLst/>
          </a:prstGeom>
        </p:spPr>
      </p:pic>
    </p:spTree>
    <p:extLst>
      <p:ext uri="{BB962C8B-B14F-4D97-AF65-F5344CB8AC3E}">
        <p14:creationId xmlns:p14="http://schemas.microsoft.com/office/powerpoint/2010/main" xmlns="" val="128312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p:tgtEl>
                                          <p:spTgt spid="48"/>
                                        </p:tgtEl>
                                        <p:attrNameLst>
                                          <p:attrName>ppt_x</p:attrName>
                                        </p:attrNameLst>
                                      </p:cBhvr>
                                      <p:tavLst>
                                        <p:tav tm="0">
                                          <p:val>
                                            <p:strVal val="#ppt_x-#ppt_w*1.125000"/>
                                          </p:val>
                                        </p:tav>
                                        <p:tav tm="100000">
                                          <p:val>
                                            <p:strVal val="#ppt_x"/>
                                          </p:val>
                                        </p:tav>
                                      </p:tavLst>
                                    </p:anim>
                                    <p:animEffect transition="in" filter="wipe(right)">
                                      <p:cBhvr>
                                        <p:cTn id="8" dur="500"/>
                                        <p:tgtEl>
                                          <p:spTgt spid="48"/>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500"/>
                                        <p:tgtEl>
                                          <p:spTgt spid="45"/>
                                        </p:tgtEl>
                                        <p:attrNameLst>
                                          <p:attrName>ppt_x</p:attrName>
                                        </p:attrNameLst>
                                      </p:cBhvr>
                                      <p:tavLst>
                                        <p:tav tm="0">
                                          <p:val>
                                            <p:strVal val="#ppt_x-#ppt_w*1.125000"/>
                                          </p:val>
                                        </p:tav>
                                        <p:tav tm="100000">
                                          <p:val>
                                            <p:strVal val="#ppt_x"/>
                                          </p:val>
                                        </p:tav>
                                      </p:tavLst>
                                    </p:anim>
                                    <p:animEffect transition="in" filter="wipe(right)">
                                      <p:cBhvr>
                                        <p:cTn id="13" dur="500"/>
                                        <p:tgtEl>
                                          <p:spTgt spid="45"/>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p:tgtEl>
                                          <p:spTgt spid="42"/>
                                        </p:tgtEl>
                                        <p:attrNameLst>
                                          <p:attrName>ppt_x</p:attrName>
                                        </p:attrNameLst>
                                      </p:cBhvr>
                                      <p:tavLst>
                                        <p:tav tm="0">
                                          <p:val>
                                            <p:strVal val="#ppt_x-#ppt_w*1.125000"/>
                                          </p:val>
                                        </p:tav>
                                        <p:tav tm="100000">
                                          <p:val>
                                            <p:strVal val="#ppt_x"/>
                                          </p:val>
                                        </p:tav>
                                      </p:tavLst>
                                    </p:anim>
                                    <p:animEffect transition="in" filter="wipe(right)">
                                      <p:cBhvr>
                                        <p:cTn id="18" dur="500"/>
                                        <p:tgtEl>
                                          <p:spTgt spid="42"/>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p:tgtEl>
                                          <p:spTgt spid="39"/>
                                        </p:tgtEl>
                                        <p:attrNameLst>
                                          <p:attrName>ppt_x</p:attrName>
                                        </p:attrNameLst>
                                      </p:cBhvr>
                                      <p:tavLst>
                                        <p:tav tm="0">
                                          <p:val>
                                            <p:strVal val="#ppt_x-#ppt_w*1.125000"/>
                                          </p:val>
                                        </p:tav>
                                        <p:tav tm="100000">
                                          <p:val>
                                            <p:strVal val="#ppt_x"/>
                                          </p:val>
                                        </p:tav>
                                      </p:tavLst>
                                    </p:anim>
                                    <p:animEffect transition="in" filter="wipe(right)">
                                      <p:cBhvr>
                                        <p:cTn id="23" dur="500"/>
                                        <p:tgtEl>
                                          <p:spTgt spid="39"/>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p:tgtEl>
                                          <p:spTgt spid="36"/>
                                        </p:tgtEl>
                                        <p:attrNameLst>
                                          <p:attrName>ppt_x</p:attrName>
                                        </p:attrNameLst>
                                      </p:cBhvr>
                                      <p:tavLst>
                                        <p:tav tm="0">
                                          <p:val>
                                            <p:strVal val="#ppt_x-#ppt_w*1.125000"/>
                                          </p:val>
                                        </p:tav>
                                        <p:tav tm="100000">
                                          <p:val>
                                            <p:strVal val="#ppt_x"/>
                                          </p:val>
                                        </p:tav>
                                      </p:tavLst>
                                    </p:anim>
                                    <p:animEffect transition="in" filter="wipe(right)">
                                      <p:cBhvr>
                                        <p:cTn id="28" dur="500"/>
                                        <p:tgtEl>
                                          <p:spTgt spid="36"/>
                                        </p:tgtEl>
                                      </p:cBhvr>
                                    </p:animEffect>
                                  </p:childTnLst>
                                </p:cTn>
                              </p:par>
                            </p:childTnLst>
                          </p:cTn>
                        </p:par>
                        <p:par>
                          <p:cTn id="29" fill="hold">
                            <p:stCondLst>
                              <p:cond delay="2500"/>
                            </p:stCondLst>
                            <p:childTnLst>
                              <p:par>
                                <p:cTn id="30" presetID="6" presetClass="entr" presetSubtype="16"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circle(in)">
                                      <p:cBhvr>
                                        <p:cTn id="32" dur="2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ACC2122-66E7-48E2-9775-48CB4F90DC24}"/>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0" y="-143979"/>
            <a:ext cx="12447963" cy="7001979"/>
          </a:xfrm>
          <a:prstGeom prst="rect">
            <a:avLst/>
          </a:prstGeom>
        </p:spPr>
      </p:pic>
      <p:pic>
        <p:nvPicPr>
          <p:cNvPr id="26" name="图片 25">
            <a:extLst>
              <a:ext uri="{FF2B5EF4-FFF2-40B4-BE49-F238E27FC236}">
                <a16:creationId xmlns="" xmlns:a16="http://schemas.microsoft.com/office/drawing/2014/main" id="{7EC8F488-0411-4798-B8F2-29840F663426}"/>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02752" y="-977033"/>
            <a:ext cx="5967001" cy="5316806"/>
          </a:xfrm>
          <a:prstGeom prst="rect">
            <a:avLst/>
          </a:prstGeom>
        </p:spPr>
      </p:pic>
      <p:pic>
        <p:nvPicPr>
          <p:cNvPr id="27" name="图片 26">
            <a:extLst>
              <a:ext uri="{FF2B5EF4-FFF2-40B4-BE49-F238E27FC236}">
                <a16:creationId xmlns="" xmlns:a16="http://schemas.microsoft.com/office/drawing/2014/main" id="{E7675A52-2E8A-4A08-B7CC-ACC7A0D2B092}"/>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0" y="549128"/>
            <a:ext cx="2397029" cy="1995055"/>
          </a:xfrm>
          <a:prstGeom prst="rect">
            <a:avLst/>
          </a:prstGeom>
        </p:spPr>
      </p:pic>
      <p:pic>
        <p:nvPicPr>
          <p:cNvPr id="5" name="图片 4">
            <a:extLst>
              <a:ext uri="{FF2B5EF4-FFF2-40B4-BE49-F238E27FC236}">
                <a16:creationId xmlns="" xmlns:a16="http://schemas.microsoft.com/office/drawing/2014/main" id="{5DE85EE8-8DDA-4FF9-8410-48DF1FF9156D}"/>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1518315" y="985218"/>
            <a:ext cx="2143018" cy="1878719"/>
          </a:xfrm>
          <a:prstGeom prst="rect">
            <a:avLst/>
          </a:prstGeom>
        </p:spPr>
      </p:pic>
      <p:pic>
        <p:nvPicPr>
          <p:cNvPr id="8" name="图片 7">
            <a:extLst>
              <a:ext uri="{FF2B5EF4-FFF2-40B4-BE49-F238E27FC236}">
                <a16:creationId xmlns:a16="http://schemas.microsoft.com/office/drawing/2014/main" xmlns="" id="{0A9B78DB-6005-47D9-9941-699B3E5F45DA}"/>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rot="16200000">
            <a:off x="7858125" y="2021190"/>
            <a:ext cx="4762500" cy="3162300"/>
          </a:xfrm>
          <a:prstGeom prst="rect">
            <a:avLst/>
          </a:prstGeom>
        </p:spPr>
      </p:pic>
      <p:sp>
        <p:nvSpPr>
          <p:cNvPr id="9" name="矩形 8"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77EB6650-EE8B-451A-84F9-EDB1B620BF34}"/>
              </a:ext>
            </a:extLst>
          </p:cNvPr>
          <p:cNvSpPr/>
          <p:nvPr/>
        </p:nvSpPr>
        <p:spPr>
          <a:xfrm>
            <a:off x="5817452" y="3714750"/>
            <a:ext cx="4962293" cy="2012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
              <a:ea typeface="阿里巴巴普惠体 R" panose="00020600040101010101" pitchFamily="18" charset="-122"/>
              <a:cs typeface="阿里巴巴普惠体 R" panose="00020600040101010101" pitchFamily="18" charset="-122"/>
              <a:sym typeface=""/>
            </a:endParaRPr>
          </a:p>
        </p:txBody>
      </p:sp>
      <p:sp>
        <p:nvSpPr>
          <p:cNvPr id="10" name="文本框 5"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EDDD0FB8-D464-4E57-B77F-F302D0E1F526}"/>
              </a:ext>
            </a:extLst>
          </p:cNvPr>
          <p:cNvSpPr txBox="1"/>
          <p:nvPr/>
        </p:nvSpPr>
        <p:spPr>
          <a:xfrm>
            <a:off x="5975404" y="3888090"/>
            <a:ext cx="4626585" cy="646331"/>
          </a:xfrm>
          <a:prstGeom prst="rect">
            <a:avLst/>
          </a:prstGeom>
          <a:noFill/>
        </p:spPr>
        <p:txBody>
          <a:bodyPr vert="horz" wrap="square" rtlCol="0">
            <a:spAutoFit/>
          </a:bodyPr>
          <a:lstStyle/>
          <a:p>
            <a:pPr algn="dist"/>
            <a:r>
              <a:rPr lang="zh-CN" altLang="en-US" sz="3600" dirty="0">
                <a:latin typeface=""/>
                <a:ea typeface="阿里巴巴普惠体 R" panose="00020600040101010101" pitchFamily="18" charset="-122"/>
                <a:cs typeface="阿里巴巴普惠体 R" panose="00020600040101010101" pitchFamily="18" charset="-122"/>
                <a:sym typeface=""/>
              </a:rPr>
              <a:t>远山低尽不成歌</a:t>
            </a:r>
          </a:p>
        </p:txBody>
      </p:sp>
      <p:sp>
        <p:nvSpPr>
          <p:cNvPr id="11" name="文本框 6"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94749082-E7BC-4275-9517-CC2E7D6C082A}"/>
              </a:ext>
            </a:extLst>
          </p:cNvPr>
          <p:cNvSpPr txBox="1"/>
          <p:nvPr/>
        </p:nvSpPr>
        <p:spPr>
          <a:xfrm>
            <a:off x="6359107" y="4534421"/>
            <a:ext cx="4242882" cy="1002967"/>
          </a:xfrm>
          <a:prstGeom prst="rect">
            <a:avLst/>
          </a:prstGeom>
          <a:noFill/>
        </p:spPr>
        <p:txBody>
          <a:bodyPr vert="horz" wrap="square" rtlCol="0">
            <a:spAutoFit/>
          </a:bodyPr>
          <a:lstStyle/>
          <a:p>
            <a:pPr algn="r">
              <a:lnSpc>
                <a:spcPct val="200000"/>
              </a:lnSpc>
            </a:pPr>
            <a:r>
              <a:rPr lang="zh-CN" altLang="en-US" sz="1600" dirty="0">
                <a:latin typeface=""/>
                <a:ea typeface="阿里巴巴普惠体 R" panose="00020600040101010101" pitchFamily="18" charset="-122"/>
                <a:cs typeface="阿里巴巴普惠体 R" panose="00020600040101010101" pitchFamily="18" charset="-122"/>
                <a:sym typeface=""/>
              </a:rPr>
              <a:t>黑影一幕幕的直盖下来，麻雀儿都回家了</a:t>
            </a:r>
            <a:r>
              <a:rPr lang="zh-CN" altLang="en-US" sz="1600" dirty="0">
                <a:solidFill>
                  <a:srgbClr val="334857"/>
                </a:solidFill>
                <a:latin typeface=""/>
                <a:ea typeface="阿里巴巴普惠体 R" panose="00020600040101010101" pitchFamily="18" charset="-122"/>
                <a:cs typeface="阿里巴巴普惠体 R" panose="00020600040101010101" pitchFamily="18" charset="-122"/>
                <a:sym typeface=""/>
              </a:rPr>
              <a:t>。</a:t>
            </a:r>
            <a:endParaRPr lang="en-US" altLang="zh-CN" sz="1600" dirty="0">
              <a:solidFill>
                <a:srgbClr val="334857"/>
              </a:solidFill>
              <a:latin typeface=""/>
              <a:ea typeface="阿里巴巴普惠体 R" panose="00020600040101010101" pitchFamily="18" charset="-122"/>
              <a:cs typeface="阿里巴巴普惠体 R" panose="00020600040101010101" pitchFamily="18" charset="-122"/>
              <a:sym typeface=""/>
            </a:endParaRPr>
          </a:p>
          <a:p>
            <a:pPr algn="r">
              <a:lnSpc>
                <a:spcPct val="200000"/>
              </a:lnSpc>
            </a:pPr>
            <a:r>
              <a:rPr lang="zh-CN" altLang="en-US" sz="1600" dirty="0">
                <a:latin typeface=""/>
                <a:ea typeface="阿里巴巴普惠体 R" panose="00020600040101010101" pitchFamily="18" charset="-122"/>
                <a:cs typeface="阿里巴巴普惠体 R" panose="00020600040101010101" pitchFamily="18" charset="-122"/>
                <a:sym typeface=""/>
              </a:rPr>
              <a:t>这叫做孤单的况味。</a:t>
            </a:r>
            <a:endParaRPr lang="en-US" altLang="zh-CN" sz="1600" dirty="0">
              <a:latin typeface=""/>
              <a:ea typeface="阿里巴巴普惠体 R" panose="00020600040101010101" pitchFamily="18" charset="-122"/>
              <a:cs typeface="阿里巴巴普惠体 R" panose="00020600040101010101" pitchFamily="18" charset="-122"/>
              <a:sym typeface=""/>
            </a:endParaRPr>
          </a:p>
        </p:txBody>
      </p:sp>
      <p:sp>
        <p:nvSpPr>
          <p:cNvPr id="12" name="文本框 3"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C2BA2AEE-C045-48DE-BA7B-F6777E7798FF}"/>
              </a:ext>
            </a:extLst>
          </p:cNvPr>
          <p:cNvSpPr txBox="1"/>
          <p:nvPr/>
        </p:nvSpPr>
        <p:spPr>
          <a:xfrm>
            <a:off x="4582117" y="1370732"/>
            <a:ext cx="4922409" cy="2646878"/>
          </a:xfrm>
          <a:prstGeom prst="rect">
            <a:avLst/>
          </a:prstGeom>
          <a:noFill/>
        </p:spPr>
        <p:txBody>
          <a:bodyPr vert="horz" wrap="square" rtlCol="0">
            <a:spAutoFit/>
          </a:bodyPr>
          <a:lstStyle/>
          <a:p>
            <a:pPr algn="ctr"/>
            <a:r>
              <a:rPr lang="en-US" altLang="zh-CN" sz="16600" dirty="0" smtClean="0">
                <a:solidFill>
                  <a:srgbClr val="E7E7E7"/>
                </a:solidFill>
                <a:latin typeface="方正细谭黑简体" panose="02000000000000000000" pitchFamily="2" charset="-122"/>
                <a:ea typeface="方正细谭黑简体" panose="02000000000000000000" pitchFamily="2" charset="-122"/>
                <a:cs typeface="阿里巴巴普惠体 R" panose="00020600040101010101" pitchFamily="18" charset="-122"/>
                <a:sym typeface=""/>
              </a:rPr>
              <a:t>02</a:t>
            </a:r>
            <a:endParaRPr lang="zh-CN" altLang="en-US" sz="16600" dirty="0">
              <a:solidFill>
                <a:srgbClr val="E7E7E7"/>
              </a:solidFill>
              <a:latin typeface="方正细谭黑简体" panose="02000000000000000000" pitchFamily="2" charset="-122"/>
              <a:ea typeface="方正细谭黑简体" panose="02000000000000000000" pitchFamily="2" charset="-122"/>
              <a:cs typeface="阿里巴巴普惠体 R" panose="00020600040101010101" pitchFamily="18" charset="-122"/>
              <a:sym typeface=""/>
            </a:endParaRPr>
          </a:p>
        </p:txBody>
      </p:sp>
    </p:spTree>
    <p:extLst>
      <p:ext uri="{BB962C8B-B14F-4D97-AF65-F5344CB8AC3E}">
        <p14:creationId xmlns:p14="http://schemas.microsoft.com/office/powerpoint/2010/main" xmlns="" val="1109759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circle(in)">
                                      <p:cBhvr>
                                        <p:cTn id="11" dur="2000"/>
                                        <p:tgtEl>
                                          <p:spTgt spid="26"/>
                                        </p:tgtEl>
                                      </p:cBhvr>
                                    </p:animEffect>
                                  </p:childTnLst>
                                </p:cTn>
                              </p:par>
                            </p:childTnLst>
                          </p:cTn>
                        </p:par>
                        <p:par>
                          <p:cTn id="12" fill="hold">
                            <p:stCondLst>
                              <p:cond delay="4000"/>
                            </p:stCondLst>
                            <p:childTnLst>
                              <p:par>
                                <p:cTn id="13" presetID="14" presetClass="entr" presetSubtype="1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randombar(horizontal)">
                                      <p:cBhvr>
                                        <p:cTn id="15" dur="500"/>
                                        <p:tgtEl>
                                          <p:spTgt spid="27"/>
                                        </p:tgtEl>
                                      </p:cBhvr>
                                    </p:animEffect>
                                  </p:childTnLst>
                                </p:cTn>
                              </p:par>
                            </p:childTnLst>
                          </p:cTn>
                        </p:par>
                        <p:par>
                          <p:cTn id="16" fill="hold">
                            <p:stCondLst>
                              <p:cond delay="4500"/>
                            </p:stCondLst>
                            <p:childTnLst>
                              <p:par>
                                <p:cTn id="17" presetID="2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heel(1)">
                                      <p:cBhvr>
                                        <p:cTn id="25" dur="2000"/>
                                        <p:tgtEl>
                                          <p:spTgt spid="11"/>
                                        </p:tgtEl>
                                      </p:cBhvr>
                                    </p:animEffect>
                                  </p:childTnLst>
                                </p:cTn>
                              </p:par>
                            </p:childTnLst>
                          </p:cTn>
                        </p:par>
                        <p:par>
                          <p:cTn id="26" fill="hold">
                            <p:stCondLst>
                              <p:cond delay="6500"/>
                            </p:stCondLst>
                            <p:childTnLst>
                              <p:par>
                                <p:cTn id="27" presetID="21" presetClass="entr" presetSubtype="1"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heel(1)">
                                      <p:cBhvr>
                                        <p:cTn id="29" dur="2000"/>
                                        <p:tgtEl>
                                          <p:spTgt spid="8"/>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heel(1)">
                                      <p:cBhvr>
                                        <p:cTn id="3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3d40523a-94c9-48a3-b0b5-21058e317182">
            <a:extLst>
              <a:ext uri="{FF2B5EF4-FFF2-40B4-BE49-F238E27FC236}">
                <a16:creationId xmlns="" xmlns:a16="http://schemas.microsoft.com/office/drawing/2014/main" id="{800B8029-0FD0-4B70-ABFA-99055888BA03}"/>
              </a:ext>
            </a:extLst>
          </p:cNvPr>
          <p:cNvGrpSpPr>
            <a:grpSpLocks noChangeAspect="1"/>
          </p:cNvGrpSpPr>
          <p:nvPr/>
        </p:nvGrpSpPr>
        <p:grpSpPr>
          <a:xfrm>
            <a:off x="2141976" y="3749697"/>
            <a:ext cx="7860538" cy="1076193"/>
            <a:chOff x="2198352" y="4011390"/>
            <a:chExt cx="7860538" cy="1076193"/>
          </a:xfrm>
        </p:grpSpPr>
        <p:cxnSp>
          <p:nvCxnSpPr>
            <p:cNvPr id="3" name="ïşḻïďê-Straight Connector 2">
              <a:extLst>
                <a:ext uri="{FF2B5EF4-FFF2-40B4-BE49-F238E27FC236}">
                  <a16:creationId xmlns="" xmlns:a16="http://schemas.microsoft.com/office/drawing/2014/main" id="{6A7C2978-B45B-4C1A-A449-17EEE4AEE816}"/>
                </a:ext>
              </a:extLst>
            </p:cNvPr>
            <p:cNvCxnSpPr/>
            <p:nvPr/>
          </p:nvCxnSpPr>
          <p:spPr>
            <a:xfrm>
              <a:off x="2198352" y="4011390"/>
              <a:ext cx="0" cy="407804"/>
            </a:xfrm>
            <a:prstGeom prst="line">
              <a:avLst/>
            </a:prstGeom>
            <a:ln w="1270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ïşḻïďê-Straight Connector 4">
              <a:extLst>
                <a:ext uri="{FF2B5EF4-FFF2-40B4-BE49-F238E27FC236}">
                  <a16:creationId xmlns="" xmlns:a16="http://schemas.microsoft.com/office/drawing/2014/main" id="{AA3C0E51-8434-40B7-8B72-048E02B0070E}"/>
                </a:ext>
              </a:extLst>
            </p:cNvPr>
            <p:cNvCxnSpPr/>
            <p:nvPr/>
          </p:nvCxnSpPr>
          <p:spPr>
            <a:xfrm>
              <a:off x="4165040" y="4640669"/>
              <a:ext cx="0" cy="407804"/>
            </a:xfrm>
            <a:prstGeom prst="line">
              <a:avLst/>
            </a:prstGeom>
            <a:ln w="1270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ïşḻïďê-Straight Connector 6">
              <a:extLst>
                <a:ext uri="{FF2B5EF4-FFF2-40B4-BE49-F238E27FC236}">
                  <a16:creationId xmlns="" xmlns:a16="http://schemas.microsoft.com/office/drawing/2014/main" id="{8CCEEE21-37DF-47FC-AE5B-B33F047C58D1}"/>
                </a:ext>
              </a:extLst>
            </p:cNvPr>
            <p:cNvCxnSpPr/>
            <p:nvPr/>
          </p:nvCxnSpPr>
          <p:spPr>
            <a:xfrm>
              <a:off x="6130175" y="4049830"/>
              <a:ext cx="0" cy="407804"/>
            </a:xfrm>
            <a:prstGeom prst="line">
              <a:avLst/>
            </a:prstGeom>
            <a:ln w="1270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ïşḻïďê-Straight Connector 8">
              <a:extLst>
                <a:ext uri="{FF2B5EF4-FFF2-40B4-BE49-F238E27FC236}">
                  <a16:creationId xmlns="" xmlns:a16="http://schemas.microsoft.com/office/drawing/2014/main" id="{32486CFE-80CC-4276-B879-F757CDEE6119}"/>
                </a:ext>
              </a:extLst>
            </p:cNvPr>
            <p:cNvCxnSpPr/>
            <p:nvPr/>
          </p:nvCxnSpPr>
          <p:spPr>
            <a:xfrm>
              <a:off x="8095309" y="4679779"/>
              <a:ext cx="0" cy="407804"/>
            </a:xfrm>
            <a:prstGeom prst="line">
              <a:avLst/>
            </a:prstGeom>
            <a:ln w="1270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ïşḻïďê-Straight Connector 10">
              <a:extLst>
                <a:ext uri="{FF2B5EF4-FFF2-40B4-BE49-F238E27FC236}">
                  <a16:creationId xmlns="" xmlns:a16="http://schemas.microsoft.com/office/drawing/2014/main" id="{B5CDA683-80AC-4EEB-A1F6-6EA12E5B05D3}"/>
                </a:ext>
              </a:extLst>
            </p:cNvPr>
            <p:cNvCxnSpPr/>
            <p:nvPr/>
          </p:nvCxnSpPr>
          <p:spPr>
            <a:xfrm>
              <a:off x="10058890" y="4088940"/>
              <a:ext cx="0" cy="407804"/>
            </a:xfrm>
            <a:prstGeom prst="line">
              <a:avLst/>
            </a:prstGeom>
            <a:ln w="1270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8" name="直接连接符 7">
            <a:extLst>
              <a:ext uri="{FF2B5EF4-FFF2-40B4-BE49-F238E27FC236}">
                <a16:creationId xmlns="" xmlns:a16="http://schemas.microsoft.com/office/drawing/2014/main" id="{0DC8F91C-9678-461A-9327-FEE97C459E20}"/>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AB13CB2A-F47D-455A-997C-07104F8952D0}"/>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 xmlns:a16="http://schemas.microsoft.com/office/drawing/2014/main" id="{AE2A87AC-6BBD-4351-8694-5A66607E00F7}"/>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11" name="文本框 10">
            <a:extLst>
              <a:ext uri="{FF2B5EF4-FFF2-40B4-BE49-F238E27FC236}">
                <a16:creationId xmlns="" xmlns:a16="http://schemas.microsoft.com/office/drawing/2014/main" id="{8C705EBA-6C31-4490-BF3D-7547D5F5139C}"/>
              </a:ext>
            </a:extLst>
          </p:cNvPr>
          <p:cNvSpPr txBox="1"/>
          <p:nvPr/>
        </p:nvSpPr>
        <p:spPr>
          <a:xfrm>
            <a:off x="2514599" y="875974"/>
            <a:ext cx="7188202" cy="276999"/>
          </a:xfrm>
          <a:prstGeom prst="rect">
            <a:avLst/>
          </a:prstGeom>
          <a:noFill/>
        </p:spPr>
        <p:txBody>
          <a:bodyPr wrap="square" rtlCol="0">
            <a:spAutoFit/>
            <a:scene3d>
              <a:camera prst="orthographicFront"/>
              <a:lightRig rig="threePt" dir="t"/>
            </a:scene3d>
            <a:sp3d contourW="12700"/>
          </a:bodyPr>
          <a:lstStyle/>
          <a:p>
            <a:pPr algn="ctr"/>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a:t>
            </a:r>
            <a:endPar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endParaRPr>
          </a:p>
        </p:txBody>
      </p:sp>
      <p:sp>
        <p:nvSpPr>
          <p:cNvPr id="17" name="矩形 16">
            <a:extLst>
              <a:ext uri="{FF2B5EF4-FFF2-40B4-BE49-F238E27FC236}">
                <a16:creationId xmlns="" xmlns:a16="http://schemas.microsoft.com/office/drawing/2014/main" id="{C6D82849-C182-401D-BE6E-3F1EE43E74E4}"/>
              </a:ext>
            </a:extLst>
          </p:cNvPr>
          <p:cNvSpPr/>
          <p:nvPr/>
        </p:nvSpPr>
        <p:spPr>
          <a:xfrm>
            <a:off x="1226505" y="4235051"/>
            <a:ext cx="1834050"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sp>
        <p:nvSpPr>
          <p:cNvPr id="18" name="矩形 17">
            <a:extLst>
              <a:ext uri="{FF2B5EF4-FFF2-40B4-BE49-F238E27FC236}">
                <a16:creationId xmlns="" xmlns:a16="http://schemas.microsoft.com/office/drawing/2014/main" id="{FC5719F8-5F1E-46AD-AF85-E81FA378141A}"/>
              </a:ext>
            </a:extLst>
          </p:cNvPr>
          <p:cNvSpPr/>
          <p:nvPr/>
        </p:nvSpPr>
        <p:spPr>
          <a:xfrm>
            <a:off x="3201154" y="4841366"/>
            <a:ext cx="1834050"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sp>
        <p:nvSpPr>
          <p:cNvPr id="19" name="矩形 18">
            <a:extLst>
              <a:ext uri="{FF2B5EF4-FFF2-40B4-BE49-F238E27FC236}">
                <a16:creationId xmlns="" xmlns:a16="http://schemas.microsoft.com/office/drawing/2014/main" id="{3E3724D9-8AB9-4591-9CE6-16A1FB4421AE}"/>
              </a:ext>
            </a:extLst>
          </p:cNvPr>
          <p:cNvSpPr/>
          <p:nvPr/>
        </p:nvSpPr>
        <p:spPr>
          <a:xfrm>
            <a:off x="5164629" y="4218912"/>
            <a:ext cx="1834050"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sp>
        <p:nvSpPr>
          <p:cNvPr id="20" name="矩形 19">
            <a:extLst>
              <a:ext uri="{FF2B5EF4-FFF2-40B4-BE49-F238E27FC236}">
                <a16:creationId xmlns="" xmlns:a16="http://schemas.microsoft.com/office/drawing/2014/main" id="{A7CE22D3-FDB8-4552-81F2-C0B27A594E26}"/>
              </a:ext>
            </a:extLst>
          </p:cNvPr>
          <p:cNvSpPr/>
          <p:nvPr/>
        </p:nvSpPr>
        <p:spPr>
          <a:xfrm>
            <a:off x="7128104" y="4850891"/>
            <a:ext cx="1834050"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sp>
        <p:nvSpPr>
          <p:cNvPr id="21" name="矩形 20">
            <a:extLst>
              <a:ext uri="{FF2B5EF4-FFF2-40B4-BE49-F238E27FC236}">
                <a16:creationId xmlns="" xmlns:a16="http://schemas.microsoft.com/office/drawing/2014/main" id="{A835F03B-1556-445D-BBE1-7E034B05FB1A}"/>
              </a:ext>
            </a:extLst>
          </p:cNvPr>
          <p:cNvSpPr/>
          <p:nvPr/>
        </p:nvSpPr>
        <p:spPr>
          <a:xfrm>
            <a:off x="9102753" y="4271122"/>
            <a:ext cx="1834050" cy="7017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1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pic>
        <p:nvPicPr>
          <p:cNvPr id="23" name="图片 22">
            <a:extLst>
              <a:ext uri="{FF2B5EF4-FFF2-40B4-BE49-F238E27FC236}">
                <a16:creationId xmlns="" xmlns:a16="http://schemas.microsoft.com/office/drawing/2014/main" id="{6531F81E-1035-4E71-926F-E36F9B98A0CF}"/>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10856" y="1839306"/>
            <a:ext cx="1845715" cy="1266365"/>
          </a:xfrm>
          <a:prstGeom prst="rect">
            <a:avLst/>
          </a:prstGeom>
        </p:spPr>
      </p:pic>
      <p:pic>
        <p:nvPicPr>
          <p:cNvPr id="25" name="图片 24">
            <a:extLst>
              <a:ext uri="{FF2B5EF4-FFF2-40B4-BE49-F238E27FC236}">
                <a16:creationId xmlns="" xmlns:a16="http://schemas.microsoft.com/office/drawing/2014/main" id="{AD249742-A381-4D60-8425-48CEBF459D58}"/>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3128771" y="2733490"/>
            <a:ext cx="1899556" cy="1266371"/>
          </a:xfrm>
          <a:prstGeom prst="rect">
            <a:avLst/>
          </a:prstGeom>
        </p:spPr>
      </p:pic>
      <p:pic>
        <p:nvPicPr>
          <p:cNvPr id="27" name="图片 26">
            <a:extLst>
              <a:ext uri="{FF2B5EF4-FFF2-40B4-BE49-F238E27FC236}">
                <a16:creationId xmlns="" xmlns:a16="http://schemas.microsoft.com/office/drawing/2014/main" id="{F64A6993-1A5D-475E-8C0A-384747FB1158}"/>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5202194" y="1773869"/>
            <a:ext cx="1901458" cy="1266371"/>
          </a:xfrm>
          <a:prstGeom prst="rect">
            <a:avLst/>
          </a:prstGeom>
        </p:spPr>
      </p:pic>
      <p:pic>
        <p:nvPicPr>
          <p:cNvPr id="31" name="图片 30">
            <a:extLst>
              <a:ext uri="{FF2B5EF4-FFF2-40B4-BE49-F238E27FC236}">
                <a16:creationId xmlns="" xmlns:a16="http://schemas.microsoft.com/office/drawing/2014/main" id="{BD61E0FD-A21D-4D13-AA76-9618794AD7C7}"/>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9088935" y="2475863"/>
            <a:ext cx="1671355" cy="1109780"/>
          </a:xfrm>
          <a:prstGeom prst="rect">
            <a:avLst/>
          </a:prstGeom>
        </p:spPr>
      </p:pic>
      <p:pic>
        <p:nvPicPr>
          <p:cNvPr id="35" name="图片 34">
            <a:extLst>
              <a:ext uri="{FF2B5EF4-FFF2-40B4-BE49-F238E27FC236}">
                <a16:creationId xmlns="" xmlns:a16="http://schemas.microsoft.com/office/drawing/2014/main" id="{133E956B-A053-4D31-B228-ABCB39673759}"/>
              </a:ext>
            </a:extLst>
          </p:cNvPr>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7229981" y="3130209"/>
            <a:ext cx="1617903" cy="1109780"/>
          </a:xfrm>
          <a:prstGeom prst="rect">
            <a:avLst/>
          </a:prstGeom>
        </p:spPr>
      </p:pic>
    </p:spTree>
    <p:extLst>
      <p:ext uri="{BB962C8B-B14F-4D97-AF65-F5344CB8AC3E}">
        <p14:creationId xmlns:p14="http://schemas.microsoft.com/office/powerpoint/2010/main" xmlns="" val="390778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1" presetClass="entr" presetSubtype="1"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heel(1)">
                                      <p:cBhvr>
                                        <p:cTn id="32" dur="2000"/>
                                        <p:tgtEl>
                                          <p:spTgt spid="23"/>
                                        </p:tgtEl>
                                      </p:cBhvr>
                                    </p:animEffect>
                                  </p:childTnLst>
                                </p:cTn>
                              </p:par>
                            </p:childTnLst>
                          </p:cTn>
                        </p:par>
                        <p:par>
                          <p:cTn id="33" fill="hold">
                            <p:stCondLst>
                              <p:cond delay="2500"/>
                            </p:stCondLst>
                            <p:childTnLst>
                              <p:par>
                                <p:cTn id="34" presetID="21" presetClass="entr" presetSubtype="1"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heel(1)">
                                      <p:cBhvr>
                                        <p:cTn id="36" dur="2000"/>
                                        <p:tgtEl>
                                          <p:spTgt spid="25"/>
                                        </p:tgtEl>
                                      </p:cBhvr>
                                    </p:animEffect>
                                  </p:childTnLst>
                                </p:cTn>
                              </p:par>
                            </p:childTnLst>
                          </p:cTn>
                        </p:par>
                        <p:par>
                          <p:cTn id="37" fill="hold">
                            <p:stCondLst>
                              <p:cond delay="4500"/>
                            </p:stCondLst>
                            <p:childTnLst>
                              <p:par>
                                <p:cTn id="38" presetID="21" presetClass="entr" presetSubtype="1"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heel(1)">
                                      <p:cBhvr>
                                        <p:cTn id="40" dur="2000"/>
                                        <p:tgtEl>
                                          <p:spTgt spid="27"/>
                                        </p:tgtEl>
                                      </p:cBhvr>
                                    </p:animEffect>
                                  </p:childTnLst>
                                </p:cTn>
                              </p:par>
                            </p:childTnLst>
                          </p:cTn>
                        </p:par>
                        <p:par>
                          <p:cTn id="41" fill="hold">
                            <p:stCondLst>
                              <p:cond delay="6500"/>
                            </p:stCondLst>
                            <p:childTnLst>
                              <p:par>
                                <p:cTn id="42" presetID="21" presetClass="entr" presetSubtype="1"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heel(1)">
                                      <p:cBhvr>
                                        <p:cTn id="44" dur="2000"/>
                                        <p:tgtEl>
                                          <p:spTgt spid="35"/>
                                        </p:tgtEl>
                                      </p:cBhvr>
                                    </p:animEffect>
                                  </p:childTnLst>
                                </p:cTn>
                              </p:par>
                            </p:childTnLst>
                          </p:cTn>
                        </p:par>
                        <p:par>
                          <p:cTn id="45" fill="hold">
                            <p:stCondLst>
                              <p:cond delay="8500"/>
                            </p:stCondLst>
                            <p:childTnLst>
                              <p:par>
                                <p:cTn id="46" presetID="21"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heel(1)">
                                      <p:cBhvr>
                                        <p:cTn id="48"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D78B9543-7BE5-475C-BBF4-321405E4A984}"/>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59544" y="1414714"/>
            <a:ext cx="7721600" cy="5147733"/>
          </a:xfrm>
          <a:prstGeom prst="rect">
            <a:avLst/>
          </a:prstGeom>
        </p:spPr>
      </p:pic>
      <p:cxnSp>
        <p:nvCxnSpPr>
          <p:cNvPr id="3" name="直接连接符 2">
            <a:extLst>
              <a:ext uri="{FF2B5EF4-FFF2-40B4-BE49-F238E27FC236}">
                <a16:creationId xmlns="" xmlns:a16="http://schemas.microsoft.com/office/drawing/2014/main" id="{854A5D3F-7BEE-4D39-9501-F7E1F9E27DC2}"/>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 xmlns:a16="http://schemas.microsoft.com/office/drawing/2014/main" id="{6BECA798-BF05-4EEB-89EF-AF5A5B9DAA7F}"/>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DF61DB3A-4DF4-47C5-8379-3CB2BF6F8BF0}"/>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6" name="文本框 5">
            <a:extLst>
              <a:ext uri="{FF2B5EF4-FFF2-40B4-BE49-F238E27FC236}">
                <a16:creationId xmlns="" xmlns:a16="http://schemas.microsoft.com/office/drawing/2014/main" id="{581FD9AF-6EEB-4892-9049-2F6F6E8FEB71}"/>
              </a:ext>
            </a:extLst>
          </p:cNvPr>
          <p:cNvSpPr txBox="1"/>
          <p:nvPr/>
        </p:nvSpPr>
        <p:spPr>
          <a:xfrm>
            <a:off x="3675742" y="905221"/>
            <a:ext cx="7188202" cy="276999"/>
          </a:xfrm>
          <a:prstGeom prst="rect">
            <a:avLst/>
          </a:prstGeom>
          <a:noFill/>
        </p:spPr>
        <p:txBody>
          <a:bodyPr wrap="square" rtlCol="0">
            <a:spAutoFit/>
            <a:scene3d>
              <a:camera prst="orthographicFront"/>
              <a:lightRig rig="threePt" dir="t"/>
            </a:scene3d>
            <a:sp3d contourW="12700"/>
          </a:bodyPr>
          <a:lstStyle/>
          <a:p>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单击此处添加标题单击此处添加副标单击此处添加标题单击此处添加副标</a:t>
            </a:r>
          </a:p>
        </p:txBody>
      </p:sp>
      <p:grpSp>
        <p:nvGrpSpPr>
          <p:cNvPr id="7" name="组合 6">
            <a:extLst>
              <a:ext uri="{FF2B5EF4-FFF2-40B4-BE49-F238E27FC236}">
                <a16:creationId xmlns="" xmlns:a16="http://schemas.microsoft.com/office/drawing/2014/main" id="{EE2E17A3-96DD-4019-AB21-A55620C5E38A}"/>
              </a:ext>
            </a:extLst>
          </p:cNvPr>
          <p:cNvGrpSpPr/>
          <p:nvPr/>
        </p:nvGrpSpPr>
        <p:grpSpPr>
          <a:xfrm>
            <a:off x="6463935" y="2256101"/>
            <a:ext cx="4853353" cy="3142724"/>
            <a:chOff x="6463935" y="2256101"/>
            <a:chExt cx="4853353" cy="3142724"/>
          </a:xfrm>
        </p:grpSpPr>
        <p:grpSp>
          <p:nvGrpSpPr>
            <p:cNvPr id="8" name="b3e0ea07-6d38-4c56-96d5-6352ce72647b">
              <a:extLst>
                <a:ext uri="{FF2B5EF4-FFF2-40B4-BE49-F238E27FC236}">
                  <a16:creationId xmlns="" xmlns:a16="http://schemas.microsoft.com/office/drawing/2014/main" id="{8A9A7932-CAD1-45C2-A4B8-2F1911DF1221}"/>
                </a:ext>
              </a:extLst>
            </p:cNvPr>
            <p:cNvGrpSpPr>
              <a:grpSpLocks noChangeAspect="1"/>
            </p:cNvGrpSpPr>
            <p:nvPr/>
          </p:nvGrpSpPr>
          <p:grpSpPr>
            <a:xfrm>
              <a:off x="6463935" y="2256101"/>
              <a:ext cx="4853353" cy="3142724"/>
              <a:chOff x="6646985" y="1857638"/>
              <a:chExt cx="4853353" cy="3142724"/>
            </a:xfrm>
          </p:grpSpPr>
          <p:sp>
            <p:nvSpPr>
              <p:cNvPr id="12" name="iS1ide-Rectangle 3">
                <a:extLst>
                  <a:ext uri="{FF2B5EF4-FFF2-40B4-BE49-F238E27FC236}">
                    <a16:creationId xmlns="" xmlns:a16="http://schemas.microsoft.com/office/drawing/2014/main" id="{D41978A0-B97D-478B-B39B-47F1A472076F}"/>
                  </a:ext>
                </a:extLst>
              </p:cNvPr>
              <p:cNvSpPr/>
              <p:nvPr/>
            </p:nvSpPr>
            <p:spPr>
              <a:xfrm>
                <a:off x="6646985" y="1857638"/>
                <a:ext cx="4853353" cy="3142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13" name="iS1ide-TextBox 6">
                <a:extLst>
                  <a:ext uri="{FF2B5EF4-FFF2-40B4-BE49-F238E27FC236}">
                    <a16:creationId xmlns="" xmlns:a16="http://schemas.microsoft.com/office/drawing/2014/main" id="{52A2AB48-68AC-44F9-B596-FB38CE3A7B07}"/>
                  </a:ext>
                </a:extLst>
              </p:cNvPr>
              <p:cNvSpPr txBox="1"/>
              <p:nvPr/>
            </p:nvSpPr>
            <p:spPr>
              <a:xfrm>
                <a:off x="7099301" y="2212081"/>
                <a:ext cx="1465418" cy="1013720"/>
              </a:xfrm>
              <a:prstGeom prst="rect">
                <a:avLst/>
              </a:prstGeom>
              <a:noFill/>
            </p:spPr>
            <p:txBody>
              <a:bodyPr wrap="none" lIns="0" tIns="0" rIns="0" bIns="0">
                <a:noAutofit/>
                <a:scene3d>
                  <a:camera prst="orthographicFront"/>
                  <a:lightRig rig="threePt" dir="t"/>
                </a:scene3d>
                <a:sp3d contourW="12700"/>
              </a:bodyPr>
              <a:lstStyle/>
              <a:p>
                <a:r>
                  <a:rPr lang="en-US" altLang="zh-CN" sz="7200" b="1" spc="-150" dirty="0">
                    <a:solidFill>
                      <a:schemeClr val="bg1"/>
                    </a:solidFill>
                    <a:latin typeface=""/>
                    <a:ea typeface="阿里巴巴普惠体 R" panose="00020600040101010101" pitchFamily="18" charset="-122"/>
                    <a:cs typeface="阿里巴巴普惠体 R" panose="00020600040101010101" pitchFamily="18" charset="-122"/>
                    <a:sym typeface=""/>
                  </a:rPr>
                  <a:t>80%</a:t>
                </a:r>
              </a:p>
            </p:txBody>
          </p:sp>
        </p:grpSp>
        <p:grpSp>
          <p:nvGrpSpPr>
            <p:cNvPr id="9" name="组合 8">
              <a:extLst>
                <a:ext uri="{FF2B5EF4-FFF2-40B4-BE49-F238E27FC236}">
                  <a16:creationId xmlns="" xmlns:a16="http://schemas.microsoft.com/office/drawing/2014/main" id="{4514E586-4C7C-44A0-AD7B-BC67DD6DB49D}"/>
                </a:ext>
              </a:extLst>
            </p:cNvPr>
            <p:cNvGrpSpPr/>
            <p:nvPr/>
          </p:nvGrpSpPr>
          <p:grpSpPr>
            <a:xfrm>
              <a:off x="6838951" y="3786923"/>
              <a:ext cx="4267200" cy="1107594"/>
              <a:chOff x="2677265" y="1996356"/>
              <a:chExt cx="4267200" cy="1107594"/>
            </a:xfrm>
          </p:grpSpPr>
          <p:sp>
            <p:nvSpPr>
              <p:cNvPr id="10" name="矩形 9">
                <a:extLst>
                  <a:ext uri="{FF2B5EF4-FFF2-40B4-BE49-F238E27FC236}">
                    <a16:creationId xmlns="" xmlns:a16="http://schemas.microsoft.com/office/drawing/2014/main" id="{2E8A32A5-6469-4FC2-9F32-2E4C0AA7D28A}"/>
                  </a:ext>
                </a:extLst>
              </p:cNvPr>
              <p:cNvSpPr/>
              <p:nvPr/>
            </p:nvSpPr>
            <p:spPr>
              <a:xfrm>
                <a:off x="2677265" y="2346820"/>
                <a:ext cx="426720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用户可以在投影仪或者计算机上进行演示，也可以将演示文稿打印出来，制作成胶片，以便应用到更广泛的领域中。利用</a:t>
                </a:r>
                <a:r>
                  <a:rPr lang="en-US" altLang="zh-CN" sz="1200" dirty="0">
                    <a:solidFill>
                      <a:schemeClr val="bg1"/>
                    </a:solidFill>
                    <a:latin typeface=""/>
                    <a:ea typeface="阿里巴巴普惠体 R" panose="00020600040101010101" pitchFamily="18" charset="-122"/>
                    <a:cs typeface="阿里巴巴普惠体 R" panose="00020600040101010101" pitchFamily="18" charset="-122"/>
                    <a:sym typeface=""/>
                  </a:rPr>
                  <a:t>Microsoft Office PowerPoint</a:t>
                </a:r>
                <a:r>
                  <a:rPr lang="zh-CN" altLang="en-US" sz="1200" dirty="0">
                    <a:solidFill>
                      <a:schemeClr val="bg1"/>
                    </a:solidFill>
                    <a:latin typeface=""/>
                    <a:ea typeface="阿里巴巴普惠体 R" panose="00020600040101010101" pitchFamily="18" charset="-122"/>
                    <a:cs typeface="阿里巴巴普惠体 R" panose="00020600040101010101" pitchFamily="18" charset="-122"/>
                    <a:sym typeface=""/>
                  </a:rPr>
                  <a:t>不仅可以创建演示文稿</a:t>
                </a:r>
              </a:p>
            </p:txBody>
          </p:sp>
          <p:sp>
            <p:nvSpPr>
              <p:cNvPr id="11" name="矩形 10">
                <a:extLst>
                  <a:ext uri="{FF2B5EF4-FFF2-40B4-BE49-F238E27FC236}">
                    <a16:creationId xmlns="" xmlns:a16="http://schemas.microsoft.com/office/drawing/2014/main" id="{1EF6EA14-4D77-4A7C-9EC1-C983F3A95850}"/>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
                    <a:ea typeface="阿里巴巴普惠体 R" panose="00020600040101010101" pitchFamily="18" charset="-122"/>
                    <a:cs typeface="阿里巴巴普惠体 R" panose="00020600040101010101" pitchFamily="18" charset="-122"/>
                    <a:sym typeface=""/>
                  </a:rPr>
                  <a:t>标题文字添加</a:t>
                </a:r>
              </a:p>
            </p:txBody>
          </p:sp>
        </p:grpSp>
      </p:grpSp>
    </p:spTree>
    <p:extLst>
      <p:ext uri="{BB962C8B-B14F-4D97-AF65-F5344CB8AC3E}">
        <p14:creationId xmlns:p14="http://schemas.microsoft.com/office/powerpoint/2010/main" xmlns="" val="4176811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par>
                          <p:cTn id="9" fill="hold">
                            <p:stCondLst>
                              <p:cond delay="500"/>
                            </p:stCondLst>
                            <p:childTnLst>
                              <p:par>
                                <p:cTn id="10" presetID="6" presetClass="entr" presetSubtype="16"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ircle(in)">
                                      <p:cBhvr>
                                        <p:cTn id="1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b2f6de72-cca0-432e-bc14-f974cb5caf9e">
            <a:extLst>
              <a:ext uri="{FF2B5EF4-FFF2-40B4-BE49-F238E27FC236}">
                <a16:creationId xmlns="" xmlns:a16="http://schemas.microsoft.com/office/drawing/2014/main" id="{749706D1-10D4-4F35-930A-E31EFD7892F8}"/>
              </a:ext>
            </a:extLst>
          </p:cNvPr>
          <p:cNvGrpSpPr>
            <a:grpSpLocks noChangeAspect="1"/>
          </p:cNvGrpSpPr>
          <p:nvPr/>
        </p:nvGrpSpPr>
        <p:grpSpPr>
          <a:xfrm>
            <a:off x="4840968" y="1866901"/>
            <a:ext cx="2305050" cy="3946525"/>
            <a:chOff x="4391025" y="1047751"/>
            <a:chExt cx="2305050" cy="4762499"/>
          </a:xfrm>
        </p:grpSpPr>
        <p:sp>
          <p:nvSpPr>
            <p:cNvPr id="3" name="ïṧḷïḓê-Rectangle 4">
              <a:extLst>
                <a:ext uri="{FF2B5EF4-FFF2-40B4-BE49-F238E27FC236}">
                  <a16:creationId xmlns="" xmlns:a16="http://schemas.microsoft.com/office/drawing/2014/main" id="{E2A7EB49-476F-4C22-B888-CAADD84F1697}"/>
                </a:ext>
              </a:extLst>
            </p:cNvPr>
            <p:cNvSpPr/>
            <p:nvPr/>
          </p:nvSpPr>
          <p:spPr>
            <a:xfrm>
              <a:off x="4391025" y="1047751"/>
              <a:ext cx="2305050" cy="2305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4" name="ïṧḷïḓê-文本框 10">
              <a:extLst>
                <a:ext uri="{FF2B5EF4-FFF2-40B4-BE49-F238E27FC236}">
                  <a16:creationId xmlns="" xmlns:a16="http://schemas.microsoft.com/office/drawing/2014/main" id="{D3507785-C35A-4EB2-B169-C5F7DAAF0E01}"/>
                </a:ext>
              </a:extLst>
            </p:cNvPr>
            <p:cNvSpPr txBox="1"/>
            <p:nvPr/>
          </p:nvSpPr>
          <p:spPr>
            <a:xfrm>
              <a:off x="4540493" y="1269713"/>
              <a:ext cx="1593607" cy="830997"/>
            </a:xfrm>
            <a:prstGeom prst="rect">
              <a:avLst/>
            </a:prstGeom>
            <a:noFill/>
          </p:spPr>
          <p:txBody>
            <a:bodyPr wrap="none" lIns="0" tIns="0" rIns="0" bIns="0">
              <a:normAutofit lnSpcReduction="10000"/>
            </a:bodyPr>
            <a:lstStyle/>
            <a:p>
              <a:r>
                <a:rPr lang="en-US" altLang="zh-CN" sz="4800" dirty="0">
                  <a:solidFill>
                    <a:schemeClr val="bg1"/>
                  </a:solidFill>
                  <a:latin typeface=""/>
                  <a:ea typeface="阿里巴巴普惠体 R" panose="00020600040101010101" pitchFamily="18" charset="-122"/>
                  <a:cs typeface="阿里巴巴普惠体 R" panose="00020600040101010101" pitchFamily="18" charset="-122"/>
                  <a:sym typeface=""/>
                </a:rPr>
                <a:t>80%</a:t>
              </a:r>
            </a:p>
          </p:txBody>
        </p:sp>
        <p:sp>
          <p:nvSpPr>
            <p:cNvPr id="5" name="ïṧḷïḓê-Rectangle 8">
              <a:extLst>
                <a:ext uri="{FF2B5EF4-FFF2-40B4-BE49-F238E27FC236}">
                  <a16:creationId xmlns="" xmlns:a16="http://schemas.microsoft.com/office/drawing/2014/main" id="{2D66C11B-5137-4A39-A3B2-98CE28D8A497}"/>
                </a:ext>
              </a:extLst>
            </p:cNvPr>
            <p:cNvSpPr/>
            <p:nvPr/>
          </p:nvSpPr>
          <p:spPr>
            <a:xfrm>
              <a:off x="4391025" y="3505200"/>
              <a:ext cx="2305050" cy="2305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6" name="ïṧḷïḓê-文本框 14">
              <a:extLst>
                <a:ext uri="{FF2B5EF4-FFF2-40B4-BE49-F238E27FC236}">
                  <a16:creationId xmlns="" xmlns:a16="http://schemas.microsoft.com/office/drawing/2014/main" id="{623D771A-E42A-4EF0-B5FA-1EB574737FE4}"/>
                </a:ext>
              </a:extLst>
            </p:cNvPr>
            <p:cNvSpPr txBox="1"/>
            <p:nvPr/>
          </p:nvSpPr>
          <p:spPr>
            <a:xfrm>
              <a:off x="4540493" y="3727161"/>
              <a:ext cx="1593607" cy="830997"/>
            </a:xfrm>
            <a:prstGeom prst="rect">
              <a:avLst/>
            </a:prstGeom>
            <a:noFill/>
          </p:spPr>
          <p:txBody>
            <a:bodyPr wrap="none" lIns="0" tIns="0" rIns="0" bIns="0">
              <a:normAutofit lnSpcReduction="10000"/>
            </a:bodyPr>
            <a:lstStyle/>
            <a:p>
              <a:r>
                <a:rPr lang="en-US" altLang="zh-CN" sz="4800" dirty="0">
                  <a:solidFill>
                    <a:schemeClr val="bg1"/>
                  </a:solidFill>
                  <a:latin typeface=""/>
                  <a:ea typeface="阿里巴巴普惠体 R" panose="00020600040101010101" pitchFamily="18" charset="-122"/>
                  <a:cs typeface="阿里巴巴普惠体 R" panose="00020600040101010101" pitchFamily="18" charset="-122"/>
                  <a:sym typeface=""/>
                </a:rPr>
                <a:t>80%</a:t>
              </a:r>
            </a:p>
          </p:txBody>
        </p:sp>
      </p:grpSp>
      <p:cxnSp>
        <p:nvCxnSpPr>
          <p:cNvPr id="7" name="直接连接符 6">
            <a:extLst>
              <a:ext uri="{FF2B5EF4-FFF2-40B4-BE49-F238E27FC236}">
                <a16:creationId xmlns="" xmlns:a16="http://schemas.microsoft.com/office/drawing/2014/main" id="{0715C572-5409-4646-B3D9-5E95C41B4A1B}"/>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710709D3-8B35-463D-9B03-A8C008825709}"/>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 xmlns:a16="http://schemas.microsoft.com/office/drawing/2014/main" id="{26D1C72D-B344-4A5F-8700-3662A67CBE15}"/>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10" name="文本框 9">
            <a:extLst>
              <a:ext uri="{FF2B5EF4-FFF2-40B4-BE49-F238E27FC236}">
                <a16:creationId xmlns="" xmlns:a16="http://schemas.microsoft.com/office/drawing/2014/main" id="{2B009221-7452-42E9-A5AD-CD81DE764FC5}"/>
              </a:ext>
            </a:extLst>
          </p:cNvPr>
          <p:cNvSpPr txBox="1"/>
          <p:nvPr/>
        </p:nvSpPr>
        <p:spPr>
          <a:xfrm>
            <a:off x="3675742" y="899407"/>
            <a:ext cx="7188202" cy="276999"/>
          </a:xfrm>
          <a:prstGeom prst="rect">
            <a:avLst/>
          </a:prstGeom>
          <a:noFill/>
        </p:spPr>
        <p:txBody>
          <a:bodyPr wrap="square" rtlCol="0">
            <a:spAutoFit/>
            <a:scene3d>
              <a:camera prst="orthographicFront"/>
              <a:lightRig rig="threePt" dir="t"/>
            </a:scene3d>
            <a:sp3d contourW="12700"/>
          </a:bodyPr>
          <a:lstStyle/>
          <a:p>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单击此处添加标题单击此处添加副标单击此处添加标题单击此处添加副标</a:t>
            </a:r>
          </a:p>
        </p:txBody>
      </p:sp>
      <p:sp>
        <p:nvSpPr>
          <p:cNvPr id="14" name="矩形 13">
            <a:extLst>
              <a:ext uri="{FF2B5EF4-FFF2-40B4-BE49-F238E27FC236}">
                <a16:creationId xmlns="" xmlns:a16="http://schemas.microsoft.com/office/drawing/2014/main" id="{F8DE6C70-6642-4156-9789-4EFC2573716E}"/>
              </a:ext>
            </a:extLst>
          </p:cNvPr>
          <p:cNvSpPr/>
          <p:nvPr/>
        </p:nvSpPr>
        <p:spPr>
          <a:xfrm>
            <a:off x="4938275" y="2754758"/>
            <a:ext cx="194310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sp>
        <p:nvSpPr>
          <p:cNvPr id="15" name="矩形 14">
            <a:extLst>
              <a:ext uri="{FF2B5EF4-FFF2-40B4-BE49-F238E27FC236}">
                <a16:creationId xmlns="" xmlns:a16="http://schemas.microsoft.com/office/drawing/2014/main" id="{763A95A5-F91C-4ABB-8943-5245CD916355}"/>
              </a:ext>
            </a:extLst>
          </p:cNvPr>
          <p:cNvSpPr/>
          <p:nvPr/>
        </p:nvSpPr>
        <p:spPr>
          <a:xfrm>
            <a:off x="4996332" y="4802888"/>
            <a:ext cx="194310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a:t>
            </a:r>
          </a:p>
        </p:txBody>
      </p:sp>
      <p:pic>
        <p:nvPicPr>
          <p:cNvPr id="17" name="图片 16">
            <a:extLst>
              <a:ext uri="{FF2B5EF4-FFF2-40B4-BE49-F238E27FC236}">
                <a16:creationId xmlns="" xmlns:a16="http://schemas.microsoft.com/office/drawing/2014/main" id="{92DA5B2E-13B9-4809-A56E-D9C2A7D94F4D}"/>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7473044" y="2177143"/>
            <a:ext cx="2402218" cy="1599877"/>
          </a:xfrm>
          <a:prstGeom prst="rect">
            <a:avLst/>
          </a:prstGeom>
        </p:spPr>
      </p:pic>
      <p:pic>
        <p:nvPicPr>
          <p:cNvPr id="19" name="图片 18">
            <a:extLst>
              <a:ext uri="{FF2B5EF4-FFF2-40B4-BE49-F238E27FC236}">
                <a16:creationId xmlns="" xmlns:a16="http://schemas.microsoft.com/office/drawing/2014/main" id="{5325B746-45C9-46BD-B2DE-BBE7094667D5}"/>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633778" y="1481932"/>
            <a:ext cx="4020805" cy="2682631"/>
          </a:xfrm>
          <a:prstGeom prst="rect">
            <a:avLst/>
          </a:prstGeom>
        </p:spPr>
      </p:pic>
      <p:pic>
        <p:nvPicPr>
          <p:cNvPr id="21" name="图片 20">
            <a:extLst>
              <a:ext uri="{FF2B5EF4-FFF2-40B4-BE49-F238E27FC236}">
                <a16:creationId xmlns="" xmlns:a16="http://schemas.microsoft.com/office/drawing/2014/main" id="{3AA9D003-F8B1-4849-A869-3034142F9645}"/>
              </a:ext>
            </a:extLst>
          </p:cNvPr>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7473043" y="3903306"/>
            <a:ext cx="4020804" cy="2682630"/>
          </a:xfrm>
          <a:prstGeom prst="rect">
            <a:avLst/>
          </a:prstGeom>
        </p:spPr>
      </p:pic>
      <p:pic>
        <p:nvPicPr>
          <p:cNvPr id="23" name="图片 22">
            <a:extLst>
              <a:ext uri="{FF2B5EF4-FFF2-40B4-BE49-F238E27FC236}">
                <a16:creationId xmlns="" xmlns:a16="http://schemas.microsoft.com/office/drawing/2014/main" id="{B8EB1E84-DB50-461B-9E21-6E0DA9D83B84}"/>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2162629" y="4286678"/>
            <a:ext cx="2486284" cy="1657523"/>
          </a:xfrm>
          <a:prstGeom prst="rect">
            <a:avLst/>
          </a:prstGeom>
        </p:spPr>
      </p:pic>
    </p:spTree>
    <p:extLst>
      <p:ext uri="{BB962C8B-B14F-4D97-AF65-F5344CB8AC3E}">
        <p14:creationId xmlns:p14="http://schemas.microsoft.com/office/powerpoint/2010/main" xmlns="" val="341177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500"/>
                            </p:stCondLst>
                            <p:childTnLst>
                              <p:par>
                                <p:cTn id="15" presetID="21" presetClass="entr" presetSubtype="1"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heel(1)">
                                      <p:cBhvr>
                                        <p:cTn id="17" dur="2000"/>
                                        <p:tgtEl>
                                          <p:spTgt spid="19"/>
                                        </p:tgtEl>
                                      </p:cBhvr>
                                    </p:animEffect>
                                  </p:childTnLst>
                                </p:cTn>
                              </p:par>
                            </p:childTnLst>
                          </p:cTn>
                        </p:par>
                        <p:par>
                          <p:cTn id="18" fill="hold">
                            <p:stCondLst>
                              <p:cond delay="2500"/>
                            </p:stCondLst>
                            <p:childTnLst>
                              <p:par>
                                <p:cTn id="19" presetID="21" presetClass="entr" presetSubtype="1"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heel(1)">
                                      <p:cBhvr>
                                        <p:cTn id="21" dur="2000"/>
                                        <p:tgtEl>
                                          <p:spTgt spid="23"/>
                                        </p:tgtEl>
                                      </p:cBhvr>
                                    </p:animEffect>
                                  </p:childTnLst>
                                </p:cTn>
                              </p:par>
                            </p:childTnLst>
                          </p:cTn>
                        </p:par>
                        <p:par>
                          <p:cTn id="22" fill="hold">
                            <p:stCondLst>
                              <p:cond delay="4500"/>
                            </p:stCondLst>
                            <p:childTnLst>
                              <p:par>
                                <p:cTn id="23" presetID="21" presetClass="entr" presetSubtype="1"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heel(1)">
                                      <p:cBhvr>
                                        <p:cTn id="25" dur="2000"/>
                                        <p:tgtEl>
                                          <p:spTgt spid="17"/>
                                        </p:tgtEl>
                                      </p:cBhvr>
                                    </p:animEffect>
                                  </p:childTnLst>
                                </p:cTn>
                              </p:par>
                            </p:childTnLst>
                          </p:cTn>
                        </p:par>
                        <p:par>
                          <p:cTn id="26" fill="hold">
                            <p:stCondLst>
                              <p:cond delay="6500"/>
                            </p:stCondLst>
                            <p:childTnLst>
                              <p:par>
                                <p:cTn id="27" presetID="21" presetClass="entr" presetSubtype="1"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heel(1)">
                                      <p:cBhvr>
                                        <p:cTn id="29"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连接符 20">
            <a:extLst>
              <a:ext uri="{FF2B5EF4-FFF2-40B4-BE49-F238E27FC236}">
                <a16:creationId xmlns="" xmlns:a16="http://schemas.microsoft.com/office/drawing/2014/main" id="{3DE2AD2A-FE16-4EB2-BBF3-5D2CBF27B620}"/>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6CC3289C-DB65-4378-A29C-461525F97644}"/>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 xmlns:a16="http://schemas.microsoft.com/office/drawing/2014/main" id="{618BA5E2-A241-4025-952E-5E9AB92B21B7}"/>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24" name="文本框 23">
            <a:extLst>
              <a:ext uri="{FF2B5EF4-FFF2-40B4-BE49-F238E27FC236}">
                <a16:creationId xmlns="" xmlns:a16="http://schemas.microsoft.com/office/drawing/2014/main" id="{D6EB36D8-0E9C-4847-8551-ACB1B6CEFACC}"/>
              </a:ext>
            </a:extLst>
          </p:cNvPr>
          <p:cNvSpPr txBox="1"/>
          <p:nvPr/>
        </p:nvSpPr>
        <p:spPr>
          <a:xfrm>
            <a:off x="3657690" y="950357"/>
            <a:ext cx="7188202" cy="276999"/>
          </a:xfrm>
          <a:prstGeom prst="rect">
            <a:avLst/>
          </a:prstGeom>
          <a:noFill/>
        </p:spPr>
        <p:txBody>
          <a:bodyPr wrap="square" rtlCol="0">
            <a:spAutoFit/>
            <a:scene3d>
              <a:camera prst="orthographicFront"/>
              <a:lightRig rig="threePt" dir="t"/>
            </a:scene3d>
            <a:sp3d contourW="12700"/>
          </a:bodyPr>
          <a:lstStyle/>
          <a:p>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单击此处添加标题单击此处添加副标单击此处添加标题单击此处添加副标</a:t>
            </a:r>
          </a:p>
        </p:txBody>
      </p:sp>
      <p:grpSp>
        <p:nvGrpSpPr>
          <p:cNvPr id="25" name="组合 24">
            <a:extLst>
              <a:ext uri="{FF2B5EF4-FFF2-40B4-BE49-F238E27FC236}">
                <a16:creationId xmlns="" xmlns:a16="http://schemas.microsoft.com/office/drawing/2014/main" id="{41E78457-516D-4F16-A961-08152BC65F72}"/>
              </a:ext>
            </a:extLst>
          </p:cNvPr>
          <p:cNvGrpSpPr/>
          <p:nvPr/>
        </p:nvGrpSpPr>
        <p:grpSpPr>
          <a:xfrm>
            <a:off x="916248" y="1857936"/>
            <a:ext cx="10401040" cy="1107594"/>
            <a:chOff x="2677264" y="1996356"/>
            <a:chExt cx="10401040" cy="1107594"/>
          </a:xfrm>
        </p:grpSpPr>
        <p:sp>
          <p:nvSpPr>
            <p:cNvPr id="26" name="矩形 25">
              <a:extLst>
                <a:ext uri="{FF2B5EF4-FFF2-40B4-BE49-F238E27FC236}">
                  <a16:creationId xmlns="" xmlns:a16="http://schemas.microsoft.com/office/drawing/2014/main" id="{E1171CA8-50FC-4BE7-B272-27E710DF314E}"/>
                </a:ext>
              </a:extLst>
            </p:cNvPr>
            <p:cNvSpPr/>
            <p:nvPr/>
          </p:nvSpPr>
          <p:spPr>
            <a:xfrm>
              <a:off x="2677264" y="2346820"/>
              <a:ext cx="1040104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Microsoft Office PowerPoint</a:t>
              </a: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不仅可以创建演示文稿用户可以在投影仪或者计算机上进行演示，也可以将演示文稿打印出来，制作成胶片，以便应用到更广泛的领域中。利用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Microsoft Office PowerPoint</a:t>
              </a: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不仅可以创建演示文稿</a:t>
              </a:r>
            </a:p>
          </p:txBody>
        </p:sp>
        <p:sp>
          <p:nvSpPr>
            <p:cNvPr id="27" name="矩形 26">
              <a:extLst>
                <a:ext uri="{FF2B5EF4-FFF2-40B4-BE49-F238E27FC236}">
                  <a16:creationId xmlns="" xmlns:a16="http://schemas.microsoft.com/office/drawing/2014/main" id="{F10A502D-31B8-4146-928E-92B7914EF510}"/>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pic>
        <p:nvPicPr>
          <p:cNvPr id="35" name="图片 34">
            <a:extLst>
              <a:ext uri="{FF2B5EF4-FFF2-40B4-BE49-F238E27FC236}">
                <a16:creationId xmlns="" xmlns:a16="http://schemas.microsoft.com/office/drawing/2014/main" id="{CAC5328D-5151-4218-8E9C-DCF6D9545636}"/>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030514" y="3192465"/>
            <a:ext cx="4762500" cy="3177480"/>
          </a:xfrm>
          <a:prstGeom prst="rect">
            <a:avLst/>
          </a:prstGeom>
        </p:spPr>
      </p:pic>
      <p:pic>
        <p:nvPicPr>
          <p:cNvPr id="37" name="图片 36">
            <a:extLst>
              <a:ext uri="{FF2B5EF4-FFF2-40B4-BE49-F238E27FC236}">
                <a16:creationId xmlns="" xmlns:a16="http://schemas.microsoft.com/office/drawing/2014/main" id="{CC07485D-FFFD-4575-8D5E-F175C78CBD95}"/>
              </a:ext>
            </a:extLst>
          </p:cNvPr>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6532013" y="3207644"/>
            <a:ext cx="4762500" cy="3162300"/>
          </a:xfrm>
          <a:prstGeom prst="rect">
            <a:avLst/>
          </a:prstGeom>
        </p:spPr>
      </p:pic>
    </p:spTree>
    <p:extLst>
      <p:ext uri="{BB962C8B-B14F-4D97-AF65-F5344CB8AC3E}">
        <p14:creationId xmlns:p14="http://schemas.microsoft.com/office/powerpoint/2010/main" xmlns="" val="224227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circle(in)">
                                      <p:cBhvr>
                                        <p:cTn id="11" dur="2000"/>
                                        <p:tgtEl>
                                          <p:spTgt spid="35"/>
                                        </p:tgtEl>
                                      </p:cBhvr>
                                    </p:animEffect>
                                  </p:childTnLst>
                                </p:cTn>
                              </p:par>
                            </p:childTnLst>
                          </p:cTn>
                        </p:par>
                        <p:par>
                          <p:cTn id="12" fill="hold">
                            <p:stCondLst>
                              <p:cond delay="2500"/>
                            </p:stCondLst>
                            <p:childTnLst>
                              <p:par>
                                <p:cTn id="13" presetID="6" presetClass="entr" presetSubtype="16"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circle(in)">
                                      <p:cBhvr>
                                        <p:cTn id="15"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ACC2122-66E7-48E2-9775-48CB4F90DC24}"/>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0" y="-143979"/>
            <a:ext cx="12447963" cy="7001979"/>
          </a:xfrm>
          <a:prstGeom prst="rect">
            <a:avLst/>
          </a:prstGeom>
        </p:spPr>
      </p:pic>
      <p:pic>
        <p:nvPicPr>
          <p:cNvPr id="26" name="图片 25">
            <a:extLst>
              <a:ext uri="{FF2B5EF4-FFF2-40B4-BE49-F238E27FC236}">
                <a16:creationId xmlns="" xmlns:a16="http://schemas.microsoft.com/office/drawing/2014/main" id="{7EC8F488-0411-4798-B8F2-29840F663426}"/>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02752" y="-977033"/>
            <a:ext cx="5967001" cy="5316806"/>
          </a:xfrm>
          <a:prstGeom prst="rect">
            <a:avLst/>
          </a:prstGeom>
        </p:spPr>
      </p:pic>
      <p:pic>
        <p:nvPicPr>
          <p:cNvPr id="27" name="图片 26">
            <a:extLst>
              <a:ext uri="{FF2B5EF4-FFF2-40B4-BE49-F238E27FC236}">
                <a16:creationId xmlns="" xmlns:a16="http://schemas.microsoft.com/office/drawing/2014/main" id="{E7675A52-2E8A-4A08-B7CC-ACC7A0D2B092}"/>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0" y="549128"/>
            <a:ext cx="2397029" cy="1995055"/>
          </a:xfrm>
          <a:prstGeom prst="rect">
            <a:avLst/>
          </a:prstGeom>
        </p:spPr>
      </p:pic>
      <p:pic>
        <p:nvPicPr>
          <p:cNvPr id="5" name="图片 4">
            <a:extLst>
              <a:ext uri="{FF2B5EF4-FFF2-40B4-BE49-F238E27FC236}">
                <a16:creationId xmlns="" xmlns:a16="http://schemas.microsoft.com/office/drawing/2014/main" id="{5DE85EE8-8DDA-4FF9-8410-48DF1FF9156D}"/>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1518315" y="985218"/>
            <a:ext cx="2143018" cy="1878719"/>
          </a:xfrm>
          <a:prstGeom prst="rect">
            <a:avLst/>
          </a:prstGeom>
        </p:spPr>
      </p:pic>
      <p:pic>
        <p:nvPicPr>
          <p:cNvPr id="8" name="图片 7">
            <a:extLst>
              <a:ext uri="{FF2B5EF4-FFF2-40B4-BE49-F238E27FC236}">
                <a16:creationId xmlns:a16="http://schemas.microsoft.com/office/drawing/2014/main" xmlns="" id="{0A9B78DB-6005-47D9-9941-699B3E5F45DA}"/>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rot="16200000">
            <a:off x="7858125" y="2021190"/>
            <a:ext cx="4762500" cy="3162300"/>
          </a:xfrm>
          <a:prstGeom prst="rect">
            <a:avLst/>
          </a:prstGeom>
        </p:spPr>
      </p:pic>
      <p:sp>
        <p:nvSpPr>
          <p:cNvPr id="9" name="矩形 8"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77EB6650-EE8B-451A-84F9-EDB1B620BF34}"/>
              </a:ext>
            </a:extLst>
          </p:cNvPr>
          <p:cNvSpPr/>
          <p:nvPr/>
        </p:nvSpPr>
        <p:spPr>
          <a:xfrm>
            <a:off x="5817452" y="3714750"/>
            <a:ext cx="4962293" cy="2012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
              <a:ea typeface="阿里巴巴普惠体 R" panose="00020600040101010101" pitchFamily="18" charset="-122"/>
              <a:cs typeface="阿里巴巴普惠体 R" panose="00020600040101010101" pitchFamily="18" charset="-122"/>
              <a:sym typeface=""/>
            </a:endParaRPr>
          </a:p>
        </p:txBody>
      </p:sp>
      <p:sp>
        <p:nvSpPr>
          <p:cNvPr id="10" name="文本框 5"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EDDD0FB8-D464-4E57-B77F-F302D0E1F526}"/>
              </a:ext>
            </a:extLst>
          </p:cNvPr>
          <p:cNvSpPr txBox="1"/>
          <p:nvPr/>
        </p:nvSpPr>
        <p:spPr>
          <a:xfrm>
            <a:off x="5975404" y="3888090"/>
            <a:ext cx="4626585" cy="646331"/>
          </a:xfrm>
          <a:prstGeom prst="rect">
            <a:avLst/>
          </a:prstGeom>
          <a:noFill/>
        </p:spPr>
        <p:txBody>
          <a:bodyPr vert="horz" wrap="square" rtlCol="0">
            <a:spAutoFit/>
          </a:bodyPr>
          <a:lstStyle/>
          <a:p>
            <a:pPr algn="dist"/>
            <a:r>
              <a:rPr lang="zh-CN" altLang="en-US" sz="3600" dirty="0">
                <a:latin typeface=""/>
                <a:ea typeface="阿里巴巴普惠体 R" panose="00020600040101010101" pitchFamily="18" charset="-122"/>
                <a:cs typeface="阿里巴巴普惠体 R" panose="00020600040101010101" pitchFamily="18" charset="-122"/>
                <a:sym typeface=""/>
              </a:rPr>
              <a:t>远山低尽不成歌</a:t>
            </a:r>
          </a:p>
        </p:txBody>
      </p:sp>
      <p:sp>
        <p:nvSpPr>
          <p:cNvPr id="11" name="文本框 6"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94749082-E7BC-4275-9517-CC2E7D6C082A}"/>
              </a:ext>
            </a:extLst>
          </p:cNvPr>
          <p:cNvSpPr txBox="1"/>
          <p:nvPr/>
        </p:nvSpPr>
        <p:spPr>
          <a:xfrm>
            <a:off x="6359107" y="4534421"/>
            <a:ext cx="4242882" cy="1002967"/>
          </a:xfrm>
          <a:prstGeom prst="rect">
            <a:avLst/>
          </a:prstGeom>
          <a:noFill/>
        </p:spPr>
        <p:txBody>
          <a:bodyPr vert="horz" wrap="square" rtlCol="0">
            <a:spAutoFit/>
          </a:bodyPr>
          <a:lstStyle/>
          <a:p>
            <a:pPr algn="r">
              <a:lnSpc>
                <a:spcPct val="200000"/>
              </a:lnSpc>
            </a:pPr>
            <a:r>
              <a:rPr lang="zh-CN" altLang="en-US" sz="1600" dirty="0">
                <a:latin typeface=""/>
                <a:ea typeface="阿里巴巴普惠体 R" panose="00020600040101010101" pitchFamily="18" charset="-122"/>
                <a:cs typeface="阿里巴巴普惠体 R" panose="00020600040101010101" pitchFamily="18" charset="-122"/>
                <a:sym typeface=""/>
              </a:rPr>
              <a:t>黑影一幕幕的直盖下来，麻雀儿都回家了</a:t>
            </a:r>
            <a:r>
              <a:rPr lang="zh-CN" altLang="en-US" sz="1600" dirty="0">
                <a:solidFill>
                  <a:srgbClr val="334857"/>
                </a:solidFill>
                <a:latin typeface=""/>
                <a:ea typeface="阿里巴巴普惠体 R" panose="00020600040101010101" pitchFamily="18" charset="-122"/>
                <a:cs typeface="阿里巴巴普惠体 R" panose="00020600040101010101" pitchFamily="18" charset="-122"/>
                <a:sym typeface=""/>
              </a:rPr>
              <a:t>。</a:t>
            </a:r>
            <a:endParaRPr lang="en-US" altLang="zh-CN" sz="1600" dirty="0">
              <a:solidFill>
                <a:srgbClr val="334857"/>
              </a:solidFill>
              <a:latin typeface=""/>
              <a:ea typeface="阿里巴巴普惠体 R" panose="00020600040101010101" pitchFamily="18" charset="-122"/>
              <a:cs typeface="阿里巴巴普惠体 R" panose="00020600040101010101" pitchFamily="18" charset="-122"/>
              <a:sym typeface=""/>
            </a:endParaRPr>
          </a:p>
          <a:p>
            <a:pPr algn="r">
              <a:lnSpc>
                <a:spcPct val="200000"/>
              </a:lnSpc>
            </a:pPr>
            <a:r>
              <a:rPr lang="zh-CN" altLang="en-US" sz="1600" dirty="0">
                <a:latin typeface=""/>
                <a:ea typeface="阿里巴巴普惠体 R" panose="00020600040101010101" pitchFamily="18" charset="-122"/>
                <a:cs typeface="阿里巴巴普惠体 R" panose="00020600040101010101" pitchFamily="18" charset="-122"/>
                <a:sym typeface=""/>
              </a:rPr>
              <a:t>这叫做孤单的况味。</a:t>
            </a:r>
            <a:endParaRPr lang="en-US" altLang="zh-CN" sz="1600" dirty="0">
              <a:latin typeface=""/>
              <a:ea typeface="阿里巴巴普惠体 R" panose="00020600040101010101" pitchFamily="18" charset="-122"/>
              <a:cs typeface="阿里巴巴普惠体 R" panose="00020600040101010101" pitchFamily="18" charset="-122"/>
              <a:sym typeface=""/>
            </a:endParaRPr>
          </a:p>
        </p:txBody>
      </p:sp>
      <p:sp>
        <p:nvSpPr>
          <p:cNvPr id="12" name="文本框 3"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C2BA2AEE-C045-48DE-BA7B-F6777E7798FF}"/>
              </a:ext>
            </a:extLst>
          </p:cNvPr>
          <p:cNvSpPr txBox="1"/>
          <p:nvPr/>
        </p:nvSpPr>
        <p:spPr>
          <a:xfrm>
            <a:off x="4582117" y="1370732"/>
            <a:ext cx="4922409" cy="2646878"/>
          </a:xfrm>
          <a:prstGeom prst="rect">
            <a:avLst/>
          </a:prstGeom>
          <a:noFill/>
        </p:spPr>
        <p:txBody>
          <a:bodyPr vert="horz" wrap="square" rtlCol="0">
            <a:spAutoFit/>
          </a:bodyPr>
          <a:lstStyle/>
          <a:p>
            <a:pPr algn="ctr"/>
            <a:r>
              <a:rPr lang="en-US" altLang="zh-CN" sz="16600" dirty="0" smtClean="0">
                <a:solidFill>
                  <a:srgbClr val="E7E7E7"/>
                </a:solidFill>
                <a:latin typeface="方正细谭黑简体" panose="02000000000000000000" pitchFamily="2" charset="-122"/>
                <a:ea typeface="方正细谭黑简体" panose="02000000000000000000" pitchFamily="2" charset="-122"/>
                <a:cs typeface="阿里巴巴普惠体 R" panose="00020600040101010101" pitchFamily="18" charset="-122"/>
                <a:sym typeface=""/>
              </a:rPr>
              <a:t>03</a:t>
            </a:r>
            <a:endParaRPr lang="zh-CN" altLang="en-US" sz="16600" dirty="0">
              <a:solidFill>
                <a:srgbClr val="E7E7E7"/>
              </a:solidFill>
              <a:latin typeface="方正细谭黑简体" panose="02000000000000000000" pitchFamily="2" charset="-122"/>
              <a:ea typeface="方正细谭黑简体" panose="02000000000000000000" pitchFamily="2" charset="-122"/>
              <a:cs typeface="阿里巴巴普惠体 R" panose="00020600040101010101" pitchFamily="18" charset="-122"/>
              <a:sym typeface=""/>
            </a:endParaRPr>
          </a:p>
        </p:txBody>
      </p:sp>
    </p:spTree>
    <p:extLst>
      <p:ext uri="{BB962C8B-B14F-4D97-AF65-F5344CB8AC3E}">
        <p14:creationId xmlns:p14="http://schemas.microsoft.com/office/powerpoint/2010/main" xmlns="" val="289464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2500"/>
                            </p:stCondLst>
                            <p:childTnLst>
                              <p:par>
                                <p:cTn id="15" presetID="14" presetClass="entr" presetSubtype="1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randombar(horizontal)">
                                      <p:cBhvr>
                                        <p:cTn id="17" dur="500"/>
                                        <p:tgtEl>
                                          <p:spTgt spid="27"/>
                                        </p:tgtEl>
                                      </p:cBhvr>
                                    </p:animEffect>
                                  </p:childTnLst>
                                </p:cTn>
                              </p:par>
                            </p:childTnLst>
                          </p:cTn>
                        </p:par>
                        <p:par>
                          <p:cTn id="18" fill="hold">
                            <p:stCondLst>
                              <p:cond delay="3000"/>
                            </p:stCondLst>
                            <p:childTnLst>
                              <p:par>
                                <p:cTn id="19" presetID="14" presetClass="entr" presetSubtype="1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heel(1)">
                                      <p:cBhvr>
                                        <p:cTn id="24" dur="2000"/>
                                        <p:tgtEl>
                                          <p:spTgt spid="10"/>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heel(1)">
                                      <p:cBhvr>
                                        <p:cTn id="27" dur="2000"/>
                                        <p:tgtEl>
                                          <p:spTgt spid="11"/>
                                        </p:tgtEl>
                                      </p:cBhvr>
                                    </p:animEffect>
                                  </p:childTnLst>
                                </p:cTn>
                              </p:par>
                            </p:childTnLst>
                          </p:cTn>
                        </p:par>
                        <p:par>
                          <p:cTn id="28" fill="hold">
                            <p:stCondLst>
                              <p:cond delay="5000"/>
                            </p:stCondLst>
                            <p:childTnLst>
                              <p:par>
                                <p:cTn id="29" presetID="21" presetClass="entr" presetSubtype="1"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1)">
                                      <p:cBhvr>
                                        <p:cTn id="31" dur="2000"/>
                                        <p:tgtEl>
                                          <p:spTgt spid="8"/>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heel(1)">
                                      <p:cBhvr>
                                        <p:cTn id="3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a:extLst>
              <a:ext uri="{FF2B5EF4-FFF2-40B4-BE49-F238E27FC236}">
                <a16:creationId xmlns="" xmlns:a16="http://schemas.microsoft.com/office/drawing/2014/main" id="{46A44601-9E9B-457E-85C5-425088D88070}"/>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75E2D2D0-B9B9-48A8-AE78-8D939862827B}"/>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 xmlns:a16="http://schemas.microsoft.com/office/drawing/2014/main" id="{CE46A678-54B1-4096-8907-374F7862AD70}"/>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17" name="文本框 16">
            <a:extLst>
              <a:ext uri="{FF2B5EF4-FFF2-40B4-BE49-F238E27FC236}">
                <a16:creationId xmlns="" xmlns:a16="http://schemas.microsoft.com/office/drawing/2014/main" id="{E465E8A1-121D-41F1-B818-86B0345E0C08}"/>
              </a:ext>
            </a:extLst>
          </p:cNvPr>
          <p:cNvSpPr txBox="1"/>
          <p:nvPr/>
        </p:nvSpPr>
        <p:spPr>
          <a:xfrm>
            <a:off x="3713514" y="936547"/>
            <a:ext cx="7188202" cy="276999"/>
          </a:xfrm>
          <a:prstGeom prst="rect">
            <a:avLst/>
          </a:prstGeom>
          <a:noFill/>
        </p:spPr>
        <p:txBody>
          <a:bodyPr wrap="square" rtlCol="0">
            <a:spAutoFit/>
            <a:scene3d>
              <a:camera prst="orthographicFront"/>
              <a:lightRig rig="threePt" dir="t"/>
            </a:scene3d>
            <a:sp3d contourW="12700"/>
          </a:bodyPr>
          <a:lstStyle/>
          <a:p>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单击此处添加标题单击此处添加副标单击此处添加标题单击此处添加副标</a:t>
            </a:r>
          </a:p>
        </p:txBody>
      </p:sp>
      <p:grpSp>
        <p:nvGrpSpPr>
          <p:cNvPr id="18" name="组合 17">
            <a:extLst>
              <a:ext uri="{FF2B5EF4-FFF2-40B4-BE49-F238E27FC236}">
                <a16:creationId xmlns="" xmlns:a16="http://schemas.microsoft.com/office/drawing/2014/main" id="{E7589A6F-EFC7-4946-9E5E-F2C555F9BD19}"/>
              </a:ext>
            </a:extLst>
          </p:cNvPr>
          <p:cNvGrpSpPr/>
          <p:nvPr/>
        </p:nvGrpSpPr>
        <p:grpSpPr>
          <a:xfrm>
            <a:off x="6246741" y="2101801"/>
            <a:ext cx="4497460" cy="885995"/>
            <a:chOff x="2677265" y="1996356"/>
            <a:chExt cx="4497460" cy="885995"/>
          </a:xfrm>
        </p:grpSpPr>
        <p:sp>
          <p:nvSpPr>
            <p:cNvPr id="19" name="矩形 18">
              <a:extLst>
                <a:ext uri="{FF2B5EF4-FFF2-40B4-BE49-F238E27FC236}">
                  <a16:creationId xmlns="" xmlns:a16="http://schemas.microsoft.com/office/drawing/2014/main" id="{8CE78156-C954-48D3-A5E3-1466B6D636ED}"/>
                </a:ext>
              </a:extLst>
            </p:cNvPr>
            <p:cNvSpPr/>
            <p:nvPr/>
          </p:nvSpPr>
          <p:spPr>
            <a:xfrm>
              <a:off x="2677265" y="2346820"/>
              <a:ext cx="4497460"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a:t>
              </a:r>
            </a:p>
          </p:txBody>
        </p:sp>
        <p:sp>
          <p:nvSpPr>
            <p:cNvPr id="20" name="矩形 19">
              <a:extLst>
                <a:ext uri="{FF2B5EF4-FFF2-40B4-BE49-F238E27FC236}">
                  <a16:creationId xmlns="" xmlns:a16="http://schemas.microsoft.com/office/drawing/2014/main" id="{202B4FB4-EDC1-4EF3-B8A1-3903E47702F7}"/>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21" name="组合 20">
            <a:extLst>
              <a:ext uri="{FF2B5EF4-FFF2-40B4-BE49-F238E27FC236}">
                <a16:creationId xmlns="" xmlns:a16="http://schemas.microsoft.com/office/drawing/2014/main" id="{AC24F396-B5C5-4241-9249-350B3D894307}"/>
              </a:ext>
            </a:extLst>
          </p:cNvPr>
          <p:cNvGrpSpPr/>
          <p:nvPr/>
        </p:nvGrpSpPr>
        <p:grpSpPr>
          <a:xfrm>
            <a:off x="6246741" y="3287479"/>
            <a:ext cx="4497460" cy="885995"/>
            <a:chOff x="2677265" y="1996356"/>
            <a:chExt cx="4497460" cy="885995"/>
          </a:xfrm>
        </p:grpSpPr>
        <p:sp>
          <p:nvSpPr>
            <p:cNvPr id="22" name="矩形 21">
              <a:extLst>
                <a:ext uri="{FF2B5EF4-FFF2-40B4-BE49-F238E27FC236}">
                  <a16:creationId xmlns="" xmlns:a16="http://schemas.microsoft.com/office/drawing/2014/main" id="{8E51CAEB-6700-4ADA-9CE5-82FF6DD01158}"/>
                </a:ext>
              </a:extLst>
            </p:cNvPr>
            <p:cNvSpPr/>
            <p:nvPr/>
          </p:nvSpPr>
          <p:spPr>
            <a:xfrm>
              <a:off x="2677265" y="2346820"/>
              <a:ext cx="4497460"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a:t>
              </a:r>
            </a:p>
          </p:txBody>
        </p:sp>
        <p:sp>
          <p:nvSpPr>
            <p:cNvPr id="23" name="矩形 22">
              <a:extLst>
                <a:ext uri="{FF2B5EF4-FFF2-40B4-BE49-F238E27FC236}">
                  <a16:creationId xmlns="" xmlns:a16="http://schemas.microsoft.com/office/drawing/2014/main" id="{C44F2A00-80DE-4BA4-A6CB-D59C5FA88696}"/>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24" name="组合 23">
            <a:extLst>
              <a:ext uri="{FF2B5EF4-FFF2-40B4-BE49-F238E27FC236}">
                <a16:creationId xmlns="" xmlns:a16="http://schemas.microsoft.com/office/drawing/2014/main" id="{3DAF5AF6-05E6-47E7-BE8E-911D51C0BFAF}"/>
              </a:ext>
            </a:extLst>
          </p:cNvPr>
          <p:cNvGrpSpPr/>
          <p:nvPr/>
        </p:nvGrpSpPr>
        <p:grpSpPr>
          <a:xfrm>
            <a:off x="6246741" y="4473157"/>
            <a:ext cx="4497460" cy="885995"/>
            <a:chOff x="2677265" y="1996356"/>
            <a:chExt cx="4497460" cy="885995"/>
          </a:xfrm>
        </p:grpSpPr>
        <p:sp>
          <p:nvSpPr>
            <p:cNvPr id="25" name="矩形 24">
              <a:extLst>
                <a:ext uri="{FF2B5EF4-FFF2-40B4-BE49-F238E27FC236}">
                  <a16:creationId xmlns="" xmlns:a16="http://schemas.microsoft.com/office/drawing/2014/main" id="{925AE131-8DF3-4806-9F13-4FE5E30656B9}"/>
                </a:ext>
              </a:extLst>
            </p:cNvPr>
            <p:cNvSpPr/>
            <p:nvPr/>
          </p:nvSpPr>
          <p:spPr>
            <a:xfrm>
              <a:off x="2677265" y="2346820"/>
              <a:ext cx="4497460"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a:t>
              </a:r>
            </a:p>
          </p:txBody>
        </p:sp>
        <p:sp>
          <p:nvSpPr>
            <p:cNvPr id="26" name="矩形 25">
              <a:extLst>
                <a:ext uri="{FF2B5EF4-FFF2-40B4-BE49-F238E27FC236}">
                  <a16:creationId xmlns="" xmlns:a16="http://schemas.microsoft.com/office/drawing/2014/main" id="{9AA1F76D-4AA1-4B9F-B165-F5FBFCFE2494}"/>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pic>
        <p:nvPicPr>
          <p:cNvPr id="31" name="图片 30">
            <a:extLst>
              <a:ext uri="{FF2B5EF4-FFF2-40B4-BE49-F238E27FC236}">
                <a16:creationId xmlns="" xmlns:a16="http://schemas.microsoft.com/office/drawing/2014/main" id="{66BDFCE7-02F1-4518-9D56-C944805C7037}"/>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417677" y="1973950"/>
            <a:ext cx="5678323" cy="3788506"/>
          </a:xfrm>
          <a:prstGeom prst="rect">
            <a:avLst/>
          </a:prstGeom>
        </p:spPr>
      </p:pic>
    </p:spTree>
    <p:extLst>
      <p:ext uri="{BB962C8B-B14F-4D97-AF65-F5344CB8AC3E}">
        <p14:creationId xmlns:p14="http://schemas.microsoft.com/office/powerpoint/2010/main" xmlns="" val="51468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1+#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6" presetClass="entr" presetSubtype="16"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circle(in)">
                                      <p:cBhvr>
                                        <p:cTn id="20"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D78B9543-7BE5-475C-BBF4-321405E4A984}"/>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59544" y="1414714"/>
            <a:ext cx="7721600" cy="5147733"/>
          </a:xfrm>
          <a:prstGeom prst="rect">
            <a:avLst/>
          </a:prstGeom>
        </p:spPr>
      </p:pic>
      <p:cxnSp>
        <p:nvCxnSpPr>
          <p:cNvPr id="3" name="直接连接符 2">
            <a:extLst>
              <a:ext uri="{FF2B5EF4-FFF2-40B4-BE49-F238E27FC236}">
                <a16:creationId xmlns="" xmlns:a16="http://schemas.microsoft.com/office/drawing/2014/main" id="{854A5D3F-7BEE-4D39-9501-F7E1F9E27DC2}"/>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 xmlns:a16="http://schemas.microsoft.com/office/drawing/2014/main" id="{6BECA798-BF05-4EEB-89EF-AF5A5B9DAA7F}"/>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 xmlns:a16="http://schemas.microsoft.com/office/drawing/2014/main" id="{DF61DB3A-4DF4-47C5-8379-3CB2BF6F8BF0}"/>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solidFill>
                  <a:prstClr val="black"/>
                </a:solidFill>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6" name="文本框 5">
            <a:extLst>
              <a:ext uri="{FF2B5EF4-FFF2-40B4-BE49-F238E27FC236}">
                <a16:creationId xmlns="" xmlns:a16="http://schemas.microsoft.com/office/drawing/2014/main" id="{581FD9AF-6EEB-4892-9049-2F6F6E8FEB71}"/>
              </a:ext>
            </a:extLst>
          </p:cNvPr>
          <p:cNvSpPr txBox="1"/>
          <p:nvPr/>
        </p:nvSpPr>
        <p:spPr>
          <a:xfrm>
            <a:off x="3675742" y="905221"/>
            <a:ext cx="7188202" cy="276999"/>
          </a:xfrm>
          <a:prstGeom prst="rect">
            <a:avLst/>
          </a:prstGeom>
          <a:noFill/>
        </p:spPr>
        <p:txBody>
          <a:bodyPr wrap="square" rtlCol="0">
            <a:spAutoFit/>
            <a:scene3d>
              <a:camera prst="orthographicFront"/>
              <a:lightRig rig="threePt" dir="t"/>
            </a:scene3d>
            <a:sp3d contourW="12700"/>
          </a:bodyPr>
          <a:lstStyle/>
          <a:p>
            <a:r>
              <a:rPr lang="zh-CN" altLang="en-US" sz="1200" kern="0" dirty="0">
                <a:solidFill>
                  <a:prstClr val="black">
                    <a:lumMod val="75000"/>
                    <a:lumOff val="25000"/>
                    <a:alpha val="90000"/>
                  </a:prst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单击此处添加标题单击此处添加副标单击此处添加标题单击此处添加副标</a:t>
            </a:r>
          </a:p>
        </p:txBody>
      </p:sp>
      <p:grpSp>
        <p:nvGrpSpPr>
          <p:cNvPr id="7" name="组合 6">
            <a:extLst>
              <a:ext uri="{FF2B5EF4-FFF2-40B4-BE49-F238E27FC236}">
                <a16:creationId xmlns="" xmlns:a16="http://schemas.microsoft.com/office/drawing/2014/main" id="{EE2E17A3-96DD-4019-AB21-A55620C5E38A}"/>
              </a:ext>
            </a:extLst>
          </p:cNvPr>
          <p:cNvGrpSpPr/>
          <p:nvPr/>
        </p:nvGrpSpPr>
        <p:grpSpPr>
          <a:xfrm>
            <a:off x="6463935" y="2256101"/>
            <a:ext cx="4853353" cy="3142724"/>
            <a:chOff x="6463935" y="2256101"/>
            <a:chExt cx="4853353" cy="3142724"/>
          </a:xfrm>
        </p:grpSpPr>
        <p:grpSp>
          <p:nvGrpSpPr>
            <p:cNvPr id="8" name="b3e0ea07-6d38-4c56-96d5-6352ce72647b">
              <a:extLst>
                <a:ext uri="{FF2B5EF4-FFF2-40B4-BE49-F238E27FC236}">
                  <a16:creationId xmlns="" xmlns:a16="http://schemas.microsoft.com/office/drawing/2014/main" id="{8A9A7932-CAD1-45C2-A4B8-2F1911DF1221}"/>
                </a:ext>
              </a:extLst>
            </p:cNvPr>
            <p:cNvGrpSpPr>
              <a:grpSpLocks noChangeAspect="1"/>
            </p:cNvGrpSpPr>
            <p:nvPr/>
          </p:nvGrpSpPr>
          <p:grpSpPr>
            <a:xfrm>
              <a:off x="6463935" y="2256101"/>
              <a:ext cx="4853353" cy="3142724"/>
              <a:chOff x="6646985" y="1857638"/>
              <a:chExt cx="4853353" cy="3142724"/>
            </a:xfrm>
          </p:grpSpPr>
          <p:sp>
            <p:nvSpPr>
              <p:cNvPr id="12" name="iS1ide-Rectangle 3">
                <a:extLst>
                  <a:ext uri="{FF2B5EF4-FFF2-40B4-BE49-F238E27FC236}">
                    <a16:creationId xmlns="" xmlns:a16="http://schemas.microsoft.com/office/drawing/2014/main" id="{D41978A0-B97D-478B-B39B-47F1A472076F}"/>
                  </a:ext>
                </a:extLst>
              </p:cNvPr>
              <p:cNvSpPr/>
              <p:nvPr/>
            </p:nvSpPr>
            <p:spPr>
              <a:xfrm>
                <a:off x="6646985" y="1857638"/>
                <a:ext cx="4853353" cy="3142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prstClr val="white"/>
                  </a:solidFill>
                  <a:latin typeface=""/>
                  <a:ea typeface="阿里巴巴普惠体 R" panose="00020600040101010101" pitchFamily="18" charset="-122"/>
                  <a:cs typeface="阿里巴巴普惠体 R" panose="00020600040101010101" pitchFamily="18" charset="-122"/>
                  <a:sym typeface=""/>
                </a:endParaRPr>
              </a:p>
            </p:txBody>
          </p:sp>
          <p:sp>
            <p:nvSpPr>
              <p:cNvPr id="13" name="iS1ide-TextBox 6">
                <a:extLst>
                  <a:ext uri="{FF2B5EF4-FFF2-40B4-BE49-F238E27FC236}">
                    <a16:creationId xmlns="" xmlns:a16="http://schemas.microsoft.com/office/drawing/2014/main" id="{52A2AB48-68AC-44F9-B596-FB38CE3A7B07}"/>
                  </a:ext>
                </a:extLst>
              </p:cNvPr>
              <p:cNvSpPr txBox="1"/>
              <p:nvPr/>
            </p:nvSpPr>
            <p:spPr>
              <a:xfrm>
                <a:off x="7099301" y="2212081"/>
                <a:ext cx="1465418" cy="1013720"/>
              </a:xfrm>
              <a:prstGeom prst="rect">
                <a:avLst/>
              </a:prstGeom>
              <a:noFill/>
            </p:spPr>
            <p:txBody>
              <a:bodyPr wrap="none" lIns="0" tIns="0" rIns="0" bIns="0">
                <a:noAutofit/>
                <a:scene3d>
                  <a:camera prst="orthographicFront"/>
                  <a:lightRig rig="threePt" dir="t"/>
                </a:scene3d>
                <a:sp3d contourW="12700"/>
              </a:bodyPr>
              <a:lstStyle/>
              <a:p>
                <a:r>
                  <a:rPr lang="en-US" altLang="zh-CN" sz="7200" b="1" spc="-150" dirty="0">
                    <a:solidFill>
                      <a:prstClr val="white"/>
                    </a:solidFill>
                    <a:latin typeface=""/>
                    <a:ea typeface="阿里巴巴普惠体 R" panose="00020600040101010101" pitchFamily="18" charset="-122"/>
                    <a:cs typeface="阿里巴巴普惠体 R" panose="00020600040101010101" pitchFamily="18" charset="-122"/>
                    <a:sym typeface=""/>
                  </a:rPr>
                  <a:t>80%</a:t>
                </a:r>
              </a:p>
            </p:txBody>
          </p:sp>
        </p:grpSp>
        <p:grpSp>
          <p:nvGrpSpPr>
            <p:cNvPr id="9" name="组合 8">
              <a:extLst>
                <a:ext uri="{FF2B5EF4-FFF2-40B4-BE49-F238E27FC236}">
                  <a16:creationId xmlns="" xmlns:a16="http://schemas.microsoft.com/office/drawing/2014/main" id="{4514E586-4C7C-44A0-AD7B-BC67DD6DB49D}"/>
                </a:ext>
              </a:extLst>
            </p:cNvPr>
            <p:cNvGrpSpPr/>
            <p:nvPr/>
          </p:nvGrpSpPr>
          <p:grpSpPr>
            <a:xfrm>
              <a:off x="6838951" y="3786923"/>
              <a:ext cx="4267200" cy="1107594"/>
              <a:chOff x="2677265" y="1996356"/>
              <a:chExt cx="4267200" cy="1107594"/>
            </a:xfrm>
          </p:grpSpPr>
          <p:sp>
            <p:nvSpPr>
              <p:cNvPr id="10" name="矩形 9">
                <a:extLst>
                  <a:ext uri="{FF2B5EF4-FFF2-40B4-BE49-F238E27FC236}">
                    <a16:creationId xmlns="" xmlns:a16="http://schemas.microsoft.com/office/drawing/2014/main" id="{2E8A32A5-6469-4FC2-9F32-2E4C0AA7D28A}"/>
                  </a:ext>
                </a:extLst>
              </p:cNvPr>
              <p:cNvSpPr/>
              <p:nvPr/>
            </p:nvSpPr>
            <p:spPr>
              <a:xfrm>
                <a:off x="2677265" y="2346820"/>
                <a:ext cx="426720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prstClr val="white"/>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用户可以在投影仪或者计算机上进行演示，也可以将演示文稿打印出来，制作成胶片，以便应用到更广泛的领域中。利用</a:t>
                </a:r>
                <a:r>
                  <a:rPr lang="en-US" altLang="zh-CN" sz="1200" dirty="0">
                    <a:solidFill>
                      <a:prstClr val="white"/>
                    </a:solidFill>
                    <a:latin typeface=""/>
                    <a:ea typeface="阿里巴巴普惠体 R" panose="00020600040101010101" pitchFamily="18" charset="-122"/>
                    <a:cs typeface="阿里巴巴普惠体 R" panose="00020600040101010101" pitchFamily="18" charset="-122"/>
                    <a:sym typeface=""/>
                  </a:rPr>
                  <a:t>Microsoft Office PowerPoint</a:t>
                </a:r>
                <a:r>
                  <a:rPr lang="zh-CN" altLang="en-US" sz="1200" dirty="0">
                    <a:solidFill>
                      <a:prstClr val="white"/>
                    </a:solidFill>
                    <a:latin typeface=""/>
                    <a:ea typeface="阿里巴巴普惠体 R" panose="00020600040101010101" pitchFamily="18" charset="-122"/>
                    <a:cs typeface="阿里巴巴普惠体 R" panose="00020600040101010101" pitchFamily="18" charset="-122"/>
                    <a:sym typeface=""/>
                  </a:rPr>
                  <a:t>不仅可以创建演示文稿</a:t>
                </a:r>
              </a:p>
            </p:txBody>
          </p:sp>
          <p:sp>
            <p:nvSpPr>
              <p:cNvPr id="11" name="矩形 10">
                <a:extLst>
                  <a:ext uri="{FF2B5EF4-FFF2-40B4-BE49-F238E27FC236}">
                    <a16:creationId xmlns="" xmlns:a16="http://schemas.microsoft.com/office/drawing/2014/main" id="{1EF6EA14-4D77-4A7C-9EC1-C983F3A95850}"/>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prstClr val="white"/>
                    </a:solidFill>
                    <a:latin typeface=""/>
                    <a:ea typeface="阿里巴巴普惠体 R" panose="00020600040101010101" pitchFamily="18" charset="-122"/>
                    <a:cs typeface="阿里巴巴普惠体 R" panose="00020600040101010101" pitchFamily="18" charset="-122"/>
                    <a:sym typeface=""/>
                  </a:rPr>
                  <a:t>标题文字添加</a:t>
                </a:r>
              </a:p>
            </p:txBody>
          </p:sp>
        </p:grpSp>
      </p:grpSp>
    </p:spTree>
    <p:extLst>
      <p:ext uri="{BB962C8B-B14F-4D97-AF65-F5344CB8AC3E}">
        <p14:creationId xmlns:p14="http://schemas.microsoft.com/office/powerpoint/2010/main" xmlns="" val="368013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par>
                          <p:cTn id="9" fill="hold">
                            <p:stCondLst>
                              <p:cond delay="500"/>
                            </p:stCondLst>
                            <p:childTnLst>
                              <p:par>
                                <p:cTn id="10" presetID="6" presetClass="entr" presetSubtype="16"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ircle(in)">
                                      <p:cBhvr>
                                        <p:cTn id="1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21">
            <a:extLst>
              <a:ext uri="{FF2B5EF4-FFF2-40B4-BE49-F238E27FC236}">
                <a16:creationId xmlns="" xmlns:a16="http://schemas.microsoft.com/office/drawing/2014/main" id="{634A86F4-B0F7-45EF-A920-633BC6E0637A}"/>
              </a:ext>
            </a:extLst>
          </p:cNvPr>
          <p:cNvGrpSpPr/>
          <p:nvPr/>
        </p:nvGrpSpPr>
        <p:grpSpPr>
          <a:xfrm>
            <a:off x="6830559" y="2293916"/>
            <a:ext cx="500504" cy="500504"/>
            <a:chOff x="1731021" y="1638788"/>
            <a:chExt cx="736375" cy="736375"/>
          </a:xfrm>
          <a:solidFill>
            <a:schemeClr val="accent2"/>
          </a:solidFill>
        </p:grpSpPr>
        <p:sp>
          <p:nvSpPr>
            <p:cNvPr id="19" name="íślíḋè-Oval 22">
              <a:extLst>
                <a:ext uri="{FF2B5EF4-FFF2-40B4-BE49-F238E27FC236}">
                  <a16:creationId xmlns="" xmlns:a16="http://schemas.microsoft.com/office/drawing/2014/main" id="{EF1F74D6-E28B-4D92-B68D-F7F9359E20A1}"/>
                </a:ext>
              </a:extLst>
            </p:cNvPr>
            <p:cNvSpPr/>
            <p:nvPr/>
          </p:nvSpPr>
          <p:spPr>
            <a:xfrm>
              <a:off x="1731021" y="1638788"/>
              <a:ext cx="736375" cy="73637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20" name="íślíḋè-TextBox 23">
              <a:extLst>
                <a:ext uri="{FF2B5EF4-FFF2-40B4-BE49-F238E27FC236}">
                  <a16:creationId xmlns="" xmlns:a16="http://schemas.microsoft.com/office/drawing/2014/main" id="{9A43607C-DF11-42ED-83DD-318245D520C6}"/>
                </a:ext>
              </a:extLst>
            </p:cNvPr>
            <p:cNvSpPr txBox="1"/>
            <p:nvPr/>
          </p:nvSpPr>
          <p:spPr>
            <a:xfrm>
              <a:off x="1835353" y="1774998"/>
              <a:ext cx="527709" cy="461665"/>
            </a:xfrm>
            <a:prstGeom prst="rect">
              <a:avLst/>
            </a:prstGeom>
            <a:noFill/>
            <a:ln>
              <a:noFill/>
            </a:ln>
          </p:spPr>
          <p:txBody>
            <a:bodyPr wrap="none">
              <a:noAutofit/>
            </a:bodyPr>
            <a:lstStyle/>
            <a:p>
              <a:pPr algn="ctr"/>
              <a:r>
                <a:rPr lang="en-GB" sz="1600" dirty="0">
                  <a:solidFill>
                    <a:schemeClr val="bg1"/>
                  </a:solidFill>
                  <a:latin typeface=""/>
                  <a:ea typeface="阿里巴巴普惠体 R" panose="00020600040101010101" pitchFamily="18" charset="-122"/>
                  <a:cs typeface="阿里巴巴普惠体 R" panose="00020600040101010101" pitchFamily="18" charset="-122"/>
                  <a:sym typeface=""/>
                </a:rPr>
                <a:t>01</a:t>
              </a:r>
            </a:p>
          </p:txBody>
        </p:sp>
      </p:grpSp>
      <p:grpSp>
        <p:nvGrpSpPr>
          <p:cNvPr id="21" name="Group 27">
            <a:extLst>
              <a:ext uri="{FF2B5EF4-FFF2-40B4-BE49-F238E27FC236}">
                <a16:creationId xmlns="" xmlns:a16="http://schemas.microsoft.com/office/drawing/2014/main" id="{9DE68AF9-F734-478C-ADCD-EEDD83DBE292}"/>
              </a:ext>
            </a:extLst>
          </p:cNvPr>
          <p:cNvGrpSpPr/>
          <p:nvPr/>
        </p:nvGrpSpPr>
        <p:grpSpPr>
          <a:xfrm>
            <a:off x="6830559" y="3533007"/>
            <a:ext cx="500504" cy="500504"/>
            <a:chOff x="1731021" y="2821439"/>
            <a:chExt cx="736375" cy="736375"/>
          </a:xfrm>
          <a:solidFill>
            <a:schemeClr val="accent3"/>
          </a:solidFill>
        </p:grpSpPr>
        <p:sp>
          <p:nvSpPr>
            <p:cNvPr id="22" name="íślíḋè-Oval 28">
              <a:extLst>
                <a:ext uri="{FF2B5EF4-FFF2-40B4-BE49-F238E27FC236}">
                  <a16:creationId xmlns="" xmlns:a16="http://schemas.microsoft.com/office/drawing/2014/main" id="{C3D1BCC3-EBFB-4A05-A58C-FF613224A22E}"/>
                </a:ext>
              </a:extLst>
            </p:cNvPr>
            <p:cNvSpPr/>
            <p:nvPr/>
          </p:nvSpPr>
          <p:spPr>
            <a:xfrm>
              <a:off x="1731021" y="2821439"/>
              <a:ext cx="736375" cy="73637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23" name="íślíḋè-TextBox 29">
              <a:extLst>
                <a:ext uri="{FF2B5EF4-FFF2-40B4-BE49-F238E27FC236}">
                  <a16:creationId xmlns="" xmlns:a16="http://schemas.microsoft.com/office/drawing/2014/main" id="{6A132EBC-0F33-4DD1-94F3-3212043B109B}"/>
                </a:ext>
              </a:extLst>
            </p:cNvPr>
            <p:cNvSpPr txBox="1"/>
            <p:nvPr/>
          </p:nvSpPr>
          <p:spPr>
            <a:xfrm>
              <a:off x="1835353" y="2957649"/>
              <a:ext cx="527709" cy="461665"/>
            </a:xfrm>
            <a:prstGeom prst="rect">
              <a:avLst/>
            </a:prstGeom>
            <a:noFill/>
            <a:ln>
              <a:noFill/>
            </a:ln>
          </p:spPr>
          <p:txBody>
            <a:bodyPr wrap="none">
              <a:noAutofit/>
            </a:bodyPr>
            <a:lstStyle/>
            <a:p>
              <a:pPr algn="ctr"/>
              <a:r>
                <a:rPr lang="en-GB" sz="1600">
                  <a:solidFill>
                    <a:schemeClr val="bg1"/>
                  </a:solidFill>
                  <a:latin typeface=""/>
                  <a:ea typeface="阿里巴巴普惠体 R" panose="00020600040101010101" pitchFamily="18" charset="-122"/>
                  <a:cs typeface="阿里巴巴普惠体 R" panose="00020600040101010101" pitchFamily="18" charset="-122"/>
                  <a:sym typeface=""/>
                </a:rPr>
                <a:t>02</a:t>
              </a:r>
            </a:p>
          </p:txBody>
        </p:sp>
      </p:grpSp>
      <p:grpSp>
        <p:nvGrpSpPr>
          <p:cNvPr id="24" name="Group 33">
            <a:extLst>
              <a:ext uri="{FF2B5EF4-FFF2-40B4-BE49-F238E27FC236}">
                <a16:creationId xmlns="" xmlns:a16="http://schemas.microsoft.com/office/drawing/2014/main" id="{AEA58AFC-0BBB-45FB-B382-C0E24049167D}"/>
              </a:ext>
            </a:extLst>
          </p:cNvPr>
          <p:cNvGrpSpPr/>
          <p:nvPr/>
        </p:nvGrpSpPr>
        <p:grpSpPr>
          <a:xfrm>
            <a:off x="6830559" y="4772098"/>
            <a:ext cx="500504" cy="500504"/>
            <a:chOff x="1731021" y="4175657"/>
            <a:chExt cx="736375" cy="736375"/>
          </a:xfrm>
          <a:solidFill>
            <a:schemeClr val="accent4"/>
          </a:solidFill>
        </p:grpSpPr>
        <p:sp>
          <p:nvSpPr>
            <p:cNvPr id="25" name="íślíḋè-Oval 34">
              <a:extLst>
                <a:ext uri="{FF2B5EF4-FFF2-40B4-BE49-F238E27FC236}">
                  <a16:creationId xmlns="" xmlns:a16="http://schemas.microsoft.com/office/drawing/2014/main" id="{3C2B7C41-F185-49C6-8C05-120A669C19D8}"/>
                </a:ext>
              </a:extLst>
            </p:cNvPr>
            <p:cNvSpPr/>
            <p:nvPr/>
          </p:nvSpPr>
          <p:spPr>
            <a:xfrm>
              <a:off x="1731021" y="4175657"/>
              <a:ext cx="736375" cy="736375"/>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26" name="íślíḋè-TextBox 35">
              <a:extLst>
                <a:ext uri="{FF2B5EF4-FFF2-40B4-BE49-F238E27FC236}">
                  <a16:creationId xmlns="" xmlns:a16="http://schemas.microsoft.com/office/drawing/2014/main" id="{43B8D122-853F-4900-8269-EF2526C22A9A}"/>
                </a:ext>
              </a:extLst>
            </p:cNvPr>
            <p:cNvSpPr txBox="1"/>
            <p:nvPr/>
          </p:nvSpPr>
          <p:spPr>
            <a:xfrm>
              <a:off x="1835353" y="4311867"/>
              <a:ext cx="527709" cy="461665"/>
            </a:xfrm>
            <a:prstGeom prst="rect">
              <a:avLst/>
            </a:prstGeom>
            <a:noFill/>
            <a:ln>
              <a:noFill/>
            </a:ln>
          </p:spPr>
          <p:txBody>
            <a:bodyPr wrap="none">
              <a:noAutofit/>
            </a:bodyPr>
            <a:lstStyle/>
            <a:p>
              <a:pPr algn="ctr"/>
              <a:r>
                <a:rPr lang="en-GB" sz="1600">
                  <a:solidFill>
                    <a:schemeClr val="bg1"/>
                  </a:solidFill>
                  <a:latin typeface=""/>
                  <a:ea typeface="阿里巴巴普惠体 R" panose="00020600040101010101" pitchFamily="18" charset="-122"/>
                  <a:cs typeface="阿里巴巴普惠体 R" panose="00020600040101010101" pitchFamily="18" charset="-122"/>
                  <a:sym typeface=""/>
                </a:rPr>
                <a:t>03</a:t>
              </a:r>
            </a:p>
          </p:txBody>
        </p:sp>
      </p:grpSp>
      <p:cxnSp>
        <p:nvCxnSpPr>
          <p:cNvPr id="27" name="直接连接符 26">
            <a:extLst>
              <a:ext uri="{FF2B5EF4-FFF2-40B4-BE49-F238E27FC236}">
                <a16:creationId xmlns="" xmlns:a16="http://schemas.microsoft.com/office/drawing/2014/main" id="{A0C3B55D-DBC8-4813-A3EB-C6D95F26CE2F}"/>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 xmlns:a16="http://schemas.microsoft.com/office/drawing/2014/main" id="{1E54C0BD-7AB9-4116-9D62-A8358D84AE12}"/>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 xmlns:a16="http://schemas.microsoft.com/office/drawing/2014/main" id="{5CB972F9-556F-4B29-8A0E-E67727FD4E64}"/>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30" name="文本框 29">
            <a:extLst>
              <a:ext uri="{FF2B5EF4-FFF2-40B4-BE49-F238E27FC236}">
                <a16:creationId xmlns="" xmlns:a16="http://schemas.microsoft.com/office/drawing/2014/main" id="{FC538A6B-D5B6-47FA-82E1-549A8C82C918}"/>
              </a:ext>
            </a:extLst>
          </p:cNvPr>
          <p:cNvSpPr txBox="1"/>
          <p:nvPr/>
        </p:nvSpPr>
        <p:spPr>
          <a:xfrm>
            <a:off x="3666048" y="892097"/>
            <a:ext cx="7188202" cy="276999"/>
          </a:xfrm>
          <a:prstGeom prst="rect">
            <a:avLst/>
          </a:prstGeom>
          <a:noFill/>
        </p:spPr>
        <p:txBody>
          <a:bodyPr wrap="square" rtlCol="0">
            <a:spAutoFit/>
            <a:scene3d>
              <a:camera prst="orthographicFront"/>
              <a:lightRig rig="threePt" dir="t"/>
            </a:scene3d>
            <a:sp3d contourW="12700"/>
          </a:bodyPr>
          <a:lstStyle/>
          <a:p>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单击此处添加标题单击此处添加副标单击此处添加标题单击此处添加副标</a:t>
            </a:r>
          </a:p>
        </p:txBody>
      </p:sp>
      <p:grpSp>
        <p:nvGrpSpPr>
          <p:cNvPr id="31" name="组合 30">
            <a:extLst>
              <a:ext uri="{FF2B5EF4-FFF2-40B4-BE49-F238E27FC236}">
                <a16:creationId xmlns="" xmlns:a16="http://schemas.microsoft.com/office/drawing/2014/main" id="{D84EA246-7535-4338-9B88-C24804CF6F2E}"/>
              </a:ext>
            </a:extLst>
          </p:cNvPr>
          <p:cNvGrpSpPr/>
          <p:nvPr/>
        </p:nvGrpSpPr>
        <p:grpSpPr>
          <a:xfrm>
            <a:off x="7446840" y="2089852"/>
            <a:ext cx="3383085" cy="885995"/>
            <a:chOff x="2677264" y="1996356"/>
            <a:chExt cx="3383085" cy="885995"/>
          </a:xfrm>
        </p:grpSpPr>
        <p:sp>
          <p:nvSpPr>
            <p:cNvPr id="32" name="矩形 31">
              <a:extLst>
                <a:ext uri="{FF2B5EF4-FFF2-40B4-BE49-F238E27FC236}">
                  <a16:creationId xmlns="" xmlns:a16="http://schemas.microsoft.com/office/drawing/2014/main" id="{049024CD-6F68-4FF7-BB85-7DAE257CAFE9}"/>
                </a:ext>
              </a:extLst>
            </p:cNvPr>
            <p:cNvSpPr/>
            <p:nvPr/>
          </p:nvSpPr>
          <p:spPr>
            <a:xfrm>
              <a:off x="2677264" y="2346820"/>
              <a:ext cx="338308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a:t>
              </a:r>
            </a:p>
          </p:txBody>
        </p:sp>
        <p:sp>
          <p:nvSpPr>
            <p:cNvPr id="33" name="矩形 32">
              <a:extLst>
                <a:ext uri="{FF2B5EF4-FFF2-40B4-BE49-F238E27FC236}">
                  <a16:creationId xmlns="" xmlns:a16="http://schemas.microsoft.com/office/drawing/2014/main" id="{7BA2E9D7-70CC-4929-ACAA-94B3A25216AA}"/>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34" name="组合 33">
            <a:extLst>
              <a:ext uri="{FF2B5EF4-FFF2-40B4-BE49-F238E27FC236}">
                <a16:creationId xmlns="" xmlns:a16="http://schemas.microsoft.com/office/drawing/2014/main" id="{2001C6A5-839A-48BD-99D5-30F66BF746E2}"/>
              </a:ext>
            </a:extLst>
          </p:cNvPr>
          <p:cNvGrpSpPr/>
          <p:nvPr/>
        </p:nvGrpSpPr>
        <p:grpSpPr>
          <a:xfrm>
            <a:off x="7446840" y="3318682"/>
            <a:ext cx="3383085" cy="885995"/>
            <a:chOff x="2677264" y="1996356"/>
            <a:chExt cx="3383085" cy="885995"/>
          </a:xfrm>
        </p:grpSpPr>
        <p:sp>
          <p:nvSpPr>
            <p:cNvPr id="35" name="矩形 34">
              <a:extLst>
                <a:ext uri="{FF2B5EF4-FFF2-40B4-BE49-F238E27FC236}">
                  <a16:creationId xmlns="" xmlns:a16="http://schemas.microsoft.com/office/drawing/2014/main" id="{D2F346BB-E3D4-418F-87A2-EF1C6FCFAE51}"/>
                </a:ext>
              </a:extLst>
            </p:cNvPr>
            <p:cNvSpPr/>
            <p:nvPr/>
          </p:nvSpPr>
          <p:spPr>
            <a:xfrm>
              <a:off x="2677264" y="2346820"/>
              <a:ext cx="338308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a:t>
              </a:r>
            </a:p>
          </p:txBody>
        </p:sp>
        <p:sp>
          <p:nvSpPr>
            <p:cNvPr id="36" name="矩形 35">
              <a:extLst>
                <a:ext uri="{FF2B5EF4-FFF2-40B4-BE49-F238E27FC236}">
                  <a16:creationId xmlns="" xmlns:a16="http://schemas.microsoft.com/office/drawing/2014/main" id="{DB126B09-0F11-43D6-8B8B-A0D7895BBB7E}"/>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37" name="组合 36">
            <a:extLst>
              <a:ext uri="{FF2B5EF4-FFF2-40B4-BE49-F238E27FC236}">
                <a16:creationId xmlns="" xmlns:a16="http://schemas.microsoft.com/office/drawing/2014/main" id="{AEF43782-3CB5-4D3F-B45A-C171170AB7AF}"/>
              </a:ext>
            </a:extLst>
          </p:cNvPr>
          <p:cNvGrpSpPr/>
          <p:nvPr/>
        </p:nvGrpSpPr>
        <p:grpSpPr>
          <a:xfrm>
            <a:off x="7446840" y="4557044"/>
            <a:ext cx="3383085" cy="885995"/>
            <a:chOff x="2677264" y="1996356"/>
            <a:chExt cx="3383085" cy="885995"/>
          </a:xfrm>
        </p:grpSpPr>
        <p:sp>
          <p:nvSpPr>
            <p:cNvPr id="38" name="矩形 37">
              <a:extLst>
                <a:ext uri="{FF2B5EF4-FFF2-40B4-BE49-F238E27FC236}">
                  <a16:creationId xmlns="" xmlns:a16="http://schemas.microsoft.com/office/drawing/2014/main" id="{D8CA645A-283C-4488-A423-BCF2F9E586AA}"/>
                </a:ext>
              </a:extLst>
            </p:cNvPr>
            <p:cNvSpPr/>
            <p:nvPr/>
          </p:nvSpPr>
          <p:spPr>
            <a:xfrm>
              <a:off x="2677264" y="2346820"/>
              <a:ext cx="338308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a:t>
              </a:r>
            </a:p>
          </p:txBody>
        </p:sp>
        <p:sp>
          <p:nvSpPr>
            <p:cNvPr id="39" name="矩形 38">
              <a:extLst>
                <a:ext uri="{FF2B5EF4-FFF2-40B4-BE49-F238E27FC236}">
                  <a16:creationId xmlns="" xmlns:a16="http://schemas.microsoft.com/office/drawing/2014/main" id="{6118810E-CD49-496B-A856-43545394F112}"/>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pic>
        <p:nvPicPr>
          <p:cNvPr id="45" name="图片 44">
            <a:extLst>
              <a:ext uri="{FF2B5EF4-FFF2-40B4-BE49-F238E27FC236}">
                <a16:creationId xmlns="" xmlns:a16="http://schemas.microsoft.com/office/drawing/2014/main" id="{B24977DD-D6EF-45B9-9AB1-5521D8571AA3}"/>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213819" y="1930933"/>
            <a:ext cx="6438101" cy="4292067"/>
          </a:xfrm>
          <a:prstGeom prst="rect">
            <a:avLst/>
          </a:prstGeom>
        </p:spPr>
      </p:pic>
    </p:spTree>
    <p:extLst>
      <p:ext uri="{BB962C8B-B14F-4D97-AF65-F5344CB8AC3E}">
        <p14:creationId xmlns:p14="http://schemas.microsoft.com/office/powerpoint/2010/main" xmlns="" val="4160628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500"/>
                            </p:stCondLst>
                            <p:childTnLst>
                              <p:par>
                                <p:cTn id="21" presetID="2" presetClass="entr" presetSubtype="2"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1+#ppt_w/2"/>
                                          </p:val>
                                        </p:tav>
                                        <p:tav tm="100000">
                                          <p:val>
                                            <p:strVal val="#ppt_x"/>
                                          </p:val>
                                        </p:tav>
                                      </p:tavLst>
                                    </p:anim>
                                    <p:anim calcmode="lin" valueType="num">
                                      <p:cBhvr additive="base">
                                        <p:cTn id="24" dur="500" fill="hold"/>
                                        <p:tgtEl>
                                          <p:spTgt spid="31"/>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2"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fill="hold"/>
                                        <p:tgtEl>
                                          <p:spTgt spid="34"/>
                                        </p:tgtEl>
                                        <p:attrNameLst>
                                          <p:attrName>ppt_x</p:attrName>
                                        </p:attrNameLst>
                                      </p:cBhvr>
                                      <p:tavLst>
                                        <p:tav tm="0">
                                          <p:val>
                                            <p:strVal val="1+#ppt_w/2"/>
                                          </p:val>
                                        </p:tav>
                                        <p:tav tm="100000">
                                          <p:val>
                                            <p:strVal val="#ppt_x"/>
                                          </p:val>
                                        </p:tav>
                                      </p:tavLst>
                                    </p:anim>
                                    <p:anim calcmode="lin" valueType="num">
                                      <p:cBhvr additive="base">
                                        <p:cTn id="29" dur="500" fill="hold"/>
                                        <p:tgtEl>
                                          <p:spTgt spid="34"/>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2"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1+#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1" presetClass="entr" presetSubtype="1"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wheel(1)">
                                      <p:cBhvr>
                                        <p:cTn id="38"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ACC2122-66E7-48E2-9775-48CB4F90DC24}"/>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0" y="-143979"/>
            <a:ext cx="12447963" cy="7001979"/>
          </a:xfrm>
          <a:prstGeom prst="rect">
            <a:avLst/>
          </a:prstGeom>
        </p:spPr>
      </p:pic>
      <p:pic>
        <p:nvPicPr>
          <p:cNvPr id="26" name="图片 25">
            <a:extLst>
              <a:ext uri="{FF2B5EF4-FFF2-40B4-BE49-F238E27FC236}">
                <a16:creationId xmlns="" xmlns:a16="http://schemas.microsoft.com/office/drawing/2014/main" id="{7EC8F488-0411-4798-B8F2-29840F663426}"/>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02752" y="-977033"/>
            <a:ext cx="5967001" cy="5316806"/>
          </a:xfrm>
          <a:prstGeom prst="rect">
            <a:avLst/>
          </a:prstGeom>
        </p:spPr>
      </p:pic>
      <p:pic>
        <p:nvPicPr>
          <p:cNvPr id="27" name="图片 26">
            <a:extLst>
              <a:ext uri="{FF2B5EF4-FFF2-40B4-BE49-F238E27FC236}">
                <a16:creationId xmlns="" xmlns:a16="http://schemas.microsoft.com/office/drawing/2014/main" id="{E7675A52-2E8A-4A08-B7CC-ACC7A0D2B092}"/>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0" y="549128"/>
            <a:ext cx="2397029" cy="1995055"/>
          </a:xfrm>
          <a:prstGeom prst="rect">
            <a:avLst/>
          </a:prstGeom>
        </p:spPr>
      </p:pic>
      <p:pic>
        <p:nvPicPr>
          <p:cNvPr id="5" name="图片 4">
            <a:extLst>
              <a:ext uri="{FF2B5EF4-FFF2-40B4-BE49-F238E27FC236}">
                <a16:creationId xmlns="" xmlns:a16="http://schemas.microsoft.com/office/drawing/2014/main" id="{5DE85EE8-8DDA-4FF9-8410-48DF1FF9156D}"/>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1518315" y="985218"/>
            <a:ext cx="2143018" cy="1878719"/>
          </a:xfrm>
          <a:prstGeom prst="rect">
            <a:avLst/>
          </a:prstGeom>
        </p:spPr>
      </p:pic>
      <p:pic>
        <p:nvPicPr>
          <p:cNvPr id="8" name="图片 7">
            <a:extLst>
              <a:ext uri="{FF2B5EF4-FFF2-40B4-BE49-F238E27FC236}">
                <a16:creationId xmlns:a16="http://schemas.microsoft.com/office/drawing/2014/main" xmlns="" id="{0A9B78DB-6005-47D9-9941-699B3E5F45DA}"/>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rot="16200000">
            <a:off x="7858125" y="2021190"/>
            <a:ext cx="4762500" cy="3162300"/>
          </a:xfrm>
          <a:prstGeom prst="rect">
            <a:avLst/>
          </a:prstGeom>
        </p:spPr>
      </p:pic>
      <p:sp>
        <p:nvSpPr>
          <p:cNvPr id="9" name="矩形 8"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77EB6650-EE8B-451A-84F9-EDB1B620BF34}"/>
              </a:ext>
            </a:extLst>
          </p:cNvPr>
          <p:cNvSpPr/>
          <p:nvPr/>
        </p:nvSpPr>
        <p:spPr>
          <a:xfrm>
            <a:off x="5817452" y="3714750"/>
            <a:ext cx="4962293" cy="2012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
              <a:ea typeface="阿里巴巴普惠体 R" panose="00020600040101010101" pitchFamily="18" charset="-122"/>
              <a:cs typeface="阿里巴巴普惠体 R" panose="00020600040101010101" pitchFamily="18" charset="-122"/>
              <a:sym typeface=""/>
            </a:endParaRPr>
          </a:p>
        </p:txBody>
      </p:sp>
      <p:sp>
        <p:nvSpPr>
          <p:cNvPr id="10" name="文本框 5"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EDDD0FB8-D464-4E57-B77F-F302D0E1F526}"/>
              </a:ext>
            </a:extLst>
          </p:cNvPr>
          <p:cNvSpPr txBox="1"/>
          <p:nvPr/>
        </p:nvSpPr>
        <p:spPr>
          <a:xfrm>
            <a:off x="5975404" y="3888090"/>
            <a:ext cx="4626585" cy="646331"/>
          </a:xfrm>
          <a:prstGeom prst="rect">
            <a:avLst/>
          </a:prstGeom>
          <a:noFill/>
        </p:spPr>
        <p:txBody>
          <a:bodyPr vert="horz" wrap="square" rtlCol="0">
            <a:spAutoFit/>
          </a:bodyPr>
          <a:lstStyle/>
          <a:p>
            <a:pPr algn="dist"/>
            <a:r>
              <a:rPr lang="zh-CN" altLang="en-US" sz="3600" dirty="0">
                <a:latin typeface=""/>
                <a:ea typeface="阿里巴巴普惠体 R" panose="00020600040101010101" pitchFamily="18" charset="-122"/>
                <a:cs typeface="阿里巴巴普惠体 R" panose="00020600040101010101" pitchFamily="18" charset="-122"/>
                <a:sym typeface=""/>
              </a:rPr>
              <a:t>远山低尽不成歌</a:t>
            </a:r>
          </a:p>
        </p:txBody>
      </p:sp>
      <p:sp>
        <p:nvSpPr>
          <p:cNvPr id="11" name="文本框 6"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94749082-E7BC-4275-9517-CC2E7D6C082A}"/>
              </a:ext>
            </a:extLst>
          </p:cNvPr>
          <p:cNvSpPr txBox="1"/>
          <p:nvPr/>
        </p:nvSpPr>
        <p:spPr>
          <a:xfrm>
            <a:off x="6359107" y="4534421"/>
            <a:ext cx="4242882" cy="1002967"/>
          </a:xfrm>
          <a:prstGeom prst="rect">
            <a:avLst/>
          </a:prstGeom>
          <a:noFill/>
        </p:spPr>
        <p:txBody>
          <a:bodyPr vert="horz" wrap="square" rtlCol="0">
            <a:spAutoFit/>
          </a:bodyPr>
          <a:lstStyle/>
          <a:p>
            <a:pPr algn="r">
              <a:lnSpc>
                <a:spcPct val="200000"/>
              </a:lnSpc>
            </a:pPr>
            <a:r>
              <a:rPr lang="zh-CN" altLang="en-US" sz="1600" dirty="0">
                <a:latin typeface=""/>
                <a:ea typeface="阿里巴巴普惠体 R" panose="00020600040101010101" pitchFamily="18" charset="-122"/>
                <a:cs typeface="阿里巴巴普惠体 R" panose="00020600040101010101" pitchFamily="18" charset="-122"/>
                <a:sym typeface=""/>
              </a:rPr>
              <a:t>黑影一幕幕的直盖下来，麻雀儿都回家了</a:t>
            </a:r>
            <a:r>
              <a:rPr lang="zh-CN" altLang="en-US" sz="1600" dirty="0">
                <a:solidFill>
                  <a:srgbClr val="334857"/>
                </a:solidFill>
                <a:latin typeface=""/>
                <a:ea typeface="阿里巴巴普惠体 R" panose="00020600040101010101" pitchFamily="18" charset="-122"/>
                <a:cs typeface="阿里巴巴普惠体 R" panose="00020600040101010101" pitchFamily="18" charset="-122"/>
                <a:sym typeface=""/>
              </a:rPr>
              <a:t>。</a:t>
            </a:r>
            <a:endParaRPr lang="en-US" altLang="zh-CN" sz="1600" dirty="0">
              <a:solidFill>
                <a:srgbClr val="334857"/>
              </a:solidFill>
              <a:latin typeface=""/>
              <a:ea typeface="阿里巴巴普惠体 R" panose="00020600040101010101" pitchFamily="18" charset="-122"/>
              <a:cs typeface="阿里巴巴普惠体 R" panose="00020600040101010101" pitchFamily="18" charset="-122"/>
              <a:sym typeface=""/>
            </a:endParaRPr>
          </a:p>
          <a:p>
            <a:pPr algn="r">
              <a:lnSpc>
                <a:spcPct val="200000"/>
              </a:lnSpc>
            </a:pPr>
            <a:r>
              <a:rPr lang="zh-CN" altLang="en-US" sz="1600" dirty="0">
                <a:latin typeface=""/>
                <a:ea typeface="阿里巴巴普惠体 R" panose="00020600040101010101" pitchFamily="18" charset="-122"/>
                <a:cs typeface="阿里巴巴普惠体 R" panose="00020600040101010101" pitchFamily="18" charset="-122"/>
                <a:sym typeface=""/>
              </a:rPr>
              <a:t>这叫做孤单的况味。</a:t>
            </a:r>
            <a:endParaRPr lang="en-US" altLang="zh-CN" sz="1600" dirty="0">
              <a:latin typeface=""/>
              <a:ea typeface="阿里巴巴普惠体 R" panose="00020600040101010101" pitchFamily="18" charset="-122"/>
              <a:cs typeface="阿里巴巴普惠体 R" panose="00020600040101010101" pitchFamily="18" charset="-122"/>
              <a:sym typeface=""/>
            </a:endParaRPr>
          </a:p>
        </p:txBody>
      </p:sp>
      <p:sp>
        <p:nvSpPr>
          <p:cNvPr id="12" name="文本框 3" descr="e7d195523061f1c0092ce48a5fc95870a0687ac45bc8b2caB227BFDC40F9DB2B7A559DE97B8BDC6E716585DDCE188C7BF488BAA08C98985C74A3E1B5E305210FABE6A8AE2A6A8AB67019A6860E9B7AF58A2B57A1C6B8F2C85CB0EAED40C4F82894BC2D39F64AE6627D776777574710C96A2982A5D0BB6553398D7E5F4D6303B11156A917EB4EF75F035612C03AD96E20">
            <a:extLst>
              <a:ext uri="{FF2B5EF4-FFF2-40B4-BE49-F238E27FC236}">
                <a16:creationId xmlns:a16="http://schemas.microsoft.com/office/drawing/2014/main" xmlns="" id="{C2BA2AEE-C045-48DE-BA7B-F6777E7798FF}"/>
              </a:ext>
            </a:extLst>
          </p:cNvPr>
          <p:cNvSpPr txBox="1"/>
          <p:nvPr/>
        </p:nvSpPr>
        <p:spPr>
          <a:xfrm>
            <a:off x="4582117" y="1370732"/>
            <a:ext cx="4922409" cy="2646878"/>
          </a:xfrm>
          <a:prstGeom prst="rect">
            <a:avLst/>
          </a:prstGeom>
          <a:noFill/>
        </p:spPr>
        <p:txBody>
          <a:bodyPr vert="horz" wrap="square" rtlCol="0">
            <a:spAutoFit/>
          </a:bodyPr>
          <a:lstStyle/>
          <a:p>
            <a:pPr algn="ctr"/>
            <a:r>
              <a:rPr lang="en-US" altLang="zh-CN" sz="16600" dirty="0" smtClean="0">
                <a:solidFill>
                  <a:srgbClr val="E7E7E7"/>
                </a:solidFill>
                <a:latin typeface="方正细谭黑简体" panose="02000000000000000000" pitchFamily="2" charset="-122"/>
                <a:ea typeface="方正细谭黑简体" panose="02000000000000000000" pitchFamily="2" charset="-122"/>
                <a:cs typeface="阿里巴巴普惠体 R" panose="00020600040101010101" pitchFamily="18" charset="-122"/>
                <a:sym typeface=""/>
              </a:rPr>
              <a:t>04</a:t>
            </a:r>
            <a:endParaRPr lang="zh-CN" altLang="en-US" sz="16600" dirty="0">
              <a:solidFill>
                <a:srgbClr val="E7E7E7"/>
              </a:solidFill>
              <a:latin typeface="方正细谭黑简体" panose="02000000000000000000" pitchFamily="2" charset="-122"/>
              <a:ea typeface="方正细谭黑简体" panose="02000000000000000000" pitchFamily="2" charset="-122"/>
              <a:cs typeface="阿里巴巴普惠体 R" panose="00020600040101010101" pitchFamily="18" charset="-122"/>
              <a:sym typeface=""/>
            </a:endParaRPr>
          </a:p>
        </p:txBody>
      </p:sp>
    </p:spTree>
    <p:extLst>
      <p:ext uri="{BB962C8B-B14F-4D97-AF65-F5344CB8AC3E}">
        <p14:creationId xmlns:p14="http://schemas.microsoft.com/office/powerpoint/2010/main" xmlns="" val="111774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2500"/>
                            </p:stCondLst>
                            <p:childTnLst>
                              <p:par>
                                <p:cTn id="15" presetID="14" presetClass="entr" presetSubtype="1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randombar(horizontal)">
                                      <p:cBhvr>
                                        <p:cTn id="17" dur="500"/>
                                        <p:tgtEl>
                                          <p:spTgt spid="27"/>
                                        </p:tgtEl>
                                      </p:cBhvr>
                                    </p:animEffect>
                                  </p:childTnLst>
                                </p:cTn>
                              </p:par>
                            </p:childTnLst>
                          </p:cTn>
                        </p:par>
                        <p:par>
                          <p:cTn id="18" fill="hold">
                            <p:stCondLst>
                              <p:cond delay="3000"/>
                            </p:stCondLst>
                            <p:childTnLst>
                              <p:par>
                                <p:cTn id="19" presetID="14" presetClass="entr" presetSubtype="1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heel(1)">
                                      <p:cBhvr>
                                        <p:cTn id="24" dur="2000"/>
                                        <p:tgtEl>
                                          <p:spTgt spid="10"/>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heel(1)">
                                      <p:cBhvr>
                                        <p:cTn id="27" dur="2000"/>
                                        <p:tgtEl>
                                          <p:spTgt spid="11"/>
                                        </p:tgtEl>
                                      </p:cBhvr>
                                    </p:animEffect>
                                  </p:childTnLst>
                                </p:cTn>
                              </p:par>
                            </p:childTnLst>
                          </p:cTn>
                        </p:par>
                        <p:par>
                          <p:cTn id="28" fill="hold">
                            <p:stCondLst>
                              <p:cond delay="5000"/>
                            </p:stCondLst>
                            <p:childTnLst>
                              <p:par>
                                <p:cTn id="29" presetID="21" presetClass="entr" presetSubtype="1"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1)">
                                      <p:cBhvr>
                                        <p:cTn id="31" dur="2000"/>
                                        <p:tgtEl>
                                          <p:spTgt spid="8"/>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heel(1)">
                                      <p:cBhvr>
                                        <p:cTn id="3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ïṧḷïḓê-Rectangle 14">
            <a:extLst>
              <a:ext uri="{FF2B5EF4-FFF2-40B4-BE49-F238E27FC236}">
                <a16:creationId xmlns="" xmlns:a16="http://schemas.microsoft.com/office/drawing/2014/main" id="{6C84CFAA-849D-4F48-87C2-86DAE38D286D}"/>
              </a:ext>
            </a:extLst>
          </p:cNvPr>
          <p:cNvSpPr/>
          <p:nvPr/>
        </p:nvSpPr>
        <p:spPr>
          <a:xfrm rot="2700000">
            <a:off x="1273969" y="3780632"/>
            <a:ext cx="6156325" cy="6154737"/>
          </a:xfrm>
          <a:prstGeom prst="rect">
            <a:avLst/>
          </a:prstGeom>
          <a:noFill/>
          <a:ln w="190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8" name="ïṧḷïḓê-Rectangle 17">
            <a:extLst>
              <a:ext uri="{FF2B5EF4-FFF2-40B4-BE49-F238E27FC236}">
                <a16:creationId xmlns="" xmlns:a16="http://schemas.microsoft.com/office/drawing/2014/main" id="{92B07515-069F-469B-A580-F25C9E932B35}"/>
              </a:ext>
            </a:extLst>
          </p:cNvPr>
          <p:cNvSpPr/>
          <p:nvPr/>
        </p:nvSpPr>
        <p:spPr>
          <a:xfrm rot="2700000">
            <a:off x="-1570832" y="2067719"/>
            <a:ext cx="3141663" cy="3140076"/>
          </a:xfrm>
          <a:prstGeom prst="rect">
            <a:avLst/>
          </a:prstGeom>
          <a:noFill/>
          <a:ln w="190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grpSp>
        <p:nvGrpSpPr>
          <p:cNvPr id="10" name="组合 9">
            <a:extLst>
              <a:ext uri="{FF2B5EF4-FFF2-40B4-BE49-F238E27FC236}">
                <a16:creationId xmlns="" xmlns:a16="http://schemas.microsoft.com/office/drawing/2014/main" id="{8093ABC8-7002-4A38-9E28-70D12EF7BB8F}"/>
              </a:ext>
            </a:extLst>
          </p:cNvPr>
          <p:cNvGrpSpPr/>
          <p:nvPr/>
        </p:nvGrpSpPr>
        <p:grpSpPr>
          <a:xfrm>
            <a:off x="2800367" y="4529495"/>
            <a:ext cx="3295633" cy="1329193"/>
            <a:chOff x="2677264" y="1996356"/>
            <a:chExt cx="3295633" cy="1329193"/>
          </a:xfrm>
        </p:grpSpPr>
        <p:sp>
          <p:nvSpPr>
            <p:cNvPr id="11" name="矩形 10">
              <a:extLst>
                <a:ext uri="{FF2B5EF4-FFF2-40B4-BE49-F238E27FC236}">
                  <a16:creationId xmlns="" xmlns:a16="http://schemas.microsoft.com/office/drawing/2014/main" id="{8A1E40F5-1BAC-4DBF-AB54-CFDFCC49057D}"/>
                </a:ext>
              </a:extLst>
            </p:cNvPr>
            <p:cNvSpPr/>
            <p:nvPr/>
          </p:nvSpPr>
          <p:spPr>
            <a:xfrm>
              <a:off x="2677264" y="2346820"/>
              <a:ext cx="3295633"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Microsoft Office PowerPoint</a:t>
              </a: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不仅可以创建演示文稿</a:t>
              </a:r>
            </a:p>
          </p:txBody>
        </p:sp>
        <p:sp>
          <p:nvSpPr>
            <p:cNvPr id="12" name="矩形 11">
              <a:extLst>
                <a:ext uri="{FF2B5EF4-FFF2-40B4-BE49-F238E27FC236}">
                  <a16:creationId xmlns="" xmlns:a16="http://schemas.microsoft.com/office/drawing/2014/main" id="{0CAF7AC5-D4DB-4A38-821D-4F6405E47A4A}"/>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pic>
        <p:nvPicPr>
          <p:cNvPr id="3" name="图片 2">
            <a:extLst>
              <a:ext uri="{FF2B5EF4-FFF2-40B4-BE49-F238E27FC236}">
                <a16:creationId xmlns="" xmlns:a16="http://schemas.microsoft.com/office/drawing/2014/main" id="{D4847FBC-CA06-4ED6-95F7-9C490188C7DF}"/>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6294472" y="261258"/>
            <a:ext cx="5665544" cy="3761921"/>
          </a:xfrm>
          <a:prstGeom prst="rect">
            <a:avLst/>
          </a:prstGeom>
        </p:spPr>
      </p:pic>
    </p:spTree>
    <p:extLst>
      <p:ext uri="{BB962C8B-B14F-4D97-AF65-F5344CB8AC3E}">
        <p14:creationId xmlns:p14="http://schemas.microsoft.com/office/powerpoint/2010/main" xmlns="" val="198014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heel(1)">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a:extLst>
              <a:ext uri="{FF2B5EF4-FFF2-40B4-BE49-F238E27FC236}">
                <a16:creationId xmlns="" xmlns:a16="http://schemas.microsoft.com/office/drawing/2014/main" id="{F8466E45-02EA-4001-9C6C-A48FCBC52634}"/>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 xmlns:a16="http://schemas.microsoft.com/office/drawing/2014/main" id="{559B1787-7788-45FE-B8DE-5DA0A26AF901}"/>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18" name="文本框 17">
            <a:extLst>
              <a:ext uri="{FF2B5EF4-FFF2-40B4-BE49-F238E27FC236}">
                <a16:creationId xmlns="" xmlns:a16="http://schemas.microsoft.com/office/drawing/2014/main" id="{0F196182-128E-40EF-B309-FA1D04AC42B4}"/>
              </a:ext>
            </a:extLst>
          </p:cNvPr>
          <p:cNvSpPr txBox="1"/>
          <p:nvPr/>
        </p:nvSpPr>
        <p:spPr>
          <a:xfrm>
            <a:off x="3661227" y="933863"/>
            <a:ext cx="7188202" cy="276999"/>
          </a:xfrm>
          <a:prstGeom prst="rect">
            <a:avLst/>
          </a:prstGeom>
          <a:noFill/>
        </p:spPr>
        <p:txBody>
          <a:bodyPr wrap="square" rtlCol="0">
            <a:spAutoFit/>
            <a:scene3d>
              <a:camera prst="orthographicFront"/>
              <a:lightRig rig="threePt" dir="t"/>
            </a:scene3d>
            <a:sp3d contourW="12700"/>
          </a:bodyPr>
          <a:lstStyle/>
          <a:p>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单击此处添加标题单击此处添加副标单击此处添加标题单击此处添加副标</a:t>
            </a:r>
          </a:p>
        </p:txBody>
      </p:sp>
      <p:grpSp>
        <p:nvGrpSpPr>
          <p:cNvPr id="19" name="组合 18">
            <a:extLst>
              <a:ext uri="{FF2B5EF4-FFF2-40B4-BE49-F238E27FC236}">
                <a16:creationId xmlns="" xmlns:a16="http://schemas.microsoft.com/office/drawing/2014/main" id="{7D627D0D-D736-4295-8771-E432E5731478}"/>
              </a:ext>
            </a:extLst>
          </p:cNvPr>
          <p:cNvGrpSpPr/>
          <p:nvPr/>
        </p:nvGrpSpPr>
        <p:grpSpPr>
          <a:xfrm>
            <a:off x="7962900" y="2001566"/>
            <a:ext cx="3038475" cy="1107594"/>
            <a:chOff x="2677264" y="1996356"/>
            <a:chExt cx="3038475" cy="1107594"/>
          </a:xfrm>
        </p:grpSpPr>
        <p:sp>
          <p:nvSpPr>
            <p:cNvPr id="20" name="矩形 19">
              <a:extLst>
                <a:ext uri="{FF2B5EF4-FFF2-40B4-BE49-F238E27FC236}">
                  <a16:creationId xmlns="" xmlns:a16="http://schemas.microsoft.com/office/drawing/2014/main" id="{263C1AC4-073F-4D99-93F2-903293C599E2}"/>
                </a:ext>
              </a:extLst>
            </p:cNvPr>
            <p:cNvSpPr/>
            <p:nvPr/>
          </p:nvSpPr>
          <p:spPr>
            <a:xfrm>
              <a:off x="2677264" y="2346820"/>
              <a:ext cx="3038475"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a:t>
              </a:r>
            </a:p>
          </p:txBody>
        </p:sp>
        <p:sp>
          <p:nvSpPr>
            <p:cNvPr id="21" name="矩形 20">
              <a:extLst>
                <a:ext uri="{FF2B5EF4-FFF2-40B4-BE49-F238E27FC236}">
                  <a16:creationId xmlns="" xmlns:a16="http://schemas.microsoft.com/office/drawing/2014/main" id="{A07D5F0A-D9C0-4A08-8305-FCB727BD70C5}"/>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22" name="组合 21">
            <a:extLst>
              <a:ext uri="{FF2B5EF4-FFF2-40B4-BE49-F238E27FC236}">
                <a16:creationId xmlns="" xmlns:a16="http://schemas.microsoft.com/office/drawing/2014/main" id="{A010BC8F-63EB-4A86-A12C-C3BA62D945F2}"/>
              </a:ext>
            </a:extLst>
          </p:cNvPr>
          <p:cNvGrpSpPr/>
          <p:nvPr/>
        </p:nvGrpSpPr>
        <p:grpSpPr>
          <a:xfrm>
            <a:off x="7962900" y="4344051"/>
            <a:ext cx="3038475" cy="1107594"/>
            <a:chOff x="2677264" y="1996356"/>
            <a:chExt cx="3038475" cy="1107594"/>
          </a:xfrm>
        </p:grpSpPr>
        <p:sp>
          <p:nvSpPr>
            <p:cNvPr id="23" name="矩形 22">
              <a:extLst>
                <a:ext uri="{FF2B5EF4-FFF2-40B4-BE49-F238E27FC236}">
                  <a16:creationId xmlns="" xmlns:a16="http://schemas.microsoft.com/office/drawing/2014/main" id="{8E2EB473-4A94-4761-882D-D13EA6E3D4CC}"/>
                </a:ext>
              </a:extLst>
            </p:cNvPr>
            <p:cNvSpPr/>
            <p:nvPr/>
          </p:nvSpPr>
          <p:spPr>
            <a:xfrm>
              <a:off x="2677264" y="2346820"/>
              <a:ext cx="3038475"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a:t>
              </a:r>
            </a:p>
          </p:txBody>
        </p:sp>
        <p:sp>
          <p:nvSpPr>
            <p:cNvPr id="24" name="矩形 23">
              <a:extLst>
                <a:ext uri="{FF2B5EF4-FFF2-40B4-BE49-F238E27FC236}">
                  <a16:creationId xmlns="" xmlns:a16="http://schemas.microsoft.com/office/drawing/2014/main" id="{FC4D8449-238C-4D28-A161-3B15C072B1A4}"/>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25" name="组合 24">
            <a:extLst>
              <a:ext uri="{FF2B5EF4-FFF2-40B4-BE49-F238E27FC236}">
                <a16:creationId xmlns="" xmlns:a16="http://schemas.microsoft.com/office/drawing/2014/main" id="{1B3207CB-7721-4AD0-9426-786AC98B7FD0}"/>
              </a:ext>
            </a:extLst>
          </p:cNvPr>
          <p:cNvGrpSpPr/>
          <p:nvPr/>
        </p:nvGrpSpPr>
        <p:grpSpPr>
          <a:xfrm>
            <a:off x="1142224" y="2001566"/>
            <a:ext cx="3038475" cy="1107594"/>
            <a:chOff x="2677264" y="1996356"/>
            <a:chExt cx="3038475" cy="1107594"/>
          </a:xfrm>
        </p:grpSpPr>
        <p:sp>
          <p:nvSpPr>
            <p:cNvPr id="26" name="矩形 25">
              <a:extLst>
                <a:ext uri="{FF2B5EF4-FFF2-40B4-BE49-F238E27FC236}">
                  <a16:creationId xmlns="" xmlns:a16="http://schemas.microsoft.com/office/drawing/2014/main" id="{20FFE9E0-B677-4DB1-A45F-525178DF1911}"/>
                </a:ext>
              </a:extLst>
            </p:cNvPr>
            <p:cNvSpPr/>
            <p:nvPr/>
          </p:nvSpPr>
          <p:spPr>
            <a:xfrm>
              <a:off x="2677264" y="2346820"/>
              <a:ext cx="3038475"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a:t>
              </a:r>
            </a:p>
          </p:txBody>
        </p:sp>
        <p:sp>
          <p:nvSpPr>
            <p:cNvPr id="27" name="矩形 26">
              <a:extLst>
                <a:ext uri="{FF2B5EF4-FFF2-40B4-BE49-F238E27FC236}">
                  <a16:creationId xmlns="" xmlns:a16="http://schemas.microsoft.com/office/drawing/2014/main" id="{E48109FC-D15D-48E0-B293-9DD7DE96BB45}"/>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grpSp>
        <p:nvGrpSpPr>
          <p:cNvPr id="28" name="组合 27">
            <a:extLst>
              <a:ext uri="{FF2B5EF4-FFF2-40B4-BE49-F238E27FC236}">
                <a16:creationId xmlns="" xmlns:a16="http://schemas.microsoft.com/office/drawing/2014/main" id="{398A7097-EA5B-485B-B528-3B2A50346D18}"/>
              </a:ext>
            </a:extLst>
          </p:cNvPr>
          <p:cNvGrpSpPr/>
          <p:nvPr/>
        </p:nvGrpSpPr>
        <p:grpSpPr>
          <a:xfrm>
            <a:off x="1142224" y="4344051"/>
            <a:ext cx="3038475" cy="1107594"/>
            <a:chOff x="2677264" y="1996356"/>
            <a:chExt cx="3038475" cy="1107594"/>
          </a:xfrm>
        </p:grpSpPr>
        <p:sp>
          <p:nvSpPr>
            <p:cNvPr id="29" name="矩形 28">
              <a:extLst>
                <a:ext uri="{FF2B5EF4-FFF2-40B4-BE49-F238E27FC236}">
                  <a16:creationId xmlns="" xmlns:a16="http://schemas.microsoft.com/office/drawing/2014/main" id="{D582611D-C029-40B6-AAC7-7841D97A464C}"/>
                </a:ext>
              </a:extLst>
            </p:cNvPr>
            <p:cNvSpPr/>
            <p:nvPr/>
          </p:nvSpPr>
          <p:spPr>
            <a:xfrm>
              <a:off x="2677264" y="2346820"/>
              <a:ext cx="3038475"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a:t>
              </a:r>
            </a:p>
          </p:txBody>
        </p:sp>
        <p:sp>
          <p:nvSpPr>
            <p:cNvPr id="30" name="矩形 29">
              <a:extLst>
                <a:ext uri="{FF2B5EF4-FFF2-40B4-BE49-F238E27FC236}">
                  <a16:creationId xmlns="" xmlns:a16="http://schemas.microsoft.com/office/drawing/2014/main" id="{EF402EDF-4F6F-4188-AE9D-31B8247A5975}"/>
                </a:ext>
              </a:extLst>
            </p:cNvPr>
            <p:cNvSpPr/>
            <p:nvPr/>
          </p:nvSpPr>
          <p:spPr>
            <a:xfrm>
              <a:off x="2677265" y="1996356"/>
              <a:ext cx="2084387" cy="403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
                  <a:ea typeface="阿里巴巴普惠体 R" panose="00020600040101010101" pitchFamily="18" charset="-122"/>
                  <a:cs typeface="阿里巴巴普惠体 R" panose="00020600040101010101" pitchFamily="18" charset="-122"/>
                  <a:sym typeface=""/>
                </a:rPr>
                <a:t>标题文字添加</a:t>
              </a:r>
            </a:p>
          </p:txBody>
        </p:sp>
      </p:grpSp>
      <p:cxnSp>
        <p:nvCxnSpPr>
          <p:cNvPr id="31" name="直接连接符 30">
            <a:extLst>
              <a:ext uri="{FF2B5EF4-FFF2-40B4-BE49-F238E27FC236}">
                <a16:creationId xmlns="" xmlns:a16="http://schemas.microsoft.com/office/drawing/2014/main" id="{3126A341-5D7F-4CD0-B5C2-64FA81DF015D}"/>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pic>
        <p:nvPicPr>
          <p:cNvPr id="33" name="图片 32">
            <a:extLst>
              <a:ext uri="{FF2B5EF4-FFF2-40B4-BE49-F238E27FC236}">
                <a16:creationId xmlns="" xmlns:a16="http://schemas.microsoft.com/office/drawing/2014/main" id="{D90F6D8C-F378-440C-BCD3-1BDE42CE4A57}"/>
              </a:ext>
            </a:extLst>
          </p:cNvPr>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4289198" y="2428394"/>
            <a:ext cx="3492429" cy="2318973"/>
          </a:xfrm>
          <a:prstGeom prst="rect">
            <a:avLst/>
          </a:prstGeom>
        </p:spPr>
      </p:pic>
    </p:spTree>
    <p:extLst>
      <p:ext uri="{BB962C8B-B14F-4D97-AF65-F5344CB8AC3E}">
        <p14:creationId xmlns:p14="http://schemas.microsoft.com/office/powerpoint/2010/main" xmlns="" val="259585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6" presetClass="entr" presetSubtype="16"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circle(in)">
                                      <p:cBhvr>
                                        <p:cTn id="24" dur="2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íṩľíḍè-Oval 2">
            <a:extLst>
              <a:ext uri="{FF2B5EF4-FFF2-40B4-BE49-F238E27FC236}">
                <a16:creationId xmlns="" xmlns:a16="http://schemas.microsoft.com/office/drawing/2014/main" id="{3B39FA8E-503B-4B0B-B0CE-A94BDDF2D707}"/>
              </a:ext>
            </a:extLst>
          </p:cNvPr>
          <p:cNvSpPr/>
          <p:nvPr/>
        </p:nvSpPr>
        <p:spPr>
          <a:xfrm>
            <a:off x="1374824" y="1955641"/>
            <a:ext cx="2449638" cy="244963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3" name="íṩľíḍè-Oval 2">
            <a:extLst>
              <a:ext uri="{FF2B5EF4-FFF2-40B4-BE49-F238E27FC236}">
                <a16:creationId xmlns="" xmlns:a16="http://schemas.microsoft.com/office/drawing/2014/main" id="{93C66332-B2C8-48C4-9A39-C35B90633B05}"/>
              </a:ext>
            </a:extLst>
          </p:cNvPr>
          <p:cNvSpPr/>
          <p:nvPr/>
        </p:nvSpPr>
        <p:spPr>
          <a:xfrm>
            <a:off x="4871974" y="1955641"/>
            <a:ext cx="2449638" cy="244963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sp>
        <p:nvSpPr>
          <p:cNvPr id="4" name="íṩľíḍè-Oval 2">
            <a:extLst>
              <a:ext uri="{FF2B5EF4-FFF2-40B4-BE49-F238E27FC236}">
                <a16:creationId xmlns="" xmlns:a16="http://schemas.microsoft.com/office/drawing/2014/main" id="{BF125C18-54A5-48AE-9EC0-91D0811FC83A}"/>
              </a:ext>
            </a:extLst>
          </p:cNvPr>
          <p:cNvSpPr/>
          <p:nvPr/>
        </p:nvSpPr>
        <p:spPr>
          <a:xfrm>
            <a:off x="8369125" y="1955641"/>
            <a:ext cx="2449638" cy="244963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
              <a:ea typeface="阿里巴巴普惠体 R" panose="00020600040101010101" pitchFamily="18" charset="-122"/>
              <a:cs typeface="阿里巴巴普惠体 R" panose="00020600040101010101" pitchFamily="18" charset="-122"/>
              <a:sym typeface=""/>
            </a:endParaRPr>
          </a:p>
        </p:txBody>
      </p:sp>
      <p:cxnSp>
        <p:nvCxnSpPr>
          <p:cNvPr id="5" name="直接连接符 4">
            <a:extLst>
              <a:ext uri="{FF2B5EF4-FFF2-40B4-BE49-F238E27FC236}">
                <a16:creationId xmlns="" xmlns:a16="http://schemas.microsoft.com/office/drawing/2014/main" id="{96ED7543-9C4D-43BF-9DC8-540337A5B2EF}"/>
              </a:ext>
            </a:extLst>
          </p:cNvPr>
          <p:cNvCxnSpPr/>
          <p:nvPr/>
        </p:nvCxnSpPr>
        <p:spPr>
          <a:xfrm>
            <a:off x="0" y="635000"/>
            <a:ext cx="4229100"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 xmlns:a16="http://schemas.microsoft.com/office/drawing/2014/main" id="{BA03FE13-7AC2-45FE-89BB-CB12B5F3E4FD}"/>
              </a:ext>
            </a:extLst>
          </p:cNvPr>
          <p:cNvCxnSpPr/>
          <p:nvPr/>
        </p:nvCxnSpPr>
        <p:spPr>
          <a:xfrm>
            <a:off x="7962900" y="635000"/>
            <a:ext cx="4229100" cy="0"/>
          </a:xfrm>
          <a:prstGeom prst="line">
            <a:avLst/>
          </a:prstGeom>
          <a:ln>
            <a:solidFill>
              <a:schemeClr val="bg1">
                <a:lumMod val="6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 xmlns:a16="http://schemas.microsoft.com/office/drawing/2014/main" id="{77829A15-5ABC-444A-A576-F4BED4C004A2}"/>
              </a:ext>
            </a:extLst>
          </p:cNvPr>
          <p:cNvSpPr txBox="1"/>
          <p:nvPr/>
        </p:nvSpPr>
        <p:spPr>
          <a:xfrm>
            <a:off x="4362192" y="345292"/>
            <a:ext cx="3467616"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
                <a:ea typeface="阿里巴巴普惠体 R" panose="00020600040101010101" pitchFamily="18" charset="-122"/>
                <a:cs typeface="阿里巴巴普惠体 R" panose="00020600040101010101" pitchFamily="18" charset="-122"/>
                <a:sym typeface=""/>
              </a:rPr>
              <a:t>标题文字添加此处</a:t>
            </a:r>
          </a:p>
        </p:txBody>
      </p:sp>
      <p:sp>
        <p:nvSpPr>
          <p:cNvPr id="8" name="文本框 7">
            <a:extLst>
              <a:ext uri="{FF2B5EF4-FFF2-40B4-BE49-F238E27FC236}">
                <a16:creationId xmlns="" xmlns:a16="http://schemas.microsoft.com/office/drawing/2014/main" id="{45116651-88D7-487E-AD64-E7B8EF2C5A49}"/>
              </a:ext>
            </a:extLst>
          </p:cNvPr>
          <p:cNvSpPr txBox="1"/>
          <p:nvPr/>
        </p:nvSpPr>
        <p:spPr>
          <a:xfrm>
            <a:off x="3641836" y="973046"/>
            <a:ext cx="7188202" cy="276999"/>
          </a:xfrm>
          <a:prstGeom prst="rect">
            <a:avLst/>
          </a:prstGeom>
          <a:noFill/>
        </p:spPr>
        <p:txBody>
          <a:bodyPr wrap="square" rtlCol="0">
            <a:spAutoFit/>
            <a:scene3d>
              <a:camera prst="orthographicFront"/>
              <a:lightRig rig="threePt" dir="t"/>
            </a:scene3d>
            <a:sp3d contourW="12700"/>
          </a:bodyPr>
          <a:lstStyle/>
          <a:p>
            <a:r>
              <a:rPr lang="zh-CN" altLang="en-US" sz="1200" kern="0" dirty="0">
                <a:solidFill>
                  <a:schemeClr val="tx1">
                    <a:lumMod val="75000"/>
                    <a:lumOff val="25000"/>
                    <a:alpha val="90000"/>
                  </a:schemeClr>
                </a:solidFill>
                <a:uFill>
                  <a:solidFill>
                    <a:srgbClr val="FFFFFF">
                      <a:alpha val="90000"/>
                    </a:srgbClr>
                  </a:solidFill>
                </a:uFill>
                <a:latin typeface=""/>
                <a:ea typeface="阿里巴巴普惠体 R" panose="00020600040101010101" pitchFamily="18" charset="-122"/>
                <a:cs typeface="阿里巴巴普惠体 R" panose="00020600040101010101" pitchFamily="18" charset="-122"/>
                <a:sym typeface=""/>
              </a:rPr>
              <a:t>单击此处添加标题单击此处添加副标单击此处添加标题单击此处添加副标</a:t>
            </a:r>
          </a:p>
        </p:txBody>
      </p:sp>
      <p:sp>
        <p:nvSpPr>
          <p:cNvPr id="12" name="矩形 11">
            <a:extLst>
              <a:ext uri="{FF2B5EF4-FFF2-40B4-BE49-F238E27FC236}">
                <a16:creationId xmlns="" xmlns:a16="http://schemas.microsoft.com/office/drawing/2014/main" id="{A0A1E4D0-7107-4173-91F8-3F17D66547F3}"/>
              </a:ext>
            </a:extLst>
          </p:cNvPr>
          <p:cNvSpPr/>
          <p:nvPr/>
        </p:nvSpPr>
        <p:spPr>
          <a:xfrm>
            <a:off x="916248" y="5207947"/>
            <a:ext cx="1040104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Microsoft Office PowerPoint</a:t>
            </a: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不仅可以创建演示文稿用户可以在投影仪或者计算机上进行演示，也可以将演示文稿打印出来，制作成胶片，以便应用到更广泛的领域中。利用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Microsoft Office PowerPoint</a:t>
            </a:r>
            <a:r>
              <a:rPr lang="zh-CN" altLang="en-US" sz="1200" dirty="0">
                <a:solidFill>
                  <a:schemeClr val="tx1">
                    <a:lumMod val="50000"/>
                    <a:lumOff val="50000"/>
                  </a:schemeClr>
                </a:solidFill>
                <a:latin typeface=""/>
                <a:ea typeface="阿里巴巴普惠体 R" panose="00020600040101010101" pitchFamily="18" charset="-122"/>
                <a:cs typeface="阿里巴巴普惠体 R" panose="00020600040101010101" pitchFamily="18" charset="-122"/>
                <a:sym typeface=""/>
              </a:rPr>
              <a:t>不仅可以创建演示文稿</a:t>
            </a:r>
          </a:p>
        </p:txBody>
      </p:sp>
      <p:sp>
        <p:nvSpPr>
          <p:cNvPr id="13" name="矩形 12">
            <a:extLst>
              <a:ext uri="{FF2B5EF4-FFF2-40B4-BE49-F238E27FC236}">
                <a16:creationId xmlns="" xmlns:a16="http://schemas.microsoft.com/office/drawing/2014/main" id="{05FCAE0F-073E-48B9-92E7-92D78C87AE35}"/>
              </a:ext>
            </a:extLst>
          </p:cNvPr>
          <p:cNvSpPr/>
          <p:nvPr/>
        </p:nvSpPr>
        <p:spPr>
          <a:xfrm>
            <a:off x="1557449" y="4539611"/>
            <a:ext cx="2084387" cy="403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accent1"/>
                </a:solidFill>
                <a:latin typeface=""/>
                <a:ea typeface="阿里巴巴普惠体 R" panose="00020600040101010101" pitchFamily="18" charset="-122"/>
                <a:cs typeface="阿里巴巴普惠体 R" panose="00020600040101010101" pitchFamily="18" charset="-122"/>
                <a:sym typeface=""/>
              </a:rPr>
              <a:t>标题文字添加</a:t>
            </a:r>
          </a:p>
        </p:txBody>
      </p:sp>
      <p:sp>
        <p:nvSpPr>
          <p:cNvPr id="14" name="矩形 13">
            <a:extLst>
              <a:ext uri="{FF2B5EF4-FFF2-40B4-BE49-F238E27FC236}">
                <a16:creationId xmlns="" xmlns:a16="http://schemas.microsoft.com/office/drawing/2014/main" id="{397A31DD-811C-4B2B-9576-25BA06DE8DE6}"/>
              </a:ext>
            </a:extLst>
          </p:cNvPr>
          <p:cNvSpPr/>
          <p:nvPr/>
        </p:nvSpPr>
        <p:spPr>
          <a:xfrm>
            <a:off x="5053806" y="4539611"/>
            <a:ext cx="2084387" cy="403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accent2"/>
                </a:solidFill>
                <a:latin typeface=""/>
                <a:ea typeface="阿里巴巴普惠体 R" panose="00020600040101010101" pitchFamily="18" charset="-122"/>
                <a:cs typeface="阿里巴巴普惠体 R" panose="00020600040101010101" pitchFamily="18" charset="-122"/>
                <a:sym typeface=""/>
              </a:rPr>
              <a:t>标题文字添加</a:t>
            </a:r>
          </a:p>
        </p:txBody>
      </p:sp>
      <p:sp>
        <p:nvSpPr>
          <p:cNvPr id="15" name="矩形 14">
            <a:extLst>
              <a:ext uri="{FF2B5EF4-FFF2-40B4-BE49-F238E27FC236}">
                <a16:creationId xmlns="" xmlns:a16="http://schemas.microsoft.com/office/drawing/2014/main" id="{5AF980E1-CC91-4FF9-B69E-8AB8C199831B}"/>
              </a:ext>
            </a:extLst>
          </p:cNvPr>
          <p:cNvSpPr/>
          <p:nvPr/>
        </p:nvSpPr>
        <p:spPr>
          <a:xfrm>
            <a:off x="8551750" y="4539611"/>
            <a:ext cx="2084387" cy="403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accent1"/>
                </a:solidFill>
                <a:latin typeface=""/>
                <a:ea typeface="阿里巴巴普惠体 R" panose="00020600040101010101" pitchFamily="18" charset="-122"/>
                <a:cs typeface="阿里巴巴普惠体 R" panose="00020600040101010101" pitchFamily="18" charset="-122"/>
                <a:sym typeface=""/>
              </a:rPr>
              <a:t>标题文字添加</a:t>
            </a:r>
          </a:p>
        </p:txBody>
      </p:sp>
      <p:pic>
        <p:nvPicPr>
          <p:cNvPr id="17" name="图片 16">
            <a:extLst>
              <a:ext uri="{FF2B5EF4-FFF2-40B4-BE49-F238E27FC236}">
                <a16:creationId xmlns="" xmlns:a16="http://schemas.microsoft.com/office/drawing/2014/main" id="{3EFCBE0F-0504-4A7C-A688-6EAF721C6A2B}"/>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185630" y="2323607"/>
            <a:ext cx="2828023" cy="1885349"/>
          </a:xfrm>
          <a:prstGeom prst="rect">
            <a:avLst/>
          </a:prstGeom>
        </p:spPr>
      </p:pic>
      <p:pic>
        <p:nvPicPr>
          <p:cNvPr id="19" name="图片 18">
            <a:extLst>
              <a:ext uri="{FF2B5EF4-FFF2-40B4-BE49-F238E27FC236}">
                <a16:creationId xmlns="" xmlns:a16="http://schemas.microsoft.com/office/drawing/2014/main" id="{33502EEE-B9BC-4769-912A-8593C044297A}"/>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240832" y="2396115"/>
            <a:ext cx="2765538" cy="1843692"/>
          </a:xfrm>
          <a:prstGeom prst="rect">
            <a:avLst/>
          </a:prstGeom>
        </p:spPr>
      </p:pic>
      <p:pic>
        <p:nvPicPr>
          <p:cNvPr id="21" name="图片 20">
            <a:extLst>
              <a:ext uri="{FF2B5EF4-FFF2-40B4-BE49-F238E27FC236}">
                <a16:creationId xmlns="" xmlns:a16="http://schemas.microsoft.com/office/drawing/2014/main" id="{07CE2BC1-5A8B-4EB6-865F-8B471138CEDC}"/>
              </a:ext>
            </a:extLst>
          </p:cNvPr>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4903845" y="1986705"/>
            <a:ext cx="2401378" cy="2401378"/>
          </a:xfrm>
          <a:prstGeom prst="rect">
            <a:avLst/>
          </a:prstGeom>
        </p:spPr>
      </p:pic>
    </p:spTree>
    <p:extLst>
      <p:ext uri="{BB962C8B-B14F-4D97-AF65-F5344CB8AC3E}">
        <p14:creationId xmlns:p14="http://schemas.microsoft.com/office/powerpoint/2010/main" xmlns="" val="266796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2000"/>
                            </p:stCondLst>
                            <p:childTnLst>
                              <p:par>
                                <p:cTn id="41" presetID="6" presetClass="entr" presetSubtype="16"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circle(in)">
                                      <p:cBhvr>
                                        <p:cTn id="43" dur="2000"/>
                                        <p:tgtEl>
                                          <p:spTgt spid="17"/>
                                        </p:tgtEl>
                                      </p:cBhvr>
                                    </p:animEffect>
                                  </p:childTnLst>
                                </p:cTn>
                              </p:par>
                            </p:childTnLst>
                          </p:cTn>
                        </p:par>
                        <p:par>
                          <p:cTn id="44" fill="hold">
                            <p:stCondLst>
                              <p:cond delay="4000"/>
                            </p:stCondLst>
                            <p:childTnLst>
                              <p:par>
                                <p:cTn id="45" presetID="6"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circle(in)">
                                      <p:cBhvr>
                                        <p:cTn id="47" dur="2000"/>
                                        <p:tgtEl>
                                          <p:spTgt spid="21"/>
                                        </p:tgtEl>
                                      </p:cBhvr>
                                    </p:animEffect>
                                  </p:childTnLst>
                                </p:cTn>
                              </p:par>
                            </p:childTnLst>
                          </p:cTn>
                        </p:par>
                        <p:par>
                          <p:cTn id="48" fill="hold">
                            <p:stCondLst>
                              <p:cond delay="6000"/>
                            </p:stCondLst>
                            <p:childTnLst>
                              <p:par>
                                <p:cTn id="49" presetID="6" presetClass="entr" presetSubtype="16"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circle(in)">
                                      <p:cBhvr>
                                        <p:cTn id="51"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ACC2122-66E7-48E2-9775-48CB4F90DC24}"/>
              </a:ext>
            </a:extLst>
          </p:cNvPr>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a:xfrm>
            <a:off x="0" y="-143979"/>
            <a:ext cx="12447963" cy="7001979"/>
          </a:xfrm>
          <a:prstGeom prst="rect">
            <a:avLst/>
          </a:prstGeom>
        </p:spPr>
      </p:pic>
      <p:pic>
        <p:nvPicPr>
          <p:cNvPr id="26" name="图片 25">
            <a:extLst>
              <a:ext uri="{FF2B5EF4-FFF2-40B4-BE49-F238E27FC236}">
                <a16:creationId xmlns="" xmlns:a16="http://schemas.microsoft.com/office/drawing/2014/main" id="{7EC8F488-0411-4798-B8F2-29840F663426}"/>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030514" y="-1083022"/>
            <a:ext cx="6313714" cy="5625739"/>
          </a:xfrm>
          <a:prstGeom prst="rect">
            <a:avLst/>
          </a:prstGeom>
        </p:spPr>
      </p:pic>
      <p:pic>
        <p:nvPicPr>
          <p:cNvPr id="27" name="图片 26">
            <a:extLst>
              <a:ext uri="{FF2B5EF4-FFF2-40B4-BE49-F238E27FC236}">
                <a16:creationId xmlns="" xmlns:a16="http://schemas.microsoft.com/office/drawing/2014/main" id="{E7675A52-2E8A-4A08-B7CC-ACC7A0D2B092}"/>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0" y="549128"/>
            <a:ext cx="2397029" cy="1995055"/>
          </a:xfrm>
          <a:prstGeom prst="rect">
            <a:avLst/>
          </a:prstGeom>
        </p:spPr>
      </p:pic>
      <p:pic>
        <p:nvPicPr>
          <p:cNvPr id="5" name="图片 4">
            <a:extLst>
              <a:ext uri="{FF2B5EF4-FFF2-40B4-BE49-F238E27FC236}">
                <a16:creationId xmlns="" xmlns:a16="http://schemas.microsoft.com/office/drawing/2014/main" id="{5DE85EE8-8DDA-4FF9-8410-48DF1FF9156D}"/>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1584817" y="1036902"/>
            <a:ext cx="2143018" cy="1878719"/>
          </a:xfrm>
          <a:prstGeom prst="rect">
            <a:avLst/>
          </a:prstGeom>
        </p:spPr>
      </p:pic>
      <p:sp>
        <p:nvSpPr>
          <p:cNvPr id="2" name="文本框 1">
            <a:extLst>
              <a:ext uri="{FF2B5EF4-FFF2-40B4-BE49-F238E27FC236}">
                <a16:creationId xmlns="" xmlns:a16="http://schemas.microsoft.com/office/drawing/2014/main" id="{FA3C3B7A-8E73-4D4F-B00E-F7D1FA76520C}"/>
              </a:ext>
            </a:extLst>
          </p:cNvPr>
          <p:cNvSpPr txBox="1"/>
          <p:nvPr/>
        </p:nvSpPr>
        <p:spPr>
          <a:xfrm>
            <a:off x="4691847" y="2695290"/>
            <a:ext cx="6313714" cy="1323439"/>
          </a:xfrm>
          <a:prstGeom prst="rect">
            <a:avLst/>
          </a:prstGeom>
          <a:noFill/>
        </p:spPr>
        <p:txBody>
          <a:bodyPr wrap="square" rtlCol="0">
            <a:spAutoFit/>
          </a:bodyPr>
          <a:lstStyle/>
          <a:p>
            <a:r>
              <a:rPr lang="zh-CN" altLang="en-US" sz="80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祝中秋节快乐</a:t>
            </a:r>
          </a:p>
        </p:txBody>
      </p:sp>
      <p:pic>
        <p:nvPicPr>
          <p:cNvPr id="4" name="图片 3">
            <a:extLst>
              <a:ext uri="{FF2B5EF4-FFF2-40B4-BE49-F238E27FC236}">
                <a16:creationId xmlns="" xmlns:a16="http://schemas.microsoft.com/office/drawing/2014/main" id="{3B144B45-EDFE-4574-A3D7-1F22655A2E84}"/>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a:off x="3733904" y="1924577"/>
            <a:ext cx="5686425" cy="3305175"/>
          </a:xfrm>
          <a:prstGeom prst="rect">
            <a:avLst/>
          </a:prstGeom>
        </p:spPr>
      </p:pic>
      <p:pic>
        <p:nvPicPr>
          <p:cNvPr id="14" name="图片 13">
            <a:extLst>
              <a:ext uri="{FF2B5EF4-FFF2-40B4-BE49-F238E27FC236}">
                <a16:creationId xmlns="" xmlns:a16="http://schemas.microsoft.com/office/drawing/2014/main" id="{3519B48B-F55A-4347-8801-8D55ACB4EA71}"/>
              </a:ext>
            </a:extLst>
          </p:cNvPr>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9354243" y="-936053"/>
            <a:ext cx="3799990" cy="3799990"/>
          </a:xfrm>
          <a:prstGeom prst="rect">
            <a:avLst/>
          </a:prstGeom>
        </p:spPr>
      </p:pic>
    </p:spTree>
    <p:extLst>
      <p:ext uri="{BB962C8B-B14F-4D97-AF65-F5344CB8AC3E}">
        <p14:creationId xmlns:p14="http://schemas.microsoft.com/office/powerpoint/2010/main" xmlns="" val="223350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2500"/>
                            </p:stCondLst>
                            <p:childTnLst>
                              <p:par>
                                <p:cTn id="15" presetID="14" presetClass="entr" presetSubtype="1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randombar(horizontal)">
                                      <p:cBhvr>
                                        <p:cTn id="17" dur="500"/>
                                        <p:tgtEl>
                                          <p:spTgt spid="27"/>
                                        </p:tgtEl>
                                      </p:cBhvr>
                                    </p:animEffect>
                                  </p:childTnLst>
                                </p:cTn>
                              </p:par>
                            </p:childTnLst>
                          </p:cTn>
                        </p:par>
                        <p:par>
                          <p:cTn id="18" fill="hold">
                            <p:stCondLst>
                              <p:cond delay="3000"/>
                            </p:stCondLst>
                            <p:childTnLst>
                              <p:par>
                                <p:cTn id="19" presetID="16" presetClass="entr" presetSubtype="21"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3500"/>
                            </p:stCondLst>
                            <p:childTnLst>
                              <p:par>
                                <p:cTn id="23" presetID="16" presetClass="entr" presetSubtype="21"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childTnLst>
                          </p:cTn>
                        </p:par>
                        <p:par>
                          <p:cTn id="26" fill="hold">
                            <p:stCondLst>
                              <p:cond delay="4000"/>
                            </p:stCondLst>
                            <p:childTnLst>
                              <p:par>
                                <p:cTn id="27" presetID="16" presetClass="entr" presetSubtype="21"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inVertical)">
                                      <p:cBhvr>
                                        <p:cTn id="29" dur="500"/>
                                        <p:tgtEl>
                                          <p:spTgt spid="4"/>
                                        </p:tgtEl>
                                      </p:cBhvr>
                                    </p:animEffect>
                                  </p:childTnLst>
                                </p:cTn>
                              </p:par>
                            </p:childTnLst>
                          </p:cTn>
                        </p:par>
                        <p:par>
                          <p:cTn id="30" fill="hold">
                            <p:stCondLst>
                              <p:cond delay="4500"/>
                            </p:stCondLst>
                            <p:childTnLst>
                              <p:par>
                                <p:cTn id="31" presetID="16" presetClass="entr" presetSubtype="21"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arn(inVertical)">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花好月圆"/>
</p:tagLst>
</file>

<file path=ppt/theme/theme1.xml><?xml version="1.0" encoding="utf-8"?>
<a:theme xmlns:a="http://schemas.openxmlformats.org/drawingml/2006/main" name="PPT">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TotalTime>
  <Words>1560</Words>
  <Application>Microsoft Office PowerPoint</Application>
  <PresentationFormat>自定义</PresentationFormat>
  <Paragraphs>149</Paragraphs>
  <Slides>21</Slides>
  <Notes>21</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花好月圆</dc:title>
  <dc:creator>PPT</dc:creator>
  <cp:keywords>PPT</cp:keywords>
  <dc:description>www.1ppt.com</dc:description>
  <cp:lastModifiedBy>User</cp:lastModifiedBy>
  <cp:revision>35</cp:revision>
  <dcterms:created xsi:type="dcterms:W3CDTF">2019-07-16T03:25:36Z</dcterms:created>
  <dcterms:modified xsi:type="dcterms:W3CDTF">2020-09-24T03:35:12Z</dcterms:modified>
</cp:coreProperties>
</file>