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7" r:id="rId4"/>
    <p:sldId id="261" r:id="rId5"/>
    <p:sldId id="259" r:id="rId6"/>
    <p:sldId id="262" r:id="rId7"/>
    <p:sldId id="260" r:id="rId8"/>
    <p:sldId id="278" r:id="rId9"/>
    <p:sldId id="265" r:id="rId10"/>
    <p:sldId id="264" r:id="rId11"/>
    <p:sldId id="266" r:id="rId12"/>
    <p:sldId id="279" r:id="rId13"/>
    <p:sldId id="268" r:id="rId14"/>
    <p:sldId id="269" r:id="rId15"/>
    <p:sldId id="270" r:id="rId16"/>
    <p:sldId id="280" r:id="rId17"/>
    <p:sldId id="272" r:id="rId18"/>
    <p:sldId id="285" r:id="rId19"/>
    <p:sldId id="273" r:id="rId20"/>
    <p:sldId id="276" r:id="rId21"/>
    <p:sldId id="284" r:id="rId22"/>
    <p:sldId id="281" r:id="rId23"/>
    <p:sldId id="286" r:id="rId24"/>
    <p:sldId id="275" r:id="rId25"/>
    <p:sldId id="282" r:id="rId26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612"/>
    <a:srgbClr val="D28E93"/>
    <a:srgbClr val="F4D7D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1" d="100"/>
          <a:sy n="71" d="100"/>
        </p:scale>
        <p:origin x="-66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879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2517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125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14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3474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6539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380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8579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timg (3)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6670" y="-17780"/>
            <a:ext cx="12231370" cy="6877050"/>
          </a:xfrm>
          <a:prstGeom prst="rect">
            <a:avLst/>
          </a:prstGeom>
          <a:noFill/>
        </p:spPr>
      </p:pic>
      <p:sp>
        <p:nvSpPr>
          <p:cNvPr id="13" name="矩形 12"/>
          <p:cNvSpPr/>
          <p:nvPr/>
        </p:nvSpPr>
        <p:spPr>
          <a:xfrm>
            <a:off x="-74295" y="-71755"/>
            <a:ext cx="12334240" cy="698373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153025" y="1988185"/>
            <a:ext cx="0" cy="2606040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038340" y="1988185"/>
            <a:ext cx="0" cy="2606040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432915" y="1717040"/>
            <a:ext cx="1301895" cy="36550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6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cs typeface="+mn-ea"/>
                <a:sym typeface="+mn-lt"/>
              </a:rPr>
              <a:t>输入标题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5393055" y="1256665"/>
            <a:ext cx="1416685" cy="0"/>
          </a:xfrm>
          <a:prstGeom prst="line">
            <a:avLst/>
          </a:prstGeom>
          <a:ln w="15875" cmpd="sng">
            <a:solidFill>
              <a:schemeClr val="bg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276860" y="6125845"/>
            <a:ext cx="11650345" cy="285115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 smtClean="0">
                <a:cs typeface="+mn-ea"/>
                <a:sym typeface="+mn-lt"/>
              </a:rPr>
              <a:t>小</a:t>
            </a:r>
            <a:r>
              <a:rPr lang="zh-CN" altLang="en-US" dirty="0">
                <a:cs typeface="+mn-ea"/>
                <a:sym typeface="+mn-lt"/>
              </a:rPr>
              <a:t>清新静</a:t>
            </a:r>
            <a:r>
              <a:rPr lang="zh-CN" altLang="en-US" dirty="0" smtClean="0">
                <a:cs typeface="+mn-ea"/>
                <a:sym typeface="+mn-lt"/>
              </a:rPr>
              <a:t>态叶子背景</a:t>
            </a:r>
            <a:r>
              <a:rPr lang="en-US" altLang="zh-CN" dirty="0" smtClean="0">
                <a:cs typeface="+mn-ea"/>
                <a:sym typeface="+mn-lt"/>
              </a:rPr>
              <a:t>PPT</a:t>
            </a:r>
            <a:r>
              <a:rPr lang="zh-CN" altLang="en-US" dirty="0">
                <a:cs typeface="+mn-ea"/>
                <a:sym typeface="+mn-lt"/>
              </a:rPr>
              <a:t>通用模板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760220" y="361950"/>
            <a:ext cx="8654415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单击此处输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入标题文字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1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270" y="-177165"/>
            <a:ext cx="12188190" cy="331851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71755" y="-347980"/>
            <a:ext cx="12334240" cy="34893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14869" y="2602230"/>
            <a:ext cx="1107996" cy="25863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>
                <a:solidFill>
                  <a:srgbClr val="161612"/>
                </a:solidFill>
                <a:cs typeface="+mn-ea"/>
                <a:sym typeface="+mn-lt"/>
              </a:rPr>
              <a:t>目</a:t>
            </a:r>
            <a:r>
              <a:rPr lang="zh-CN" altLang="en-US" sz="3200" b="1">
                <a:solidFill>
                  <a:srgbClr val="161612"/>
                </a:solidFill>
                <a:cs typeface="+mn-ea"/>
                <a:sym typeface="+mn-lt"/>
              </a:rPr>
              <a:t> </a:t>
            </a:r>
            <a:r>
              <a:rPr lang="zh-CN" altLang="en-US" sz="6000" b="1">
                <a:solidFill>
                  <a:srgbClr val="161612"/>
                </a:solidFill>
                <a:cs typeface="+mn-ea"/>
                <a:sym typeface="+mn-lt"/>
              </a:rPr>
              <a:t>录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9274175" y="3657600"/>
            <a:ext cx="1332230" cy="1445260"/>
          </a:xfrm>
          <a:prstGeom prst="line">
            <a:avLst/>
          </a:prstGeom>
          <a:ln w="12700">
            <a:solidFill>
              <a:srgbClr val="161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0159762" y="4076065"/>
            <a:ext cx="615553" cy="1930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>
                <a:solidFill>
                  <a:srgbClr val="161612"/>
                </a:solidFill>
                <a:cs typeface="+mn-ea"/>
                <a:sym typeface="+mn-lt"/>
              </a:rPr>
              <a:t>Contents</a:t>
            </a:r>
          </a:p>
        </p:txBody>
      </p:sp>
      <p:pic>
        <p:nvPicPr>
          <p:cNvPr id="8" name="图片 7" descr="花盆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68690" y="5315585"/>
            <a:ext cx="1654175" cy="13373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581755" y="3769995"/>
            <a:ext cx="461665" cy="25431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单击此处添加标题文本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39035" y="3769995"/>
            <a:ext cx="461665" cy="25431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单击此处添加标题文本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691870" y="3769995"/>
            <a:ext cx="461665" cy="25431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单击此处添加标题文本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52960" y="3769995"/>
            <a:ext cx="461665" cy="25431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单击此处添加标题文本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20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5080" y="-3810"/>
            <a:ext cx="12181840" cy="69189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74295" y="-90805"/>
            <a:ext cx="12334240" cy="698373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剪去单角的矩形 3"/>
          <p:cNvSpPr/>
          <p:nvPr/>
        </p:nvSpPr>
        <p:spPr>
          <a:xfrm flipV="1">
            <a:off x="7533005" y="1991995"/>
            <a:ext cx="3011170" cy="2712720"/>
          </a:xfrm>
          <a:prstGeom prst="snip1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793990" y="2312035"/>
            <a:ext cx="6559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678420" y="2463800"/>
            <a:ext cx="232981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单击此处</a:t>
            </a:r>
          </a:p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78420" y="3243580"/>
            <a:ext cx="2720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不要愁老之将至，你老了一定很可爱。而且，假如你老了十岁，我当然也同样老了十岁，世界也老了十岁，上帝也老了十岁，一切都是一样。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481570" y="648335"/>
            <a:ext cx="4082415" cy="5428615"/>
            <a:chOff x="11630" y="869"/>
            <a:chExt cx="6429" cy="8549"/>
          </a:xfrm>
          <a:blipFill rotWithShape="1">
            <a:blip r:embed="rId2"/>
            <a:stretch>
              <a:fillRect/>
            </a:stretch>
          </a:blipFill>
        </p:grpSpPr>
        <p:sp>
          <p:nvSpPr>
            <p:cNvPr id="7" name="矩形 6"/>
            <p:cNvSpPr/>
            <p:nvPr/>
          </p:nvSpPr>
          <p:spPr>
            <a:xfrm>
              <a:off x="11630" y="869"/>
              <a:ext cx="6429" cy="2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5597" y="3790"/>
              <a:ext cx="2462" cy="2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954" y="3790"/>
              <a:ext cx="2462" cy="2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4411" y="6696"/>
              <a:ext cx="3648" cy="2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042670" y="2915920"/>
            <a:ext cx="557974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072515" y="2451100"/>
            <a:ext cx="54825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72515" y="1008380"/>
            <a:ext cx="557974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21410" y="4248785"/>
            <a:ext cx="54825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121410" y="4747895"/>
            <a:ext cx="557974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2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6985" y="-3810"/>
            <a:ext cx="6291580" cy="6865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83375" y="1644015"/>
            <a:ext cx="3913505" cy="82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40000"/>
              </a:lnSpc>
            </a:pPr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单击此处</a:t>
            </a:r>
          </a:p>
          <a:p>
            <a:pPr fontAlgn="auto">
              <a:lnSpc>
                <a:spcPct val="140000"/>
              </a:lnSpc>
            </a:pPr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83375" y="3002280"/>
            <a:ext cx="4475480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>
                <a:solidFill>
                  <a:srgbClr val="161612"/>
                </a:solidFill>
                <a:cs typeface="+mn-ea"/>
                <a:sym typeface="+mn-lt"/>
              </a:rPr>
              <a:t>以前我最大的野心，便是成为你的好朋友；现在我的野心，便是希望这样的友谊能持续到死时。谢谢你给我一个等待。做人最好常在等待中，须是一个辽远的期望，不给你到达最后的终点。但是一天比一天更接近这目标，永远是渴望。不实现，也不摧毁。每发现新的欢喜，是鼓舞，而不是完全的满足，顶好是一切希望化为事实，在生命终了的一秒钟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6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5080" y="3770630"/>
            <a:ext cx="12204065" cy="31286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99870" y="1350010"/>
            <a:ext cx="222059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161612"/>
                </a:solidFill>
                <a:cs typeface="+mn-ea"/>
                <a:sym typeface="+mn-lt"/>
              </a:rPr>
              <a:t>单击此处</a:t>
            </a: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161612"/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129530" y="1007110"/>
            <a:ext cx="5589905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40" y="-20955"/>
            <a:ext cx="919480" cy="689991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9215" y="619760"/>
            <a:ext cx="461665" cy="54635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b="1">
                <a:solidFill>
                  <a:srgbClr val="161612"/>
                </a:solidFill>
                <a:cs typeface="+mn-ea"/>
                <a:sym typeface="+mn-lt"/>
              </a:rPr>
              <a:t>单击此处输入标题文本</a:t>
            </a:r>
          </a:p>
        </p:txBody>
      </p:sp>
      <p:pic>
        <p:nvPicPr>
          <p:cNvPr id="4" name="图片 3" descr="timg (13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22020" y="-20955"/>
            <a:ext cx="4111625" cy="6883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37530" y="2809875"/>
            <a:ext cx="557974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667375" y="2345055"/>
            <a:ext cx="54825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667375" y="902335"/>
            <a:ext cx="557974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5716270" y="4142740"/>
            <a:ext cx="54825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16270" y="4641850"/>
            <a:ext cx="557974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img (4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3175" y="-1905"/>
            <a:ext cx="12198985" cy="686054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74295" y="-71755"/>
            <a:ext cx="12334240" cy="698373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剪去单角的矩形 3"/>
          <p:cNvSpPr/>
          <p:nvPr/>
        </p:nvSpPr>
        <p:spPr>
          <a:xfrm flipV="1">
            <a:off x="7533005" y="1991995"/>
            <a:ext cx="3011170" cy="2712720"/>
          </a:xfrm>
          <a:prstGeom prst="snip1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793990" y="2312035"/>
            <a:ext cx="6559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678420" y="2463800"/>
            <a:ext cx="232981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单击此处</a:t>
            </a:r>
          </a:p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78420" y="3243580"/>
            <a:ext cx="2720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不要愁老之将至，你老了一定很可爱。而且，假如你老了十岁，我当然也同样老了十岁，世界也老了十岁，上帝也老了十岁，一切都是一样。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300200150,462858675&amp;fm=23&amp;gp=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750810" y="3669030"/>
            <a:ext cx="3623945" cy="2655570"/>
          </a:xfrm>
          <a:prstGeom prst="rect">
            <a:avLst/>
          </a:prstGeom>
        </p:spPr>
      </p:pic>
      <p:pic>
        <p:nvPicPr>
          <p:cNvPr id="3" name="图片 2" descr="timg (17)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39285" y="830580"/>
            <a:ext cx="3169920" cy="54940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75905" y="1092200"/>
            <a:ext cx="32327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400">
                <a:cs typeface="+mn-ea"/>
                <a:sym typeface="+mn-lt"/>
              </a:rPr>
              <a:t>不要自寻烦恼，最好，我知道你很懂得这意思。但是在必要的时候，无事可做的时候，不那样心里便是空虚的那样的时候，何不妨寻寻烦恼，跟人吵吵闹闹哭哭气气都好的，只不要让烦恼生了根。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57885" y="2202180"/>
            <a:ext cx="259715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57885" y="3384550"/>
            <a:ext cx="3108325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8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9125" y="551815"/>
            <a:ext cx="3319780" cy="575500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272780" y="563245"/>
            <a:ext cx="3319780" cy="5743575"/>
          </a:xfrm>
          <a:prstGeom prst="rect">
            <a:avLst/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00210" y="1652270"/>
            <a:ext cx="1264920" cy="307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>
                <a:solidFill>
                  <a:srgbClr val="161612"/>
                </a:solidFill>
                <a:cs typeface="+mn-ea"/>
                <a:sym typeface="+mn-lt"/>
              </a:rPr>
              <a:t>单击</a:t>
            </a:r>
          </a:p>
          <a:p>
            <a:pPr algn="dist"/>
            <a:endParaRPr lang="zh-CN" altLang="en-US" sz="2800" b="1">
              <a:solidFill>
                <a:srgbClr val="161612"/>
              </a:solidFill>
              <a:cs typeface="+mn-ea"/>
              <a:sym typeface="+mn-lt"/>
            </a:endParaRPr>
          </a:p>
          <a:p>
            <a:pPr algn="dist"/>
            <a:r>
              <a:rPr lang="zh-CN" altLang="en-US" sz="2800" b="1">
                <a:solidFill>
                  <a:srgbClr val="161612"/>
                </a:solidFill>
                <a:cs typeface="+mn-ea"/>
                <a:sym typeface="+mn-lt"/>
              </a:rPr>
              <a:t>此处</a:t>
            </a:r>
          </a:p>
          <a:p>
            <a:pPr algn="dist"/>
            <a:endParaRPr lang="zh-CN" altLang="en-US" sz="2800" b="1">
              <a:solidFill>
                <a:srgbClr val="161612"/>
              </a:solidFill>
              <a:cs typeface="+mn-ea"/>
              <a:sym typeface="+mn-lt"/>
            </a:endParaRPr>
          </a:p>
          <a:p>
            <a:pPr algn="dist"/>
            <a:r>
              <a:rPr lang="zh-CN" altLang="en-US" sz="2800" b="1">
                <a:solidFill>
                  <a:srgbClr val="161612"/>
                </a:solidFill>
                <a:cs typeface="+mn-ea"/>
                <a:sym typeface="+mn-lt"/>
              </a:rPr>
              <a:t>输入</a:t>
            </a:r>
          </a:p>
          <a:p>
            <a:pPr algn="dist"/>
            <a:endParaRPr lang="zh-CN" altLang="en-US" sz="2800" b="1">
              <a:solidFill>
                <a:srgbClr val="161612"/>
              </a:solidFill>
              <a:cs typeface="+mn-ea"/>
              <a:sym typeface="+mn-lt"/>
            </a:endParaRPr>
          </a:p>
          <a:p>
            <a:pPr algn="dist"/>
            <a:r>
              <a:rPr lang="zh-CN" altLang="en-US" sz="2800" b="1">
                <a:solidFill>
                  <a:srgbClr val="161612"/>
                </a:solidFill>
                <a:cs typeface="+mn-ea"/>
                <a:sym typeface="+mn-lt"/>
              </a:rPr>
              <a:t>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67860" y="2789555"/>
            <a:ext cx="237490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240020" y="4323080"/>
            <a:ext cx="2614295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>
                <a:solidFill>
                  <a:srgbClr val="161612"/>
                </a:solidFill>
                <a:cs typeface="+mn-ea"/>
                <a:sym typeface="+mn-lt"/>
              </a:rPr>
              <a:t>总之你是非常好非常好的，我活了二十多岁，对于人生的探讨的结果，就只有这一句结论，其他的一切都否定了。当然我爱你。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26510" y="-20320"/>
            <a:ext cx="1353820" cy="689991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 descr="timg (9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180330" y="-20955"/>
            <a:ext cx="7141845" cy="69005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 rot="16200000">
            <a:off x="2341880" y="3039636"/>
            <a:ext cx="4322445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>
                <a:cs typeface="+mn-ea"/>
                <a:sym typeface="+mn-lt"/>
              </a:rPr>
              <a:t>我是</a:t>
            </a:r>
          </a:p>
          <a:p>
            <a:pPr algn="ctr">
              <a:lnSpc>
                <a:spcPct val="130000"/>
              </a:lnSpc>
            </a:pPr>
            <a:r>
              <a:rPr lang="zh-CN" altLang="en-US">
                <a:cs typeface="+mn-ea"/>
                <a:sym typeface="+mn-lt"/>
              </a:rPr>
              <a:t>我是宋清如至上主义者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5320" y="1391285"/>
            <a:ext cx="240411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55320" y="3133725"/>
            <a:ext cx="2780665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42950" y="2449195"/>
            <a:ext cx="945515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12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02870" y="1270"/>
            <a:ext cx="12278360" cy="689165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74295" y="-71755"/>
            <a:ext cx="12334240" cy="698373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剪去单角的矩形 3"/>
          <p:cNvSpPr/>
          <p:nvPr/>
        </p:nvSpPr>
        <p:spPr>
          <a:xfrm flipV="1">
            <a:off x="7533005" y="1991995"/>
            <a:ext cx="3011170" cy="2712720"/>
          </a:xfrm>
          <a:prstGeom prst="snip1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793990" y="2312035"/>
            <a:ext cx="6559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678420" y="2463800"/>
            <a:ext cx="232981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单击此处</a:t>
            </a:r>
          </a:p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78420" y="3243580"/>
            <a:ext cx="2720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不要愁老之将至，你老了一定很可爱。而且，假如你老了十岁，我当然也同样老了十岁，世界也老了十岁，上帝也老了十岁，一切都是一样。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0" y="-40640"/>
            <a:ext cx="3226435" cy="689991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 descr="timg (11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152"/>
          <a:stretch>
            <a:fillRect/>
          </a:stretch>
        </p:blipFill>
        <p:spPr>
          <a:xfrm>
            <a:off x="3230245" y="-12065"/>
            <a:ext cx="4015740" cy="68713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0540" y="986155"/>
            <a:ext cx="240411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10540" y="2613025"/>
            <a:ext cx="2491105" cy="317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7535545" y="2216150"/>
            <a:ext cx="417385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535545" y="544830"/>
            <a:ext cx="424942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7535545" y="4189095"/>
            <a:ext cx="417385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7535545" y="2517775"/>
            <a:ext cx="424942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35545" y="4490720"/>
            <a:ext cx="424942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480175" y="2171065"/>
            <a:ext cx="5375910" cy="4351020"/>
            <a:chOff x="11876" y="4300"/>
            <a:chExt cx="5746" cy="4650"/>
          </a:xfrm>
        </p:grpSpPr>
        <p:sp>
          <p:nvSpPr>
            <p:cNvPr id="2" name="矩形 1"/>
            <p:cNvSpPr/>
            <p:nvPr/>
          </p:nvSpPr>
          <p:spPr>
            <a:xfrm>
              <a:off x="11876" y="4300"/>
              <a:ext cx="2465" cy="1408"/>
            </a:xfrm>
            <a:prstGeom prst="rect">
              <a:avLst/>
            </a:prstGeom>
            <a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876" y="4300"/>
              <a:ext cx="5747" cy="4651"/>
              <a:chOff x="11876" y="4300"/>
              <a:chExt cx="5747" cy="4651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3" name="矩形 2"/>
              <p:cNvSpPr/>
              <p:nvPr/>
            </p:nvSpPr>
            <p:spPr>
              <a:xfrm>
                <a:off x="14461" y="4300"/>
                <a:ext cx="3162" cy="14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11876" y="5813"/>
                <a:ext cx="3162" cy="3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14461" y="5708"/>
                <a:ext cx="3162" cy="324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矩形 7"/>
          <p:cNvSpPr/>
          <p:nvPr/>
        </p:nvSpPr>
        <p:spPr>
          <a:xfrm>
            <a:off x="6486525" y="300355"/>
            <a:ext cx="5370195" cy="178562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1875" y="1904365"/>
            <a:ext cx="2404110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31875" y="4267835"/>
            <a:ext cx="484568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timg (16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5715" y="873760"/>
            <a:ext cx="5031740" cy="52177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08905" y="3432810"/>
            <a:ext cx="2288540" cy="22396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 6" descr="timg (19)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668895" y="3432810"/>
            <a:ext cx="2076450" cy="2239010"/>
          </a:xfrm>
          <a:prstGeom prst="rect">
            <a:avLst/>
          </a:prstGeom>
        </p:spPr>
      </p:pic>
      <p:pic>
        <p:nvPicPr>
          <p:cNvPr id="8" name="图片 7" descr="timg (19)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916795" y="3432810"/>
            <a:ext cx="2289175" cy="22453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375910" y="1172845"/>
            <a:ext cx="3021330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>
                <a:cs typeface="+mn-ea"/>
                <a:sym typeface="+mn-lt"/>
              </a:rPr>
              <a:t>单击此处输入标题文本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375910" y="1957070"/>
            <a:ext cx="6196965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img (10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50165" y="-85725"/>
            <a:ext cx="12240260" cy="69926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74295" y="-90805"/>
            <a:ext cx="12334240" cy="698373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剪去单角的矩形 3"/>
          <p:cNvSpPr/>
          <p:nvPr/>
        </p:nvSpPr>
        <p:spPr>
          <a:xfrm flipV="1">
            <a:off x="7533005" y="1991995"/>
            <a:ext cx="3011170" cy="2712720"/>
          </a:xfrm>
          <a:prstGeom prst="snip1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793990" y="2312035"/>
            <a:ext cx="6559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678420" y="2463800"/>
            <a:ext cx="232981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单击此处</a:t>
            </a:r>
          </a:p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78420" y="3243580"/>
            <a:ext cx="2720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不要愁老之将至，你老了一定很可爱。而且，假如你老了十岁，我当然也同样老了十岁，世界也老了十岁，上帝也老了十岁，一切都是一样。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18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816725" y="-23495"/>
            <a:ext cx="5380355" cy="69037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660265" y="555625"/>
            <a:ext cx="2471420" cy="57435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46345" y="1304925"/>
            <a:ext cx="1699260" cy="457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4380" y="1905000"/>
            <a:ext cx="240411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4380" y="3242945"/>
            <a:ext cx="3485515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573520" y="1036320"/>
            <a:ext cx="4650105" cy="4650105"/>
            <a:chOff x="1686" y="2039"/>
            <a:chExt cx="6306" cy="6306"/>
          </a:xfrm>
          <a:blipFill rotWithShape="1">
            <a:blip r:embed="rId2"/>
            <a:stretch>
              <a:fillRect/>
            </a:stretch>
          </a:blipFill>
        </p:grpSpPr>
        <p:sp>
          <p:nvSpPr>
            <p:cNvPr id="2" name="矩形 1"/>
            <p:cNvSpPr/>
            <p:nvPr/>
          </p:nvSpPr>
          <p:spPr>
            <a:xfrm>
              <a:off x="1686" y="2039"/>
              <a:ext cx="214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686" y="4061"/>
              <a:ext cx="2022" cy="2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86" y="6203"/>
              <a:ext cx="2022" cy="21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709" y="6323"/>
              <a:ext cx="2141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828" y="2039"/>
              <a:ext cx="214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70" y="2039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850" y="6323"/>
              <a:ext cx="214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219440" y="2646680"/>
            <a:ext cx="3004185" cy="1428750"/>
          </a:xfrm>
          <a:prstGeom prst="rect">
            <a:avLst/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19440" y="2721610"/>
            <a:ext cx="30041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54380" y="2527300"/>
            <a:ext cx="240411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54380" y="4107180"/>
            <a:ext cx="531050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22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510030" y="-12065"/>
            <a:ext cx="3721735" cy="58705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 rot="16200000">
            <a:off x="-985520" y="3485515"/>
            <a:ext cx="425386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000" b="1">
                <a:solidFill>
                  <a:srgbClr val="161612"/>
                </a:solidFill>
                <a:cs typeface="+mn-ea"/>
                <a:sym typeface="+mn-lt"/>
              </a:rPr>
              <a:t>不要愁老之将至，你老了一定很可爱。而且，假如你老了十岁，我当然也同样老了十岁，世界也老了十岁，上帝也老了十岁，一切都是一样。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61685" y="2521585"/>
            <a:ext cx="240411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单击此处</a:t>
            </a:r>
          </a:p>
          <a:p>
            <a:pPr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61685" y="4112895"/>
            <a:ext cx="543496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img (24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flipH="1">
            <a:off x="-4445" y="-184150"/>
            <a:ext cx="12201525" cy="70942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74295" y="-90805"/>
            <a:ext cx="12334240" cy="698373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剪去单角的矩形 3"/>
          <p:cNvSpPr/>
          <p:nvPr/>
        </p:nvSpPr>
        <p:spPr>
          <a:xfrm flipV="1">
            <a:off x="7533005" y="1991995"/>
            <a:ext cx="3011170" cy="2712720"/>
          </a:xfrm>
          <a:prstGeom prst="snip1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793990" y="2312035"/>
            <a:ext cx="6559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678420" y="2463800"/>
            <a:ext cx="232981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单击此处</a:t>
            </a:r>
          </a:p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78420" y="3243580"/>
            <a:ext cx="2720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不要愁老之将至，你老了一定很可爱。而且，假如你老了十岁，我当然也同样老了十岁，世界也老了十岁，上帝也老了十岁，一切都是一样。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84250" y="1104265"/>
            <a:ext cx="4650105" cy="4650105"/>
            <a:chOff x="1686" y="2039"/>
            <a:chExt cx="6306" cy="6306"/>
          </a:xfrm>
          <a:blipFill rotWithShape="1">
            <a:blip r:embed="rId2"/>
            <a:stretch>
              <a:fillRect/>
            </a:stretch>
          </a:blipFill>
        </p:grpSpPr>
        <p:sp>
          <p:nvSpPr>
            <p:cNvPr id="2" name="矩形 1"/>
            <p:cNvSpPr/>
            <p:nvPr/>
          </p:nvSpPr>
          <p:spPr>
            <a:xfrm>
              <a:off x="1686" y="2039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686" y="4181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86" y="6323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828" y="6323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828" y="4181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828" y="2039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70" y="2039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970" y="4181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970" y="6323"/>
              <a:ext cx="2022" cy="20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6089015" y="2595245"/>
            <a:ext cx="519557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089015" y="1229995"/>
            <a:ext cx="529145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089015" y="4174490"/>
            <a:ext cx="519557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089015" y="2809240"/>
            <a:ext cx="529145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155055" y="4389755"/>
            <a:ext cx="5291455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79195" y="632460"/>
            <a:ext cx="240411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</a:t>
            </a:r>
          </a:p>
          <a:p>
            <a:pPr algn="l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输入标题文本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974090" y="648335"/>
            <a:ext cx="0" cy="69469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44600" y="1691005"/>
            <a:ext cx="4443095" cy="5330825"/>
            <a:chOff x="1960" y="2663"/>
            <a:chExt cx="6997" cy="8395"/>
          </a:xfrm>
          <a:blipFill rotWithShape="1">
            <a:blip r:embed="rId2"/>
            <a:stretch>
              <a:fillRect/>
            </a:stretch>
          </a:blipFill>
        </p:grpSpPr>
        <p:sp>
          <p:nvSpPr>
            <p:cNvPr id="3" name="矩形 2"/>
            <p:cNvSpPr/>
            <p:nvPr/>
          </p:nvSpPr>
          <p:spPr>
            <a:xfrm>
              <a:off x="1960" y="2663"/>
              <a:ext cx="3314" cy="54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643" y="5478"/>
              <a:ext cx="3314" cy="55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877945" y="1912620"/>
            <a:ext cx="7174230" cy="125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155055" y="4852035"/>
            <a:ext cx="4897120" cy="254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087745" y="3478530"/>
            <a:ext cx="493458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87745" y="5097780"/>
            <a:ext cx="493458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单击此处输入文本</a:t>
            </a: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我爱你也许并不为什么理由，虽然可以有理由，例如你聪明，你纯洁，你可爱，你是好人等，但主要的原因大概是你全然适合我的趣味。因此你仍知道我是自私的，故不用感激我。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23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84835" y="1066800"/>
            <a:ext cx="6409690" cy="2004060"/>
          </a:xfrm>
          <a:prstGeom prst="rect">
            <a:avLst/>
          </a:prstGeom>
        </p:spPr>
      </p:pic>
      <p:pic>
        <p:nvPicPr>
          <p:cNvPr id="3" name="图片 2" descr="timg (23)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256530" y="3721735"/>
            <a:ext cx="6409055" cy="20040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93915" y="1066800"/>
            <a:ext cx="2404110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单击此处输入标题文本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93915" y="1619250"/>
            <a:ext cx="465328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87625" y="3721735"/>
            <a:ext cx="2404110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6410" y="4274185"/>
            <a:ext cx="465328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凡未认识你以前的事，我都愿意把它们编入古代史里去。 你在古时候一定是很笨很不可爱的，这我很能相信，因为否则我将伤心不能和你早些认识。我在古时候有时聪明有时笨，在第十世纪以前我很聪明，十世纪以后笨了起来，十七八世纪以后又比较聪明些，到了现代又变笨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25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769485" y="527050"/>
            <a:ext cx="7479030" cy="57842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90930" y="962025"/>
            <a:ext cx="3992880" cy="49764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0315" y="1134745"/>
            <a:ext cx="240411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单击此处</a:t>
            </a:r>
          </a:p>
          <a:p>
            <a:pPr algn="r">
              <a:lnSpc>
                <a:spcPct val="130000"/>
              </a:lnSpc>
            </a:pPr>
            <a:r>
              <a:rPr lang="zh-CN" altLang="en-US" sz="1600" b="1">
                <a:cs typeface="+mn-ea"/>
                <a:sym typeface="+mn-lt"/>
              </a:rPr>
              <a:t>输入标题文本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53185" y="2272030"/>
            <a:ext cx="3571240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sz="1400">
                <a:cs typeface="+mn-ea"/>
                <a:sym typeface="+mn-lt"/>
              </a:rPr>
              <a:t>对于你，我希望你能锻炼自己，成为一个坚强的人，不要甘心做一个女人（你不会甘心于平凡，这是我相信的），总得从重重的桎梏里把自己的心灵解放出来，时时有毁灭破旧的一切的勇气，耐得了苦，受得住人家的讥笑与轻蔑，不要有什么小姐式的感伤，只时时向未来睁开你的慧眼，也不用担心什么恐惧什么，只努力使自己身体情感各方面都坚强起来，我将永远是你的可以信托的好朋友，信得过我吗？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img (26)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6510" y="-81915"/>
            <a:ext cx="12225655" cy="728408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74295" y="-90805"/>
            <a:ext cx="12334240" cy="698373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335" y="259715"/>
            <a:ext cx="11669395" cy="6323965"/>
          </a:xfrm>
          <a:prstGeom prst="rect">
            <a:avLst/>
          </a:prstGeom>
          <a:noFill/>
          <a:ln w="1587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153025" y="1988185"/>
            <a:ext cx="0" cy="2606040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038340" y="1988185"/>
            <a:ext cx="0" cy="2606040"/>
          </a:xfrm>
          <a:prstGeom prst="line">
            <a:avLst/>
          </a:prstGeom>
          <a:ln w="381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585214" y="2059940"/>
            <a:ext cx="997196" cy="28721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4800" b="1">
                <a:solidFill>
                  <a:schemeClr val="bg1"/>
                </a:solidFill>
                <a:cs typeface="+mn-ea"/>
                <a:sym typeface="+mn-lt"/>
              </a:rPr>
              <a:t>谢谢观看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5393055" y="1256665"/>
            <a:ext cx="1416685" cy="0"/>
          </a:xfrm>
          <a:prstGeom prst="line">
            <a:avLst/>
          </a:prstGeom>
          <a:ln w="15875" cmpd="sng">
            <a:solidFill>
              <a:schemeClr val="bg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00"/>
    </mc:Choice>
    <mc:Fallback>
      <p:transition spd="slow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dhusoz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4091</Words>
  <Application>Microsoft Office PowerPoint</Application>
  <PresentationFormat>自定义</PresentationFormat>
  <Paragraphs>111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清新植物</dc:title>
  <dc:creator>第一PPT</dc:creator>
  <cp:keywords>www.1ppt.com</cp:keywords>
  <dc:description>www.1ppt.com</dc:description>
  <cp:lastModifiedBy>Administrator</cp:lastModifiedBy>
  <cp:revision>43</cp:revision>
  <dcterms:created xsi:type="dcterms:W3CDTF">2017-04-26T02:24:08Z</dcterms:created>
  <dcterms:modified xsi:type="dcterms:W3CDTF">2020-02-03T07:40:35Z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