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7.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8.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8" r:id="rId3"/>
    <p:sldId id="259" r:id="rId4"/>
    <p:sldId id="268" r:id="rId5"/>
    <p:sldId id="264" r:id="rId6"/>
    <p:sldId id="274" r:id="rId7"/>
    <p:sldId id="267" r:id="rId8"/>
    <p:sldId id="269" r:id="rId9"/>
    <p:sldId id="270" r:id="rId10"/>
    <p:sldId id="265" r:id="rId11"/>
    <p:sldId id="260" r:id="rId12"/>
    <p:sldId id="272" r:id="rId13"/>
    <p:sldId id="273" r:id="rId14"/>
    <p:sldId id="276" r:id="rId15"/>
    <p:sldId id="277" r:id="rId16"/>
    <p:sldId id="271" r:id="rId17"/>
    <p:sldId id="278" r:id="rId18"/>
    <p:sldId id="266" r:id="rId19"/>
    <p:sldId id="279" r:id="rId20"/>
    <p:sldId id="261" r:id="rId21"/>
    <p:sldId id="286" r:id="rId22"/>
    <p:sldId id="280" r:id="rId23"/>
    <p:sldId id="287" r:id="rId24"/>
    <p:sldId id="284" r:id="rId25"/>
    <p:sldId id="288" r:id="rId26"/>
    <p:sldId id="285" r:id="rId27"/>
    <p:sldId id="291" r:id="rId28"/>
    <p:sldId id="262" r:id="rId29"/>
    <p:sldId id="281" r:id="rId30"/>
    <p:sldId id="292" r:id="rId31"/>
    <p:sldId id="275" r:id="rId32"/>
    <p:sldId id="293" r:id="rId33"/>
    <p:sldId id="294" r:id="rId34"/>
    <p:sldId id="295" r:id="rId35"/>
    <p:sldId id="282" r:id="rId36"/>
    <p:sldId id="283" r:id="rId37"/>
    <p:sldId id="296" r:id="rId38"/>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85" autoAdjust="0"/>
    <p:restoredTop sz="99637" autoAdjust="0"/>
  </p:normalViewPr>
  <p:slideViewPr>
    <p:cSldViewPr snapToGrid="0">
      <p:cViewPr varScale="1">
        <p:scale>
          <a:sx n="92" d="100"/>
          <a:sy n="92" d="100"/>
        </p:scale>
        <p:origin x="288" y="96"/>
      </p:cViewPr>
      <p:guideLst>
        <p:guide orient="horz" pos="2160"/>
        <p:guide pos="3840"/>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D51375-C719-4695-9956-4FC4FCD44BF4}" type="datetimeFigureOut">
              <a:rPr lang="zh-CN" altLang="en-US" smtClean="0"/>
              <a:pPr/>
              <a:t>2018/4/18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86AD7C-96A5-4F74-B031-28485407D39C}" type="slidenum">
              <a:rPr lang="zh-CN" altLang="en-US" smtClean="0"/>
              <a:pPr/>
              <a:t>‹#›</a:t>
            </a:fld>
            <a:endParaRPr lang="zh-CN" altLang="en-US"/>
          </a:p>
        </p:txBody>
      </p:sp>
    </p:spTree>
    <p:extLst>
      <p:ext uri="{BB962C8B-B14F-4D97-AF65-F5344CB8AC3E}">
        <p14:creationId xmlns:p14="http://schemas.microsoft.com/office/powerpoint/2010/main" val="2364432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亮亮图文旗舰店</a:t>
            </a:r>
            <a:r>
              <a:rPr lang="en-US" altLang="zh-CN" dirty="0" smtClean="0"/>
              <a:t>https://liangliangtuwen.tmall.com</a:t>
            </a:r>
            <a:endParaRPr lang="en-US" altLang="zh-CN" dirty="0"/>
          </a:p>
        </p:txBody>
      </p:sp>
    </p:spTree>
    <p:extLst>
      <p:ext uri="{BB962C8B-B14F-4D97-AF65-F5344CB8AC3E}">
        <p14:creationId xmlns:p14="http://schemas.microsoft.com/office/powerpoint/2010/main" val="975356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2</a:t>
            </a:fld>
            <a:endParaRPr lang="zh-CN" altLang="en-US"/>
          </a:p>
        </p:txBody>
      </p:sp>
    </p:spTree>
    <p:extLst>
      <p:ext uri="{BB962C8B-B14F-4D97-AF65-F5344CB8AC3E}">
        <p14:creationId xmlns:p14="http://schemas.microsoft.com/office/powerpoint/2010/main" val="2999150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3</a:t>
            </a:fld>
            <a:endParaRPr lang="zh-CN" altLang="en-US"/>
          </a:p>
        </p:txBody>
      </p:sp>
    </p:spTree>
    <p:extLst>
      <p:ext uri="{BB962C8B-B14F-4D97-AF65-F5344CB8AC3E}">
        <p14:creationId xmlns:p14="http://schemas.microsoft.com/office/powerpoint/2010/main" val="1196765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4</a:t>
            </a:fld>
            <a:endParaRPr lang="zh-CN" altLang="en-US"/>
          </a:p>
        </p:txBody>
      </p:sp>
    </p:spTree>
    <p:extLst>
      <p:ext uri="{BB962C8B-B14F-4D97-AF65-F5344CB8AC3E}">
        <p14:creationId xmlns:p14="http://schemas.microsoft.com/office/powerpoint/2010/main" val="4198411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1502475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6</a:t>
            </a:fld>
            <a:endParaRPr lang="zh-CN" altLang="en-US"/>
          </a:p>
        </p:txBody>
      </p:sp>
    </p:spTree>
    <p:extLst>
      <p:ext uri="{BB962C8B-B14F-4D97-AF65-F5344CB8AC3E}">
        <p14:creationId xmlns:p14="http://schemas.microsoft.com/office/powerpoint/2010/main" val="2448978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7</a:t>
            </a:fld>
            <a:endParaRPr lang="zh-CN" altLang="en-US"/>
          </a:p>
        </p:txBody>
      </p:sp>
    </p:spTree>
    <p:extLst>
      <p:ext uri="{BB962C8B-B14F-4D97-AF65-F5344CB8AC3E}">
        <p14:creationId xmlns:p14="http://schemas.microsoft.com/office/powerpoint/2010/main" val="2473004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8</a:t>
            </a:fld>
            <a:endParaRPr lang="zh-CN" altLang="en-US"/>
          </a:p>
        </p:txBody>
      </p:sp>
    </p:spTree>
    <p:extLst>
      <p:ext uri="{BB962C8B-B14F-4D97-AF65-F5344CB8AC3E}">
        <p14:creationId xmlns:p14="http://schemas.microsoft.com/office/powerpoint/2010/main" val="210781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9</a:t>
            </a:fld>
            <a:endParaRPr lang="zh-CN" altLang="en-US"/>
          </a:p>
        </p:txBody>
      </p:sp>
    </p:spTree>
    <p:extLst>
      <p:ext uri="{BB962C8B-B14F-4D97-AF65-F5344CB8AC3E}">
        <p14:creationId xmlns:p14="http://schemas.microsoft.com/office/powerpoint/2010/main" val="2809770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10</a:t>
            </a:fld>
            <a:endParaRPr lang="zh-CN" altLang="en-US"/>
          </a:p>
        </p:txBody>
      </p:sp>
    </p:spTree>
    <p:extLst>
      <p:ext uri="{BB962C8B-B14F-4D97-AF65-F5344CB8AC3E}">
        <p14:creationId xmlns:p14="http://schemas.microsoft.com/office/powerpoint/2010/main" val="1975559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11</a:t>
            </a:fld>
            <a:endParaRPr lang="zh-CN" altLang="en-US"/>
          </a:p>
        </p:txBody>
      </p:sp>
    </p:spTree>
    <p:extLst>
      <p:ext uri="{BB962C8B-B14F-4D97-AF65-F5344CB8AC3E}">
        <p14:creationId xmlns:p14="http://schemas.microsoft.com/office/powerpoint/2010/main" val="3909910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12</a:t>
            </a:fld>
            <a:endParaRPr lang="zh-CN" altLang="en-US"/>
          </a:p>
        </p:txBody>
      </p:sp>
    </p:spTree>
    <p:extLst>
      <p:ext uri="{BB962C8B-B14F-4D97-AF65-F5344CB8AC3E}">
        <p14:creationId xmlns:p14="http://schemas.microsoft.com/office/powerpoint/2010/main" val="3349595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13</a:t>
            </a:fld>
            <a:endParaRPr lang="zh-CN" altLang="en-US"/>
          </a:p>
        </p:txBody>
      </p:sp>
    </p:spTree>
    <p:extLst>
      <p:ext uri="{BB962C8B-B14F-4D97-AF65-F5344CB8AC3E}">
        <p14:creationId xmlns:p14="http://schemas.microsoft.com/office/powerpoint/2010/main" val="91653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14</a:t>
            </a:fld>
            <a:endParaRPr lang="zh-CN" altLang="en-US"/>
          </a:p>
        </p:txBody>
      </p:sp>
    </p:spTree>
    <p:extLst>
      <p:ext uri="{BB962C8B-B14F-4D97-AF65-F5344CB8AC3E}">
        <p14:creationId xmlns:p14="http://schemas.microsoft.com/office/powerpoint/2010/main" val="168695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15</a:t>
            </a:fld>
            <a:endParaRPr lang="zh-CN" altLang="en-US"/>
          </a:p>
        </p:txBody>
      </p:sp>
    </p:spTree>
    <p:extLst>
      <p:ext uri="{BB962C8B-B14F-4D97-AF65-F5344CB8AC3E}">
        <p14:creationId xmlns:p14="http://schemas.microsoft.com/office/powerpoint/2010/main" val="881359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16</a:t>
            </a:fld>
            <a:endParaRPr lang="zh-CN" altLang="en-US"/>
          </a:p>
        </p:txBody>
      </p:sp>
    </p:spTree>
    <p:extLst>
      <p:ext uri="{BB962C8B-B14F-4D97-AF65-F5344CB8AC3E}">
        <p14:creationId xmlns:p14="http://schemas.microsoft.com/office/powerpoint/2010/main" val="1881337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17</a:t>
            </a:fld>
            <a:endParaRPr lang="zh-CN" altLang="en-US"/>
          </a:p>
        </p:txBody>
      </p:sp>
    </p:spTree>
    <p:extLst>
      <p:ext uri="{BB962C8B-B14F-4D97-AF65-F5344CB8AC3E}">
        <p14:creationId xmlns:p14="http://schemas.microsoft.com/office/powerpoint/2010/main" val="3731927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18</a:t>
            </a:fld>
            <a:endParaRPr lang="zh-CN" altLang="en-US"/>
          </a:p>
        </p:txBody>
      </p:sp>
    </p:spTree>
    <p:extLst>
      <p:ext uri="{BB962C8B-B14F-4D97-AF65-F5344CB8AC3E}">
        <p14:creationId xmlns:p14="http://schemas.microsoft.com/office/powerpoint/2010/main" val="471045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19</a:t>
            </a:fld>
            <a:endParaRPr lang="zh-CN" altLang="en-US"/>
          </a:p>
        </p:txBody>
      </p:sp>
    </p:spTree>
    <p:extLst>
      <p:ext uri="{BB962C8B-B14F-4D97-AF65-F5344CB8AC3E}">
        <p14:creationId xmlns:p14="http://schemas.microsoft.com/office/powerpoint/2010/main" val="1018078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20</a:t>
            </a:fld>
            <a:endParaRPr lang="zh-CN" altLang="en-US"/>
          </a:p>
        </p:txBody>
      </p:sp>
    </p:spTree>
    <p:extLst>
      <p:ext uri="{BB962C8B-B14F-4D97-AF65-F5344CB8AC3E}">
        <p14:creationId xmlns:p14="http://schemas.microsoft.com/office/powerpoint/2010/main" val="1930079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21</a:t>
            </a:fld>
            <a:endParaRPr lang="zh-CN" altLang="en-US"/>
          </a:p>
        </p:txBody>
      </p:sp>
    </p:spTree>
    <p:extLst>
      <p:ext uri="{BB962C8B-B14F-4D97-AF65-F5344CB8AC3E}">
        <p14:creationId xmlns:p14="http://schemas.microsoft.com/office/powerpoint/2010/main" val="2005564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22</a:t>
            </a:fld>
            <a:endParaRPr lang="zh-CN" altLang="en-US"/>
          </a:p>
        </p:txBody>
      </p:sp>
    </p:spTree>
    <p:extLst>
      <p:ext uri="{BB962C8B-B14F-4D97-AF65-F5344CB8AC3E}">
        <p14:creationId xmlns:p14="http://schemas.microsoft.com/office/powerpoint/2010/main" val="3424355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23</a:t>
            </a:fld>
            <a:endParaRPr lang="zh-CN" altLang="en-US"/>
          </a:p>
        </p:txBody>
      </p:sp>
    </p:spTree>
    <p:extLst>
      <p:ext uri="{BB962C8B-B14F-4D97-AF65-F5344CB8AC3E}">
        <p14:creationId xmlns:p14="http://schemas.microsoft.com/office/powerpoint/2010/main" val="3590623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24</a:t>
            </a:fld>
            <a:endParaRPr lang="zh-CN" altLang="en-US"/>
          </a:p>
        </p:txBody>
      </p:sp>
    </p:spTree>
    <p:extLst>
      <p:ext uri="{BB962C8B-B14F-4D97-AF65-F5344CB8AC3E}">
        <p14:creationId xmlns:p14="http://schemas.microsoft.com/office/powerpoint/2010/main" val="2635952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25</a:t>
            </a:fld>
            <a:endParaRPr lang="zh-CN" altLang="en-US"/>
          </a:p>
        </p:txBody>
      </p:sp>
    </p:spTree>
    <p:extLst>
      <p:ext uri="{BB962C8B-B14F-4D97-AF65-F5344CB8AC3E}">
        <p14:creationId xmlns:p14="http://schemas.microsoft.com/office/powerpoint/2010/main" val="29926896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26</a:t>
            </a:fld>
            <a:endParaRPr lang="zh-CN" altLang="en-US"/>
          </a:p>
        </p:txBody>
      </p:sp>
    </p:spTree>
    <p:extLst>
      <p:ext uri="{BB962C8B-B14F-4D97-AF65-F5344CB8AC3E}">
        <p14:creationId xmlns:p14="http://schemas.microsoft.com/office/powerpoint/2010/main" val="1839757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27</a:t>
            </a:fld>
            <a:endParaRPr lang="zh-CN" altLang="en-US"/>
          </a:p>
        </p:txBody>
      </p:sp>
    </p:spTree>
    <p:extLst>
      <p:ext uri="{BB962C8B-B14F-4D97-AF65-F5344CB8AC3E}">
        <p14:creationId xmlns:p14="http://schemas.microsoft.com/office/powerpoint/2010/main" val="3221664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28</a:t>
            </a:fld>
            <a:endParaRPr lang="zh-CN" altLang="en-US"/>
          </a:p>
        </p:txBody>
      </p:sp>
    </p:spTree>
    <p:extLst>
      <p:ext uri="{BB962C8B-B14F-4D97-AF65-F5344CB8AC3E}">
        <p14:creationId xmlns:p14="http://schemas.microsoft.com/office/powerpoint/2010/main" val="3467810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29</a:t>
            </a:fld>
            <a:endParaRPr lang="zh-CN" altLang="en-US"/>
          </a:p>
        </p:txBody>
      </p:sp>
    </p:spTree>
    <p:extLst>
      <p:ext uri="{BB962C8B-B14F-4D97-AF65-F5344CB8AC3E}">
        <p14:creationId xmlns:p14="http://schemas.microsoft.com/office/powerpoint/2010/main" val="16730737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30</a:t>
            </a:fld>
            <a:endParaRPr lang="zh-CN" altLang="en-US"/>
          </a:p>
        </p:txBody>
      </p:sp>
    </p:spTree>
    <p:extLst>
      <p:ext uri="{BB962C8B-B14F-4D97-AF65-F5344CB8AC3E}">
        <p14:creationId xmlns:p14="http://schemas.microsoft.com/office/powerpoint/2010/main" val="382114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31</a:t>
            </a:fld>
            <a:endParaRPr lang="zh-CN" altLang="en-US"/>
          </a:p>
        </p:txBody>
      </p:sp>
    </p:spTree>
    <p:extLst>
      <p:ext uri="{BB962C8B-B14F-4D97-AF65-F5344CB8AC3E}">
        <p14:creationId xmlns:p14="http://schemas.microsoft.com/office/powerpoint/2010/main" val="11741463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32</a:t>
            </a:fld>
            <a:endParaRPr lang="zh-CN" altLang="en-US"/>
          </a:p>
        </p:txBody>
      </p:sp>
    </p:spTree>
    <p:extLst>
      <p:ext uri="{BB962C8B-B14F-4D97-AF65-F5344CB8AC3E}">
        <p14:creationId xmlns:p14="http://schemas.microsoft.com/office/powerpoint/2010/main" val="17990512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33</a:t>
            </a:fld>
            <a:endParaRPr lang="zh-CN" altLang="en-US"/>
          </a:p>
        </p:txBody>
      </p:sp>
    </p:spTree>
    <p:extLst>
      <p:ext uri="{BB962C8B-B14F-4D97-AF65-F5344CB8AC3E}">
        <p14:creationId xmlns:p14="http://schemas.microsoft.com/office/powerpoint/2010/main" val="37499916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34</a:t>
            </a:fld>
            <a:endParaRPr lang="zh-CN" altLang="en-US"/>
          </a:p>
        </p:txBody>
      </p:sp>
    </p:spTree>
    <p:extLst>
      <p:ext uri="{BB962C8B-B14F-4D97-AF65-F5344CB8AC3E}">
        <p14:creationId xmlns:p14="http://schemas.microsoft.com/office/powerpoint/2010/main" val="30853947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35</a:t>
            </a:fld>
            <a:endParaRPr lang="zh-CN" altLang="en-US"/>
          </a:p>
        </p:txBody>
      </p:sp>
    </p:spTree>
    <p:extLst>
      <p:ext uri="{BB962C8B-B14F-4D97-AF65-F5344CB8AC3E}">
        <p14:creationId xmlns:p14="http://schemas.microsoft.com/office/powerpoint/2010/main" val="12780943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36</a:t>
            </a:fld>
            <a:endParaRPr lang="zh-CN" altLang="en-US"/>
          </a:p>
        </p:txBody>
      </p:sp>
    </p:spTree>
    <p:extLst>
      <p:ext uri="{BB962C8B-B14F-4D97-AF65-F5344CB8AC3E}">
        <p14:creationId xmlns:p14="http://schemas.microsoft.com/office/powerpoint/2010/main" val="28343277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6AD7C-96A5-4F74-B031-28485407D39C}" type="slidenum">
              <a:rPr lang="zh-CN" altLang="en-US" smtClean="0"/>
              <a:pPr/>
              <a:t>37</a:t>
            </a:fld>
            <a:endParaRPr lang="zh-CN" altLang="en-US"/>
          </a:p>
        </p:txBody>
      </p:sp>
    </p:spTree>
    <p:extLst>
      <p:ext uri="{BB962C8B-B14F-4D97-AF65-F5344CB8AC3E}">
        <p14:creationId xmlns:p14="http://schemas.microsoft.com/office/powerpoint/2010/main" val="652314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935181" y="309705"/>
            <a:ext cx="10515600" cy="341457"/>
          </a:xfrm>
        </p:spPr>
        <p:txBody>
          <a:bodyPr>
            <a:normAutofit/>
          </a:bodyPr>
          <a:lstStyle>
            <a:lvl1pPr>
              <a:defRPr sz="3200">
                <a:latin typeface="李旭科书法" panose="02000603000000000000" pitchFamily="2" charset="-122"/>
                <a:ea typeface="李旭科书法" panose="02000603000000000000" pitchFamily="2"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pic>
        <p:nvPicPr>
          <p:cNvPr id="6" name="PA_图片 1"/>
          <p:cNvPicPr>
            <a:picLocks noChangeAspect="1"/>
          </p:cNvPicPr>
          <p:nvPr userDrawn="1">
            <p:custDataLst>
              <p:tags r:id="rId1"/>
            </p:custDataLst>
          </p:nvPr>
        </p:nvPicPr>
        <p:blipFill>
          <a:blip r:embed="rId3" cstate="email"/>
          <a:stretch>
            <a:fillRect/>
          </a:stretch>
        </p:blipFill>
        <p:spPr>
          <a:xfrm>
            <a:off x="105890" y="4587"/>
            <a:ext cx="933198" cy="91248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标题和内容">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pic>
        <p:nvPicPr>
          <p:cNvPr id="3074" name="Picture 2" descr="C:\Users\Thinkpad\Desktop\7.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01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7" cstate="print">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2018/4/18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6.png"/><Relationship Id="rId2" Type="http://schemas.microsoft.com/office/2007/relationships/media" Target="../media/media1.mp3"/><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microsoft.com/office/2007/relationships/hdphoto" Target="../media/hdphoto5.wdp"/><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microsoft.com/office/2007/relationships/hdphoto" Target="../media/hdphoto6.wdp"/><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microsoft.com/office/2007/relationships/hdphoto" Target="../media/hdphoto8.wdp"/><Relationship Id="rId5" Type="http://schemas.openxmlformats.org/officeDocument/2006/relationships/image" Target="../media/image49.png"/><Relationship Id="rId4" Type="http://schemas.microsoft.com/office/2007/relationships/hdphoto" Target="../media/hdphoto7.wdp"/></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microsoft.com/office/2007/relationships/hdphoto" Target="../media/hdphoto9.wdp"/><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3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80.png"/><Relationship Id="rId7" Type="http://schemas.microsoft.com/office/2007/relationships/hdphoto" Target="../media/hdphoto11.wdp"/><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82.png"/><Relationship Id="rId5" Type="http://schemas.openxmlformats.org/officeDocument/2006/relationships/image" Target="../media/image81.png"/><Relationship Id="rId4" Type="http://schemas.microsoft.com/office/2007/relationships/hdphoto" Target="../media/hdphoto10.wdp"/></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89.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201461" y="253174"/>
            <a:ext cx="6314934" cy="6174737"/>
          </a:xfrm>
          <a:prstGeom prst="rect">
            <a:avLst/>
          </a:prstGeom>
        </p:spPr>
      </p:pic>
      <p:sp>
        <p:nvSpPr>
          <p:cNvPr id="3" name="文本框 2"/>
          <p:cNvSpPr txBox="1"/>
          <p:nvPr/>
        </p:nvSpPr>
        <p:spPr>
          <a:xfrm>
            <a:off x="6010711" y="1700037"/>
            <a:ext cx="3570208" cy="1107996"/>
          </a:xfrm>
          <a:prstGeom prst="rect">
            <a:avLst/>
          </a:prstGeom>
          <a:noFill/>
        </p:spPr>
        <p:txBody>
          <a:bodyPr wrap="none" rtlCol="0">
            <a:spAutoFit/>
          </a:bodyPr>
          <a:lstStyle/>
          <a:p>
            <a:r>
              <a:rPr lang="zh-CN" altLang="en-US" sz="6600" dirty="0" smtClean="0">
                <a:latin typeface="李旭科书法" panose="02000603000000000000" pitchFamily="2" charset="-122"/>
                <a:ea typeface="李旭科书法" panose="02000603000000000000" pitchFamily="2" charset="-122"/>
              </a:rPr>
              <a:t>中国功夫</a:t>
            </a:r>
            <a:endParaRPr lang="zh-CN" altLang="en-US" sz="6600" dirty="0">
              <a:latin typeface="李旭科书法" panose="02000603000000000000" pitchFamily="2" charset="-122"/>
              <a:ea typeface="李旭科书法" panose="02000603000000000000" pitchFamily="2" charset="-122"/>
            </a:endParaRPr>
          </a:p>
        </p:txBody>
      </p:sp>
      <p:sp>
        <p:nvSpPr>
          <p:cNvPr id="4" name="文本框 3"/>
          <p:cNvSpPr txBox="1"/>
          <p:nvPr/>
        </p:nvSpPr>
        <p:spPr>
          <a:xfrm>
            <a:off x="6074879" y="2700479"/>
            <a:ext cx="5659921" cy="734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defPPr>
              <a:defRPr lang="zh-CN"/>
            </a:defPPr>
            <a:lvl1pPr indent="0">
              <a:buFontTx/>
              <a:buNone/>
              <a:defRPr sz="2000" b="0">
                <a:solidFill>
                  <a:srgbClr val="3D5B70"/>
                </a:solidFill>
                <a:latin typeface="+mn-ea"/>
                <a:ea typeface="+mj-ea"/>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pPr algn="dist"/>
            <a:r>
              <a:rPr lang="zh-CN" altLang="en-US" sz="3200" dirty="0">
                <a:solidFill>
                  <a:schemeClr val="tx1"/>
                </a:solidFill>
                <a:latin typeface="李旭科书法" panose="02000603000000000000" pitchFamily="2" charset="-122"/>
                <a:ea typeface="李旭科书法" panose="02000603000000000000" pitchFamily="2" charset="-122"/>
              </a:rPr>
              <a:t>古典中国风传统文化</a:t>
            </a:r>
            <a:r>
              <a:rPr lang="en-US" altLang="zh-CN" sz="3200" dirty="0" err="1">
                <a:solidFill>
                  <a:schemeClr val="tx1"/>
                </a:solidFill>
                <a:latin typeface="李旭科书法" panose="02000603000000000000" pitchFamily="2" charset="-122"/>
                <a:ea typeface="李旭科书法" panose="02000603000000000000" pitchFamily="2" charset="-122"/>
              </a:rPr>
              <a:t>ppt</a:t>
            </a:r>
            <a:r>
              <a:rPr lang="zh-CN" altLang="en-US" sz="3200" dirty="0">
                <a:solidFill>
                  <a:schemeClr val="tx1"/>
                </a:solidFill>
                <a:latin typeface="李旭科书法" panose="02000603000000000000" pitchFamily="2" charset="-122"/>
                <a:ea typeface="李旭科书法" panose="02000603000000000000" pitchFamily="2" charset="-122"/>
              </a:rPr>
              <a:t>模板</a:t>
            </a:r>
          </a:p>
        </p:txBody>
      </p:sp>
      <p:sp>
        <p:nvSpPr>
          <p:cNvPr id="7" name="Rectangle 4"/>
          <p:cNvSpPr txBox="1">
            <a:spLocks noChangeArrowheads="1"/>
          </p:cNvSpPr>
          <p:nvPr/>
        </p:nvSpPr>
        <p:spPr bwMode="auto">
          <a:xfrm>
            <a:off x="6058837" y="3362517"/>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800" b="0" dirty="0">
              <a:solidFill>
                <a:schemeClr val="tx1"/>
              </a:solidFill>
              <a:latin typeface="+mn-ea"/>
            </a:endParaRPr>
          </a:p>
        </p:txBody>
      </p:sp>
      <p:pic>
        <p:nvPicPr>
          <p:cNvPr id="10" name="田中公平 - ルフィ猛攻!">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8714509" y="-160226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53" presetClass="entr" presetSubtype="16"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animEffect transition="in" filter="fade">
                                      <p:cBhvr>
                                        <p:cTn id="11" dur="500"/>
                                        <p:tgtEl>
                                          <p:spTgt spid="2"/>
                                        </p:tgtEl>
                                      </p:cBhvr>
                                    </p:animEffect>
                                  </p:childTnLst>
                                </p:cTn>
                              </p:par>
                            </p:childTnLst>
                          </p:cTn>
                        </p:par>
                        <p:par>
                          <p:cTn id="12" fill="hold">
                            <p:stCondLst>
                              <p:cond delay="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500"/>
                            </p:stCondLst>
                            <p:childTnLst>
                              <p:par>
                                <p:cTn id="17" presetID="2" presetClass="entr" presetSubtype="2" decel="100000"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850" fill="hold"/>
                                        <p:tgtEl>
                                          <p:spTgt spid="4"/>
                                        </p:tgtEl>
                                        <p:attrNameLst>
                                          <p:attrName>ppt_x</p:attrName>
                                        </p:attrNameLst>
                                      </p:cBhvr>
                                      <p:tavLst>
                                        <p:tav tm="0">
                                          <p:val>
                                            <p:strVal val="1+#ppt_w/2"/>
                                          </p:val>
                                        </p:tav>
                                        <p:tav tm="100000">
                                          <p:val>
                                            <p:strVal val="#ppt_x"/>
                                          </p:val>
                                        </p:tav>
                                      </p:tavLst>
                                    </p:anim>
                                    <p:anim calcmode="lin" valueType="num">
                                      <p:cBhvr additive="base">
                                        <p:cTn id="20" dur="85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455"/>
                            </p:stCondLst>
                            <p:childTnLst>
                              <p:par>
                                <p:cTn id="22" presetID="31" presetClass="entr" presetSubtype="0" fill="hold" grpId="0" nodeType="afterEffect" nodePh="1">
                                  <p:stCondLst>
                                    <p:cond delay="0"/>
                                  </p:stCondLst>
                                  <p:endCondLst>
                                    <p:cond evt="begin" delay="0">
                                      <p:tn val="22"/>
                                    </p:cond>
                                  </p:endCondLst>
                                  <p:childTnLst>
                                    <p:set>
                                      <p:cBhvr>
                                        <p:cTn id="23" dur="1" fill="hold">
                                          <p:stCondLst>
                                            <p:cond delay="0"/>
                                          </p:stCondLst>
                                        </p:cTn>
                                        <p:tgtEl>
                                          <p:spTgt spid="7"/>
                                        </p:tgtEl>
                                        <p:attrNameLst>
                                          <p:attrName>style.visibility</p:attrName>
                                        </p:attrNameLst>
                                      </p:cBhvr>
                                      <p:to>
                                        <p:strVal val="visible"/>
                                      </p:to>
                                    </p:set>
                                    <p:anim calcmode="lin" valueType="num">
                                      <p:cBhvr>
                                        <p:cTn id="24" dur="400" fill="hold"/>
                                        <p:tgtEl>
                                          <p:spTgt spid="7"/>
                                        </p:tgtEl>
                                        <p:attrNameLst>
                                          <p:attrName>ppt_w</p:attrName>
                                        </p:attrNameLst>
                                      </p:cBhvr>
                                      <p:tavLst>
                                        <p:tav tm="0">
                                          <p:val>
                                            <p:fltVal val="0"/>
                                          </p:val>
                                        </p:tav>
                                        <p:tav tm="100000">
                                          <p:val>
                                            <p:strVal val="#ppt_w"/>
                                          </p:val>
                                        </p:tav>
                                      </p:tavLst>
                                    </p:anim>
                                    <p:anim calcmode="lin" valueType="num">
                                      <p:cBhvr>
                                        <p:cTn id="25" dur="400" fill="hold"/>
                                        <p:tgtEl>
                                          <p:spTgt spid="7"/>
                                        </p:tgtEl>
                                        <p:attrNameLst>
                                          <p:attrName>ppt_h</p:attrName>
                                        </p:attrNameLst>
                                      </p:cBhvr>
                                      <p:tavLst>
                                        <p:tav tm="0">
                                          <p:val>
                                            <p:fltVal val="0"/>
                                          </p:val>
                                        </p:tav>
                                        <p:tav tm="100000">
                                          <p:val>
                                            <p:strVal val="#ppt_h"/>
                                          </p:val>
                                        </p:tav>
                                      </p:tavLst>
                                    </p:anim>
                                    <p:anim calcmode="lin" valueType="num">
                                      <p:cBhvr>
                                        <p:cTn id="26" dur="400" fill="hold"/>
                                        <p:tgtEl>
                                          <p:spTgt spid="7"/>
                                        </p:tgtEl>
                                        <p:attrNameLst>
                                          <p:attrName>style.rotation</p:attrName>
                                        </p:attrNameLst>
                                      </p:cBhvr>
                                      <p:tavLst>
                                        <p:tav tm="0">
                                          <p:val>
                                            <p:fltVal val="90"/>
                                          </p:val>
                                        </p:tav>
                                        <p:tav tm="100000">
                                          <p:val>
                                            <p:fltVal val="0"/>
                                          </p:val>
                                        </p:tav>
                                      </p:tavLst>
                                    </p:anim>
                                    <p:animEffect transition="in" filter="fade">
                                      <p:cBhvr>
                                        <p:cTn id="2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8" repeatCount="indefinite" fill="hold" display="0">
                  <p:stCondLst>
                    <p:cond delay="indefinite"/>
                  </p:stCondLst>
                  <p:endCondLst>
                    <p:cond evt="onStopAudio" delay="0">
                      <p:tgtEl>
                        <p:sldTgt/>
                      </p:tgtEl>
                    </p:cond>
                  </p:endCondLst>
                </p:cTn>
                <p:tgtEl>
                  <p:spTgt spid="10"/>
                </p:tgtEl>
              </p:cMediaNode>
            </p:audio>
          </p:childTnLst>
        </p:cTn>
      </p:par>
    </p:tnLst>
    <p:bldLst>
      <p:bldP spid="3" grpId="0"/>
      <p:bldP spid="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ng\2015007_0000_图层-1-拷贝-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7648" y="1534146"/>
            <a:ext cx="7790165" cy="7680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D:\png\2015009_0000_图层-0-拷贝.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72421" flipH="1">
            <a:off x="3280865" y="204326"/>
            <a:ext cx="1650760" cy="21436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6"/>
          <p:cNvSpPr txBox="1"/>
          <p:nvPr/>
        </p:nvSpPr>
        <p:spPr>
          <a:xfrm>
            <a:off x="4655840" y="1674805"/>
            <a:ext cx="3546164" cy="420564"/>
          </a:xfrm>
          <a:prstGeom prst="rect">
            <a:avLst/>
          </a:prstGeom>
          <a:noFill/>
        </p:spPr>
        <p:txBody>
          <a:bodyPr wrap="none" rtlCol="0">
            <a:spAutoFit/>
          </a:bodyPr>
          <a:lstStyle/>
          <a:p>
            <a:r>
              <a:rPr lang="zh-CN" altLang="en-US" sz="2135" dirty="0">
                <a:solidFill>
                  <a:schemeClr val="bg1"/>
                </a:solidFill>
                <a:latin typeface="李旭科书法" panose="02000603000000000000" pitchFamily="2" charset="-122"/>
                <a:ea typeface="李旭科书法" panose="02000603000000000000" pitchFamily="2" charset="-122"/>
              </a:rPr>
              <a:t>一、单击此处添加文本内容 </a:t>
            </a:r>
          </a:p>
        </p:txBody>
      </p:sp>
      <p:pic>
        <p:nvPicPr>
          <p:cNvPr id="5" name="Picture 2" descr="D:\png\2015007_0000_图层-1-拷贝-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7648" y="2761887"/>
            <a:ext cx="7790165" cy="7680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png\2015009_0000_图层-0-拷贝.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72421" flipH="1">
            <a:off x="3280865" y="1432067"/>
            <a:ext cx="1650760" cy="214366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31"/>
          <p:cNvSpPr txBox="1"/>
          <p:nvPr/>
        </p:nvSpPr>
        <p:spPr>
          <a:xfrm>
            <a:off x="4655840" y="2902547"/>
            <a:ext cx="3546164" cy="420564"/>
          </a:xfrm>
          <a:prstGeom prst="rect">
            <a:avLst/>
          </a:prstGeom>
          <a:noFill/>
        </p:spPr>
        <p:txBody>
          <a:bodyPr wrap="none" rtlCol="0">
            <a:spAutoFit/>
          </a:bodyPr>
          <a:lstStyle/>
          <a:p>
            <a:r>
              <a:rPr lang="zh-CN" altLang="en-US" sz="2135" dirty="0">
                <a:solidFill>
                  <a:schemeClr val="bg1"/>
                </a:solidFill>
                <a:latin typeface="李旭科书法" panose="02000603000000000000" pitchFamily="2" charset="-122"/>
                <a:ea typeface="李旭科书法" panose="02000603000000000000" pitchFamily="2" charset="-122"/>
              </a:rPr>
              <a:t>二、单击此处添加文本内容 </a:t>
            </a:r>
          </a:p>
        </p:txBody>
      </p:sp>
      <p:pic>
        <p:nvPicPr>
          <p:cNvPr id="8" name="Picture 2" descr="D:\png\2015007_0000_图层-1-拷贝-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7648" y="4010026"/>
            <a:ext cx="7790165" cy="7680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D:\png\2015009_0000_图层-0-拷贝.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72421" flipH="1">
            <a:off x="3280865" y="2680206"/>
            <a:ext cx="1650760" cy="214366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34"/>
          <p:cNvSpPr txBox="1"/>
          <p:nvPr/>
        </p:nvSpPr>
        <p:spPr>
          <a:xfrm>
            <a:off x="4655840" y="4150685"/>
            <a:ext cx="3546164" cy="420564"/>
          </a:xfrm>
          <a:prstGeom prst="rect">
            <a:avLst/>
          </a:prstGeom>
          <a:noFill/>
        </p:spPr>
        <p:txBody>
          <a:bodyPr wrap="none" rtlCol="0">
            <a:spAutoFit/>
          </a:bodyPr>
          <a:lstStyle/>
          <a:p>
            <a:r>
              <a:rPr lang="zh-CN" altLang="en-US" sz="2135" dirty="0">
                <a:solidFill>
                  <a:schemeClr val="bg1"/>
                </a:solidFill>
                <a:latin typeface="李旭科书法" panose="02000603000000000000" pitchFamily="2" charset="-122"/>
                <a:ea typeface="李旭科书法" panose="02000603000000000000" pitchFamily="2" charset="-122"/>
              </a:rPr>
              <a:t>三、单击此处添加文本内容 </a:t>
            </a:r>
          </a:p>
        </p:txBody>
      </p:sp>
      <p:pic>
        <p:nvPicPr>
          <p:cNvPr id="11" name="Picture 2" descr="D:\png\2015007_0000_图层-1-拷贝-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7648" y="5258164"/>
            <a:ext cx="7790165" cy="7680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D:\png\2015009_0000_图层-0-拷贝.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72421" flipH="1">
            <a:off x="3280865" y="3928344"/>
            <a:ext cx="1650760" cy="214366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37"/>
          <p:cNvSpPr txBox="1"/>
          <p:nvPr/>
        </p:nvSpPr>
        <p:spPr>
          <a:xfrm>
            <a:off x="4655840" y="5398824"/>
            <a:ext cx="3546164" cy="420564"/>
          </a:xfrm>
          <a:prstGeom prst="rect">
            <a:avLst/>
          </a:prstGeom>
          <a:noFill/>
        </p:spPr>
        <p:txBody>
          <a:bodyPr wrap="none" rtlCol="0">
            <a:spAutoFit/>
          </a:bodyPr>
          <a:lstStyle/>
          <a:p>
            <a:r>
              <a:rPr lang="zh-CN" altLang="en-US" sz="2135" dirty="0">
                <a:solidFill>
                  <a:schemeClr val="bg1"/>
                </a:solidFill>
                <a:latin typeface="李旭科书法" panose="02000603000000000000" pitchFamily="2" charset="-122"/>
                <a:ea typeface="李旭科书法" panose="02000603000000000000" pitchFamily="2" charset="-122"/>
              </a:rPr>
              <a:t>四、单击此处添加文本内容 </a:t>
            </a:r>
          </a:p>
        </p:txBody>
      </p:sp>
      <p:pic>
        <p:nvPicPr>
          <p:cNvPr id="14" name="Picture 2" descr="L:\png\12-102_0003_图层-22-副本-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0" y="0"/>
            <a:ext cx="2201453" cy="6858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 name="Freeform 9"/>
          <p:cNvSpPr>
            <a:spLocks noEditPoints="1"/>
          </p:cNvSpPr>
          <p:nvPr/>
        </p:nvSpPr>
        <p:spPr bwMode="auto">
          <a:xfrm>
            <a:off x="9647054" y="268852"/>
            <a:ext cx="2544946" cy="1570480"/>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100">
              <a:latin typeface="李旭科书法" panose="02000603000000000000" pitchFamily="2" charset="-122"/>
              <a:ea typeface="李旭科书法" panose="02000603000000000000" pitchFamily="2" charset="-122"/>
            </a:endParaRPr>
          </a:p>
        </p:txBody>
      </p:sp>
      <p:sp>
        <p:nvSpPr>
          <p:cNvPr id="16" name="文本框 799"/>
          <p:cNvSpPr txBox="1"/>
          <p:nvPr/>
        </p:nvSpPr>
        <p:spPr>
          <a:xfrm>
            <a:off x="10102023" y="492599"/>
            <a:ext cx="1388144" cy="769441"/>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dirty="0">
                <a:solidFill>
                  <a:schemeClr val="bg1"/>
                </a:solidFill>
                <a:latin typeface="李旭科书法" panose="02000603000000000000" pitchFamily="2" charset="-122"/>
                <a:ea typeface="李旭科书法" panose="02000603000000000000" pitchFamily="2" charset="-122"/>
              </a:rPr>
              <a:t>目录</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out)">
                                      <p:cBhvr>
                                        <p:cTn id="7" dur="900"/>
                                        <p:tgtEl>
                                          <p:spTgt spid="1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fade">
                                      <p:cBhvr>
                                        <p:cTn id="11" dur="500"/>
                                        <p:tgtEl>
                                          <p:spTgt spid="16">
                                            <p:txEl>
                                              <p:pRg st="0" end="0"/>
                                            </p:txEl>
                                          </p:spTgt>
                                        </p:tgtEl>
                                      </p:cBhvr>
                                    </p:animEffect>
                                  </p:childTnLst>
                                </p:cTn>
                              </p:par>
                              <p:par>
                                <p:cTn id="12" presetID="22" presetClass="entr" presetSubtype="8"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700"/>
                                        <p:tgtEl>
                                          <p:spTgt spid="2"/>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xit" presetSubtype="0" fill="hold" nodeType="withEffect">
                                  <p:stCondLst>
                                    <p:cond delay="1600"/>
                                  </p:stCondLst>
                                  <p:childTnLst>
                                    <p:animEffect transition="out" filter="fade">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63" presetClass="path" presetSubtype="0" accel="48000" fill="hold" nodeType="withEffect">
                                  <p:stCondLst>
                                    <p:cond delay="0"/>
                                  </p:stCondLst>
                                  <p:childTnLst>
                                    <p:animMotion origin="layout" path="M 4.72222E-6 -3.08642E-6 L 0.56493 -3.08642E-6 " pathEditMode="relative" rAng="0" ptsTypes="AA">
                                      <p:cBhvr>
                                        <p:cTn id="22" dur="1300" fill="hold"/>
                                        <p:tgtEl>
                                          <p:spTgt spid="3"/>
                                        </p:tgtEl>
                                        <p:attrNameLst>
                                          <p:attrName>ppt_x</p:attrName>
                                          <p:attrName>ppt_y</p:attrName>
                                        </p:attrNameLst>
                                      </p:cBhvr>
                                      <p:rCtr x="28247" y="0"/>
                                    </p:animMotion>
                                  </p:childTnLst>
                                </p:cTn>
                              </p:par>
                              <p:par>
                                <p:cTn id="23" presetID="10" presetClass="entr" presetSubtype="0" fill="hold" grpId="0" nodeType="withEffect">
                                  <p:stCondLst>
                                    <p:cond delay="27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22" presetClass="entr" presetSubtype="8" fill="hold" nodeType="withEffect">
                                  <p:stCondLst>
                                    <p:cond delay="270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1700"/>
                                        <p:tgtEl>
                                          <p:spTgt spid="5"/>
                                        </p:tgtEl>
                                      </p:cBhvr>
                                    </p:animEffect>
                                  </p:childTnLst>
                                </p:cTn>
                              </p:par>
                              <p:par>
                                <p:cTn id="29" presetID="10" presetClass="entr" presetSubtype="0" fill="hold" nodeType="withEffect">
                                  <p:stCondLst>
                                    <p:cond delay="27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xit" presetSubtype="0" fill="hold" nodeType="withEffect">
                                  <p:stCondLst>
                                    <p:cond delay="4300"/>
                                  </p:stCondLst>
                                  <p:childTnLst>
                                    <p:animEffect transition="out" filter="fade">
                                      <p:cBhvr>
                                        <p:cTn id="33" dur="500"/>
                                        <p:tgtEl>
                                          <p:spTgt spid="6"/>
                                        </p:tgtEl>
                                      </p:cBhvr>
                                    </p:animEffect>
                                    <p:set>
                                      <p:cBhvr>
                                        <p:cTn id="34" dur="1" fill="hold">
                                          <p:stCondLst>
                                            <p:cond delay="499"/>
                                          </p:stCondLst>
                                        </p:cTn>
                                        <p:tgtEl>
                                          <p:spTgt spid="6"/>
                                        </p:tgtEl>
                                        <p:attrNameLst>
                                          <p:attrName>style.visibility</p:attrName>
                                        </p:attrNameLst>
                                      </p:cBhvr>
                                      <p:to>
                                        <p:strVal val="hidden"/>
                                      </p:to>
                                    </p:set>
                                  </p:childTnLst>
                                </p:cTn>
                              </p:par>
                              <p:par>
                                <p:cTn id="35" presetID="63" presetClass="path" presetSubtype="0" accel="48000" fill="hold" nodeType="withEffect">
                                  <p:stCondLst>
                                    <p:cond delay="2700"/>
                                  </p:stCondLst>
                                  <p:childTnLst>
                                    <p:animMotion origin="layout" path="M 4.72222E-6 -3.08642E-6 L 0.56493 -3.08642E-6 " pathEditMode="relative" rAng="0" ptsTypes="AA">
                                      <p:cBhvr>
                                        <p:cTn id="36" dur="1300" fill="hold"/>
                                        <p:tgtEl>
                                          <p:spTgt spid="6"/>
                                        </p:tgtEl>
                                        <p:attrNameLst>
                                          <p:attrName>ppt_x</p:attrName>
                                          <p:attrName>ppt_y</p:attrName>
                                        </p:attrNameLst>
                                      </p:cBhvr>
                                      <p:rCtr x="28247" y="0"/>
                                    </p:animMotion>
                                  </p:childTnLst>
                                </p:cTn>
                              </p:par>
                              <p:par>
                                <p:cTn id="37" presetID="10" presetClass="entr" presetSubtype="0" fill="hold" grpId="0" nodeType="withEffect">
                                  <p:stCondLst>
                                    <p:cond delay="480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22" presetClass="entr" presetSubtype="8" fill="hold" nodeType="withEffect">
                                  <p:stCondLst>
                                    <p:cond delay="540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1700"/>
                                        <p:tgtEl>
                                          <p:spTgt spid="8"/>
                                        </p:tgtEl>
                                      </p:cBhvr>
                                    </p:animEffect>
                                  </p:childTnLst>
                                </p:cTn>
                              </p:par>
                              <p:par>
                                <p:cTn id="43" presetID="10" presetClass="entr" presetSubtype="0" fill="hold" nodeType="withEffect">
                                  <p:stCondLst>
                                    <p:cond delay="54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xit" presetSubtype="0" fill="hold" nodeType="withEffect">
                                  <p:stCondLst>
                                    <p:cond delay="700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par>
                                <p:cTn id="49" presetID="63" presetClass="path" presetSubtype="0" accel="48000" fill="hold" nodeType="withEffect">
                                  <p:stCondLst>
                                    <p:cond delay="5400"/>
                                  </p:stCondLst>
                                  <p:childTnLst>
                                    <p:animMotion origin="layout" path="M 4.72222E-6 -3.08642E-6 L 0.56493 -3.08642E-6 " pathEditMode="relative" rAng="0" ptsTypes="AA">
                                      <p:cBhvr>
                                        <p:cTn id="50" dur="1300" fill="hold"/>
                                        <p:tgtEl>
                                          <p:spTgt spid="9"/>
                                        </p:tgtEl>
                                        <p:attrNameLst>
                                          <p:attrName>ppt_x</p:attrName>
                                          <p:attrName>ppt_y</p:attrName>
                                        </p:attrNameLst>
                                      </p:cBhvr>
                                      <p:rCtr x="28247" y="0"/>
                                    </p:animMotion>
                                  </p:childTnLst>
                                </p:cTn>
                              </p:par>
                              <p:par>
                                <p:cTn id="51" presetID="10" presetClass="entr" presetSubtype="0" fill="hold" grpId="0" nodeType="withEffect">
                                  <p:stCondLst>
                                    <p:cond delay="750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par>
                                <p:cTn id="54" presetID="22" presetClass="entr" presetSubtype="8" fill="hold" nodeType="withEffect">
                                  <p:stCondLst>
                                    <p:cond delay="810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1700"/>
                                        <p:tgtEl>
                                          <p:spTgt spid="11"/>
                                        </p:tgtEl>
                                      </p:cBhvr>
                                    </p:animEffect>
                                  </p:childTnLst>
                                </p:cTn>
                              </p:par>
                              <p:par>
                                <p:cTn id="57" presetID="10" presetClass="entr" presetSubtype="0" fill="hold" nodeType="withEffect">
                                  <p:stCondLst>
                                    <p:cond delay="810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par>
                                <p:cTn id="60" presetID="10" presetClass="exit" presetSubtype="0" fill="hold" nodeType="withEffect">
                                  <p:stCondLst>
                                    <p:cond delay="9700"/>
                                  </p:stCondLst>
                                  <p:childTnLst>
                                    <p:animEffect transition="out" filter="fade">
                                      <p:cBhvr>
                                        <p:cTn id="61" dur="500"/>
                                        <p:tgtEl>
                                          <p:spTgt spid="12"/>
                                        </p:tgtEl>
                                      </p:cBhvr>
                                    </p:animEffect>
                                    <p:set>
                                      <p:cBhvr>
                                        <p:cTn id="62" dur="1" fill="hold">
                                          <p:stCondLst>
                                            <p:cond delay="499"/>
                                          </p:stCondLst>
                                        </p:cTn>
                                        <p:tgtEl>
                                          <p:spTgt spid="12"/>
                                        </p:tgtEl>
                                        <p:attrNameLst>
                                          <p:attrName>style.visibility</p:attrName>
                                        </p:attrNameLst>
                                      </p:cBhvr>
                                      <p:to>
                                        <p:strVal val="hidden"/>
                                      </p:to>
                                    </p:set>
                                  </p:childTnLst>
                                </p:cTn>
                              </p:par>
                              <p:par>
                                <p:cTn id="63" presetID="63" presetClass="path" presetSubtype="0" accel="48000" fill="hold" nodeType="withEffect">
                                  <p:stCondLst>
                                    <p:cond delay="8100"/>
                                  </p:stCondLst>
                                  <p:childTnLst>
                                    <p:animMotion origin="layout" path="M 4.72222E-6 -3.08642E-6 L 0.56493 -3.08642E-6 " pathEditMode="relative" rAng="0" ptsTypes="AA">
                                      <p:cBhvr>
                                        <p:cTn id="64" dur="1300" fill="hold"/>
                                        <p:tgtEl>
                                          <p:spTgt spid="12"/>
                                        </p:tgtEl>
                                        <p:attrNameLst>
                                          <p:attrName>ppt_x</p:attrName>
                                          <p:attrName>ppt_y</p:attrName>
                                        </p:attrNameLst>
                                      </p:cBhvr>
                                      <p:rCtr x="28247" y="0"/>
                                    </p:animMotion>
                                  </p:childTnLst>
                                </p:cTn>
                              </p:par>
                              <p:par>
                                <p:cTn id="65" presetID="10" presetClass="entr" presetSubtype="0" fill="hold" grpId="0" nodeType="withEffect">
                                  <p:stCondLst>
                                    <p:cond delay="1030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13"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216729" y="460152"/>
            <a:ext cx="5585896" cy="5461884"/>
          </a:xfrm>
          <a:prstGeom prst="rect">
            <a:avLst/>
          </a:prstGeom>
        </p:spPr>
      </p:pic>
      <p:sp>
        <p:nvSpPr>
          <p:cNvPr id="3" name="文本框 2"/>
          <p:cNvSpPr txBox="1"/>
          <p:nvPr/>
        </p:nvSpPr>
        <p:spPr>
          <a:xfrm>
            <a:off x="5976298" y="3479086"/>
            <a:ext cx="4497739" cy="997196"/>
          </a:xfrm>
          <a:prstGeom prst="rect">
            <a:avLst/>
          </a:prstGeom>
          <a:noFill/>
        </p:spPr>
        <p:txBody>
          <a:bodyPr wrap="square" rtlCol="0">
            <a:spAutoFit/>
          </a:bodyPr>
          <a:lstStyle/>
          <a:p>
            <a:pPr defTabSz="911860">
              <a:lnSpc>
                <a:spcPct val="140000"/>
              </a:lnSpc>
            </a:pPr>
            <a:r>
              <a:rPr lang="zh-CN" altLang="en-US" sz="1400" dirty="0">
                <a:latin typeface="方正苏新诗柳楷简体" panose="02000000000000000000" pitchFamily="2" charset="-122"/>
                <a:ea typeface="方正苏新诗柳楷简体" panose="02000000000000000000" pitchFamily="2" charset="-122"/>
              </a:rPr>
              <a:t>您的内容打在这里，或者通过复制您的文本后，在此框中选择粘贴，并选择只保留文字。您的内容打在这里，或者通过复制您的文本</a:t>
            </a:r>
            <a:endParaRPr lang="zh-CN" altLang="en-US" sz="1100" dirty="0">
              <a:latin typeface="方正苏新诗柳楷简体" panose="02000000000000000000" pitchFamily="2" charset="-122"/>
              <a:ea typeface="方正苏新诗柳楷简体" panose="02000000000000000000" pitchFamily="2" charset="-122"/>
              <a:sym typeface="Arial" panose="020B0604020202020204" pitchFamily="34" charset="0"/>
            </a:endParaRPr>
          </a:p>
        </p:txBody>
      </p:sp>
      <p:pic>
        <p:nvPicPr>
          <p:cNvPr id="4" name="Picture 2" descr="D:\png\2015007_0000_图层-1-拷贝-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8739" y="2643726"/>
            <a:ext cx="7790165" cy="7680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D:\png\2015009_0000_图层-0-拷贝.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72421" flipH="1">
            <a:off x="5081956" y="1313906"/>
            <a:ext cx="1650760" cy="21436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6"/>
          <p:cNvSpPr txBox="1"/>
          <p:nvPr/>
        </p:nvSpPr>
        <p:spPr>
          <a:xfrm>
            <a:off x="6456931" y="2784385"/>
            <a:ext cx="3546164" cy="420564"/>
          </a:xfrm>
          <a:prstGeom prst="rect">
            <a:avLst/>
          </a:prstGeom>
          <a:noFill/>
        </p:spPr>
        <p:txBody>
          <a:bodyPr wrap="none" rtlCol="0">
            <a:spAutoFit/>
          </a:bodyPr>
          <a:lstStyle/>
          <a:p>
            <a:r>
              <a:rPr lang="zh-CN" altLang="en-US" sz="2135" dirty="0">
                <a:solidFill>
                  <a:schemeClr val="bg1"/>
                </a:solidFill>
                <a:latin typeface="李旭科书法" panose="02000603000000000000" pitchFamily="2" charset="-122"/>
                <a:ea typeface="李旭科书法" panose="02000603000000000000" pitchFamily="2" charset="-122"/>
              </a:rPr>
              <a:t>一、单击此处添加文本内容 </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800" fill="hold"/>
                                        <p:tgtEl>
                                          <p:spTgt spid="2"/>
                                        </p:tgtEl>
                                        <p:attrNameLst>
                                          <p:attrName>ppt_w</p:attrName>
                                        </p:attrNameLst>
                                      </p:cBhvr>
                                      <p:tavLst>
                                        <p:tav tm="0">
                                          <p:val>
                                            <p:fltVal val="0"/>
                                          </p:val>
                                        </p:tav>
                                        <p:tav tm="100000">
                                          <p:val>
                                            <p:strVal val="#ppt_w"/>
                                          </p:val>
                                        </p:tav>
                                      </p:tavLst>
                                    </p:anim>
                                    <p:anim calcmode="lin" valueType="num">
                                      <p:cBhvr>
                                        <p:cTn id="8" dur="800" fill="hold"/>
                                        <p:tgtEl>
                                          <p:spTgt spid="2"/>
                                        </p:tgtEl>
                                        <p:attrNameLst>
                                          <p:attrName>ppt_h</p:attrName>
                                        </p:attrNameLst>
                                      </p:cBhvr>
                                      <p:tavLst>
                                        <p:tav tm="0">
                                          <p:val>
                                            <p:fltVal val="0"/>
                                          </p:val>
                                        </p:tav>
                                        <p:tav tm="100000">
                                          <p:val>
                                            <p:strVal val="#ppt_h"/>
                                          </p:val>
                                        </p:tav>
                                      </p:tavLst>
                                    </p:anim>
                                    <p:animEffect transition="in" filter="fade">
                                      <p:cBhvr>
                                        <p:cTn id="9" dur="800"/>
                                        <p:tgtEl>
                                          <p:spTgt spid="2"/>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7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xit" presetSubtype="0" fill="hold" nodeType="withEffect">
                                  <p:stCondLst>
                                    <p:cond delay="160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63" presetClass="path" presetSubtype="0" accel="48000" fill="hold" nodeType="withEffect">
                                  <p:stCondLst>
                                    <p:cond delay="0"/>
                                  </p:stCondLst>
                                  <p:childTnLst>
                                    <p:animMotion origin="layout" path="M 4.79167E-6 3.33333E-6 L 0.56497 3.33333E-6 " pathEditMode="relative" rAng="0" ptsTypes="AA">
                                      <p:cBhvr>
                                        <p:cTn id="21" dur="1300" fill="hold"/>
                                        <p:tgtEl>
                                          <p:spTgt spid="5"/>
                                        </p:tgtEl>
                                        <p:attrNameLst>
                                          <p:attrName>ppt_x</p:attrName>
                                          <p:attrName>ppt_y</p:attrName>
                                        </p:attrNameLst>
                                      </p:cBhvr>
                                      <p:rCtr x="28242" y="0"/>
                                    </p:animMotion>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500"/>
                            </p:stCondLst>
                            <p:childTnLst>
                              <p:par>
                                <p:cTn id="27" presetID="10" presetClass="entr" presetSubtype="0" fill="hold" grpId="0" nodeType="afterEffect">
                                  <p:stCondLst>
                                    <p:cond delay="0"/>
                                  </p:stCondLst>
                                  <p:iterate type="lt">
                                    <p:tmPct val="15000"/>
                                  </p:iterate>
                                  <p:childTnLst>
                                    <p:set>
                                      <p:cBhvr>
                                        <p:cTn id="28" dur="1" fill="hold">
                                          <p:stCondLst>
                                            <p:cond delay="0"/>
                                          </p:stCondLst>
                                        </p:cTn>
                                        <p:tgtEl>
                                          <p:spTgt spid="3"/>
                                        </p:tgtEl>
                                        <p:attrNameLst>
                                          <p:attrName>style.visibility</p:attrName>
                                        </p:attrNameLst>
                                      </p:cBhvr>
                                      <p:to>
                                        <p:strVal val="visible"/>
                                      </p:to>
                                    </p:set>
                                    <p:animEffect transition="in" filter="fade">
                                      <p:cBhvr>
                                        <p:cTn id="29"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Thinkpad\Desktop\PNG\1_0000_图层-11-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0579" y="1906311"/>
            <a:ext cx="2542768" cy="2067024"/>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Thinkpad\Desktop\PNG\1_0001_图层-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5472" y="1906311"/>
            <a:ext cx="2542768" cy="2067024"/>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53"/>
          <p:cNvSpPr txBox="1">
            <a:spLocks noChangeArrowheads="1"/>
          </p:cNvSpPr>
          <p:nvPr/>
        </p:nvSpPr>
        <p:spPr bwMode="auto">
          <a:xfrm>
            <a:off x="4394128" y="1769044"/>
            <a:ext cx="753732" cy="17851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8800" dirty="0">
                <a:solidFill>
                  <a:schemeClr val="tx1"/>
                </a:solidFill>
                <a:latin typeface="叶根友毛笔行书2.0版" panose="02010601030101010101" charset="-122"/>
                <a:ea typeface="叶根友毛笔行书2.0版" panose="02010601030101010101" charset="-122"/>
              </a:rPr>
              <a:t>1</a:t>
            </a:r>
          </a:p>
        </p:txBody>
      </p:sp>
      <p:sp>
        <p:nvSpPr>
          <p:cNvPr id="9" name="Text Box 53"/>
          <p:cNvSpPr txBox="1">
            <a:spLocks noChangeArrowheads="1"/>
          </p:cNvSpPr>
          <p:nvPr/>
        </p:nvSpPr>
        <p:spPr bwMode="auto">
          <a:xfrm>
            <a:off x="6983391" y="1826948"/>
            <a:ext cx="753732" cy="17851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8800" dirty="0">
                <a:solidFill>
                  <a:schemeClr val="tx1"/>
                </a:solidFill>
                <a:latin typeface="叶根友毛笔行书2.0版" panose="02010601030101010101" charset="-122"/>
                <a:ea typeface="叶根友毛笔行书2.0版" panose="02010601030101010101" charset="-122"/>
              </a:rPr>
              <a:t>2</a:t>
            </a:r>
          </a:p>
        </p:txBody>
      </p:sp>
      <p:sp>
        <p:nvSpPr>
          <p:cNvPr id="12" name="圆角矩形 11"/>
          <p:cNvSpPr/>
          <p:nvPr/>
        </p:nvSpPr>
        <p:spPr>
          <a:xfrm>
            <a:off x="1280132" y="2331137"/>
            <a:ext cx="2440121" cy="142292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 name="组合 5"/>
          <p:cNvGrpSpPr/>
          <p:nvPr/>
        </p:nvGrpSpPr>
        <p:grpSpPr>
          <a:xfrm>
            <a:off x="1072835" y="1638664"/>
            <a:ext cx="914828" cy="947730"/>
            <a:chOff x="611560" y="1470114"/>
            <a:chExt cx="864096" cy="895175"/>
          </a:xfrm>
        </p:grpSpPr>
        <p:pic>
          <p:nvPicPr>
            <p:cNvPr id="6148"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53"/>
            <p:cNvSpPr txBox="1">
              <a:spLocks noChangeArrowheads="1"/>
            </p:cNvSpPr>
            <p:nvPr/>
          </p:nvSpPr>
          <p:spPr bwMode="auto">
            <a:xfrm>
              <a:off x="755577" y="1470114"/>
              <a:ext cx="434851" cy="8624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4265" dirty="0">
                  <a:latin typeface="叶根友毛笔行书2.0版" panose="02010601030101010101" charset="-122"/>
                  <a:ea typeface="叶根友毛笔行书2.0版" panose="02010601030101010101" charset="-122"/>
                </a:rPr>
                <a:t>1</a:t>
              </a:r>
            </a:p>
          </p:txBody>
        </p:sp>
      </p:grpSp>
      <p:sp>
        <p:nvSpPr>
          <p:cNvPr id="16" name="TextBox 15"/>
          <p:cNvSpPr txBox="1"/>
          <p:nvPr/>
        </p:nvSpPr>
        <p:spPr>
          <a:xfrm>
            <a:off x="1565627" y="2457573"/>
            <a:ext cx="198744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a:p>
            <a:r>
              <a:rPr lang="zh-CN" altLang="en-US" sz="1865" dirty="0">
                <a:latin typeface="方正祥隶简体" charset="0"/>
                <a:ea typeface="方正祥隶简体" charset="0"/>
              </a:rPr>
              <a:t>点击此处添加文本</a:t>
            </a:r>
          </a:p>
          <a:p>
            <a:r>
              <a:rPr lang="zh-CN" altLang="en-US" sz="1865" dirty="0">
                <a:latin typeface="方正祥隶简体" charset="0"/>
                <a:ea typeface="方正祥隶简体" charset="0"/>
              </a:rPr>
              <a:t>点击此处添加文本</a:t>
            </a:r>
          </a:p>
        </p:txBody>
      </p:sp>
      <p:sp>
        <p:nvSpPr>
          <p:cNvPr id="26" name="圆角矩形 25"/>
          <p:cNvSpPr/>
          <p:nvPr/>
        </p:nvSpPr>
        <p:spPr>
          <a:xfrm>
            <a:off x="8552424" y="2331137"/>
            <a:ext cx="2440121" cy="142292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7" name="组合 26"/>
          <p:cNvGrpSpPr/>
          <p:nvPr/>
        </p:nvGrpSpPr>
        <p:grpSpPr>
          <a:xfrm>
            <a:off x="8345127" y="1638664"/>
            <a:ext cx="914828" cy="947730"/>
            <a:chOff x="611560" y="1470114"/>
            <a:chExt cx="864096" cy="895175"/>
          </a:xfrm>
        </p:grpSpPr>
        <p:pic>
          <p:nvPicPr>
            <p:cNvPr id="29"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30" name="Text Box 53"/>
            <p:cNvSpPr txBox="1">
              <a:spLocks noChangeArrowheads="1"/>
            </p:cNvSpPr>
            <p:nvPr/>
          </p:nvSpPr>
          <p:spPr bwMode="auto">
            <a:xfrm>
              <a:off x="755577" y="1470114"/>
              <a:ext cx="434851" cy="8624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4265" dirty="0">
                  <a:latin typeface="叶根友毛笔行书2.0版" panose="02010601030101010101" charset="-122"/>
                  <a:ea typeface="叶根友毛笔行书2.0版" panose="02010601030101010101" charset="-122"/>
                </a:rPr>
                <a:t>2</a:t>
              </a:r>
            </a:p>
          </p:txBody>
        </p:sp>
      </p:grpSp>
      <p:sp>
        <p:nvSpPr>
          <p:cNvPr id="28" name="TextBox 27"/>
          <p:cNvSpPr txBox="1"/>
          <p:nvPr/>
        </p:nvSpPr>
        <p:spPr>
          <a:xfrm>
            <a:off x="8837919" y="2457573"/>
            <a:ext cx="198744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a:p>
            <a:r>
              <a:rPr lang="zh-CN" altLang="en-US" sz="1865" dirty="0">
                <a:latin typeface="方正祥隶简体" charset="0"/>
                <a:ea typeface="方正祥隶简体" charset="0"/>
              </a:rPr>
              <a:t>点击此处添加文本</a:t>
            </a:r>
          </a:p>
          <a:p>
            <a:r>
              <a:rPr lang="zh-CN" altLang="en-US" sz="1865" dirty="0">
                <a:latin typeface="方正祥隶简体" charset="0"/>
                <a:ea typeface="方正祥隶简体" charset="0"/>
              </a:rPr>
              <a:t>点击此处添加文本</a:t>
            </a:r>
          </a:p>
        </p:txBody>
      </p:sp>
      <p:pic>
        <p:nvPicPr>
          <p:cNvPr id="33" name="Picture 4" descr="F:\360安全浏览器下载\水墨\1402\05.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202" t="16589" r="17440" b="22437"/>
          <a:stretch>
            <a:fillRect/>
          </a:stretch>
        </p:blipFill>
        <p:spPr bwMode="auto">
          <a:xfrm>
            <a:off x="3983766" y="4330398"/>
            <a:ext cx="4041940" cy="2049887"/>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p:cTn id="7" dur="2000" fill="hold"/>
                                        <p:tgtEl>
                                          <p:spTgt spid="6147"/>
                                        </p:tgtEl>
                                        <p:attrNameLst>
                                          <p:attrName>ppt_w</p:attrName>
                                        </p:attrNameLst>
                                      </p:cBhvr>
                                      <p:tavLst>
                                        <p:tav tm="0">
                                          <p:val>
                                            <p:fltVal val="0"/>
                                          </p:val>
                                        </p:tav>
                                        <p:tav tm="100000">
                                          <p:val>
                                            <p:strVal val="#ppt_w"/>
                                          </p:val>
                                        </p:tav>
                                      </p:tavLst>
                                    </p:anim>
                                    <p:anim calcmode="lin" valueType="num">
                                      <p:cBhvr>
                                        <p:cTn id="8" dur="2000" fill="hold"/>
                                        <p:tgtEl>
                                          <p:spTgt spid="6147"/>
                                        </p:tgtEl>
                                        <p:attrNameLst>
                                          <p:attrName>ppt_h</p:attrName>
                                        </p:attrNameLst>
                                      </p:cBhvr>
                                      <p:tavLst>
                                        <p:tav tm="0">
                                          <p:val>
                                            <p:fltVal val="0"/>
                                          </p:val>
                                        </p:tav>
                                        <p:tav tm="100000">
                                          <p:val>
                                            <p:strVal val="#ppt_h"/>
                                          </p:val>
                                        </p:tav>
                                      </p:tavLst>
                                    </p:anim>
                                    <p:anim calcmode="lin" valueType="num">
                                      <p:cBhvr>
                                        <p:cTn id="9" dur="2000" fill="hold"/>
                                        <p:tgtEl>
                                          <p:spTgt spid="6147"/>
                                        </p:tgtEl>
                                        <p:attrNameLst>
                                          <p:attrName>style.rotation</p:attrName>
                                        </p:attrNameLst>
                                      </p:cBhvr>
                                      <p:tavLst>
                                        <p:tav tm="0">
                                          <p:val>
                                            <p:fltVal val="90"/>
                                          </p:val>
                                        </p:tav>
                                        <p:tav tm="100000">
                                          <p:val>
                                            <p:fltVal val="0"/>
                                          </p:val>
                                        </p:tav>
                                      </p:tavLst>
                                    </p:anim>
                                    <p:animEffect transition="in" filter="fade">
                                      <p:cBhvr>
                                        <p:cTn id="10" dur="2000"/>
                                        <p:tgtEl>
                                          <p:spTgt spid="6147"/>
                                        </p:tgtEl>
                                      </p:cBhvr>
                                    </p:animEffect>
                                  </p:childTnLst>
                                </p:cTn>
                              </p:par>
                              <p:par>
                                <p:cTn id="11" presetID="31" presetClass="entr" presetSubtype="0" fill="hold" nodeType="with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2000" fill="hold"/>
                                        <p:tgtEl>
                                          <p:spTgt spid="6146"/>
                                        </p:tgtEl>
                                        <p:attrNameLst>
                                          <p:attrName>ppt_w</p:attrName>
                                        </p:attrNameLst>
                                      </p:cBhvr>
                                      <p:tavLst>
                                        <p:tav tm="0">
                                          <p:val>
                                            <p:fltVal val="0"/>
                                          </p:val>
                                        </p:tav>
                                        <p:tav tm="100000">
                                          <p:val>
                                            <p:strVal val="#ppt_w"/>
                                          </p:val>
                                        </p:tav>
                                      </p:tavLst>
                                    </p:anim>
                                    <p:anim calcmode="lin" valueType="num">
                                      <p:cBhvr>
                                        <p:cTn id="14" dur="2000" fill="hold"/>
                                        <p:tgtEl>
                                          <p:spTgt spid="6146"/>
                                        </p:tgtEl>
                                        <p:attrNameLst>
                                          <p:attrName>ppt_h</p:attrName>
                                        </p:attrNameLst>
                                      </p:cBhvr>
                                      <p:tavLst>
                                        <p:tav tm="0">
                                          <p:val>
                                            <p:fltVal val="0"/>
                                          </p:val>
                                        </p:tav>
                                        <p:tav tm="100000">
                                          <p:val>
                                            <p:strVal val="#ppt_h"/>
                                          </p:val>
                                        </p:tav>
                                      </p:tavLst>
                                    </p:anim>
                                    <p:anim calcmode="lin" valueType="num">
                                      <p:cBhvr>
                                        <p:cTn id="15" dur="2000" fill="hold"/>
                                        <p:tgtEl>
                                          <p:spTgt spid="6146"/>
                                        </p:tgtEl>
                                        <p:attrNameLst>
                                          <p:attrName>style.rotation</p:attrName>
                                        </p:attrNameLst>
                                      </p:cBhvr>
                                      <p:tavLst>
                                        <p:tav tm="0">
                                          <p:val>
                                            <p:fltVal val="90"/>
                                          </p:val>
                                        </p:tav>
                                        <p:tav tm="100000">
                                          <p:val>
                                            <p:fltVal val="0"/>
                                          </p:val>
                                        </p:tav>
                                      </p:tavLst>
                                    </p:anim>
                                    <p:animEffect transition="in" filter="fade">
                                      <p:cBhvr>
                                        <p:cTn id="16" dur="2000"/>
                                        <p:tgtEl>
                                          <p:spTgt spid="6146"/>
                                        </p:tgtEl>
                                      </p:cBhvr>
                                    </p:animEffect>
                                  </p:childTnLst>
                                </p:cTn>
                              </p:par>
                              <p:par>
                                <p:cTn id="17" presetID="30" presetClass="entr" presetSubtype="0" fill="hold" nodeType="withEffect">
                                  <p:stCondLst>
                                    <p:cond delay="0"/>
                                  </p:stCondLst>
                                  <p:childTnLst>
                                    <p:set>
                                      <p:cBhvr>
                                        <p:cTn id="18" dur="1" fill="hold">
                                          <p:stCondLst>
                                            <p:cond delay="0"/>
                                          </p:stCondLst>
                                        </p:cTn>
                                        <p:tgtEl>
                                          <p:spTgt spid="6147"/>
                                        </p:tgtEl>
                                        <p:attrNameLst>
                                          <p:attrName>style.visibility</p:attrName>
                                        </p:attrNameLst>
                                      </p:cBhvr>
                                      <p:to>
                                        <p:strVal val="visible"/>
                                      </p:to>
                                    </p:set>
                                    <p:animEffect transition="in" filter="fade">
                                      <p:cBhvr>
                                        <p:cTn id="19" dur="1200" decel="100000"/>
                                        <p:tgtEl>
                                          <p:spTgt spid="6147"/>
                                        </p:tgtEl>
                                      </p:cBhvr>
                                    </p:animEffect>
                                    <p:anim calcmode="lin" valueType="num">
                                      <p:cBhvr>
                                        <p:cTn id="20" dur="1200" decel="100000" fill="hold"/>
                                        <p:tgtEl>
                                          <p:spTgt spid="6147"/>
                                        </p:tgtEl>
                                        <p:attrNameLst>
                                          <p:attrName>style.rotation</p:attrName>
                                        </p:attrNameLst>
                                      </p:cBhvr>
                                      <p:tavLst>
                                        <p:tav tm="0">
                                          <p:val>
                                            <p:fltVal val="-90"/>
                                          </p:val>
                                        </p:tav>
                                        <p:tav tm="100000">
                                          <p:val>
                                            <p:fltVal val="0"/>
                                          </p:val>
                                        </p:tav>
                                      </p:tavLst>
                                    </p:anim>
                                    <p:anim calcmode="lin" valueType="num">
                                      <p:cBhvr>
                                        <p:cTn id="21" dur="1200" decel="100000" fill="hold"/>
                                        <p:tgtEl>
                                          <p:spTgt spid="6147"/>
                                        </p:tgtEl>
                                        <p:attrNameLst>
                                          <p:attrName>ppt_x</p:attrName>
                                        </p:attrNameLst>
                                      </p:cBhvr>
                                      <p:tavLst>
                                        <p:tav tm="0">
                                          <p:val>
                                            <p:strVal val="#ppt_x+0.4"/>
                                          </p:val>
                                        </p:tav>
                                        <p:tav tm="100000">
                                          <p:val>
                                            <p:strVal val="#ppt_x-0.05"/>
                                          </p:val>
                                        </p:tav>
                                      </p:tavLst>
                                    </p:anim>
                                    <p:anim calcmode="lin" valueType="num">
                                      <p:cBhvr>
                                        <p:cTn id="22" dur="1200" decel="100000" fill="hold"/>
                                        <p:tgtEl>
                                          <p:spTgt spid="6147"/>
                                        </p:tgtEl>
                                        <p:attrNameLst>
                                          <p:attrName>ppt_y</p:attrName>
                                        </p:attrNameLst>
                                      </p:cBhvr>
                                      <p:tavLst>
                                        <p:tav tm="0">
                                          <p:val>
                                            <p:strVal val="#ppt_y-0.4"/>
                                          </p:val>
                                        </p:tav>
                                        <p:tav tm="100000">
                                          <p:val>
                                            <p:strVal val="#ppt_y+0.1"/>
                                          </p:val>
                                        </p:tav>
                                      </p:tavLst>
                                    </p:anim>
                                    <p:anim calcmode="lin" valueType="num">
                                      <p:cBhvr>
                                        <p:cTn id="23" dur="300" accel="100000" fill="hold">
                                          <p:stCondLst>
                                            <p:cond delay="1200"/>
                                          </p:stCondLst>
                                        </p:cTn>
                                        <p:tgtEl>
                                          <p:spTgt spid="6147"/>
                                        </p:tgtEl>
                                        <p:attrNameLst>
                                          <p:attrName>ppt_x</p:attrName>
                                        </p:attrNameLst>
                                      </p:cBhvr>
                                      <p:tavLst>
                                        <p:tav tm="0">
                                          <p:val>
                                            <p:strVal val="#ppt_x-0.05"/>
                                          </p:val>
                                        </p:tav>
                                        <p:tav tm="100000">
                                          <p:val>
                                            <p:strVal val="#ppt_x"/>
                                          </p:val>
                                        </p:tav>
                                      </p:tavLst>
                                    </p:anim>
                                    <p:anim calcmode="lin" valueType="num">
                                      <p:cBhvr>
                                        <p:cTn id="24" dur="300" accel="100000" fill="hold">
                                          <p:stCondLst>
                                            <p:cond delay="1200"/>
                                          </p:stCondLst>
                                        </p:cTn>
                                        <p:tgtEl>
                                          <p:spTgt spid="6147"/>
                                        </p:tgtEl>
                                        <p:attrNameLst>
                                          <p:attrName>ppt_y</p:attrName>
                                        </p:attrNameLst>
                                      </p:cBhvr>
                                      <p:tavLst>
                                        <p:tav tm="0">
                                          <p:val>
                                            <p:strVal val="#ppt_y+0.1"/>
                                          </p:val>
                                        </p:tav>
                                        <p:tav tm="100000">
                                          <p:val>
                                            <p:strVal val="#ppt_y"/>
                                          </p:val>
                                        </p:tav>
                                      </p:tavLst>
                                    </p:anim>
                                  </p:childTnLst>
                                </p:cTn>
                              </p:par>
                              <p:par>
                                <p:cTn id="25" presetID="30" presetClass="entr" presetSubtype="0" fill="hold" nodeType="withEffect">
                                  <p:stCondLst>
                                    <p:cond delay="0"/>
                                  </p:stCondLst>
                                  <p:childTnLst>
                                    <p:set>
                                      <p:cBhvr>
                                        <p:cTn id="26" dur="1" fill="hold">
                                          <p:stCondLst>
                                            <p:cond delay="0"/>
                                          </p:stCondLst>
                                        </p:cTn>
                                        <p:tgtEl>
                                          <p:spTgt spid="6146"/>
                                        </p:tgtEl>
                                        <p:attrNameLst>
                                          <p:attrName>style.visibility</p:attrName>
                                        </p:attrNameLst>
                                      </p:cBhvr>
                                      <p:to>
                                        <p:strVal val="visible"/>
                                      </p:to>
                                    </p:set>
                                    <p:animEffect transition="in" filter="fade">
                                      <p:cBhvr>
                                        <p:cTn id="27" dur="1200" decel="100000"/>
                                        <p:tgtEl>
                                          <p:spTgt spid="6146"/>
                                        </p:tgtEl>
                                      </p:cBhvr>
                                    </p:animEffect>
                                    <p:anim calcmode="lin" valueType="num">
                                      <p:cBhvr>
                                        <p:cTn id="28" dur="1200" decel="100000" fill="hold"/>
                                        <p:tgtEl>
                                          <p:spTgt spid="6146"/>
                                        </p:tgtEl>
                                        <p:attrNameLst>
                                          <p:attrName>style.rotation</p:attrName>
                                        </p:attrNameLst>
                                      </p:cBhvr>
                                      <p:tavLst>
                                        <p:tav tm="0">
                                          <p:val>
                                            <p:fltVal val="-90"/>
                                          </p:val>
                                        </p:tav>
                                        <p:tav tm="100000">
                                          <p:val>
                                            <p:fltVal val="0"/>
                                          </p:val>
                                        </p:tav>
                                      </p:tavLst>
                                    </p:anim>
                                    <p:anim calcmode="lin" valueType="num">
                                      <p:cBhvr>
                                        <p:cTn id="29" dur="1200" decel="100000" fill="hold"/>
                                        <p:tgtEl>
                                          <p:spTgt spid="6146"/>
                                        </p:tgtEl>
                                        <p:attrNameLst>
                                          <p:attrName>ppt_x</p:attrName>
                                        </p:attrNameLst>
                                      </p:cBhvr>
                                      <p:tavLst>
                                        <p:tav tm="0">
                                          <p:val>
                                            <p:strVal val="#ppt_x+0.4"/>
                                          </p:val>
                                        </p:tav>
                                        <p:tav tm="100000">
                                          <p:val>
                                            <p:strVal val="#ppt_x-0.05"/>
                                          </p:val>
                                        </p:tav>
                                      </p:tavLst>
                                    </p:anim>
                                    <p:anim calcmode="lin" valueType="num">
                                      <p:cBhvr>
                                        <p:cTn id="30" dur="1200" decel="100000" fill="hold"/>
                                        <p:tgtEl>
                                          <p:spTgt spid="6146"/>
                                        </p:tgtEl>
                                        <p:attrNameLst>
                                          <p:attrName>ppt_y</p:attrName>
                                        </p:attrNameLst>
                                      </p:cBhvr>
                                      <p:tavLst>
                                        <p:tav tm="0">
                                          <p:val>
                                            <p:strVal val="#ppt_y-0.4"/>
                                          </p:val>
                                        </p:tav>
                                        <p:tav tm="100000">
                                          <p:val>
                                            <p:strVal val="#ppt_y+0.1"/>
                                          </p:val>
                                        </p:tav>
                                      </p:tavLst>
                                    </p:anim>
                                    <p:anim calcmode="lin" valueType="num">
                                      <p:cBhvr>
                                        <p:cTn id="31" dur="300" accel="100000" fill="hold">
                                          <p:stCondLst>
                                            <p:cond delay="1200"/>
                                          </p:stCondLst>
                                        </p:cTn>
                                        <p:tgtEl>
                                          <p:spTgt spid="6146"/>
                                        </p:tgtEl>
                                        <p:attrNameLst>
                                          <p:attrName>ppt_x</p:attrName>
                                        </p:attrNameLst>
                                      </p:cBhvr>
                                      <p:tavLst>
                                        <p:tav tm="0">
                                          <p:val>
                                            <p:strVal val="#ppt_x-0.05"/>
                                          </p:val>
                                        </p:tav>
                                        <p:tav tm="100000">
                                          <p:val>
                                            <p:strVal val="#ppt_x"/>
                                          </p:val>
                                        </p:tav>
                                      </p:tavLst>
                                    </p:anim>
                                    <p:anim calcmode="lin" valueType="num">
                                      <p:cBhvr>
                                        <p:cTn id="32" dur="300" accel="100000" fill="hold">
                                          <p:stCondLst>
                                            <p:cond delay="1200"/>
                                          </p:stCondLst>
                                        </p:cTn>
                                        <p:tgtEl>
                                          <p:spTgt spid="6146"/>
                                        </p:tgtEl>
                                        <p:attrNameLst>
                                          <p:attrName>ppt_y</p:attrName>
                                        </p:attrNameLst>
                                      </p:cBhvr>
                                      <p:tavLst>
                                        <p:tav tm="0">
                                          <p:val>
                                            <p:strVal val="#ppt_y+0.1"/>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par>
                                <p:cTn id="50" presetID="53" presetClass="entr" presetSubtype="16"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left)">
                                      <p:cBhvr>
                                        <p:cTn id="57" dur="500"/>
                                        <p:tgtEl>
                                          <p:spTgt spid="1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left)">
                                      <p:cBhvr>
                                        <p:cTn id="60" dur="500"/>
                                        <p:tgtEl>
                                          <p:spTgt spid="26"/>
                                        </p:tgtEl>
                                      </p:cBhvr>
                                    </p:animEffect>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randombar(horizontal)">
                                      <p:cBhvr>
                                        <p:cTn id="64" dur="500"/>
                                        <p:tgtEl>
                                          <p:spTgt spid="1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randombar(horizontal)">
                                      <p:cBhvr>
                                        <p:cTn id="67" dur="500"/>
                                        <p:tgtEl>
                                          <p:spTgt spid="28"/>
                                        </p:tgtEl>
                                      </p:cBhvr>
                                    </p:animEffect>
                                  </p:childTnLst>
                                </p:cTn>
                              </p:par>
                            </p:childTnLst>
                          </p:cTn>
                        </p:par>
                        <p:par>
                          <p:cTn id="68" fill="hold">
                            <p:stCondLst>
                              <p:cond delay="4000"/>
                            </p:stCondLst>
                            <p:childTnLst>
                              <p:par>
                                <p:cTn id="69" presetID="42"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6" grpId="0"/>
      <p:bldP spid="26"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970106" y="3115429"/>
            <a:ext cx="5856401" cy="502347"/>
            <a:chOff x="2227579" y="2336572"/>
            <a:chExt cx="4392301" cy="376760"/>
          </a:xfrm>
        </p:grpSpPr>
        <p:cxnSp>
          <p:nvCxnSpPr>
            <p:cNvPr id="5" name="AutoShape 18"/>
            <p:cNvCxnSpPr>
              <a:cxnSpLocks noChangeShapeType="1"/>
            </p:cNvCxnSpPr>
            <p:nvPr/>
          </p:nvCxnSpPr>
          <p:spPr bwMode="auto">
            <a:xfrm>
              <a:off x="4423380" y="2336572"/>
              <a:ext cx="0" cy="375974"/>
            </a:xfrm>
            <a:prstGeom prst="straightConnector1">
              <a:avLst/>
            </a:prstGeom>
            <a:noFill/>
            <a:ln w="9525">
              <a:solidFill>
                <a:srgbClr val="000000"/>
              </a:solidFill>
              <a:round/>
            </a:ln>
            <a:extLst>
              <a:ext uri="{909E8E84-426E-40DD-AFC4-6F175D3DCCD1}">
                <a14:hiddenFill xmlns:a14="http://schemas.microsoft.com/office/drawing/2010/main">
                  <a:noFill/>
                </a14:hiddenFill>
              </a:ext>
            </a:extLst>
          </p:spPr>
        </p:cxnSp>
        <p:cxnSp>
          <p:nvCxnSpPr>
            <p:cNvPr id="6" name="AutoShape 19"/>
            <p:cNvCxnSpPr>
              <a:cxnSpLocks noChangeShapeType="1"/>
            </p:cNvCxnSpPr>
            <p:nvPr/>
          </p:nvCxnSpPr>
          <p:spPr bwMode="auto">
            <a:xfrm rot="5400000">
              <a:off x="3137493" y="1426658"/>
              <a:ext cx="375974" cy="2195801"/>
            </a:xfrm>
            <a:prstGeom prst="bentConnector3">
              <a:avLst>
                <a:gd name="adj1" fmla="val 50000"/>
              </a:avLst>
            </a:prstGeom>
            <a:noFill/>
            <a:ln w="9525">
              <a:solidFill>
                <a:srgbClr val="000000"/>
              </a:solidFill>
              <a:miter lim="800000"/>
              <a:tailEnd type="triangle" w="med" len="med"/>
            </a:ln>
            <a:extLst>
              <a:ext uri="{909E8E84-426E-40DD-AFC4-6F175D3DCCD1}">
                <a14:hiddenFill xmlns:a14="http://schemas.microsoft.com/office/drawing/2010/main">
                  <a:noFill/>
                </a14:hiddenFill>
              </a:ext>
            </a:extLst>
          </p:spPr>
        </p:cxnSp>
        <p:cxnSp>
          <p:nvCxnSpPr>
            <p:cNvPr id="7" name="AutoShape 19"/>
            <p:cNvCxnSpPr>
              <a:cxnSpLocks noChangeShapeType="1"/>
            </p:cNvCxnSpPr>
            <p:nvPr/>
          </p:nvCxnSpPr>
          <p:spPr bwMode="auto">
            <a:xfrm rot="16200000" flipH="1">
              <a:off x="5333993" y="1427444"/>
              <a:ext cx="375974" cy="2195801"/>
            </a:xfrm>
            <a:prstGeom prst="bentConnector3">
              <a:avLst>
                <a:gd name="adj1" fmla="val 50000"/>
              </a:avLst>
            </a:prstGeom>
            <a:noFill/>
            <a:ln w="9525">
              <a:solidFill>
                <a:srgbClr val="000000"/>
              </a:solidFill>
              <a:miter lim="800000"/>
              <a:tailEnd type="triangle" w="med" len="med"/>
            </a:ln>
            <a:extLst>
              <a:ext uri="{909E8E84-426E-40DD-AFC4-6F175D3DCCD1}">
                <a14:hiddenFill xmlns:a14="http://schemas.microsoft.com/office/drawing/2010/main">
                  <a:noFill/>
                </a14:hiddenFill>
              </a:ext>
            </a:extLst>
          </p:spPr>
        </p:cxnSp>
      </p:grpSp>
      <p:pic>
        <p:nvPicPr>
          <p:cNvPr id="4098" name="Picture 2" descr="C:\Users\Thinkpad\Desktop\PNG\1_0004_图层-10.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36" r="5288" b="6991"/>
          <a:stretch>
            <a:fillRect/>
          </a:stretch>
        </p:blipFill>
        <p:spPr bwMode="auto">
          <a:xfrm>
            <a:off x="4699000" y="885294"/>
            <a:ext cx="2355851" cy="216905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924861" y="1326318"/>
            <a:ext cx="1781161" cy="465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p:txBody>
      </p:sp>
      <p:sp>
        <p:nvSpPr>
          <p:cNvPr id="14" name="TextBox 13"/>
          <p:cNvSpPr txBox="1"/>
          <p:nvPr/>
        </p:nvSpPr>
        <p:spPr>
          <a:xfrm>
            <a:off x="4910006" y="1644547"/>
            <a:ext cx="1861599" cy="810607"/>
          </a:xfrm>
          <a:prstGeom prst="rect">
            <a:avLst/>
          </a:prstGeom>
          <a:noFill/>
        </p:spPr>
        <p:txBody>
          <a:bodyPr wrap="square" rtlCol="0">
            <a:spAutoFit/>
          </a:bodyPr>
          <a:lstStyle/>
          <a:p>
            <a:pPr algn="ctr">
              <a:lnSpc>
                <a:spcPct val="125000"/>
              </a:lnSpc>
            </a:pPr>
            <a:r>
              <a:rPr lang="zh-CN" altLang="en-US" sz="1865" dirty="0">
                <a:latin typeface="方正宋黑简体" pitchFamily="2" charset="-122"/>
                <a:ea typeface="方正宋黑简体" pitchFamily="2" charset="-122"/>
              </a:rPr>
              <a:t>点此输入文字点此输入文字</a:t>
            </a:r>
          </a:p>
        </p:txBody>
      </p:sp>
      <p:pic>
        <p:nvPicPr>
          <p:cNvPr id="19"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4447" y="3733940"/>
            <a:ext cx="2586707" cy="233209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254774" y="4174964"/>
            <a:ext cx="1740335" cy="465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p:txBody>
      </p:sp>
      <p:sp>
        <p:nvSpPr>
          <p:cNvPr id="21" name="TextBox 20"/>
          <p:cNvSpPr txBox="1"/>
          <p:nvPr/>
        </p:nvSpPr>
        <p:spPr>
          <a:xfrm>
            <a:off x="2273786" y="4493193"/>
            <a:ext cx="1755191" cy="810607"/>
          </a:xfrm>
          <a:prstGeom prst="rect">
            <a:avLst/>
          </a:prstGeom>
          <a:noFill/>
        </p:spPr>
        <p:txBody>
          <a:bodyPr wrap="square" rtlCol="0">
            <a:spAutoFit/>
          </a:bodyPr>
          <a:lstStyle/>
          <a:p>
            <a:pPr algn="ctr">
              <a:lnSpc>
                <a:spcPct val="125000"/>
              </a:lnSpc>
            </a:pPr>
            <a:r>
              <a:rPr lang="zh-CN" altLang="en-US" sz="1865" dirty="0">
                <a:latin typeface="方正宋黑简体" pitchFamily="2" charset="-122"/>
                <a:ea typeface="方正宋黑简体" pitchFamily="2" charset="-122"/>
              </a:rPr>
              <a:t>点此输入文字点此输入文字</a:t>
            </a:r>
          </a:p>
        </p:txBody>
      </p:sp>
      <p:pic>
        <p:nvPicPr>
          <p:cNvPr id="23"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2648" y="3733940"/>
            <a:ext cx="2586707" cy="233209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5182976" y="4158031"/>
            <a:ext cx="1649048" cy="465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p:txBody>
      </p:sp>
      <p:sp>
        <p:nvSpPr>
          <p:cNvPr id="25" name="TextBox 24"/>
          <p:cNvSpPr txBox="1"/>
          <p:nvPr/>
        </p:nvSpPr>
        <p:spPr>
          <a:xfrm>
            <a:off x="5113371" y="4493193"/>
            <a:ext cx="1803320" cy="810607"/>
          </a:xfrm>
          <a:prstGeom prst="rect">
            <a:avLst/>
          </a:prstGeom>
          <a:noFill/>
        </p:spPr>
        <p:txBody>
          <a:bodyPr wrap="square" rtlCol="0">
            <a:spAutoFit/>
          </a:bodyPr>
          <a:lstStyle/>
          <a:p>
            <a:pPr algn="ctr">
              <a:lnSpc>
                <a:spcPct val="125000"/>
              </a:lnSpc>
            </a:pPr>
            <a:r>
              <a:rPr lang="zh-CN" altLang="en-US" sz="1865" dirty="0">
                <a:latin typeface="方正宋黑简体" pitchFamily="2" charset="-122"/>
                <a:ea typeface="方正宋黑简体" pitchFamily="2" charset="-122"/>
              </a:rPr>
              <a:t>点此输入文字点此输入文字</a:t>
            </a:r>
          </a:p>
        </p:txBody>
      </p:sp>
      <p:pic>
        <p:nvPicPr>
          <p:cNvPr id="27"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0848" y="3733940"/>
            <a:ext cx="2586707" cy="2332096"/>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8094243" y="4174964"/>
            <a:ext cx="1740584" cy="465833"/>
          </a:xfrm>
          <a:prstGeom prst="rect">
            <a:avLst/>
          </a:prstGeom>
          <a:noFill/>
        </p:spPr>
        <p:txBody>
          <a:bodyPr wrap="square" rtlCol="0">
            <a:spAutoFit/>
          </a:bodyPr>
          <a:lstStyle>
            <a:defPPr>
              <a:defRPr lang="zh-CN"/>
            </a:defPPr>
            <a:lvl1pPr algn="ctr">
              <a:lnSpc>
                <a:spcPct val="130000"/>
              </a:lnSpc>
              <a:defRPr sz="1400" b="1"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dirty="0">
                <a:latin typeface="方正祥隶简体" charset="0"/>
                <a:ea typeface="方正祥隶简体" charset="0"/>
              </a:rPr>
              <a:t>此处添加标题</a:t>
            </a:r>
            <a:endParaRPr lang="en-US" altLang="zh-CN" sz="1865" dirty="0">
              <a:latin typeface="方正祥隶简体" charset="0"/>
              <a:ea typeface="方正祥隶简体" charset="0"/>
            </a:endParaRPr>
          </a:p>
        </p:txBody>
      </p:sp>
      <p:sp>
        <p:nvSpPr>
          <p:cNvPr id="29" name="TextBox 28"/>
          <p:cNvSpPr txBox="1"/>
          <p:nvPr/>
        </p:nvSpPr>
        <p:spPr>
          <a:xfrm>
            <a:off x="8079387" y="4493193"/>
            <a:ext cx="1851451" cy="810607"/>
          </a:xfrm>
          <a:prstGeom prst="rect">
            <a:avLst/>
          </a:prstGeom>
          <a:noFill/>
        </p:spPr>
        <p:txBody>
          <a:bodyPr wrap="square" rtlCol="0">
            <a:spAutoFit/>
          </a:bodyPr>
          <a:lstStyle/>
          <a:p>
            <a:pPr algn="ctr">
              <a:lnSpc>
                <a:spcPct val="125000"/>
              </a:lnSpc>
            </a:pPr>
            <a:r>
              <a:rPr lang="zh-CN" altLang="en-US" sz="1865" dirty="0">
                <a:latin typeface="方正宋黑简体" pitchFamily="2" charset="-122"/>
                <a:ea typeface="方正宋黑简体" pitchFamily="2" charset="-122"/>
              </a:rPr>
              <a:t>点此输入文字点此输入文字</a:t>
            </a:r>
          </a:p>
        </p:txBody>
      </p:sp>
      <p:pic>
        <p:nvPicPr>
          <p:cNvPr id="35" name="Picture 5" descr="F:\360安全浏览器下载\水墨\1402\chinaz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730849" y="1644547"/>
            <a:ext cx="1575180" cy="157518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smtClean="0"/>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style.rotation</p:attrName>
                                        </p:attrNameLst>
                                      </p:cBhvr>
                                      <p:tavLst>
                                        <p:tav tm="0">
                                          <p:val>
                                            <p:fltVal val="90"/>
                                          </p:val>
                                        </p:tav>
                                        <p:tav tm="100000">
                                          <p:val>
                                            <p:fltVal val="0"/>
                                          </p:val>
                                        </p:tav>
                                      </p:tavLst>
                                    </p:anim>
                                    <p:animEffect transition="in" filter="fade">
                                      <p:cBhvr>
                                        <p:cTn id="10" dur="1000"/>
                                        <p:tgtEl>
                                          <p:spTgt spid="4098"/>
                                        </p:tgtEl>
                                      </p:cBhvr>
                                    </p:animEffect>
                                  </p:childTnLst>
                                </p:cTn>
                              </p:par>
                              <p:par>
                                <p:cTn id="11" presetID="23" presetClass="entr" presetSubtype="528"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 calcmode="lin" valueType="num">
                                      <p:cBhvr>
                                        <p:cTn id="15" dur="500" fill="hold"/>
                                        <p:tgtEl>
                                          <p:spTgt spid="13"/>
                                        </p:tgtEl>
                                        <p:attrNameLst>
                                          <p:attrName>ppt_x</p:attrName>
                                        </p:attrNameLst>
                                      </p:cBhvr>
                                      <p:tavLst>
                                        <p:tav tm="0">
                                          <p:val>
                                            <p:fltVal val="0.5"/>
                                          </p:val>
                                        </p:tav>
                                        <p:tav tm="100000">
                                          <p:val>
                                            <p:strVal val="#ppt_x"/>
                                          </p:val>
                                        </p:tav>
                                      </p:tavLst>
                                    </p:anim>
                                    <p:anim calcmode="lin" valueType="num">
                                      <p:cBhvr>
                                        <p:cTn id="16" dur="500" fill="hold"/>
                                        <p:tgtEl>
                                          <p:spTgt spid="1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 calcmode="lin" valueType="num">
                                      <p:cBhvr>
                                        <p:cTn id="21" dur="500" fill="hold"/>
                                        <p:tgtEl>
                                          <p:spTgt spid="14"/>
                                        </p:tgtEl>
                                        <p:attrNameLst>
                                          <p:attrName>ppt_x</p:attrName>
                                        </p:attrNameLst>
                                      </p:cBhvr>
                                      <p:tavLst>
                                        <p:tav tm="0">
                                          <p:val>
                                            <p:fltVal val="0.5"/>
                                          </p:val>
                                        </p:tav>
                                        <p:tav tm="100000">
                                          <p:val>
                                            <p:strVal val="#ppt_x"/>
                                          </p:val>
                                        </p:tav>
                                      </p:tavLst>
                                    </p:anim>
                                    <p:anim calcmode="lin" valueType="num">
                                      <p:cBhvr>
                                        <p:cTn id="22" dur="500" fill="hold"/>
                                        <p:tgtEl>
                                          <p:spTgt spid="14"/>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1000" fill="hold"/>
                                        <p:tgtEl>
                                          <p:spTgt spid="19"/>
                                        </p:tgtEl>
                                        <p:attrNameLst>
                                          <p:attrName>ppt_w</p:attrName>
                                        </p:attrNameLst>
                                      </p:cBhvr>
                                      <p:tavLst>
                                        <p:tav tm="0">
                                          <p:val>
                                            <p:fltVal val="0"/>
                                          </p:val>
                                        </p:tav>
                                        <p:tav tm="100000">
                                          <p:val>
                                            <p:strVal val="#ppt_w"/>
                                          </p:val>
                                        </p:tav>
                                      </p:tavLst>
                                    </p:anim>
                                    <p:anim calcmode="lin" valueType="num">
                                      <p:cBhvr>
                                        <p:cTn id="31" dur="1000" fill="hold"/>
                                        <p:tgtEl>
                                          <p:spTgt spid="19"/>
                                        </p:tgtEl>
                                        <p:attrNameLst>
                                          <p:attrName>ppt_h</p:attrName>
                                        </p:attrNameLst>
                                      </p:cBhvr>
                                      <p:tavLst>
                                        <p:tav tm="0">
                                          <p:val>
                                            <p:fltVal val="0"/>
                                          </p:val>
                                        </p:tav>
                                        <p:tav tm="100000">
                                          <p:val>
                                            <p:strVal val="#ppt_h"/>
                                          </p:val>
                                        </p:tav>
                                      </p:tavLst>
                                    </p:anim>
                                    <p:anim calcmode="lin" valueType="num">
                                      <p:cBhvr>
                                        <p:cTn id="32" dur="1000" fill="hold"/>
                                        <p:tgtEl>
                                          <p:spTgt spid="19"/>
                                        </p:tgtEl>
                                        <p:attrNameLst>
                                          <p:attrName>style.rotation</p:attrName>
                                        </p:attrNameLst>
                                      </p:cBhvr>
                                      <p:tavLst>
                                        <p:tav tm="0">
                                          <p:val>
                                            <p:fltVal val="90"/>
                                          </p:val>
                                        </p:tav>
                                        <p:tav tm="100000">
                                          <p:val>
                                            <p:fltVal val="0"/>
                                          </p:val>
                                        </p:tav>
                                      </p:tavLst>
                                    </p:anim>
                                    <p:animEffect transition="in" filter="fade">
                                      <p:cBhvr>
                                        <p:cTn id="33" dur="1000"/>
                                        <p:tgtEl>
                                          <p:spTgt spid="19"/>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childTnLst>
                                </p:cTn>
                              </p:par>
                              <p:par>
                                <p:cTn id="40" presetID="31"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1000" fill="hold"/>
                                        <p:tgtEl>
                                          <p:spTgt spid="23"/>
                                        </p:tgtEl>
                                        <p:attrNameLst>
                                          <p:attrName>ppt_w</p:attrName>
                                        </p:attrNameLst>
                                      </p:cBhvr>
                                      <p:tavLst>
                                        <p:tav tm="0">
                                          <p:val>
                                            <p:fltVal val="0"/>
                                          </p:val>
                                        </p:tav>
                                        <p:tav tm="100000">
                                          <p:val>
                                            <p:strVal val="#ppt_w"/>
                                          </p:val>
                                        </p:tav>
                                      </p:tavLst>
                                    </p:anim>
                                    <p:anim calcmode="lin" valueType="num">
                                      <p:cBhvr>
                                        <p:cTn id="43" dur="1000" fill="hold"/>
                                        <p:tgtEl>
                                          <p:spTgt spid="23"/>
                                        </p:tgtEl>
                                        <p:attrNameLst>
                                          <p:attrName>ppt_h</p:attrName>
                                        </p:attrNameLst>
                                      </p:cBhvr>
                                      <p:tavLst>
                                        <p:tav tm="0">
                                          <p:val>
                                            <p:fltVal val="0"/>
                                          </p:val>
                                        </p:tav>
                                        <p:tav tm="100000">
                                          <p:val>
                                            <p:strVal val="#ppt_h"/>
                                          </p:val>
                                        </p:tav>
                                      </p:tavLst>
                                    </p:anim>
                                    <p:anim calcmode="lin" valueType="num">
                                      <p:cBhvr>
                                        <p:cTn id="44" dur="1000" fill="hold"/>
                                        <p:tgtEl>
                                          <p:spTgt spid="23"/>
                                        </p:tgtEl>
                                        <p:attrNameLst>
                                          <p:attrName>style.rotation</p:attrName>
                                        </p:attrNameLst>
                                      </p:cBhvr>
                                      <p:tavLst>
                                        <p:tav tm="0">
                                          <p:val>
                                            <p:fltVal val="90"/>
                                          </p:val>
                                        </p:tav>
                                        <p:tav tm="100000">
                                          <p:val>
                                            <p:fltVal val="0"/>
                                          </p:val>
                                        </p:tav>
                                      </p:tavLst>
                                    </p:anim>
                                    <p:animEffect transition="in" filter="fade">
                                      <p:cBhvr>
                                        <p:cTn id="45" dur="1000"/>
                                        <p:tgtEl>
                                          <p:spTgt spid="23"/>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childTnLst>
                                </p:cTn>
                              </p:par>
                              <p:par>
                                <p:cTn id="52" presetID="31" presetClass="entr" presetSubtype="0"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1000" fill="hold"/>
                                        <p:tgtEl>
                                          <p:spTgt spid="27"/>
                                        </p:tgtEl>
                                        <p:attrNameLst>
                                          <p:attrName>ppt_w</p:attrName>
                                        </p:attrNameLst>
                                      </p:cBhvr>
                                      <p:tavLst>
                                        <p:tav tm="0">
                                          <p:val>
                                            <p:fltVal val="0"/>
                                          </p:val>
                                        </p:tav>
                                        <p:tav tm="100000">
                                          <p:val>
                                            <p:strVal val="#ppt_w"/>
                                          </p:val>
                                        </p:tav>
                                      </p:tavLst>
                                    </p:anim>
                                    <p:anim calcmode="lin" valueType="num">
                                      <p:cBhvr>
                                        <p:cTn id="55" dur="1000" fill="hold"/>
                                        <p:tgtEl>
                                          <p:spTgt spid="27"/>
                                        </p:tgtEl>
                                        <p:attrNameLst>
                                          <p:attrName>ppt_h</p:attrName>
                                        </p:attrNameLst>
                                      </p:cBhvr>
                                      <p:tavLst>
                                        <p:tav tm="0">
                                          <p:val>
                                            <p:fltVal val="0"/>
                                          </p:val>
                                        </p:tav>
                                        <p:tav tm="100000">
                                          <p:val>
                                            <p:strVal val="#ppt_h"/>
                                          </p:val>
                                        </p:tav>
                                      </p:tavLst>
                                    </p:anim>
                                    <p:anim calcmode="lin" valueType="num">
                                      <p:cBhvr>
                                        <p:cTn id="56" dur="1000" fill="hold"/>
                                        <p:tgtEl>
                                          <p:spTgt spid="27"/>
                                        </p:tgtEl>
                                        <p:attrNameLst>
                                          <p:attrName>style.rotation</p:attrName>
                                        </p:attrNameLst>
                                      </p:cBhvr>
                                      <p:tavLst>
                                        <p:tav tm="0">
                                          <p:val>
                                            <p:fltVal val="90"/>
                                          </p:val>
                                        </p:tav>
                                        <p:tav tm="100000">
                                          <p:val>
                                            <p:fltVal val="0"/>
                                          </p:val>
                                        </p:tav>
                                      </p:tavLst>
                                    </p:anim>
                                    <p:animEffect transition="in" filter="fade">
                                      <p:cBhvr>
                                        <p:cTn id="57" dur="1000"/>
                                        <p:tgtEl>
                                          <p:spTgt spid="27"/>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1000"/>
                                        <p:tgtEl>
                                          <p:spTgt spid="28"/>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childTnLst>
                                </p:cTn>
                              </p:par>
                            </p:childTnLst>
                          </p:cTn>
                        </p:par>
                        <p:par>
                          <p:cTn id="64" fill="hold">
                            <p:stCondLst>
                              <p:cond delay="2500"/>
                            </p:stCondLst>
                            <p:childTnLst>
                              <p:par>
                                <p:cTn id="65" presetID="31" presetClass="entr" presetSubtype="0"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p:cTn id="67" dur="1000" fill="hold"/>
                                        <p:tgtEl>
                                          <p:spTgt spid="35"/>
                                        </p:tgtEl>
                                        <p:attrNameLst>
                                          <p:attrName>ppt_w</p:attrName>
                                        </p:attrNameLst>
                                      </p:cBhvr>
                                      <p:tavLst>
                                        <p:tav tm="0">
                                          <p:val>
                                            <p:fltVal val="0"/>
                                          </p:val>
                                        </p:tav>
                                        <p:tav tm="100000">
                                          <p:val>
                                            <p:strVal val="#ppt_w"/>
                                          </p:val>
                                        </p:tav>
                                      </p:tavLst>
                                    </p:anim>
                                    <p:anim calcmode="lin" valueType="num">
                                      <p:cBhvr>
                                        <p:cTn id="68" dur="1000" fill="hold"/>
                                        <p:tgtEl>
                                          <p:spTgt spid="35"/>
                                        </p:tgtEl>
                                        <p:attrNameLst>
                                          <p:attrName>ppt_h</p:attrName>
                                        </p:attrNameLst>
                                      </p:cBhvr>
                                      <p:tavLst>
                                        <p:tav tm="0">
                                          <p:val>
                                            <p:fltVal val="0"/>
                                          </p:val>
                                        </p:tav>
                                        <p:tav tm="100000">
                                          <p:val>
                                            <p:strVal val="#ppt_h"/>
                                          </p:val>
                                        </p:tav>
                                      </p:tavLst>
                                    </p:anim>
                                    <p:anim calcmode="lin" valueType="num">
                                      <p:cBhvr>
                                        <p:cTn id="69" dur="1000" fill="hold"/>
                                        <p:tgtEl>
                                          <p:spTgt spid="35"/>
                                        </p:tgtEl>
                                        <p:attrNameLst>
                                          <p:attrName>style.rotation</p:attrName>
                                        </p:attrNameLst>
                                      </p:cBhvr>
                                      <p:tavLst>
                                        <p:tav tm="0">
                                          <p:val>
                                            <p:fltVal val="90"/>
                                          </p:val>
                                        </p:tav>
                                        <p:tav tm="100000">
                                          <p:val>
                                            <p:fltVal val="0"/>
                                          </p:val>
                                        </p:tav>
                                      </p:tavLst>
                                    </p:anim>
                                    <p:animEffect transition="in" filter="fade">
                                      <p:cBhvr>
                                        <p:cTn id="70"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0" grpId="0"/>
      <p:bldP spid="21" grpId="0"/>
      <p:bldP spid="24" grpId="0"/>
      <p:bldP spid="25"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C:\Users\Thinkpad\Desktop\e.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10463" t="9674" r="10063" b="8206"/>
          <a:stretch>
            <a:fillRect/>
          </a:stretch>
        </p:blipFill>
        <p:spPr bwMode="auto">
          <a:xfrm>
            <a:off x="3728444" y="1508787"/>
            <a:ext cx="2527481" cy="25004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Thinkpad\Desktop\e.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l="10463" t="9674" r="10063" b="8206"/>
          <a:stretch>
            <a:fillRect/>
          </a:stretch>
        </p:blipFill>
        <p:spPr bwMode="auto">
          <a:xfrm>
            <a:off x="5618695" y="1086361"/>
            <a:ext cx="2987267" cy="295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C:\Users\Thinkpad\Desktop\e.pn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l="10463" t="9674" r="10063" b="8206"/>
          <a:stretch>
            <a:fillRect/>
          </a:stretch>
        </p:blipFill>
        <p:spPr bwMode="auto">
          <a:xfrm>
            <a:off x="4777329" y="3041682"/>
            <a:ext cx="2199001" cy="217552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4993266" y="3668353"/>
            <a:ext cx="1662113" cy="830997"/>
          </a:xfrm>
          <a:prstGeom prst="rect">
            <a:avLst/>
          </a:prstGeom>
          <a:noFill/>
          <a:ln>
            <a:noFill/>
          </a:ln>
        </p:spPr>
        <p:txBody>
          <a:bodyPr wrap="square">
            <a:spAutoFit/>
          </a:bodyPr>
          <a:lstStyle>
            <a:defPPr>
              <a:defRPr lang="zh-CN"/>
            </a:defPPr>
            <a:lvl1pPr algn="ctr">
              <a:defRPr b="1">
                <a:solidFill>
                  <a:schemeClr val="bg1"/>
                </a:solidFill>
                <a:latin typeface="楷体" panose="02010609060101010101" pitchFamily="49" charset="-122"/>
                <a:ea typeface="楷体" panose="02010609060101010101" pitchFamily="49" charset="-122"/>
              </a:defRPr>
            </a:lvl1pPr>
          </a:lstStyle>
          <a:p>
            <a:r>
              <a:rPr lang="zh-CN" altLang="en-US" sz="2400" dirty="0">
                <a:effectLst>
                  <a:outerShdw blurRad="101600" dist="38100" dir="5400000" algn="t" rotWithShape="0">
                    <a:prstClr val="black"/>
                  </a:outerShdw>
                </a:effectLst>
                <a:latin typeface="方正祥隶简体" charset="0"/>
                <a:ea typeface="方正祥隶简体" charset="0"/>
              </a:rPr>
              <a:t>您的标题写在这里</a:t>
            </a:r>
          </a:p>
        </p:txBody>
      </p:sp>
      <p:sp>
        <p:nvSpPr>
          <p:cNvPr id="21" name="TextBox 20"/>
          <p:cNvSpPr txBox="1"/>
          <p:nvPr/>
        </p:nvSpPr>
        <p:spPr>
          <a:xfrm>
            <a:off x="6309960" y="2133162"/>
            <a:ext cx="1662113" cy="830997"/>
          </a:xfrm>
          <a:prstGeom prst="rect">
            <a:avLst/>
          </a:prstGeom>
          <a:noFill/>
          <a:ln>
            <a:noFill/>
          </a:ln>
        </p:spPr>
        <p:txBody>
          <a:bodyPr wrap="square">
            <a:spAutoFit/>
          </a:bodyPr>
          <a:lstStyle>
            <a:defPPr>
              <a:defRPr lang="zh-CN"/>
            </a:defPPr>
            <a:lvl1pPr algn="ctr">
              <a:defRPr b="1">
                <a:solidFill>
                  <a:schemeClr val="bg1"/>
                </a:solidFill>
                <a:latin typeface="楷体" panose="02010609060101010101" pitchFamily="49" charset="-122"/>
                <a:ea typeface="楷体" panose="02010609060101010101" pitchFamily="49" charset="-122"/>
              </a:defRPr>
            </a:lvl1pPr>
          </a:lstStyle>
          <a:p>
            <a:r>
              <a:rPr lang="zh-CN" altLang="en-US" sz="2400" dirty="0">
                <a:latin typeface="方正祥隶简体" charset="0"/>
                <a:ea typeface="方正祥隶简体" charset="0"/>
              </a:rPr>
              <a:t>您的标题写在这里</a:t>
            </a:r>
          </a:p>
        </p:txBody>
      </p:sp>
      <p:sp>
        <p:nvSpPr>
          <p:cNvPr id="22" name="TextBox 21"/>
          <p:cNvSpPr txBox="1"/>
          <p:nvPr/>
        </p:nvSpPr>
        <p:spPr>
          <a:xfrm>
            <a:off x="4071276" y="2299461"/>
            <a:ext cx="1662113" cy="830997"/>
          </a:xfrm>
          <a:prstGeom prst="rect">
            <a:avLst/>
          </a:prstGeom>
          <a:noFill/>
          <a:ln>
            <a:noFill/>
          </a:ln>
        </p:spPr>
        <p:txBody>
          <a:bodyPr wrap="square">
            <a:spAutoFit/>
          </a:bodyPr>
          <a:lstStyle>
            <a:defPPr>
              <a:defRPr lang="zh-CN"/>
            </a:defPPr>
            <a:lvl1pPr algn="ctr">
              <a:defRPr b="1">
                <a:solidFill>
                  <a:schemeClr val="bg1"/>
                </a:solidFill>
                <a:latin typeface="楷体" panose="02010609060101010101" pitchFamily="49" charset="-122"/>
                <a:ea typeface="楷体" panose="02010609060101010101" pitchFamily="49" charset="-122"/>
              </a:defRPr>
            </a:lvl1pPr>
          </a:lstStyle>
          <a:p>
            <a:r>
              <a:rPr lang="zh-CN" altLang="en-US" sz="2400" dirty="0">
                <a:latin typeface="方正祥隶简体" charset="0"/>
                <a:ea typeface="方正祥隶简体" charset="0"/>
              </a:rPr>
              <a:t>您的标题写在这里</a:t>
            </a:r>
          </a:p>
        </p:txBody>
      </p:sp>
      <p:sp>
        <p:nvSpPr>
          <p:cNvPr id="23" name="右弧形箭头 22"/>
          <p:cNvSpPr/>
          <p:nvPr/>
        </p:nvSpPr>
        <p:spPr>
          <a:xfrm rot="9229339">
            <a:off x="4196064" y="3919285"/>
            <a:ext cx="421917" cy="820376"/>
          </a:xfrm>
          <a:prstGeom prst="curvedLeftArrow">
            <a:avLst/>
          </a:prstGeom>
          <a:solidFill>
            <a:schemeClr val="tx1">
              <a:lumMod val="50000"/>
              <a:lumOff val="50000"/>
            </a:schemeClr>
          </a:solidFill>
          <a:ln w="19050">
            <a:noFill/>
          </a:ln>
        </p:spPr>
        <p:txBody>
          <a:bodyPr vert="horz" wrap="square" lIns="121920" tIns="60960" rIns="121920" bIns="60960" numCol="1" anchor="t" anchorCtr="0" compatLnSpc="1"/>
          <a:lstStyle/>
          <a:p>
            <a:endParaRPr lang="zh-CN" altLang="en-US" sz="2400" kern="0">
              <a:solidFill>
                <a:schemeClr val="bg2">
                  <a:lumMod val="10000"/>
                </a:schemeClr>
              </a:solidFill>
              <a:latin typeface="Calibri" panose="020F0502020204030204"/>
              <a:ea typeface="微软雅黑" panose="020B0503020204020204" charset="-122"/>
            </a:endParaRPr>
          </a:p>
        </p:txBody>
      </p:sp>
      <p:sp>
        <p:nvSpPr>
          <p:cNvPr id="24" name="TextBox 23"/>
          <p:cNvSpPr txBox="1"/>
          <p:nvPr/>
        </p:nvSpPr>
        <p:spPr>
          <a:xfrm>
            <a:off x="2673463" y="4296218"/>
            <a:ext cx="1397812" cy="437107"/>
          </a:xfrm>
          <a:prstGeom prst="rect">
            <a:avLst/>
          </a:prstGeom>
          <a:noFill/>
          <a:ln>
            <a:noFill/>
          </a:ln>
        </p:spPr>
        <p:txBody>
          <a:bodyPr wrap="square">
            <a:spAutoFit/>
          </a:bodyPr>
          <a:lstStyle>
            <a:defPPr>
              <a:defRPr lang="zh-CN"/>
            </a:defPPr>
            <a:lvl1pPr>
              <a:lnSpc>
                <a:spcPct val="120000"/>
              </a:lnSpc>
              <a:defRPr sz="1400" spc="-150">
                <a:solidFill>
                  <a:schemeClr val="tx1">
                    <a:lumMod val="95000"/>
                    <a:lumOff val="5000"/>
                  </a:schemeClr>
                </a:solidFill>
                <a:latin typeface="方正宋黑简体" pitchFamily="2" charset="-122"/>
                <a:ea typeface="方正宋黑简体" pitchFamily="2" charset="-122"/>
              </a:defRPr>
            </a:lvl1pPr>
          </a:lstStyle>
          <a:p>
            <a:r>
              <a:rPr lang="zh-CN" altLang="en-US" sz="1865" dirty="0"/>
              <a:t>补充性文字</a:t>
            </a:r>
          </a:p>
        </p:txBody>
      </p:sp>
      <p:sp>
        <p:nvSpPr>
          <p:cNvPr id="26" name="TextBox 25"/>
          <p:cNvSpPr txBox="1"/>
          <p:nvPr/>
        </p:nvSpPr>
        <p:spPr>
          <a:xfrm>
            <a:off x="1789417" y="1699656"/>
            <a:ext cx="2055500" cy="748795"/>
          </a:xfrm>
          <a:prstGeom prst="rect">
            <a:avLst/>
          </a:prstGeom>
          <a:noFill/>
          <a:ln>
            <a:noFill/>
          </a:ln>
        </p:spPr>
        <p:txBody>
          <a:bodyPr wrap="square">
            <a:spAutoFit/>
          </a:bodyPr>
          <a:lstStyle>
            <a:defPPr>
              <a:defRPr lang="zh-CN"/>
            </a:defPPr>
            <a:lvl1pPr algn="ctr">
              <a:defRPr b="1">
                <a:solidFill>
                  <a:schemeClr val="bg1"/>
                </a:solidFill>
                <a:latin typeface="楷体" panose="02010609060101010101" pitchFamily="49" charset="-122"/>
                <a:ea typeface="楷体" panose="02010609060101010101" pitchFamily="49" charset="-122"/>
              </a:defRPr>
            </a:lvl1pPr>
          </a:lstStyle>
          <a:p>
            <a:r>
              <a:rPr lang="zh-CN" altLang="en-US" sz="2135" b="0" dirty="0">
                <a:solidFill>
                  <a:schemeClr val="tx1"/>
                </a:solidFill>
                <a:latin typeface="方正祥隶简体" charset="0"/>
                <a:ea typeface="方正祥隶简体" charset="0"/>
              </a:rPr>
              <a:t>添加文本内容添加文本内容</a:t>
            </a:r>
          </a:p>
        </p:txBody>
      </p:sp>
      <p:cxnSp>
        <p:nvCxnSpPr>
          <p:cNvPr id="25" name="直接箭头连接符 24"/>
          <p:cNvCxnSpPr/>
          <p:nvPr/>
        </p:nvCxnSpPr>
        <p:spPr>
          <a:xfrm flipH="1">
            <a:off x="1828501" y="2660059"/>
            <a:ext cx="2016223" cy="0"/>
          </a:xfrm>
          <a:prstGeom prst="straightConnector1">
            <a:avLst/>
          </a:prstGeom>
          <a:noFill/>
          <a:ln w="9525" cap="flat" cmpd="sng" algn="ctr">
            <a:solidFill>
              <a:schemeClr val="tx1"/>
            </a:solidFill>
            <a:prstDash val="solid"/>
            <a:tailEnd type="arrow"/>
          </a:ln>
          <a:effectLst/>
        </p:spPr>
      </p:cxnSp>
      <p:cxnSp>
        <p:nvCxnSpPr>
          <p:cNvPr id="28" name="直接箭头连接符 27"/>
          <p:cNvCxnSpPr/>
          <p:nvPr/>
        </p:nvCxnSpPr>
        <p:spPr>
          <a:xfrm>
            <a:off x="8520557" y="2547872"/>
            <a:ext cx="2169459" cy="0"/>
          </a:xfrm>
          <a:prstGeom prst="straightConnector1">
            <a:avLst/>
          </a:prstGeom>
          <a:noFill/>
          <a:ln w="9525" cap="flat" cmpd="sng" algn="ctr">
            <a:solidFill>
              <a:schemeClr val="tx1"/>
            </a:solidFill>
            <a:prstDash val="solid"/>
            <a:tailEnd type="arrow"/>
          </a:ln>
          <a:effectLst/>
        </p:spPr>
      </p:cxnSp>
      <p:sp>
        <p:nvSpPr>
          <p:cNvPr id="29" name="TextBox 28"/>
          <p:cNvSpPr txBox="1"/>
          <p:nvPr/>
        </p:nvSpPr>
        <p:spPr>
          <a:xfrm>
            <a:off x="8385913" y="1589301"/>
            <a:ext cx="2055500" cy="748795"/>
          </a:xfrm>
          <a:prstGeom prst="rect">
            <a:avLst/>
          </a:prstGeom>
          <a:noFill/>
          <a:ln>
            <a:noFill/>
          </a:ln>
        </p:spPr>
        <p:txBody>
          <a:bodyPr wrap="square">
            <a:spAutoFit/>
          </a:bodyPr>
          <a:lstStyle>
            <a:defPPr>
              <a:defRPr lang="zh-CN"/>
            </a:defPPr>
            <a:lvl1pPr algn="ctr">
              <a:defRPr sz="1200" b="0">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添加文本内容添加文本内容</a:t>
            </a:r>
          </a:p>
        </p:txBody>
      </p:sp>
      <p:cxnSp>
        <p:nvCxnSpPr>
          <p:cNvPr id="30" name="直接箭头连接符 29"/>
          <p:cNvCxnSpPr/>
          <p:nvPr/>
        </p:nvCxnSpPr>
        <p:spPr>
          <a:xfrm>
            <a:off x="5860947" y="5099817"/>
            <a:ext cx="0" cy="861775"/>
          </a:xfrm>
          <a:prstGeom prst="straightConnector1">
            <a:avLst/>
          </a:prstGeom>
          <a:noFill/>
          <a:ln w="9525" cap="flat" cmpd="sng" algn="ctr">
            <a:solidFill>
              <a:schemeClr val="tx1"/>
            </a:solidFill>
            <a:prstDash val="solid"/>
            <a:tailEnd type="arrow"/>
          </a:ln>
          <a:effectLst/>
        </p:spPr>
      </p:cxnSp>
      <p:sp>
        <p:nvSpPr>
          <p:cNvPr id="31" name="TextBox 30"/>
          <p:cNvSpPr txBox="1"/>
          <p:nvPr/>
        </p:nvSpPr>
        <p:spPr>
          <a:xfrm>
            <a:off x="5966218" y="5099815"/>
            <a:ext cx="2005855" cy="748795"/>
          </a:xfrm>
          <a:prstGeom prst="rect">
            <a:avLst/>
          </a:prstGeom>
          <a:noFill/>
          <a:ln>
            <a:noFill/>
          </a:ln>
        </p:spPr>
        <p:txBody>
          <a:bodyPr wrap="square">
            <a:spAutoFit/>
          </a:bodyPr>
          <a:lstStyle>
            <a:defPPr>
              <a:defRPr lang="zh-CN"/>
            </a:defPPr>
            <a:lvl1pPr algn="ctr">
              <a:defRPr sz="1200" b="0">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添加文本内容添加文本内容</a:t>
            </a:r>
          </a:p>
        </p:txBody>
      </p:sp>
      <p:pic>
        <p:nvPicPr>
          <p:cNvPr id="33"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6767" b="6888"/>
          <a:stretch>
            <a:fillRect/>
          </a:stretch>
        </p:blipFill>
        <p:spPr bwMode="auto">
          <a:xfrm>
            <a:off x="9021001" y="3525011"/>
            <a:ext cx="3170999" cy="3332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randombar(horizontal)">
                                      <p:cBhvr>
                                        <p:cTn id="7" dur="500"/>
                                        <p:tgtEl>
                                          <p:spTgt spid="12292"/>
                                        </p:tgtEl>
                                      </p:cBhvr>
                                    </p:animEffect>
                                  </p:childTnLst>
                                </p:cTn>
                              </p:par>
                              <p:par>
                                <p:cTn id="8" presetID="14" presetClass="entr" presetSubtype="10" fill="hold" nodeType="withEffect">
                                  <p:stCondLst>
                                    <p:cond delay="25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500"/>
                                        <p:tgtEl>
                                          <p:spTgt spid="14"/>
                                        </p:tgtEl>
                                      </p:cBhvr>
                                    </p:animEffect>
                                  </p:childTnLst>
                                </p:cTn>
                              </p:par>
                              <p:par>
                                <p:cTn id="11" presetID="14" presetClass="entr" presetSubtype="10" fill="hold" nodeType="with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49" presetClass="entr" presetSubtype="0" decel="10000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 calcmode="lin" valueType="num">
                                      <p:cBhvr>
                                        <p:cTn id="19" dur="500" fill="hold"/>
                                        <p:tgtEl>
                                          <p:spTgt spid="20"/>
                                        </p:tgtEl>
                                        <p:attrNameLst>
                                          <p:attrName>style.rotation</p:attrName>
                                        </p:attrNameLst>
                                      </p:cBhvr>
                                      <p:tavLst>
                                        <p:tav tm="0">
                                          <p:val>
                                            <p:fltVal val="360"/>
                                          </p:val>
                                        </p:tav>
                                        <p:tav tm="100000">
                                          <p:val>
                                            <p:fltVal val="0"/>
                                          </p:val>
                                        </p:tav>
                                      </p:tavLst>
                                    </p:anim>
                                    <p:animEffect transition="in" filter="fade">
                                      <p:cBhvr>
                                        <p:cTn id="20" dur="500"/>
                                        <p:tgtEl>
                                          <p:spTgt spid="20"/>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 calcmode="lin" valueType="num">
                                      <p:cBhvr>
                                        <p:cTn id="25" dur="500" fill="hold"/>
                                        <p:tgtEl>
                                          <p:spTgt spid="21"/>
                                        </p:tgtEl>
                                        <p:attrNameLst>
                                          <p:attrName>style.rotation</p:attrName>
                                        </p:attrNameLst>
                                      </p:cBhvr>
                                      <p:tavLst>
                                        <p:tav tm="0">
                                          <p:val>
                                            <p:fltVal val="360"/>
                                          </p:val>
                                        </p:tav>
                                        <p:tav tm="100000">
                                          <p:val>
                                            <p:fltVal val="0"/>
                                          </p:val>
                                        </p:tav>
                                      </p:tavLst>
                                    </p:anim>
                                    <p:animEffect transition="in" filter="fade">
                                      <p:cBhvr>
                                        <p:cTn id="26" dur="500"/>
                                        <p:tgtEl>
                                          <p:spTgt spid="21"/>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 calcmode="lin" valueType="num">
                                      <p:cBhvr>
                                        <p:cTn id="31" dur="500" fill="hold"/>
                                        <p:tgtEl>
                                          <p:spTgt spid="22"/>
                                        </p:tgtEl>
                                        <p:attrNameLst>
                                          <p:attrName>style.rotation</p:attrName>
                                        </p:attrNameLst>
                                      </p:cBhvr>
                                      <p:tavLst>
                                        <p:tav tm="0">
                                          <p:val>
                                            <p:fltVal val="360"/>
                                          </p:val>
                                        </p:tav>
                                        <p:tav tm="100000">
                                          <p:val>
                                            <p:fltVal val="0"/>
                                          </p:val>
                                        </p:tav>
                                      </p:tavLst>
                                    </p:anim>
                                    <p:animEffect transition="in" filter="fade">
                                      <p:cBhvr>
                                        <p:cTn id="32" dur="500"/>
                                        <p:tgtEl>
                                          <p:spTgt spid="22"/>
                                        </p:tgtEl>
                                      </p:cBhvr>
                                    </p:animEffect>
                                  </p:childTnLst>
                                </p:cTn>
                              </p:par>
                            </p:childTnLst>
                          </p:cTn>
                        </p:par>
                        <p:par>
                          <p:cTn id="33" fill="hold">
                            <p:stCondLst>
                              <p:cond delay="1000"/>
                            </p:stCondLst>
                            <p:childTnLst>
                              <p:par>
                                <p:cTn id="34" presetID="2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500"/>
                                        <p:tgtEl>
                                          <p:spTgt spid="23"/>
                                        </p:tgtEl>
                                      </p:cBhvr>
                                    </p:animEffect>
                                  </p:childTnLst>
                                </p:cTn>
                              </p:par>
                            </p:childTnLst>
                          </p:cTn>
                        </p:par>
                        <p:par>
                          <p:cTn id="37" fill="hold">
                            <p:stCondLst>
                              <p:cond delay="1500"/>
                            </p:stCondLst>
                            <p:childTnLst>
                              <p:par>
                                <p:cTn id="38" presetID="16" presetClass="entr" presetSubtype="37"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barn(outVertical)">
                                      <p:cBhvr>
                                        <p:cTn id="40" dur="500"/>
                                        <p:tgtEl>
                                          <p:spTgt spid="24"/>
                                        </p:tgtEl>
                                      </p:cBhvr>
                                    </p:animEffect>
                                  </p:childTnLst>
                                </p:cTn>
                              </p:par>
                              <p:par>
                                <p:cTn id="41" presetID="22" presetClass="entr" presetSubtype="2"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right)">
                                      <p:cBhvr>
                                        <p:cTn id="43" dur="500"/>
                                        <p:tgtEl>
                                          <p:spTgt spid="25"/>
                                        </p:tgtEl>
                                      </p:cBhvr>
                                    </p:animEffect>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right)">
                                      <p:cBhvr>
                                        <p:cTn id="47" dur="500"/>
                                        <p:tgtEl>
                                          <p:spTgt spid="26"/>
                                        </p:tgtEl>
                                      </p:cBhvr>
                                    </p:animEffect>
                                  </p:childTnLst>
                                </p:cTn>
                              </p:par>
                            </p:childTnLst>
                          </p:cTn>
                        </p:par>
                        <p:par>
                          <p:cTn id="48" fill="hold">
                            <p:stCondLst>
                              <p:cond delay="2500"/>
                            </p:stCondLst>
                            <p:childTnLst>
                              <p:par>
                                <p:cTn id="49" presetID="22" presetClass="entr" presetSubtype="8"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left)">
                                      <p:cBhvr>
                                        <p:cTn id="51" dur="500"/>
                                        <p:tgtEl>
                                          <p:spTgt spid="28"/>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right)">
                                      <p:cBhvr>
                                        <p:cTn id="54" dur="500"/>
                                        <p:tgtEl>
                                          <p:spTgt spid="29"/>
                                        </p:tgtEl>
                                      </p:cBhvr>
                                    </p:animEffect>
                                  </p:childTnLst>
                                </p:cTn>
                              </p:par>
                              <p:par>
                                <p:cTn id="55" presetID="22" presetClass="entr" presetSubtype="1"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up)">
                                      <p:cBhvr>
                                        <p:cTn id="57" dur="500"/>
                                        <p:tgtEl>
                                          <p:spTgt spid="3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right)">
                                      <p:cBhvr>
                                        <p:cTn id="6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animBg="1"/>
      <p:bldP spid="24" grpId="0"/>
      <p:bldP spid="26" grpId="0"/>
      <p:bldP spid="29"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403321" y="1470392"/>
            <a:ext cx="4935704" cy="766137"/>
            <a:chOff x="3302491" y="1102794"/>
            <a:chExt cx="3701778" cy="574603"/>
          </a:xfrm>
        </p:grpSpPr>
        <p:pic>
          <p:nvPicPr>
            <p:cNvPr id="2051" name="Picture 3" descr="C:\Users\Thinkpad\Desktop\PNG\1_0001_渐变映射-2-副本-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2491" y="110279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728024" y="1180262"/>
              <a:ext cx="2356665" cy="415499"/>
            </a:xfrm>
            <a:prstGeom prst="rect">
              <a:avLst/>
            </a:prstGeom>
            <a:noFill/>
          </p:spPr>
          <p:txBody>
            <a:bodyPr wrap="square" rtlCol="0">
              <a:spAutoFit/>
            </a:bodyPr>
            <a:lstStyle/>
            <a:p>
              <a:pPr>
                <a:lnSpc>
                  <a:spcPct val="125000"/>
                </a:lnSpc>
              </a:pPr>
              <a:r>
                <a:rPr lang="zh-CN" altLang="en-US" sz="2400" dirty="0">
                  <a:solidFill>
                    <a:schemeClr val="bg1"/>
                  </a:solidFill>
                  <a:latin typeface="方正宋黑简体" pitchFamily="2" charset="-122"/>
                  <a:ea typeface="方正宋黑简体" pitchFamily="2" charset="-122"/>
                </a:rPr>
                <a:t>您的标题写在这里</a:t>
              </a:r>
            </a:p>
          </p:txBody>
        </p:sp>
      </p:grpSp>
      <p:sp>
        <p:nvSpPr>
          <p:cNvPr id="7" name="TextBox 6"/>
          <p:cNvSpPr txBox="1"/>
          <p:nvPr/>
        </p:nvSpPr>
        <p:spPr>
          <a:xfrm>
            <a:off x="4497223" y="2310663"/>
            <a:ext cx="5033823" cy="839332"/>
          </a:xfrm>
          <a:prstGeom prst="rect">
            <a:avLst/>
          </a:prstGeom>
          <a:noFill/>
        </p:spPr>
        <p:txBody>
          <a:bodyPr wrap="square" rtlCol="0">
            <a:spAutoFit/>
          </a:bodyPr>
          <a:lstStyle/>
          <a:p>
            <a:pPr>
              <a:lnSpc>
                <a:spcPct val="130000"/>
              </a:lnSpc>
              <a:defRPr/>
            </a:pPr>
            <a:r>
              <a:rPr lang="zh-CN" altLang="en-US" sz="1865" kern="0" spc="-200" dirty="0">
                <a:solidFill>
                  <a:schemeClr val="tx1">
                    <a:lumMod val="95000"/>
                    <a:lumOff val="5000"/>
                  </a:schemeClr>
                </a:solidFill>
                <a:latin typeface="方正祥隶简体" charset="0"/>
                <a:ea typeface="方正祥隶简体" charset="0"/>
              </a:rPr>
              <a:t>您的内容打在这里，或通过复制您的文本后在此框中选择粘贴并选择只保留文字您的内容打在这里</a:t>
            </a:r>
            <a:endParaRPr lang="en-US" altLang="zh-CN" sz="2135" kern="0" spc="-200" dirty="0">
              <a:solidFill>
                <a:schemeClr val="tx1">
                  <a:lumMod val="95000"/>
                  <a:lumOff val="5000"/>
                </a:schemeClr>
              </a:solidFill>
              <a:latin typeface="方正祥隶简体" charset="0"/>
              <a:ea typeface="方正祥隶简体" charset="0"/>
            </a:endParaRPr>
          </a:p>
        </p:txBody>
      </p:sp>
      <p:grpSp>
        <p:nvGrpSpPr>
          <p:cNvPr id="17" name="组合 16"/>
          <p:cNvGrpSpPr/>
          <p:nvPr/>
        </p:nvGrpSpPr>
        <p:grpSpPr>
          <a:xfrm>
            <a:off x="1775521" y="1166045"/>
            <a:ext cx="2256084" cy="2201604"/>
            <a:chOff x="1331640" y="874534"/>
            <a:chExt cx="1692063" cy="1651203"/>
          </a:xfrm>
        </p:grpSpPr>
        <p:pic>
          <p:nvPicPr>
            <p:cNvPr id="2050" name="Picture 2" descr="C:\Users\Thinkpad\Desktop\PNG\1_0003_渐变映射-2-副本-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874534"/>
              <a:ext cx="1692063" cy="165120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793936" y="1063726"/>
              <a:ext cx="707165" cy="1223412"/>
            </a:xfrm>
            <a:prstGeom prst="rect">
              <a:avLst/>
            </a:prstGeom>
          </p:spPr>
          <p:txBody>
            <a:bodyPr wrap="none">
              <a:spAutoFit/>
            </a:bodyPr>
            <a:lstStyle/>
            <a:p>
              <a:pPr>
                <a:lnSpc>
                  <a:spcPct val="125000"/>
                </a:lnSpc>
              </a:pPr>
              <a:r>
                <a:rPr lang="en-US" altLang="zh-CN" sz="8000" dirty="0">
                  <a:solidFill>
                    <a:schemeClr val="bg1"/>
                  </a:solidFill>
                  <a:latin typeface="叶根友毛笔行书2.0版" panose="02010601030101010101" charset="-122"/>
                  <a:ea typeface="叶根友毛笔行书2.0版" panose="02010601030101010101" charset="-122"/>
                </a:rPr>
                <a:t>A</a:t>
              </a:r>
              <a:endParaRPr lang="zh-CN" altLang="en-US" sz="8000" dirty="0">
                <a:solidFill>
                  <a:schemeClr val="bg1"/>
                </a:solidFill>
                <a:latin typeface="叶根友毛笔行书2.0版" panose="02010601030101010101" charset="-122"/>
                <a:ea typeface="叶根友毛笔行书2.0版" panose="02010601030101010101" charset="-122"/>
              </a:endParaRPr>
            </a:p>
          </p:txBody>
        </p:sp>
      </p:grpSp>
      <p:grpSp>
        <p:nvGrpSpPr>
          <p:cNvPr id="27" name="组合 26"/>
          <p:cNvGrpSpPr/>
          <p:nvPr/>
        </p:nvGrpSpPr>
        <p:grpSpPr>
          <a:xfrm>
            <a:off x="4403321" y="3819911"/>
            <a:ext cx="4935704" cy="766137"/>
            <a:chOff x="3302491" y="2864934"/>
            <a:chExt cx="3701778" cy="574603"/>
          </a:xfrm>
        </p:grpSpPr>
        <p:pic>
          <p:nvPicPr>
            <p:cNvPr id="20" name="Picture 3" descr="C:\Users\Thinkpad\Desktop\PNG\1_0001_渐变映射-2-副本-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2491" y="286493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p:cNvSpPr/>
            <p:nvPr/>
          </p:nvSpPr>
          <p:spPr>
            <a:xfrm>
              <a:off x="3728024" y="2942402"/>
              <a:ext cx="2356665" cy="415499"/>
            </a:xfrm>
            <a:prstGeom prst="rect">
              <a:avLst/>
            </a:prstGeom>
            <a:noFill/>
          </p:spPr>
          <p:txBody>
            <a:bodyPr wrap="square" rtlCol="0">
              <a:spAutoFit/>
            </a:bodyPr>
            <a:lstStyle/>
            <a:p>
              <a:pPr>
                <a:lnSpc>
                  <a:spcPct val="125000"/>
                </a:lnSpc>
              </a:pPr>
              <a:r>
                <a:rPr lang="zh-CN" altLang="en-US" sz="2400" dirty="0">
                  <a:solidFill>
                    <a:schemeClr val="bg1"/>
                  </a:solidFill>
                  <a:latin typeface="方正宋黑简体" pitchFamily="2" charset="-122"/>
                  <a:ea typeface="方正宋黑简体" pitchFamily="2" charset="-122"/>
                </a:rPr>
                <a:t>您的标题写在这里</a:t>
              </a:r>
            </a:p>
          </p:txBody>
        </p:sp>
      </p:grpSp>
      <p:sp>
        <p:nvSpPr>
          <p:cNvPr id="22" name="TextBox 21"/>
          <p:cNvSpPr txBox="1"/>
          <p:nvPr/>
        </p:nvSpPr>
        <p:spPr>
          <a:xfrm>
            <a:off x="4497223" y="4660183"/>
            <a:ext cx="5033823" cy="839332"/>
          </a:xfrm>
          <a:prstGeom prst="rect">
            <a:avLst/>
          </a:prstGeom>
          <a:noFill/>
        </p:spPr>
        <p:txBody>
          <a:bodyPr wrap="square" rtlCol="0">
            <a:spAutoFit/>
          </a:bodyPr>
          <a:lstStyle/>
          <a:p>
            <a:pPr>
              <a:lnSpc>
                <a:spcPct val="130000"/>
              </a:lnSpc>
              <a:defRPr/>
            </a:pPr>
            <a:r>
              <a:rPr lang="zh-CN" altLang="en-US" sz="1865" kern="0" spc="-200" dirty="0">
                <a:solidFill>
                  <a:schemeClr val="tx1">
                    <a:lumMod val="95000"/>
                    <a:lumOff val="5000"/>
                  </a:schemeClr>
                </a:solidFill>
                <a:latin typeface="方正祥隶简体" charset="0"/>
                <a:ea typeface="方正祥隶简体" charset="0"/>
              </a:rPr>
              <a:t>您的内容打在这里，或通过复制您的文本后在此框中选择粘贴并选择只保留文字您的内容打在这里</a:t>
            </a:r>
            <a:endParaRPr lang="en-US" altLang="zh-CN" sz="2135" kern="0" spc="-200" dirty="0">
              <a:solidFill>
                <a:schemeClr val="tx1">
                  <a:lumMod val="95000"/>
                  <a:lumOff val="5000"/>
                </a:schemeClr>
              </a:solidFill>
              <a:latin typeface="方正祥隶简体" charset="0"/>
              <a:ea typeface="方正祥隶简体" charset="0"/>
            </a:endParaRPr>
          </a:p>
        </p:txBody>
      </p:sp>
      <p:grpSp>
        <p:nvGrpSpPr>
          <p:cNvPr id="24" name="组合 23"/>
          <p:cNvGrpSpPr/>
          <p:nvPr/>
        </p:nvGrpSpPr>
        <p:grpSpPr>
          <a:xfrm>
            <a:off x="1775521" y="3515565"/>
            <a:ext cx="2256084" cy="2201604"/>
            <a:chOff x="1331640" y="2636674"/>
            <a:chExt cx="1692063" cy="1651203"/>
          </a:xfrm>
        </p:grpSpPr>
        <p:pic>
          <p:nvPicPr>
            <p:cNvPr id="19" name="Picture 2" descr="C:\Users\Thinkpad\Desktop\PNG\1_0003_渐变映射-2-副本-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2636674"/>
              <a:ext cx="1692063" cy="1651203"/>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1793936" y="2825866"/>
              <a:ext cx="673502" cy="1223412"/>
            </a:xfrm>
            <a:prstGeom prst="rect">
              <a:avLst/>
            </a:prstGeom>
          </p:spPr>
          <p:txBody>
            <a:bodyPr wrap="none">
              <a:spAutoFit/>
            </a:bodyPr>
            <a:lstStyle/>
            <a:p>
              <a:pPr>
                <a:lnSpc>
                  <a:spcPct val="125000"/>
                </a:lnSpc>
              </a:pPr>
              <a:r>
                <a:rPr lang="en-US" altLang="zh-CN" sz="8000" dirty="0">
                  <a:solidFill>
                    <a:schemeClr val="bg1"/>
                  </a:solidFill>
                  <a:latin typeface="叶根友毛笔行书2.0版" panose="02010601030101010101" charset="-122"/>
                  <a:ea typeface="叶根友毛笔行书2.0版" panose="02010601030101010101" charset="-122"/>
                </a:rPr>
                <a:t>B</a:t>
              </a:r>
              <a:endParaRPr lang="zh-CN" altLang="en-US" sz="8000" dirty="0">
                <a:solidFill>
                  <a:schemeClr val="bg1"/>
                </a:solidFill>
                <a:latin typeface="叶根友毛笔行书2.0版" panose="02010601030101010101" charset="-122"/>
                <a:ea typeface="叶根友毛笔行书2.0版" panose="02010601030101010101" charset="-122"/>
              </a:endParaRPr>
            </a:p>
          </p:txBody>
        </p:sp>
      </p:grpSp>
      <p:pic>
        <p:nvPicPr>
          <p:cNvPr id="28" name="Picture 5" descr="C:\Users\Thinkpad\Desktop\植物\-_0047_图层-38.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531045" y="3777464"/>
            <a:ext cx="2275979" cy="2981771"/>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par>
                                <p:cTn id="8" presetID="21" presetClass="entr" presetSubtype="1"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heel(1)">
                                      <p:cBhvr>
                                        <p:cTn id="10" dur="2000"/>
                                        <p:tgtEl>
                                          <p:spTgt spid="24"/>
                                        </p:tgtEl>
                                      </p:cBhvr>
                                    </p:animEffect>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1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1500"/>
                                        <p:tgtEl>
                                          <p:spTgt spid="27"/>
                                        </p:tgtEl>
                                      </p:cBhvr>
                                    </p:animEffect>
                                  </p:childTnLst>
                                </p:cTn>
                              </p:par>
                            </p:childTnLst>
                          </p:cTn>
                        </p:par>
                        <p:par>
                          <p:cTn id="18" fill="hold">
                            <p:stCondLst>
                              <p:cond delay="3500"/>
                            </p:stCondLst>
                            <p:childTnLst>
                              <p:par>
                                <p:cTn id="19" presetID="10" presetClass="entr" presetSubtype="0" fill="hold" grpId="0" nodeType="afterEffect">
                                  <p:stCondLst>
                                    <p:cond delay="0"/>
                                  </p:stCondLst>
                                  <p:iterate type="wd">
                                    <p:tmPct val="10000"/>
                                  </p:iterate>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iterate type="wd">
                                    <p:tmPct val="10000"/>
                                  </p:iterate>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13"/>
          <p:cNvSpPr>
            <a:spLocks noChangeShapeType="1"/>
          </p:cNvSpPr>
          <p:nvPr/>
        </p:nvSpPr>
        <p:spPr bwMode="auto">
          <a:xfrm>
            <a:off x="1045738" y="3538103"/>
            <a:ext cx="10167516" cy="0"/>
          </a:xfrm>
          <a:prstGeom prst="line">
            <a:avLst/>
          </a:prstGeom>
          <a:noFill/>
          <a:ln w="101600">
            <a:solidFill>
              <a:schemeClr val="tx1"/>
            </a:solidFill>
            <a:round/>
            <a:tailEnd type="triangle" w="med" len="med"/>
          </a:ln>
          <a:effectLst/>
        </p:spPr>
        <p:txBody>
          <a:bodyPr/>
          <a:lstStyle/>
          <a:p>
            <a:pPr>
              <a:defRPr/>
            </a:pPr>
            <a:endParaRPr lang="zh-CN" altLang="en-US" sz="2135">
              <a:ln>
                <a:solidFill>
                  <a:srgbClr val="FFD347"/>
                </a:solidFill>
              </a:ln>
              <a:latin typeface="微软雅黑" panose="020B0503020204020204" charset="-122"/>
              <a:ea typeface="微软雅黑" panose="020B0503020204020204" charset="-122"/>
              <a:cs typeface="宋体" panose="02010600030101010101" pitchFamily="2" charset="-122"/>
            </a:endParaRPr>
          </a:p>
        </p:txBody>
      </p:sp>
      <p:pic>
        <p:nvPicPr>
          <p:cNvPr id="7176"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9948" y="793680"/>
            <a:ext cx="2388753" cy="233106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6501" y="3353067"/>
            <a:ext cx="417587" cy="370071"/>
          </a:xfrm>
          <a:prstGeom prst="rect">
            <a:avLst/>
          </a:prstGeom>
          <a:noFill/>
          <a:extLst>
            <a:ext uri="{909E8E84-426E-40DD-AFC4-6F175D3DCCD1}">
              <a14:hiddenFill xmlns:a14="http://schemas.microsoft.com/office/drawing/2010/main">
                <a:solidFill>
                  <a:srgbClr val="FFFFFF"/>
                </a:solidFill>
              </a14:hiddenFill>
            </a:ext>
          </a:extLst>
        </p:spPr>
      </p:pic>
      <p:sp>
        <p:nvSpPr>
          <p:cNvPr id="16" name="Line 16"/>
          <p:cNvSpPr>
            <a:spLocks noChangeShapeType="1"/>
          </p:cNvSpPr>
          <p:nvPr/>
        </p:nvSpPr>
        <p:spPr bwMode="auto">
          <a:xfrm flipH="1">
            <a:off x="3556436" y="1666372"/>
            <a:ext cx="0" cy="1871731"/>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2135">
              <a:latin typeface="微软雅黑" panose="020B0503020204020204" charset="-122"/>
              <a:ea typeface="微软雅黑" panose="020B0503020204020204" charset="-122"/>
            </a:endParaRPr>
          </a:p>
        </p:txBody>
      </p:sp>
      <p:sp>
        <p:nvSpPr>
          <p:cNvPr id="17" name="TextBox 57"/>
          <p:cNvSpPr txBox="1">
            <a:spLocks noChangeArrowheads="1"/>
          </p:cNvSpPr>
          <p:nvPr/>
        </p:nvSpPr>
        <p:spPr bwMode="auto">
          <a:xfrm>
            <a:off x="3604186" y="1254271"/>
            <a:ext cx="9632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方正宋黑简体" pitchFamily="2" charset="-122"/>
                <a:ea typeface="方正宋黑简体" pitchFamily="2" charset="-122"/>
              </a:rPr>
              <a:t>标题</a:t>
            </a:r>
          </a:p>
        </p:txBody>
      </p:sp>
      <p:sp>
        <p:nvSpPr>
          <p:cNvPr id="18" name="TextBox 57"/>
          <p:cNvSpPr txBox="1">
            <a:spLocks noChangeArrowheads="1"/>
          </p:cNvSpPr>
          <p:nvPr/>
        </p:nvSpPr>
        <p:spPr bwMode="auto">
          <a:xfrm>
            <a:off x="3625443" y="1700649"/>
            <a:ext cx="1883924" cy="954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050" b="1" spc="-150">
                <a:solidFill>
                  <a:schemeClr val="bg1"/>
                </a:solidFill>
                <a:latin typeface="楷体" panose="02010609060101010101" pitchFamily="49" charset="-122"/>
                <a:ea typeface="楷体" panose="02010609060101010101" pitchFamily="49"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添加文本内容</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添加文本内容</a:t>
            </a:r>
          </a:p>
        </p:txBody>
      </p:sp>
      <p:pic>
        <p:nvPicPr>
          <p:cNvPr id="21"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1854" y="793680"/>
            <a:ext cx="2388753" cy="233106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28408" y="3353067"/>
            <a:ext cx="417587" cy="370071"/>
          </a:xfrm>
          <a:prstGeom prst="rect">
            <a:avLst/>
          </a:prstGeom>
          <a:noFill/>
          <a:extLst>
            <a:ext uri="{909E8E84-426E-40DD-AFC4-6F175D3DCCD1}">
              <a14:hiddenFill xmlns:a14="http://schemas.microsoft.com/office/drawing/2010/main">
                <a:solidFill>
                  <a:srgbClr val="FFFFFF"/>
                </a:solidFill>
              </a14:hiddenFill>
            </a:ext>
          </a:extLst>
        </p:spPr>
      </p:pic>
      <p:sp>
        <p:nvSpPr>
          <p:cNvPr id="23" name="Line 16"/>
          <p:cNvSpPr>
            <a:spLocks noChangeShapeType="1"/>
          </p:cNvSpPr>
          <p:nvPr/>
        </p:nvSpPr>
        <p:spPr bwMode="auto">
          <a:xfrm flipH="1">
            <a:off x="6928343" y="1666372"/>
            <a:ext cx="0" cy="1871731"/>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2135">
              <a:latin typeface="微软雅黑" panose="020B0503020204020204" charset="-122"/>
              <a:ea typeface="微软雅黑" panose="020B0503020204020204" charset="-122"/>
            </a:endParaRPr>
          </a:p>
        </p:txBody>
      </p:sp>
      <p:sp>
        <p:nvSpPr>
          <p:cNvPr id="24" name="TextBox 57"/>
          <p:cNvSpPr txBox="1">
            <a:spLocks noChangeArrowheads="1"/>
          </p:cNvSpPr>
          <p:nvPr/>
        </p:nvSpPr>
        <p:spPr bwMode="auto">
          <a:xfrm>
            <a:off x="6976093" y="1254272"/>
            <a:ext cx="11361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2400" dirty="0"/>
              <a:t>标题</a:t>
            </a:r>
          </a:p>
        </p:txBody>
      </p:sp>
      <p:sp>
        <p:nvSpPr>
          <p:cNvPr id="25" name="TextBox 57"/>
          <p:cNvSpPr txBox="1">
            <a:spLocks noChangeArrowheads="1"/>
          </p:cNvSpPr>
          <p:nvPr/>
        </p:nvSpPr>
        <p:spPr bwMode="auto">
          <a:xfrm>
            <a:off x="6997350" y="1700649"/>
            <a:ext cx="1883924" cy="954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400" b="1" spc="-150">
                <a:solidFill>
                  <a:schemeClr val="bg1"/>
                </a:solidFill>
                <a:latin typeface="楷体" panose="02010609060101010101" pitchFamily="49" charset="-122"/>
                <a:ea typeface="楷体" panose="02010609060101010101" pitchFamily="49"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添加文本内容</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添加文本内容</a:t>
            </a:r>
          </a:p>
        </p:txBody>
      </p:sp>
      <p:pic>
        <p:nvPicPr>
          <p:cNvPr id="27"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3993" y="3637318"/>
            <a:ext cx="2388753" cy="233106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0547" y="3378309"/>
            <a:ext cx="417587" cy="370071"/>
          </a:xfrm>
          <a:prstGeom prst="rect">
            <a:avLst/>
          </a:prstGeom>
          <a:noFill/>
          <a:extLst>
            <a:ext uri="{909E8E84-426E-40DD-AFC4-6F175D3DCCD1}">
              <a14:hiddenFill xmlns:a14="http://schemas.microsoft.com/office/drawing/2010/main">
                <a:solidFill>
                  <a:srgbClr val="FFFFFF"/>
                </a:solidFill>
              </a14:hiddenFill>
            </a:ext>
          </a:extLst>
        </p:spPr>
      </p:pic>
      <p:sp>
        <p:nvSpPr>
          <p:cNvPr id="29" name="Line 16"/>
          <p:cNvSpPr>
            <a:spLocks noChangeShapeType="1"/>
          </p:cNvSpPr>
          <p:nvPr/>
        </p:nvSpPr>
        <p:spPr bwMode="auto">
          <a:xfrm flipH="1">
            <a:off x="1870481" y="3563344"/>
            <a:ext cx="0" cy="770297"/>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2135">
              <a:latin typeface="微软雅黑" panose="020B0503020204020204" charset="-122"/>
              <a:ea typeface="微软雅黑" panose="020B0503020204020204" charset="-122"/>
            </a:endParaRPr>
          </a:p>
        </p:txBody>
      </p:sp>
      <p:sp>
        <p:nvSpPr>
          <p:cNvPr id="30" name="TextBox 57"/>
          <p:cNvSpPr txBox="1">
            <a:spLocks noChangeArrowheads="1"/>
          </p:cNvSpPr>
          <p:nvPr/>
        </p:nvSpPr>
        <p:spPr bwMode="auto">
          <a:xfrm>
            <a:off x="1918232" y="4097908"/>
            <a:ext cx="11054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2400" dirty="0"/>
              <a:t>标题</a:t>
            </a:r>
          </a:p>
        </p:txBody>
      </p:sp>
      <p:sp>
        <p:nvSpPr>
          <p:cNvPr id="31" name="TextBox 57"/>
          <p:cNvSpPr txBox="1">
            <a:spLocks noChangeArrowheads="1"/>
          </p:cNvSpPr>
          <p:nvPr/>
        </p:nvSpPr>
        <p:spPr bwMode="auto">
          <a:xfrm>
            <a:off x="1939489" y="4544282"/>
            <a:ext cx="1883924" cy="954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400" b="1" spc="-150">
                <a:solidFill>
                  <a:schemeClr val="bg1"/>
                </a:solidFill>
                <a:latin typeface="楷体" panose="02010609060101010101" pitchFamily="49" charset="-122"/>
                <a:ea typeface="楷体" panose="02010609060101010101" pitchFamily="49"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添加文本内容</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添加文本内容</a:t>
            </a:r>
          </a:p>
        </p:txBody>
      </p:sp>
      <p:pic>
        <p:nvPicPr>
          <p:cNvPr id="33"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5901" y="3637318"/>
            <a:ext cx="2388753" cy="233106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2455" y="3378309"/>
            <a:ext cx="417587" cy="370071"/>
          </a:xfrm>
          <a:prstGeom prst="rect">
            <a:avLst/>
          </a:prstGeom>
          <a:noFill/>
          <a:extLst>
            <a:ext uri="{909E8E84-426E-40DD-AFC4-6F175D3DCCD1}">
              <a14:hiddenFill xmlns:a14="http://schemas.microsoft.com/office/drawing/2010/main">
                <a:solidFill>
                  <a:srgbClr val="FFFFFF"/>
                </a:solidFill>
              </a14:hiddenFill>
            </a:ext>
          </a:extLst>
        </p:spPr>
      </p:pic>
      <p:sp>
        <p:nvSpPr>
          <p:cNvPr id="35" name="Line 16"/>
          <p:cNvSpPr>
            <a:spLocks noChangeShapeType="1"/>
          </p:cNvSpPr>
          <p:nvPr/>
        </p:nvSpPr>
        <p:spPr bwMode="auto">
          <a:xfrm flipH="1">
            <a:off x="5242389" y="3563344"/>
            <a:ext cx="0" cy="770297"/>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2135">
              <a:latin typeface="微软雅黑" panose="020B0503020204020204" charset="-122"/>
              <a:ea typeface="微软雅黑" panose="020B0503020204020204" charset="-122"/>
            </a:endParaRPr>
          </a:p>
        </p:txBody>
      </p:sp>
      <p:sp>
        <p:nvSpPr>
          <p:cNvPr id="36" name="TextBox 57"/>
          <p:cNvSpPr txBox="1">
            <a:spLocks noChangeArrowheads="1"/>
          </p:cNvSpPr>
          <p:nvPr/>
        </p:nvSpPr>
        <p:spPr bwMode="auto">
          <a:xfrm>
            <a:off x="5290139" y="4097908"/>
            <a:ext cx="10938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2400" dirty="0"/>
              <a:t>标题</a:t>
            </a:r>
          </a:p>
        </p:txBody>
      </p:sp>
      <p:sp>
        <p:nvSpPr>
          <p:cNvPr id="37" name="TextBox 57"/>
          <p:cNvSpPr txBox="1">
            <a:spLocks noChangeArrowheads="1"/>
          </p:cNvSpPr>
          <p:nvPr/>
        </p:nvSpPr>
        <p:spPr bwMode="auto">
          <a:xfrm>
            <a:off x="5311397" y="4544282"/>
            <a:ext cx="1883924" cy="954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400" b="1" spc="-150">
                <a:solidFill>
                  <a:schemeClr val="bg1"/>
                </a:solidFill>
                <a:latin typeface="楷体" panose="02010609060101010101" pitchFamily="49" charset="-122"/>
                <a:ea typeface="楷体" panose="02010609060101010101" pitchFamily="49"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添加文本内容</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添加文本内容</a:t>
            </a:r>
          </a:p>
        </p:txBody>
      </p:sp>
      <p:pic>
        <p:nvPicPr>
          <p:cNvPr id="39" name="Picture 8" descr="C:\Users\Thinkpad\Desktop\PNG\1_0003_渐变映射-2-副本-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7809" y="3637318"/>
            <a:ext cx="2388753" cy="233106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14363" y="3378309"/>
            <a:ext cx="417587" cy="370071"/>
          </a:xfrm>
          <a:prstGeom prst="rect">
            <a:avLst/>
          </a:prstGeom>
          <a:noFill/>
          <a:extLst>
            <a:ext uri="{909E8E84-426E-40DD-AFC4-6F175D3DCCD1}">
              <a14:hiddenFill xmlns:a14="http://schemas.microsoft.com/office/drawing/2010/main">
                <a:solidFill>
                  <a:srgbClr val="FFFFFF"/>
                </a:solidFill>
              </a14:hiddenFill>
            </a:ext>
          </a:extLst>
        </p:spPr>
      </p:pic>
      <p:sp>
        <p:nvSpPr>
          <p:cNvPr id="41" name="Line 16"/>
          <p:cNvSpPr>
            <a:spLocks noChangeShapeType="1"/>
          </p:cNvSpPr>
          <p:nvPr/>
        </p:nvSpPr>
        <p:spPr bwMode="auto">
          <a:xfrm flipH="1">
            <a:off x="8614297" y="3563344"/>
            <a:ext cx="0" cy="770297"/>
          </a:xfrm>
          <a:prstGeom prst="line">
            <a:avLst/>
          </a:prstGeom>
          <a:noFill/>
          <a:ln w="19050">
            <a:solidFill>
              <a:schemeClr val="bg1">
                <a:lumMod val="75000"/>
              </a:schemeClr>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2135">
              <a:latin typeface="微软雅黑" panose="020B0503020204020204" charset="-122"/>
              <a:ea typeface="微软雅黑" panose="020B0503020204020204" charset="-122"/>
            </a:endParaRPr>
          </a:p>
        </p:txBody>
      </p:sp>
      <p:sp>
        <p:nvSpPr>
          <p:cNvPr id="42" name="TextBox 57"/>
          <p:cNvSpPr txBox="1">
            <a:spLocks noChangeArrowheads="1"/>
          </p:cNvSpPr>
          <p:nvPr/>
        </p:nvSpPr>
        <p:spPr bwMode="auto">
          <a:xfrm>
            <a:off x="8662048" y="4097908"/>
            <a:ext cx="11783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2400" dirty="0"/>
              <a:t>标题</a:t>
            </a:r>
          </a:p>
        </p:txBody>
      </p:sp>
      <p:sp>
        <p:nvSpPr>
          <p:cNvPr id="43" name="TextBox 57"/>
          <p:cNvSpPr txBox="1">
            <a:spLocks noChangeArrowheads="1"/>
          </p:cNvSpPr>
          <p:nvPr/>
        </p:nvSpPr>
        <p:spPr bwMode="auto">
          <a:xfrm>
            <a:off x="8683305" y="4544282"/>
            <a:ext cx="1883924" cy="954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400" b="1" spc="-150">
                <a:solidFill>
                  <a:schemeClr val="bg1"/>
                </a:solidFill>
                <a:latin typeface="楷体" panose="02010609060101010101" pitchFamily="49" charset="-122"/>
                <a:ea typeface="楷体" panose="02010609060101010101" pitchFamily="49"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添加文本内容</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添加文本内容</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25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50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ppt_x"/>
                                          </p:val>
                                        </p:tav>
                                        <p:tav tm="100000">
                                          <p:val>
                                            <p:strVal val="#ppt_x"/>
                                          </p:val>
                                        </p:tav>
                                      </p:tavLst>
                                    </p:anim>
                                    <p:anim calcmode="lin" valueType="num">
                                      <p:cBhvr additive="base">
                                        <p:cTn id="21" dur="500" fill="hold"/>
                                        <p:tgtEl>
                                          <p:spTgt spid="34"/>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75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100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ppt_x"/>
                                          </p:val>
                                        </p:tav>
                                        <p:tav tm="100000">
                                          <p:val>
                                            <p:strVal val="#ppt_x"/>
                                          </p:val>
                                        </p:tav>
                                      </p:tavLst>
                                    </p:anim>
                                    <p:anim calcmode="lin" valueType="num">
                                      <p:cBhvr additive="base">
                                        <p:cTn id="29" dur="500" fill="hold"/>
                                        <p:tgtEl>
                                          <p:spTgt spid="40"/>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childTnLst>
                                </p:cTn>
                              </p:par>
                              <p:par>
                                <p:cTn id="38" presetID="53" presetClass="entr" presetSubtype="16"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1000" fill="hold"/>
                                        <p:tgtEl>
                                          <p:spTgt spid="27"/>
                                        </p:tgtEl>
                                        <p:attrNameLst>
                                          <p:attrName>ppt_w</p:attrName>
                                        </p:attrNameLst>
                                      </p:cBhvr>
                                      <p:tavLst>
                                        <p:tav tm="0">
                                          <p:val>
                                            <p:fltVal val="0"/>
                                          </p:val>
                                        </p:tav>
                                        <p:tav tm="100000">
                                          <p:val>
                                            <p:strVal val="#ppt_w"/>
                                          </p:val>
                                        </p:tav>
                                      </p:tavLst>
                                    </p:anim>
                                    <p:anim calcmode="lin" valueType="num">
                                      <p:cBhvr>
                                        <p:cTn id="41" dur="1000" fill="hold"/>
                                        <p:tgtEl>
                                          <p:spTgt spid="27"/>
                                        </p:tgtEl>
                                        <p:attrNameLst>
                                          <p:attrName>ppt_h</p:attrName>
                                        </p:attrNameLst>
                                      </p:cBhvr>
                                      <p:tavLst>
                                        <p:tav tm="0">
                                          <p:val>
                                            <p:fltVal val="0"/>
                                          </p:val>
                                        </p:tav>
                                        <p:tav tm="100000">
                                          <p:val>
                                            <p:strVal val="#ppt_h"/>
                                          </p:val>
                                        </p:tav>
                                      </p:tavLst>
                                    </p:anim>
                                    <p:animEffect transition="in" filter="fade">
                                      <p:cBhvr>
                                        <p:cTn id="42" dur="1000"/>
                                        <p:tgtEl>
                                          <p:spTgt spid="27"/>
                                        </p:tgtEl>
                                      </p:cBhvr>
                                    </p:animEffect>
                                  </p:childTnLst>
                                </p:cTn>
                              </p:par>
                            </p:childTnLst>
                          </p:cTn>
                        </p:par>
                        <p:par>
                          <p:cTn id="43" fill="hold">
                            <p:stCondLst>
                              <p:cond delay="2500"/>
                            </p:stCondLst>
                            <p:childTnLst>
                              <p:par>
                                <p:cTn id="44" presetID="16" presetClass="entr" presetSubtype="2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barn(inVertical)">
                                      <p:cBhvr>
                                        <p:cTn id="46" dur="500"/>
                                        <p:tgtEl>
                                          <p:spTgt spid="30"/>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arn(inVertical)">
                                      <p:cBhvr>
                                        <p:cTn id="49" dur="500"/>
                                        <p:tgtEl>
                                          <p:spTgt spid="31"/>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par>
                          <p:cTn id="54" fill="hold">
                            <p:stCondLst>
                              <p:cond delay="3500"/>
                            </p:stCondLst>
                            <p:childTnLst>
                              <p:par>
                                <p:cTn id="55" presetID="10" presetClass="entr" presetSubtype="0" fill="hold" nodeType="afterEffect">
                                  <p:stCondLst>
                                    <p:cond delay="0"/>
                                  </p:stCondLst>
                                  <p:childTnLst>
                                    <p:set>
                                      <p:cBhvr>
                                        <p:cTn id="56" dur="1" fill="hold">
                                          <p:stCondLst>
                                            <p:cond delay="0"/>
                                          </p:stCondLst>
                                        </p:cTn>
                                        <p:tgtEl>
                                          <p:spTgt spid="7176"/>
                                        </p:tgtEl>
                                        <p:attrNameLst>
                                          <p:attrName>style.visibility</p:attrName>
                                        </p:attrNameLst>
                                      </p:cBhvr>
                                      <p:to>
                                        <p:strVal val="visible"/>
                                      </p:to>
                                    </p:set>
                                    <p:animEffect transition="in" filter="fade">
                                      <p:cBhvr>
                                        <p:cTn id="57" dur="1000"/>
                                        <p:tgtEl>
                                          <p:spTgt spid="7176"/>
                                        </p:tgtEl>
                                      </p:cBhvr>
                                    </p:animEffect>
                                  </p:childTnLst>
                                </p:cTn>
                              </p:par>
                              <p:par>
                                <p:cTn id="58" presetID="53" presetClass="entr" presetSubtype="16" fill="hold" nodeType="withEffect">
                                  <p:stCondLst>
                                    <p:cond delay="0"/>
                                  </p:stCondLst>
                                  <p:childTnLst>
                                    <p:set>
                                      <p:cBhvr>
                                        <p:cTn id="59" dur="1" fill="hold">
                                          <p:stCondLst>
                                            <p:cond delay="0"/>
                                          </p:stCondLst>
                                        </p:cTn>
                                        <p:tgtEl>
                                          <p:spTgt spid="7176"/>
                                        </p:tgtEl>
                                        <p:attrNameLst>
                                          <p:attrName>style.visibility</p:attrName>
                                        </p:attrNameLst>
                                      </p:cBhvr>
                                      <p:to>
                                        <p:strVal val="visible"/>
                                      </p:to>
                                    </p:set>
                                    <p:anim calcmode="lin" valueType="num">
                                      <p:cBhvr>
                                        <p:cTn id="60" dur="1000" fill="hold"/>
                                        <p:tgtEl>
                                          <p:spTgt spid="7176"/>
                                        </p:tgtEl>
                                        <p:attrNameLst>
                                          <p:attrName>ppt_w</p:attrName>
                                        </p:attrNameLst>
                                      </p:cBhvr>
                                      <p:tavLst>
                                        <p:tav tm="0">
                                          <p:val>
                                            <p:fltVal val="0"/>
                                          </p:val>
                                        </p:tav>
                                        <p:tav tm="100000">
                                          <p:val>
                                            <p:strVal val="#ppt_w"/>
                                          </p:val>
                                        </p:tav>
                                      </p:tavLst>
                                    </p:anim>
                                    <p:anim calcmode="lin" valueType="num">
                                      <p:cBhvr>
                                        <p:cTn id="61" dur="1000" fill="hold"/>
                                        <p:tgtEl>
                                          <p:spTgt spid="7176"/>
                                        </p:tgtEl>
                                        <p:attrNameLst>
                                          <p:attrName>ppt_h</p:attrName>
                                        </p:attrNameLst>
                                      </p:cBhvr>
                                      <p:tavLst>
                                        <p:tav tm="0">
                                          <p:val>
                                            <p:fltVal val="0"/>
                                          </p:val>
                                        </p:tav>
                                        <p:tav tm="100000">
                                          <p:val>
                                            <p:strVal val="#ppt_h"/>
                                          </p:val>
                                        </p:tav>
                                      </p:tavLst>
                                    </p:anim>
                                    <p:animEffect transition="in" filter="fade">
                                      <p:cBhvr>
                                        <p:cTn id="62" dur="1000"/>
                                        <p:tgtEl>
                                          <p:spTgt spid="7176"/>
                                        </p:tgtEl>
                                      </p:cBhvr>
                                    </p:animEffect>
                                  </p:childTnLst>
                                </p:cTn>
                              </p:par>
                            </p:childTnLst>
                          </p:cTn>
                        </p:par>
                        <p:par>
                          <p:cTn id="63" fill="hold">
                            <p:stCondLst>
                              <p:cond delay="4500"/>
                            </p:stCondLst>
                            <p:childTnLst>
                              <p:par>
                                <p:cTn id="64" presetID="16" presetClass="entr" presetSubtype="21"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barn(inVertical)">
                                      <p:cBhvr>
                                        <p:cTn id="66" dur="500"/>
                                        <p:tgtEl>
                                          <p:spTgt spid="17"/>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barn(inVertical)">
                                      <p:cBhvr>
                                        <p:cTn id="69" dur="500"/>
                                        <p:tgtEl>
                                          <p:spTgt spid="18"/>
                                        </p:tgtEl>
                                      </p:cBhvr>
                                    </p:animEffect>
                                  </p:childTnLst>
                                </p:cTn>
                              </p:par>
                            </p:childTnLst>
                          </p:cTn>
                        </p:par>
                        <p:par>
                          <p:cTn id="70" fill="hold">
                            <p:stCondLst>
                              <p:cond delay="5000"/>
                            </p:stCondLst>
                            <p:childTnLst>
                              <p:par>
                                <p:cTn id="71" presetID="22" presetClass="entr" presetSubtype="1"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up)">
                                      <p:cBhvr>
                                        <p:cTn id="73" dur="500"/>
                                        <p:tgtEl>
                                          <p:spTgt spid="35"/>
                                        </p:tgtEl>
                                      </p:cBhvr>
                                    </p:animEffect>
                                  </p:childTnLst>
                                </p:cTn>
                              </p:par>
                            </p:childTnLst>
                          </p:cTn>
                        </p:par>
                        <p:par>
                          <p:cTn id="74" fill="hold">
                            <p:stCondLst>
                              <p:cond delay="5500"/>
                            </p:stCondLst>
                            <p:childTnLst>
                              <p:par>
                                <p:cTn id="75" presetID="10" presetClass="entr" presetSubtype="0"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childTnLst>
                                </p:cTn>
                              </p:par>
                              <p:par>
                                <p:cTn id="78" presetID="53" presetClass="entr" presetSubtype="16"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p:cTn id="80" dur="1000" fill="hold"/>
                                        <p:tgtEl>
                                          <p:spTgt spid="33"/>
                                        </p:tgtEl>
                                        <p:attrNameLst>
                                          <p:attrName>ppt_w</p:attrName>
                                        </p:attrNameLst>
                                      </p:cBhvr>
                                      <p:tavLst>
                                        <p:tav tm="0">
                                          <p:val>
                                            <p:fltVal val="0"/>
                                          </p:val>
                                        </p:tav>
                                        <p:tav tm="100000">
                                          <p:val>
                                            <p:strVal val="#ppt_w"/>
                                          </p:val>
                                        </p:tav>
                                      </p:tavLst>
                                    </p:anim>
                                    <p:anim calcmode="lin" valueType="num">
                                      <p:cBhvr>
                                        <p:cTn id="81" dur="1000" fill="hold"/>
                                        <p:tgtEl>
                                          <p:spTgt spid="33"/>
                                        </p:tgtEl>
                                        <p:attrNameLst>
                                          <p:attrName>ppt_h</p:attrName>
                                        </p:attrNameLst>
                                      </p:cBhvr>
                                      <p:tavLst>
                                        <p:tav tm="0">
                                          <p:val>
                                            <p:fltVal val="0"/>
                                          </p:val>
                                        </p:tav>
                                        <p:tav tm="100000">
                                          <p:val>
                                            <p:strVal val="#ppt_h"/>
                                          </p:val>
                                        </p:tav>
                                      </p:tavLst>
                                    </p:anim>
                                    <p:animEffect transition="in" filter="fade">
                                      <p:cBhvr>
                                        <p:cTn id="82" dur="1000"/>
                                        <p:tgtEl>
                                          <p:spTgt spid="33"/>
                                        </p:tgtEl>
                                      </p:cBhvr>
                                    </p:animEffect>
                                  </p:childTnLst>
                                </p:cTn>
                              </p:par>
                            </p:childTnLst>
                          </p:cTn>
                        </p:par>
                        <p:par>
                          <p:cTn id="83" fill="hold">
                            <p:stCondLst>
                              <p:cond delay="6500"/>
                            </p:stCondLst>
                            <p:childTnLst>
                              <p:par>
                                <p:cTn id="84" presetID="16" presetClass="entr" presetSubtype="21"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barn(inVertical)">
                                      <p:cBhvr>
                                        <p:cTn id="86" dur="500"/>
                                        <p:tgtEl>
                                          <p:spTgt spid="36"/>
                                        </p:tgtEl>
                                      </p:cBhvr>
                                    </p:animEffect>
                                  </p:childTnLst>
                                </p:cTn>
                              </p:par>
                              <p:par>
                                <p:cTn id="87" presetID="16" presetClass="entr" presetSubtype="21"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barn(inVertical)">
                                      <p:cBhvr>
                                        <p:cTn id="89" dur="500"/>
                                        <p:tgtEl>
                                          <p:spTgt spid="37"/>
                                        </p:tgtEl>
                                      </p:cBhvr>
                                    </p:animEffect>
                                  </p:childTnLst>
                                </p:cTn>
                              </p:par>
                            </p:childTnLst>
                          </p:cTn>
                        </p:par>
                        <p:par>
                          <p:cTn id="90" fill="hold">
                            <p:stCondLst>
                              <p:cond delay="7000"/>
                            </p:stCondLst>
                            <p:childTnLst>
                              <p:par>
                                <p:cTn id="91" presetID="22" presetClass="entr" presetSubtype="4"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down)">
                                      <p:cBhvr>
                                        <p:cTn id="93" dur="500"/>
                                        <p:tgtEl>
                                          <p:spTgt spid="23"/>
                                        </p:tgtEl>
                                      </p:cBhvr>
                                    </p:animEffect>
                                  </p:childTnLst>
                                </p:cTn>
                              </p:par>
                            </p:childTnLst>
                          </p:cTn>
                        </p:par>
                        <p:par>
                          <p:cTn id="94" fill="hold">
                            <p:stCondLst>
                              <p:cond delay="7500"/>
                            </p:stCondLst>
                            <p:childTnLst>
                              <p:par>
                                <p:cTn id="95" presetID="10" presetClass="entr" presetSubtype="0"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1000"/>
                                        <p:tgtEl>
                                          <p:spTgt spid="21"/>
                                        </p:tgtEl>
                                      </p:cBhvr>
                                    </p:animEffect>
                                  </p:childTnLst>
                                </p:cTn>
                              </p:par>
                              <p:par>
                                <p:cTn id="98" presetID="53" presetClass="entr" presetSubtype="16" fill="hold" nodeType="withEffect">
                                  <p:stCondLst>
                                    <p:cond delay="0"/>
                                  </p:stCondLst>
                                  <p:childTnLst>
                                    <p:set>
                                      <p:cBhvr>
                                        <p:cTn id="99" dur="1" fill="hold">
                                          <p:stCondLst>
                                            <p:cond delay="0"/>
                                          </p:stCondLst>
                                        </p:cTn>
                                        <p:tgtEl>
                                          <p:spTgt spid="21"/>
                                        </p:tgtEl>
                                        <p:attrNameLst>
                                          <p:attrName>style.visibility</p:attrName>
                                        </p:attrNameLst>
                                      </p:cBhvr>
                                      <p:to>
                                        <p:strVal val="visible"/>
                                      </p:to>
                                    </p:set>
                                    <p:anim calcmode="lin" valueType="num">
                                      <p:cBhvr>
                                        <p:cTn id="100" dur="1000" fill="hold"/>
                                        <p:tgtEl>
                                          <p:spTgt spid="21"/>
                                        </p:tgtEl>
                                        <p:attrNameLst>
                                          <p:attrName>ppt_w</p:attrName>
                                        </p:attrNameLst>
                                      </p:cBhvr>
                                      <p:tavLst>
                                        <p:tav tm="0">
                                          <p:val>
                                            <p:fltVal val="0"/>
                                          </p:val>
                                        </p:tav>
                                        <p:tav tm="100000">
                                          <p:val>
                                            <p:strVal val="#ppt_w"/>
                                          </p:val>
                                        </p:tav>
                                      </p:tavLst>
                                    </p:anim>
                                    <p:anim calcmode="lin" valueType="num">
                                      <p:cBhvr>
                                        <p:cTn id="101" dur="1000" fill="hold"/>
                                        <p:tgtEl>
                                          <p:spTgt spid="21"/>
                                        </p:tgtEl>
                                        <p:attrNameLst>
                                          <p:attrName>ppt_h</p:attrName>
                                        </p:attrNameLst>
                                      </p:cBhvr>
                                      <p:tavLst>
                                        <p:tav tm="0">
                                          <p:val>
                                            <p:fltVal val="0"/>
                                          </p:val>
                                        </p:tav>
                                        <p:tav tm="100000">
                                          <p:val>
                                            <p:strVal val="#ppt_h"/>
                                          </p:val>
                                        </p:tav>
                                      </p:tavLst>
                                    </p:anim>
                                    <p:animEffect transition="in" filter="fade">
                                      <p:cBhvr>
                                        <p:cTn id="102" dur="1000"/>
                                        <p:tgtEl>
                                          <p:spTgt spid="21"/>
                                        </p:tgtEl>
                                      </p:cBhvr>
                                    </p:animEffect>
                                  </p:childTnLst>
                                </p:cTn>
                              </p:par>
                            </p:childTnLst>
                          </p:cTn>
                        </p:par>
                        <p:par>
                          <p:cTn id="103" fill="hold">
                            <p:stCondLst>
                              <p:cond delay="8500"/>
                            </p:stCondLst>
                            <p:childTnLst>
                              <p:par>
                                <p:cTn id="104" presetID="16" presetClass="entr" presetSubtype="21" fill="hold" grpId="0" nodeType="after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barn(inVertical)">
                                      <p:cBhvr>
                                        <p:cTn id="106" dur="500"/>
                                        <p:tgtEl>
                                          <p:spTgt spid="24"/>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barn(inVertical)">
                                      <p:cBhvr>
                                        <p:cTn id="109" dur="500"/>
                                        <p:tgtEl>
                                          <p:spTgt spid="25"/>
                                        </p:tgtEl>
                                      </p:cBhvr>
                                    </p:animEffect>
                                  </p:childTnLst>
                                </p:cTn>
                              </p:par>
                            </p:childTnLst>
                          </p:cTn>
                        </p:par>
                        <p:par>
                          <p:cTn id="110" fill="hold">
                            <p:stCondLst>
                              <p:cond delay="9000"/>
                            </p:stCondLst>
                            <p:childTnLst>
                              <p:par>
                                <p:cTn id="111" presetID="22" presetClass="entr" presetSubtype="1" fill="hold" grpId="0" nodeType="after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wipe(up)">
                                      <p:cBhvr>
                                        <p:cTn id="113" dur="500"/>
                                        <p:tgtEl>
                                          <p:spTgt spid="41"/>
                                        </p:tgtEl>
                                      </p:cBhvr>
                                    </p:animEffect>
                                  </p:childTnLst>
                                </p:cTn>
                              </p:par>
                            </p:childTnLst>
                          </p:cTn>
                        </p:par>
                        <p:par>
                          <p:cTn id="114" fill="hold">
                            <p:stCondLst>
                              <p:cond delay="9500"/>
                            </p:stCondLst>
                            <p:childTnLst>
                              <p:par>
                                <p:cTn id="115" presetID="10" presetClass="entr" presetSubtype="0" fill="hold" nodeType="after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fade">
                                      <p:cBhvr>
                                        <p:cTn id="117" dur="1000"/>
                                        <p:tgtEl>
                                          <p:spTgt spid="39"/>
                                        </p:tgtEl>
                                      </p:cBhvr>
                                    </p:animEffect>
                                  </p:childTnLst>
                                </p:cTn>
                              </p:par>
                              <p:par>
                                <p:cTn id="118" presetID="53" presetClass="entr" presetSubtype="16" fill="hold" nodeType="withEffect">
                                  <p:stCondLst>
                                    <p:cond delay="0"/>
                                  </p:stCondLst>
                                  <p:childTnLst>
                                    <p:set>
                                      <p:cBhvr>
                                        <p:cTn id="119" dur="1" fill="hold">
                                          <p:stCondLst>
                                            <p:cond delay="0"/>
                                          </p:stCondLst>
                                        </p:cTn>
                                        <p:tgtEl>
                                          <p:spTgt spid="39"/>
                                        </p:tgtEl>
                                        <p:attrNameLst>
                                          <p:attrName>style.visibility</p:attrName>
                                        </p:attrNameLst>
                                      </p:cBhvr>
                                      <p:to>
                                        <p:strVal val="visible"/>
                                      </p:to>
                                    </p:set>
                                    <p:anim calcmode="lin" valueType="num">
                                      <p:cBhvr>
                                        <p:cTn id="120" dur="1000" fill="hold"/>
                                        <p:tgtEl>
                                          <p:spTgt spid="39"/>
                                        </p:tgtEl>
                                        <p:attrNameLst>
                                          <p:attrName>ppt_w</p:attrName>
                                        </p:attrNameLst>
                                      </p:cBhvr>
                                      <p:tavLst>
                                        <p:tav tm="0">
                                          <p:val>
                                            <p:fltVal val="0"/>
                                          </p:val>
                                        </p:tav>
                                        <p:tav tm="100000">
                                          <p:val>
                                            <p:strVal val="#ppt_w"/>
                                          </p:val>
                                        </p:tav>
                                      </p:tavLst>
                                    </p:anim>
                                    <p:anim calcmode="lin" valueType="num">
                                      <p:cBhvr>
                                        <p:cTn id="121" dur="1000" fill="hold"/>
                                        <p:tgtEl>
                                          <p:spTgt spid="39"/>
                                        </p:tgtEl>
                                        <p:attrNameLst>
                                          <p:attrName>ppt_h</p:attrName>
                                        </p:attrNameLst>
                                      </p:cBhvr>
                                      <p:tavLst>
                                        <p:tav tm="0">
                                          <p:val>
                                            <p:fltVal val="0"/>
                                          </p:val>
                                        </p:tav>
                                        <p:tav tm="100000">
                                          <p:val>
                                            <p:strVal val="#ppt_h"/>
                                          </p:val>
                                        </p:tav>
                                      </p:tavLst>
                                    </p:anim>
                                    <p:animEffect transition="in" filter="fade">
                                      <p:cBhvr>
                                        <p:cTn id="122" dur="1000"/>
                                        <p:tgtEl>
                                          <p:spTgt spid="39"/>
                                        </p:tgtEl>
                                      </p:cBhvr>
                                    </p:animEffect>
                                  </p:childTnLst>
                                </p:cTn>
                              </p:par>
                            </p:childTnLst>
                          </p:cTn>
                        </p:par>
                        <p:par>
                          <p:cTn id="123" fill="hold">
                            <p:stCondLst>
                              <p:cond delay="10500"/>
                            </p:stCondLst>
                            <p:childTnLst>
                              <p:par>
                                <p:cTn id="124" presetID="16" presetClass="entr" presetSubtype="21" fill="hold" grpId="0" nodeType="after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barn(inVertical)">
                                      <p:cBhvr>
                                        <p:cTn id="126" dur="500"/>
                                        <p:tgtEl>
                                          <p:spTgt spid="42"/>
                                        </p:tgtEl>
                                      </p:cBhvr>
                                    </p:animEffect>
                                  </p:childTnLst>
                                </p:cTn>
                              </p:par>
                              <p:par>
                                <p:cTn id="127" presetID="16" presetClass="entr" presetSubtype="21" fill="hold" grpId="0" nodeType="withEffect">
                                  <p:stCondLst>
                                    <p:cond delay="0"/>
                                  </p:stCondLst>
                                  <p:childTnLst>
                                    <p:set>
                                      <p:cBhvr>
                                        <p:cTn id="128" dur="1" fill="hold">
                                          <p:stCondLst>
                                            <p:cond delay="0"/>
                                          </p:stCondLst>
                                        </p:cTn>
                                        <p:tgtEl>
                                          <p:spTgt spid="43"/>
                                        </p:tgtEl>
                                        <p:attrNameLst>
                                          <p:attrName>style.visibility</p:attrName>
                                        </p:attrNameLst>
                                      </p:cBhvr>
                                      <p:to>
                                        <p:strVal val="visible"/>
                                      </p:to>
                                    </p:set>
                                    <p:animEffect transition="in" filter="barn(inVertical)">
                                      <p:cBhvr>
                                        <p:cTn id="12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p:bldP spid="18" grpId="0"/>
      <p:bldP spid="23" grpId="0" animBg="1"/>
      <p:bldP spid="24" grpId="0"/>
      <p:bldP spid="25" grpId="0"/>
      <p:bldP spid="29" grpId="0" animBg="1"/>
      <p:bldP spid="30" grpId="0"/>
      <p:bldP spid="31" grpId="0"/>
      <p:bldP spid="35" grpId="0" animBg="1"/>
      <p:bldP spid="36" grpId="0"/>
      <p:bldP spid="37" grpId="0"/>
      <p:bldP spid="41" grpId="0" animBg="1"/>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008564" y="2550362"/>
            <a:ext cx="2208245" cy="3199657"/>
            <a:chOff x="2627784" y="1779662"/>
            <a:chExt cx="2005225" cy="2905489"/>
          </a:xfrm>
        </p:grpSpPr>
        <p:pic>
          <p:nvPicPr>
            <p:cNvPr id="27" name="Picture 2" descr="C:\Users\Thinkpad\Desktop\PNG\1_0003_渐变映射-2-副本-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C:\Users\Thinkpad\Desktop\PNG\1_0008_图层-16-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TextBox 20"/>
          <p:cNvSpPr txBox="1">
            <a:spLocks noChangeArrowheads="1"/>
          </p:cNvSpPr>
          <p:nvPr/>
        </p:nvSpPr>
        <p:spPr bwMode="auto">
          <a:xfrm>
            <a:off x="2286165" y="4530162"/>
            <a:ext cx="1653047" cy="461665"/>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2400" dirty="0"/>
              <a:t>分标题一</a:t>
            </a:r>
          </a:p>
        </p:txBody>
      </p:sp>
      <p:grpSp>
        <p:nvGrpSpPr>
          <p:cNvPr id="31" name="组合 30"/>
          <p:cNvGrpSpPr/>
          <p:nvPr/>
        </p:nvGrpSpPr>
        <p:grpSpPr>
          <a:xfrm>
            <a:off x="7913220" y="2516120"/>
            <a:ext cx="2208245" cy="3199657"/>
            <a:chOff x="2627784" y="1779662"/>
            <a:chExt cx="2005225" cy="2905489"/>
          </a:xfrm>
        </p:grpSpPr>
        <p:pic>
          <p:nvPicPr>
            <p:cNvPr id="32" name="Picture 2" descr="C:\Users\Thinkpad\Desktop\PNG\1_0003_渐变映射-2-副本-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Users\Thinkpad\Desktop\PNG\1_0008_图层-16-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20"/>
          <p:cNvSpPr txBox="1">
            <a:spLocks noChangeArrowheads="1"/>
          </p:cNvSpPr>
          <p:nvPr/>
        </p:nvSpPr>
        <p:spPr bwMode="auto">
          <a:xfrm>
            <a:off x="8190821" y="4495919"/>
            <a:ext cx="1653047" cy="461665"/>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2400" dirty="0"/>
              <a:t>分标题一</a:t>
            </a:r>
          </a:p>
        </p:txBody>
      </p:sp>
      <p:grpSp>
        <p:nvGrpSpPr>
          <p:cNvPr id="20" name="组合 19"/>
          <p:cNvGrpSpPr/>
          <p:nvPr/>
        </p:nvGrpSpPr>
        <p:grpSpPr>
          <a:xfrm>
            <a:off x="4728200" y="1871653"/>
            <a:ext cx="2673633" cy="3873985"/>
            <a:chOff x="2627784" y="1779662"/>
            <a:chExt cx="2005225" cy="2905489"/>
          </a:xfrm>
        </p:grpSpPr>
        <p:pic>
          <p:nvPicPr>
            <p:cNvPr id="8194" name="Picture 2" descr="C:\Users\Thinkpad\Desktop\PNG\1_0003_渐变映射-2-副本-2.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Thinkpad\Desktop\PNG\1_0008_图层-16-副本.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6829"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TextBox 20"/>
          <p:cNvSpPr txBox="1">
            <a:spLocks noChangeArrowheads="1"/>
          </p:cNvSpPr>
          <p:nvPr/>
        </p:nvSpPr>
        <p:spPr bwMode="auto">
          <a:xfrm>
            <a:off x="5238493" y="4441102"/>
            <a:ext cx="1653047" cy="461665"/>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2400" dirty="0"/>
              <a:t>分标题一</a:t>
            </a:r>
          </a:p>
        </p:txBody>
      </p:sp>
      <p:sp>
        <p:nvSpPr>
          <p:cNvPr id="40" name="TextBox 39"/>
          <p:cNvSpPr txBox="1"/>
          <p:nvPr/>
        </p:nvSpPr>
        <p:spPr>
          <a:xfrm>
            <a:off x="1737838" y="1634213"/>
            <a:ext cx="2606255" cy="945772"/>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点击此处添加文本</a:t>
            </a:r>
          </a:p>
          <a:p>
            <a:r>
              <a:rPr lang="zh-CN" altLang="en-US" sz="2135" dirty="0">
                <a:latin typeface="方正祥隶简体" charset="0"/>
                <a:ea typeface="方正祥隶简体" charset="0"/>
              </a:rPr>
              <a:t>点击此处添加文本</a:t>
            </a:r>
          </a:p>
        </p:txBody>
      </p:sp>
      <p:sp>
        <p:nvSpPr>
          <p:cNvPr id="41" name="TextBox 40"/>
          <p:cNvSpPr txBox="1"/>
          <p:nvPr/>
        </p:nvSpPr>
        <p:spPr>
          <a:xfrm>
            <a:off x="4728199" y="930480"/>
            <a:ext cx="2606255" cy="945772"/>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点击此处添加文本</a:t>
            </a:r>
          </a:p>
          <a:p>
            <a:r>
              <a:rPr lang="zh-CN" altLang="en-US" sz="2135" dirty="0">
                <a:latin typeface="方正祥隶简体" charset="0"/>
                <a:ea typeface="方正祥隶简体" charset="0"/>
              </a:rPr>
              <a:t>点击此处添加文本</a:t>
            </a:r>
          </a:p>
        </p:txBody>
      </p:sp>
      <p:sp>
        <p:nvSpPr>
          <p:cNvPr id="42" name="TextBox 41"/>
          <p:cNvSpPr txBox="1"/>
          <p:nvPr/>
        </p:nvSpPr>
        <p:spPr>
          <a:xfrm>
            <a:off x="7714215" y="1599971"/>
            <a:ext cx="2606255" cy="945772"/>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点击此处添加文本</a:t>
            </a:r>
          </a:p>
          <a:p>
            <a:r>
              <a:rPr lang="zh-CN" altLang="en-US" sz="2135" dirty="0">
                <a:latin typeface="方正祥隶简体" charset="0"/>
                <a:ea typeface="方正祥隶简体" charset="0"/>
              </a:rPr>
              <a:t>点击此处添加文本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12" presetClass="entr" presetSubtype="2"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1000"/>
                                        <p:tgtEl>
                                          <p:spTgt spid="26"/>
                                        </p:tgtEl>
                                        <p:attrNameLst>
                                          <p:attrName>ppt_x</p:attrName>
                                        </p:attrNameLst>
                                      </p:cBhvr>
                                      <p:tavLst>
                                        <p:tav tm="0">
                                          <p:val>
                                            <p:strVal val="#ppt_x+#ppt_w*1.125000"/>
                                          </p:val>
                                        </p:tav>
                                        <p:tav tm="100000">
                                          <p:val>
                                            <p:strVal val="#ppt_x"/>
                                          </p:val>
                                        </p:tav>
                                      </p:tavLst>
                                    </p:anim>
                                    <p:animEffect transition="in" filter="wipe(left)">
                                      <p:cBhvr>
                                        <p:cTn id="13" dur="1000"/>
                                        <p:tgtEl>
                                          <p:spTgt spid="26"/>
                                        </p:tgtEl>
                                      </p:cBhvr>
                                    </p:animEffect>
                                  </p:childTnLst>
                                </p:cTn>
                              </p:par>
                              <p:par>
                                <p:cTn id="14" presetID="12" presetClass="entr" presetSubtype="8"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1000"/>
                                        <p:tgtEl>
                                          <p:spTgt spid="31"/>
                                        </p:tgtEl>
                                        <p:attrNameLst>
                                          <p:attrName>ppt_x</p:attrName>
                                        </p:attrNameLst>
                                      </p:cBhvr>
                                      <p:tavLst>
                                        <p:tav tm="0">
                                          <p:val>
                                            <p:strVal val="#ppt_x-#ppt_w*1.125000"/>
                                          </p:val>
                                        </p:tav>
                                        <p:tav tm="100000">
                                          <p:val>
                                            <p:strVal val="#ppt_x"/>
                                          </p:val>
                                        </p:tav>
                                      </p:tavLst>
                                    </p:anim>
                                    <p:animEffect transition="in" filter="wipe(right)">
                                      <p:cBhvr>
                                        <p:cTn id="17" dur="1000"/>
                                        <p:tgtEl>
                                          <p:spTgt spid="31"/>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5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1000"/>
                                        <p:tgtEl>
                                          <p:spTgt spid="35"/>
                                        </p:tgtEl>
                                      </p:cBhvr>
                                    </p:animEffect>
                                    <p:anim calcmode="lin" valueType="num">
                                      <p:cBhvr>
                                        <p:cTn id="27" dur="1000" fill="hold"/>
                                        <p:tgtEl>
                                          <p:spTgt spid="35"/>
                                        </p:tgtEl>
                                        <p:attrNameLst>
                                          <p:attrName>ppt_x</p:attrName>
                                        </p:attrNameLst>
                                      </p:cBhvr>
                                      <p:tavLst>
                                        <p:tav tm="0">
                                          <p:val>
                                            <p:strVal val="#ppt_x"/>
                                          </p:val>
                                        </p:tav>
                                        <p:tav tm="100000">
                                          <p:val>
                                            <p:strVal val="#ppt_x"/>
                                          </p:val>
                                        </p:tav>
                                      </p:tavLst>
                                    </p:anim>
                                    <p:anim calcmode="lin" valueType="num">
                                      <p:cBhvr>
                                        <p:cTn id="28" dur="1000" fill="hold"/>
                                        <p:tgtEl>
                                          <p:spTgt spid="3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down)">
                                      <p:cBhvr>
                                        <p:cTn id="37" dur="500"/>
                                        <p:tgtEl>
                                          <p:spTgt spid="4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down)">
                                      <p:cBhvr>
                                        <p:cTn id="40" dur="500"/>
                                        <p:tgtEl>
                                          <p:spTgt spid="4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wipe(down)">
                                      <p:cBhvr>
                                        <p:cTn id="4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P spid="35"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Thinkpad\Desktop\PNG\1_0003_图层-9.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398"/>
          <a:stretch>
            <a:fillRect/>
          </a:stretch>
        </p:blipFill>
        <p:spPr bwMode="auto">
          <a:xfrm>
            <a:off x="2986547" y="2761480"/>
            <a:ext cx="8230815" cy="1708281"/>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4449445" y="3281061"/>
            <a:ext cx="1011815" cy="707886"/>
          </a:xfrm>
          <a:prstGeom prst="rect">
            <a:avLst/>
          </a:prstGeom>
        </p:spPr>
        <p:txBody>
          <a:bodyPr wrap="none">
            <a:spAutoFit/>
          </a:bodyPr>
          <a:lstStyle/>
          <a:p>
            <a:pPr>
              <a:lnSpc>
                <a:spcPct val="125000"/>
              </a:lnSpc>
            </a:pPr>
            <a:r>
              <a:rPr lang="en-US" altLang="zh-CN" sz="3200" b="1" dirty="0" smtClean="0">
                <a:solidFill>
                  <a:schemeClr val="bg1"/>
                </a:solidFill>
                <a:latin typeface="叶根友毛笔行书2.0版" panose="02010601030101010101" charset="-122"/>
                <a:ea typeface="叶根友毛笔行书2.0版" panose="02010601030101010101" charset="-122"/>
              </a:rPr>
              <a:t>2016</a:t>
            </a:r>
            <a:endParaRPr lang="zh-CN" altLang="en-US" sz="3200" b="1" dirty="0">
              <a:solidFill>
                <a:schemeClr val="bg1"/>
              </a:solidFill>
              <a:latin typeface="叶根友毛笔行书2.0版" panose="02010601030101010101" charset="-122"/>
              <a:ea typeface="叶根友毛笔行书2.0版" panose="02010601030101010101" charset="-122"/>
            </a:endParaRPr>
          </a:p>
        </p:txBody>
      </p:sp>
      <p:sp>
        <p:nvSpPr>
          <p:cNvPr id="11" name="矩形 10"/>
          <p:cNvSpPr/>
          <p:nvPr/>
        </p:nvSpPr>
        <p:spPr>
          <a:xfrm>
            <a:off x="6196207" y="3227076"/>
            <a:ext cx="1011815" cy="707886"/>
          </a:xfrm>
          <a:prstGeom prst="rect">
            <a:avLst/>
          </a:prstGeom>
        </p:spPr>
        <p:txBody>
          <a:bodyPr wrap="none">
            <a:spAutoFit/>
          </a:bodyPr>
          <a:lstStyle/>
          <a:p>
            <a:pPr>
              <a:lnSpc>
                <a:spcPct val="125000"/>
              </a:lnSpc>
            </a:pPr>
            <a:r>
              <a:rPr lang="en-US" altLang="zh-CN" sz="3200" b="1" dirty="0" smtClean="0">
                <a:solidFill>
                  <a:schemeClr val="bg1"/>
                </a:solidFill>
                <a:latin typeface="叶根友毛笔行书2.0版" panose="02010601030101010101" charset="-122"/>
                <a:ea typeface="叶根友毛笔行书2.0版" panose="02010601030101010101" charset="-122"/>
              </a:rPr>
              <a:t>2015</a:t>
            </a:r>
            <a:endParaRPr lang="zh-CN" altLang="en-US" sz="3200" b="1" dirty="0">
              <a:solidFill>
                <a:schemeClr val="bg1"/>
              </a:solidFill>
              <a:latin typeface="叶根友毛笔行书2.0版" panose="02010601030101010101" charset="-122"/>
              <a:ea typeface="叶根友毛笔行书2.0版" panose="02010601030101010101" charset="-122"/>
            </a:endParaRPr>
          </a:p>
        </p:txBody>
      </p:sp>
      <p:sp>
        <p:nvSpPr>
          <p:cNvPr id="12" name="矩形 11"/>
          <p:cNvSpPr/>
          <p:nvPr/>
        </p:nvSpPr>
        <p:spPr>
          <a:xfrm>
            <a:off x="8120907" y="3227076"/>
            <a:ext cx="1011815" cy="707886"/>
          </a:xfrm>
          <a:prstGeom prst="rect">
            <a:avLst/>
          </a:prstGeom>
        </p:spPr>
        <p:txBody>
          <a:bodyPr wrap="none">
            <a:spAutoFit/>
          </a:bodyPr>
          <a:lstStyle/>
          <a:p>
            <a:pPr>
              <a:lnSpc>
                <a:spcPct val="125000"/>
              </a:lnSpc>
            </a:pPr>
            <a:r>
              <a:rPr lang="en-US" altLang="zh-CN" sz="3200" b="1" dirty="0" smtClean="0">
                <a:solidFill>
                  <a:schemeClr val="bg1"/>
                </a:solidFill>
                <a:latin typeface="叶根友毛笔行书2.0版" panose="02010601030101010101" charset="-122"/>
                <a:ea typeface="叶根友毛笔行书2.0版" panose="02010601030101010101" charset="-122"/>
              </a:rPr>
              <a:t>2014</a:t>
            </a:r>
            <a:endParaRPr lang="zh-CN" altLang="en-US" sz="3200" b="1" dirty="0">
              <a:solidFill>
                <a:schemeClr val="bg1"/>
              </a:solidFill>
              <a:latin typeface="叶根友毛笔行书2.0版" panose="02010601030101010101" charset="-122"/>
              <a:ea typeface="叶根友毛笔行书2.0版" panose="02010601030101010101" charset="-122"/>
            </a:endParaRPr>
          </a:p>
        </p:txBody>
      </p:sp>
      <p:cxnSp>
        <p:nvCxnSpPr>
          <p:cNvPr id="14" name="直接连接符 13"/>
          <p:cNvCxnSpPr/>
          <p:nvPr/>
        </p:nvCxnSpPr>
        <p:spPr>
          <a:xfrm>
            <a:off x="4447776" y="1931271"/>
            <a:ext cx="0" cy="1414299"/>
          </a:xfrm>
          <a:prstGeom prst="line">
            <a:avLst/>
          </a:prstGeom>
          <a:noFill/>
          <a:ln w="9525" cap="flat" cmpd="sng" algn="ctr">
            <a:solidFill>
              <a:srgbClr val="888888"/>
            </a:solidFill>
            <a:prstDash val="dash"/>
            <a:headEnd type="oval" w="med" len="med"/>
            <a:tailEnd type="oval" w="med" len="med"/>
          </a:ln>
          <a:effectLst/>
        </p:spPr>
      </p:cxnSp>
      <p:sp>
        <p:nvSpPr>
          <p:cNvPr id="15" name="TextBox 14"/>
          <p:cNvSpPr txBox="1"/>
          <p:nvPr/>
        </p:nvSpPr>
        <p:spPr>
          <a:xfrm>
            <a:off x="4447777" y="1781345"/>
            <a:ext cx="198744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a:p>
            <a:r>
              <a:rPr lang="zh-CN" altLang="en-US" sz="1865" dirty="0">
                <a:latin typeface="方正祥隶简体" charset="0"/>
                <a:ea typeface="方正祥隶简体" charset="0"/>
              </a:rPr>
              <a:t>点击此处添加文本</a:t>
            </a:r>
          </a:p>
          <a:p>
            <a:r>
              <a:rPr lang="zh-CN" altLang="en-US" sz="1865" dirty="0">
                <a:latin typeface="方正祥隶简体" charset="0"/>
                <a:ea typeface="方正祥隶简体" charset="0"/>
              </a:rPr>
              <a:t>点击此处添加文本</a:t>
            </a:r>
          </a:p>
        </p:txBody>
      </p:sp>
      <p:cxnSp>
        <p:nvCxnSpPr>
          <p:cNvPr id="17" name="直接连接符 16"/>
          <p:cNvCxnSpPr/>
          <p:nvPr/>
        </p:nvCxnSpPr>
        <p:spPr>
          <a:xfrm>
            <a:off x="8064096" y="1849243"/>
            <a:ext cx="0" cy="1414299"/>
          </a:xfrm>
          <a:prstGeom prst="line">
            <a:avLst/>
          </a:prstGeom>
          <a:noFill/>
          <a:ln w="9525" cap="flat" cmpd="sng" algn="ctr">
            <a:solidFill>
              <a:srgbClr val="888888"/>
            </a:solidFill>
            <a:prstDash val="dash"/>
            <a:headEnd type="oval" w="med" len="med"/>
            <a:tailEnd type="oval" w="med" len="med"/>
          </a:ln>
          <a:effectLst/>
        </p:spPr>
      </p:cxnSp>
      <p:sp>
        <p:nvSpPr>
          <p:cNvPr id="18" name="TextBox 17"/>
          <p:cNvSpPr txBox="1"/>
          <p:nvPr/>
        </p:nvSpPr>
        <p:spPr>
          <a:xfrm>
            <a:off x="8064097" y="1699317"/>
            <a:ext cx="198744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a:p>
            <a:r>
              <a:rPr lang="zh-CN" altLang="en-US" sz="1865" dirty="0">
                <a:latin typeface="方正祥隶简体" charset="0"/>
                <a:ea typeface="方正祥隶简体" charset="0"/>
              </a:rPr>
              <a:t>点击此处添加文本</a:t>
            </a:r>
          </a:p>
          <a:p>
            <a:r>
              <a:rPr lang="zh-CN" altLang="en-US" sz="1865" dirty="0">
                <a:latin typeface="方正祥隶简体" charset="0"/>
                <a:ea typeface="方正祥隶简体" charset="0"/>
              </a:rPr>
              <a:t>点击此处添加文本</a:t>
            </a:r>
          </a:p>
        </p:txBody>
      </p:sp>
      <p:cxnSp>
        <p:nvCxnSpPr>
          <p:cNvPr id="20" name="直接连接符 19"/>
          <p:cNvCxnSpPr/>
          <p:nvPr/>
        </p:nvCxnSpPr>
        <p:spPr>
          <a:xfrm>
            <a:off x="6175968" y="4062288"/>
            <a:ext cx="0" cy="1414299"/>
          </a:xfrm>
          <a:prstGeom prst="line">
            <a:avLst/>
          </a:prstGeom>
          <a:noFill/>
          <a:ln w="9525" cap="flat" cmpd="sng" algn="ctr">
            <a:solidFill>
              <a:srgbClr val="888888"/>
            </a:solidFill>
            <a:prstDash val="dash"/>
            <a:headEnd type="oval" w="med" len="med"/>
            <a:tailEnd type="oval" w="med" len="med"/>
          </a:ln>
          <a:effectLst/>
        </p:spPr>
      </p:cxnSp>
      <p:sp>
        <p:nvSpPr>
          <p:cNvPr id="21" name="TextBox 20"/>
          <p:cNvSpPr txBox="1"/>
          <p:nvPr/>
        </p:nvSpPr>
        <p:spPr>
          <a:xfrm>
            <a:off x="6175969" y="4371187"/>
            <a:ext cx="198744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a:p>
            <a:r>
              <a:rPr lang="zh-CN" altLang="en-US" sz="1865" dirty="0">
                <a:latin typeface="方正祥隶简体" charset="0"/>
                <a:ea typeface="方正祥隶简体" charset="0"/>
              </a:rPr>
              <a:t>点击此处添加文本</a:t>
            </a:r>
          </a:p>
          <a:p>
            <a:r>
              <a:rPr lang="zh-CN" altLang="en-US" sz="1865" dirty="0">
                <a:latin typeface="方正祥隶简体" charset="0"/>
                <a:ea typeface="方正祥隶简体" charset="0"/>
              </a:rPr>
              <a:t>点击此处添加文本</a:t>
            </a:r>
          </a:p>
        </p:txBody>
      </p:sp>
      <p:grpSp>
        <p:nvGrpSpPr>
          <p:cNvPr id="5" name="组合 4"/>
          <p:cNvGrpSpPr/>
          <p:nvPr/>
        </p:nvGrpSpPr>
        <p:grpSpPr>
          <a:xfrm>
            <a:off x="623393" y="2634530"/>
            <a:ext cx="2507559" cy="2229381"/>
            <a:chOff x="467544" y="1975897"/>
            <a:chExt cx="1880669" cy="1672036"/>
          </a:xfrm>
        </p:grpSpPr>
        <p:pic>
          <p:nvPicPr>
            <p:cNvPr id="3075" name="Picture 3" descr="C:\Users\Thinkpad\Desktop\PNG\1_0010_imag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975897"/>
              <a:ext cx="1880669" cy="1672036"/>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964536" y="2292896"/>
              <a:ext cx="859851" cy="567752"/>
            </a:xfrm>
            <a:prstGeom prst="rect">
              <a:avLst/>
            </a:prstGeom>
          </p:spPr>
          <p:txBody>
            <a:bodyPr wrap="none">
              <a:spAutoFit/>
            </a:bodyPr>
            <a:lstStyle/>
            <a:p>
              <a:pPr>
                <a:lnSpc>
                  <a:spcPct val="125000"/>
                </a:lnSpc>
              </a:pPr>
              <a:r>
                <a:rPr lang="en-US" altLang="zh-CN" sz="3735" b="1" dirty="0" smtClean="0">
                  <a:solidFill>
                    <a:schemeClr val="bg1"/>
                  </a:solidFill>
                  <a:latin typeface="叶根友毛笔行书2.0版" panose="02010601030101010101" charset="-122"/>
                  <a:ea typeface="叶根友毛笔行书2.0版" panose="02010601030101010101" charset="-122"/>
                </a:rPr>
                <a:t>2017</a:t>
              </a:r>
              <a:endParaRPr lang="zh-CN" altLang="en-US" sz="3735" b="1" dirty="0">
                <a:solidFill>
                  <a:schemeClr val="bg1"/>
                </a:solidFill>
                <a:latin typeface="叶根友毛笔行书2.0版" panose="02010601030101010101" charset="-122"/>
                <a:ea typeface="叶根友毛笔行书2.0版" panose="02010601030101010101" charset="-122"/>
              </a:endParaRPr>
            </a:p>
          </p:txBody>
        </p:sp>
        <p:pic>
          <p:nvPicPr>
            <p:cNvPr id="25" name="Picture 4" descr="F:\360安全浏览器下载\水墨\1402\1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3801" y="2833665"/>
              <a:ext cx="833815" cy="444724"/>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wipe(left)">
                                      <p:cBhvr>
                                        <p:cTn id="11" dur="1250"/>
                                        <p:tgtEl>
                                          <p:spTgt spid="3074"/>
                                        </p:tgtEl>
                                      </p:cBhvr>
                                    </p:animEffect>
                                  </p:childTnLst>
                                </p:cTn>
                              </p:par>
                            </p:childTnLst>
                          </p:cTn>
                        </p:par>
                        <p:par>
                          <p:cTn id="12" fill="hold">
                            <p:stCondLst>
                              <p:cond delay="2000"/>
                            </p:stCondLst>
                            <p:childTnLst>
                              <p:par>
                                <p:cTn id="13" presetID="49" presetClass="entr" presetSubtype="0" decel="10000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style.rotation</p:attrName>
                                        </p:attrNameLst>
                                      </p:cBhvr>
                                      <p:tavLst>
                                        <p:tav tm="0">
                                          <p:val>
                                            <p:fltVal val="360"/>
                                          </p:val>
                                        </p:tav>
                                        <p:tav tm="100000">
                                          <p:val>
                                            <p:fltVal val="0"/>
                                          </p:val>
                                        </p:tav>
                                      </p:tavLst>
                                    </p:anim>
                                    <p:animEffect transition="in" filter="fade">
                                      <p:cBhvr>
                                        <p:cTn id="18" dur="500"/>
                                        <p:tgtEl>
                                          <p:spTgt spid="10"/>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 calcmode="lin" valueType="num">
                                      <p:cBhvr>
                                        <p:cTn id="23" dur="500" fill="hold"/>
                                        <p:tgtEl>
                                          <p:spTgt spid="11"/>
                                        </p:tgtEl>
                                        <p:attrNameLst>
                                          <p:attrName>style.rotation</p:attrName>
                                        </p:attrNameLst>
                                      </p:cBhvr>
                                      <p:tavLst>
                                        <p:tav tm="0">
                                          <p:val>
                                            <p:fltVal val="360"/>
                                          </p:val>
                                        </p:tav>
                                        <p:tav tm="100000">
                                          <p:val>
                                            <p:fltVal val="0"/>
                                          </p:val>
                                        </p:tav>
                                      </p:tavLst>
                                    </p:anim>
                                    <p:animEffect transition="in" filter="fade">
                                      <p:cBhvr>
                                        <p:cTn id="24" dur="500"/>
                                        <p:tgtEl>
                                          <p:spTgt spid="11"/>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 calcmode="lin" valueType="num">
                                      <p:cBhvr>
                                        <p:cTn id="29" dur="500" fill="hold"/>
                                        <p:tgtEl>
                                          <p:spTgt spid="12"/>
                                        </p:tgtEl>
                                        <p:attrNameLst>
                                          <p:attrName>style.rotation</p:attrName>
                                        </p:attrNameLst>
                                      </p:cBhvr>
                                      <p:tavLst>
                                        <p:tav tm="0">
                                          <p:val>
                                            <p:fltVal val="360"/>
                                          </p:val>
                                        </p:tav>
                                        <p:tav tm="100000">
                                          <p:val>
                                            <p:fltVal val="0"/>
                                          </p:val>
                                        </p:tav>
                                      </p:tavLst>
                                    </p:anim>
                                    <p:animEffect transition="in" filter="fade">
                                      <p:cBhvr>
                                        <p:cTn id="30" dur="500"/>
                                        <p:tgtEl>
                                          <p:spTgt spid="12"/>
                                        </p:tgtEl>
                                      </p:cBhvr>
                                    </p:animEffect>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childTnLst>
                          </p:cTn>
                        </p:par>
                        <p:par>
                          <p:cTn id="35" fill="hold">
                            <p:stCondLst>
                              <p:cond delay="3000"/>
                            </p:stCondLst>
                            <p:childTnLst>
                              <p:par>
                                <p:cTn id="36" presetID="21"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heel(1)">
                                      <p:cBhvr>
                                        <p:cTn id="38" dur="2000"/>
                                        <p:tgtEl>
                                          <p:spTgt spid="15"/>
                                        </p:tgtEl>
                                      </p:cBhvr>
                                    </p:animEffect>
                                  </p:childTnLst>
                                </p:cTn>
                              </p:par>
                            </p:childTnLst>
                          </p:cTn>
                        </p:par>
                        <p:par>
                          <p:cTn id="39" fill="hold">
                            <p:stCondLst>
                              <p:cond delay="5000"/>
                            </p:stCondLst>
                            <p:childTnLst>
                              <p:par>
                                <p:cTn id="40" presetID="22" presetClass="entr" presetSubtype="1"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par>
                          <p:cTn id="43" fill="hold">
                            <p:stCondLst>
                              <p:cond delay="5500"/>
                            </p:stCondLst>
                            <p:childTnLst>
                              <p:par>
                                <p:cTn id="44" presetID="21"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heel(1)">
                                      <p:cBhvr>
                                        <p:cTn id="46" dur="2000"/>
                                        <p:tgtEl>
                                          <p:spTgt spid="21"/>
                                        </p:tgtEl>
                                      </p:cBhvr>
                                    </p:animEffect>
                                  </p:childTnLst>
                                </p:cTn>
                              </p:par>
                            </p:childTnLst>
                          </p:cTn>
                        </p:par>
                        <p:par>
                          <p:cTn id="47" fill="hold">
                            <p:stCondLst>
                              <p:cond delay="7500"/>
                            </p:stCondLst>
                            <p:childTnLst>
                              <p:par>
                                <p:cTn id="48" presetID="22" presetClass="entr" presetSubtype="4"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down)">
                                      <p:cBhvr>
                                        <p:cTn id="50" dur="500"/>
                                        <p:tgtEl>
                                          <p:spTgt spid="17"/>
                                        </p:tgtEl>
                                      </p:cBhvr>
                                    </p:animEffect>
                                  </p:childTnLst>
                                </p:cTn>
                              </p:par>
                            </p:childTnLst>
                          </p:cTn>
                        </p:par>
                        <p:par>
                          <p:cTn id="51" fill="hold">
                            <p:stCondLst>
                              <p:cond delay="8000"/>
                            </p:stCondLst>
                            <p:childTnLst>
                              <p:par>
                                <p:cTn id="52" presetID="21" presetClass="entr" presetSubtype="1"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heel(1)">
                                      <p:cBhvr>
                                        <p:cTn id="54"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5" grpId="0"/>
      <p:bldP spid="18"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216729" y="460152"/>
            <a:ext cx="5585896" cy="5461884"/>
          </a:xfrm>
          <a:prstGeom prst="rect">
            <a:avLst/>
          </a:prstGeom>
        </p:spPr>
      </p:pic>
      <p:sp>
        <p:nvSpPr>
          <p:cNvPr id="3" name="文本框 2"/>
          <p:cNvSpPr txBox="1"/>
          <p:nvPr/>
        </p:nvSpPr>
        <p:spPr>
          <a:xfrm>
            <a:off x="5976298" y="3479086"/>
            <a:ext cx="4497739" cy="997196"/>
          </a:xfrm>
          <a:prstGeom prst="rect">
            <a:avLst/>
          </a:prstGeom>
          <a:noFill/>
        </p:spPr>
        <p:txBody>
          <a:bodyPr wrap="square" rtlCol="0">
            <a:spAutoFit/>
          </a:bodyPr>
          <a:lstStyle/>
          <a:p>
            <a:pPr defTabSz="911860">
              <a:lnSpc>
                <a:spcPct val="140000"/>
              </a:lnSpc>
            </a:pPr>
            <a:r>
              <a:rPr lang="zh-CN" altLang="en-US" sz="1400" dirty="0">
                <a:latin typeface="方正苏新诗柳楷简体" panose="02000000000000000000" pitchFamily="2" charset="-122"/>
                <a:ea typeface="方正苏新诗柳楷简体" panose="02000000000000000000" pitchFamily="2" charset="-122"/>
              </a:rPr>
              <a:t>您的内容打在这里，或者通过复制您的文本后，在此框中选择粘贴，并选择只保留文字。您的内容打在这里，或者通过复制您的文本</a:t>
            </a:r>
            <a:endParaRPr lang="zh-CN" altLang="en-US" sz="1100" dirty="0">
              <a:latin typeface="方正苏新诗柳楷简体" panose="02000000000000000000" pitchFamily="2" charset="-122"/>
              <a:ea typeface="方正苏新诗柳楷简体" panose="02000000000000000000" pitchFamily="2" charset="-122"/>
              <a:sym typeface="Arial" panose="020B0604020202020204" pitchFamily="34" charset="0"/>
            </a:endParaRPr>
          </a:p>
        </p:txBody>
      </p:sp>
      <p:pic>
        <p:nvPicPr>
          <p:cNvPr id="4" name="Picture 2" descr="D:\png\2015007_0000_图层-1-拷贝-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8739" y="2643726"/>
            <a:ext cx="7790165" cy="7680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D:\png\2015009_0000_图层-0-拷贝.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72421" flipH="1">
            <a:off x="5081956" y="1313906"/>
            <a:ext cx="1650760" cy="21436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6"/>
          <p:cNvSpPr txBox="1"/>
          <p:nvPr/>
        </p:nvSpPr>
        <p:spPr>
          <a:xfrm>
            <a:off x="6456931" y="2784385"/>
            <a:ext cx="3546164" cy="420564"/>
          </a:xfrm>
          <a:prstGeom prst="rect">
            <a:avLst/>
          </a:prstGeom>
          <a:noFill/>
        </p:spPr>
        <p:txBody>
          <a:bodyPr wrap="none" rtlCol="0">
            <a:spAutoFit/>
          </a:bodyPr>
          <a:lstStyle/>
          <a:p>
            <a:r>
              <a:rPr lang="zh-CN" altLang="en-US" sz="2135" dirty="0" smtClean="0">
                <a:solidFill>
                  <a:schemeClr val="bg1"/>
                </a:solidFill>
                <a:latin typeface="李旭科书法" panose="02000603000000000000" pitchFamily="2" charset="-122"/>
                <a:ea typeface="李旭科书法" panose="02000603000000000000" pitchFamily="2" charset="-122"/>
              </a:rPr>
              <a:t>二、</a:t>
            </a:r>
            <a:r>
              <a:rPr lang="zh-CN" altLang="en-US" sz="2135" dirty="0">
                <a:solidFill>
                  <a:schemeClr val="bg1"/>
                </a:solidFill>
                <a:latin typeface="李旭科书法" panose="02000603000000000000" pitchFamily="2" charset="-122"/>
                <a:ea typeface="李旭科书法" panose="02000603000000000000" pitchFamily="2" charset="-122"/>
              </a:rPr>
              <a:t>单击此处添加文本内容 </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800" fill="hold"/>
                                        <p:tgtEl>
                                          <p:spTgt spid="2"/>
                                        </p:tgtEl>
                                        <p:attrNameLst>
                                          <p:attrName>ppt_w</p:attrName>
                                        </p:attrNameLst>
                                      </p:cBhvr>
                                      <p:tavLst>
                                        <p:tav tm="0">
                                          <p:val>
                                            <p:fltVal val="0"/>
                                          </p:val>
                                        </p:tav>
                                        <p:tav tm="100000">
                                          <p:val>
                                            <p:strVal val="#ppt_w"/>
                                          </p:val>
                                        </p:tav>
                                      </p:tavLst>
                                    </p:anim>
                                    <p:anim calcmode="lin" valueType="num">
                                      <p:cBhvr>
                                        <p:cTn id="8" dur="800" fill="hold"/>
                                        <p:tgtEl>
                                          <p:spTgt spid="2"/>
                                        </p:tgtEl>
                                        <p:attrNameLst>
                                          <p:attrName>ppt_h</p:attrName>
                                        </p:attrNameLst>
                                      </p:cBhvr>
                                      <p:tavLst>
                                        <p:tav tm="0">
                                          <p:val>
                                            <p:fltVal val="0"/>
                                          </p:val>
                                        </p:tav>
                                        <p:tav tm="100000">
                                          <p:val>
                                            <p:strVal val="#ppt_h"/>
                                          </p:val>
                                        </p:tav>
                                      </p:tavLst>
                                    </p:anim>
                                    <p:animEffect transition="in" filter="fade">
                                      <p:cBhvr>
                                        <p:cTn id="9" dur="800"/>
                                        <p:tgtEl>
                                          <p:spTgt spid="2"/>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7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xit" presetSubtype="0" fill="hold" nodeType="withEffect">
                                  <p:stCondLst>
                                    <p:cond delay="160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63" presetClass="path" presetSubtype="0" accel="48000" fill="hold" nodeType="withEffect">
                                  <p:stCondLst>
                                    <p:cond delay="0"/>
                                  </p:stCondLst>
                                  <p:childTnLst>
                                    <p:animMotion origin="layout" path="M 4.79167E-6 3.33333E-6 L 0.56497 3.33333E-6 " pathEditMode="relative" rAng="0" ptsTypes="AA">
                                      <p:cBhvr>
                                        <p:cTn id="21" dur="1300" fill="hold"/>
                                        <p:tgtEl>
                                          <p:spTgt spid="5"/>
                                        </p:tgtEl>
                                        <p:attrNameLst>
                                          <p:attrName>ppt_x</p:attrName>
                                          <p:attrName>ppt_y</p:attrName>
                                        </p:attrNameLst>
                                      </p:cBhvr>
                                      <p:rCtr x="28242" y="0"/>
                                    </p:animMotion>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500"/>
                            </p:stCondLst>
                            <p:childTnLst>
                              <p:par>
                                <p:cTn id="27" presetID="10" presetClass="entr" presetSubtype="0" fill="hold" grpId="0" nodeType="afterEffect">
                                  <p:stCondLst>
                                    <p:cond delay="0"/>
                                  </p:stCondLst>
                                  <p:iterate type="lt">
                                    <p:tmPct val="15000"/>
                                  </p:iterate>
                                  <p:childTnLst>
                                    <p:set>
                                      <p:cBhvr>
                                        <p:cTn id="28" dur="1" fill="hold">
                                          <p:stCondLst>
                                            <p:cond delay="0"/>
                                          </p:stCondLst>
                                        </p:cTn>
                                        <p:tgtEl>
                                          <p:spTgt spid="3"/>
                                        </p:tgtEl>
                                        <p:attrNameLst>
                                          <p:attrName>style.visibility</p:attrName>
                                        </p:attrNameLst>
                                      </p:cBhvr>
                                      <p:to>
                                        <p:strVal val="visible"/>
                                      </p:to>
                                    </p:set>
                                    <p:animEffect transition="in" filter="fade">
                                      <p:cBhvr>
                                        <p:cTn id="29"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3"/>
          <p:cNvSpPr txBox="1">
            <a:spLocks noChangeArrowheads="1"/>
          </p:cNvSpPr>
          <p:nvPr/>
        </p:nvSpPr>
        <p:spPr bwMode="auto">
          <a:xfrm>
            <a:off x="6960096" y="3541483"/>
            <a:ext cx="1921272"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pic>
        <p:nvPicPr>
          <p:cNvPr id="10242" name="Picture 2" descr="C:\Users\Thinkpad\Desktop\PNG\1_0005s_0001_图层-13-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6588" y="1646865"/>
            <a:ext cx="1382721" cy="2224377"/>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Thinkpad\Desktop\PNG\1_0005s_0000_图层-13-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5849" y="3484548"/>
            <a:ext cx="1360860" cy="188006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Thinkpad\Desktop\PNG\1_0005s_0002_图层-13-副本-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29306" y="3280138"/>
            <a:ext cx="2415663" cy="276544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45" name="Picture 5" descr="C:\Users\Thinkpad\Desktop\PNG\1_0005s_0003_图层-1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732">
            <a:off x="1729305" y="1047039"/>
            <a:ext cx="2415663" cy="2475781"/>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2542637" y="1911623"/>
            <a:ext cx="1326668" cy="830997"/>
          </a:xfrm>
          <a:prstGeom prst="rect">
            <a:avLst/>
          </a:prstGeom>
          <a:noFill/>
          <a:ln>
            <a:noFill/>
          </a:ln>
        </p:spPr>
        <p:txBody>
          <a:bodyPr wrap="square">
            <a:spAutoFit/>
          </a:bodyPr>
          <a:lstStyle/>
          <a:p>
            <a:pPr algn="ctr"/>
            <a:r>
              <a:rPr lang="zh-CN" altLang="en-US" sz="2400" dirty="0">
                <a:solidFill>
                  <a:schemeClr val="bg1"/>
                </a:solidFill>
                <a:latin typeface="方正祥隶简体" charset="0"/>
                <a:ea typeface="方正祥隶简体" charset="0"/>
              </a:rPr>
              <a:t>点击录</a:t>
            </a:r>
            <a:endParaRPr lang="en-US" altLang="zh-CN" sz="2400" dirty="0">
              <a:solidFill>
                <a:schemeClr val="bg1"/>
              </a:solidFill>
              <a:latin typeface="方正祥隶简体" charset="0"/>
              <a:ea typeface="方正祥隶简体" charset="0"/>
            </a:endParaRPr>
          </a:p>
          <a:p>
            <a:pPr algn="ctr"/>
            <a:r>
              <a:rPr lang="zh-CN" altLang="en-US" sz="2400" dirty="0">
                <a:solidFill>
                  <a:schemeClr val="bg1"/>
                </a:solidFill>
                <a:latin typeface="方正祥隶简体" charset="0"/>
                <a:ea typeface="方正祥隶简体" charset="0"/>
              </a:rPr>
              <a:t>入内容</a:t>
            </a:r>
          </a:p>
        </p:txBody>
      </p:sp>
      <p:sp>
        <p:nvSpPr>
          <p:cNvPr id="16" name="矩形 15"/>
          <p:cNvSpPr/>
          <p:nvPr/>
        </p:nvSpPr>
        <p:spPr>
          <a:xfrm>
            <a:off x="2551831" y="4011320"/>
            <a:ext cx="1326668" cy="830997"/>
          </a:xfrm>
          <a:prstGeom prst="rect">
            <a:avLst/>
          </a:prstGeom>
          <a:noFill/>
          <a:ln>
            <a:noFill/>
          </a:ln>
        </p:spPr>
        <p:txBody>
          <a:bodyPr wrap="square">
            <a:spAutoFit/>
          </a:bodyPr>
          <a:lstStyle/>
          <a:p>
            <a:pPr algn="ctr"/>
            <a:r>
              <a:rPr lang="zh-CN" altLang="en-US" sz="2400" dirty="0">
                <a:solidFill>
                  <a:schemeClr val="bg1"/>
                </a:solidFill>
                <a:latin typeface="方正祥隶简体" charset="0"/>
                <a:ea typeface="方正祥隶简体" charset="0"/>
              </a:rPr>
              <a:t>点击录</a:t>
            </a:r>
            <a:endParaRPr lang="en-US" altLang="zh-CN" sz="2400" dirty="0">
              <a:solidFill>
                <a:schemeClr val="bg1"/>
              </a:solidFill>
              <a:latin typeface="方正祥隶简体" charset="0"/>
              <a:ea typeface="方正祥隶简体" charset="0"/>
            </a:endParaRPr>
          </a:p>
          <a:p>
            <a:pPr algn="ctr"/>
            <a:r>
              <a:rPr lang="zh-CN" altLang="en-US" sz="2400" dirty="0">
                <a:solidFill>
                  <a:schemeClr val="bg1"/>
                </a:solidFill>
                <a:latin typeface="方正祥隶简体" charset="0"/>
                <a:ea typeface="方正祥隶简体" charset="0"/>
              </a:rPr>
              <a:t>入内容</a:t>
            </a:r>
          </a:p>
        </p:txBody>
      </p:sp>
      <p:sp>
        <p:nvSpPr>
          <p:cNvPr id="17" name="矩形 16"/>
          <p:cNvSpPr/>
          <p:nvPr/>
        </p:nvSpPr>
        <p:spPr>
          <a:xfrm>
            <a:off x="4259574" y="3971001"/>
            <a:ext cx="996745" cy="666977"/>
          </a:xfrm>
          <a:prstGeom prst="rect">
            <a:avLst/>
          </a:prstGeom>
          <a:noFill/>
          <a:ln>
            <a:noFill/>
          </a:ln>
        </p:spPr>
        <p:txBody>
          <a:bodyPr wrap="square">
            <a:spAutoFit/>
          </a:bodyPr>
          <a:lstStyle/>
          <a:p>
            <a:pPr algn="ctr"/>
            <a:r>
              <a:rPr lang="zh-CN" altLang="en-US" sz="1865" dirty="0">
                <a:solidFill>
                  <a:schemeClr val="bg1"/>
                </a:solidFill>
                <a:latin typeface="方正祥隶简体" charset="0"/>
                <a:ea typeface="方正祥隶简体" charset="0"/>
              </a:rPr>
              <a:t>点击录</a:t>
            </a:r>
            <a:endParaRPr lang="en-US" altLang="zh-CN" sz="1865" dirty="0">
              <a:solidFill>
                <a:schemeClr val="bg1"/>
              </a:solidFill>
              <a:latin typeface="方正祥隶简体" charset="0"/>
              <a:ea typeface="方正祥隶简体" charset="0"/>
            </a:endParaRPr>
          </a:p>
          <a:p>
            <a:pPr algn="ctr"/>
            <a:r>
              <a:rPr lang="zh-CN" altLang="en-US" sz="1865" dirty="0">
                <a:solidFill>
                  <a:schemeClr val="bg1"/>
                </a:solidFill>
                <a:latin typeface="方正祥隶简体" charset="0"/>
                <a:ea typeface="方正祥隶简体" charset="0"/>
              </a:rPr>
              <a:t>入内容</a:t>
            </a:r>
          </a:p>
        </p:txBody>
      </p:sp>
      <p:sp>
        <p:nvSpPr>
          <p:cNvPr id="18" name="矩形 17"/>
          <p:cNvSpPr/>
          <p:nvPr/>
        </p:nvSpPr>
        <p:spPr>
          <a:xfrm>
            <a:off x="4259574" y="2302212"/>
            <a:ext cx="996745" cy="666977"/>
          </a:xfrm>
          <a:prstGeom prst="rect">
            <a:avLst/>
          </a:prstGeom>
          <a:noFill/>
          <a:ln>
            <a:noFill/>
          </a:ln>
        </p:spPr>
        <p:txBody>
          <a:bodyPr wrap="square">
            <a:spAutoFit/>
          </a:bodyPr>
          <a:lstStyle/>
          <a:p>
            <a:pPr algn="ctr"/>
            <a:r>
              <a:rPr lang="zh-CN" altLang="en-US" sz="1865" dirty="0">
                <a:solidFill>
                  <a:schemeClr val="bg1"/>
                </a:solidFill>
                <a:latin typeface="方正祥隶简体" charset="0"/>
                <a:ea typeface="方正祥隶简体" charset="0"/>
              </a:rPr>
              <a:t>点击录</a:t>
            </a:r>
            <a:endParaRPr lang="en-US" altLang="zh-CN" sz="1865" dirty="0">
              <a:solidFill>
                <a:schemeClr val="bg1"/>
              </a:solidFill>
              <a:latin typeface="方正祥隶简体" charset="0"/>
              <a:ea typeface="方正祥隶简体" charset="0"/>
            </a:endParaRPr>
          </a:p>
          <a:p>
            <a:pPr algn="ctr"/>
            <a:r>
              <a:rPr lang="zh-CN" altLang="en-US" sz="1865" dirty="0">
                <a:solidFill>
                  <a:schemeClr val="bg1"/>
                </a:solidFill>
                <a:latin typeface="方正祥隶简体" charset="0"/>
                <a:ea typeface="方正祥隶简体" charset="0"/>
              </a:rPr>
              <a:t>入内容</a:t>
            </a:r>
          </a:p>
        </p:txBody>
      </p:sp>
      <p:sp>
        <p:nvSpPr>
          <p:cNvPr id="6" name="TextBox 49"/>
          <p:cNvSpPr txBox="1">
            <a:spLocks noChangeArrowheads="1"/>
          </p:cNvSpPr>
          <p:nvPr/>
        </p:nvSpPr>
        <p:spPr bwMode="auto">
          <a:xfrm>
            <a:off x="6960096" y="2665772"/>
            <a:ext cx="2016224"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sp>
        <p:nvSpPr>
          <p:cNvPr id="8" name="任意多边形 7"/>
          <p:cNvSpPr/>
          <p:nvPr/>
        </p:nvSpPr>
        <p:spPr>
          <a:xfrm>
            <a:off x="3373647" y="3016808"/>
            <a:ext cx="3418223" cy="320760"/>
          </a:xfrm>
          <a:custGeom>
            <a:avLst/>
            <a:gdLst>
              <a:gd name="connsiteX0" fmla="*/ 0 w 1651819"/>
              <a:gd name="connsiteY0" fmla="*/ 501445 h 501445"/>
              <a:gd name="connsiteX1" fmla="*/ 373626 w 1651819"/>
              <a:gd name="connsiteY1" fmla="*/ 0 h 501445"/>
              <a:gd name="connsiteX2" fmla="*/ 1651819 w 1651819"/>
              <a:gd name="connsiteY2" fmla="*/ 0 h 501445"/>
              <a:gd name="connsiteX0-1" fmla="*/ 0 w 3262106"/>
              <a:gd name="connsiteY0-2" fmla="*/ 526845 h 526845"/>
              <a:gd name="connsiteX1-3" fmla="*/ 373626 w 3262106"/>
              <a:gd name="connsiteY1-4" fmla="*/ 25400 h 526845"/>
              <a:gd name="connsiteX2-5" fmla="*/ 3262106 w 3262106"/>
              <a:gd name="connsiteY2-6" fmla="*/ 0 h 526845"/>
            </a:gdLst>
            <a:ahLst/>
            <a:cxnLst>
              <a:cxn ang="0">
                <a:pos x="connsiteX0-1" y="connsiteY0-2"/>
              </a:cxn>
              <a:cxn ang="0">
                <a:pos x="connsiteX1-3" y="connsiteY1-4"/>
              </a:cxn>
              <a:cxn ang="0">
                <a:pos x="connsiteX2-5" y="connsiteY2-6"/>
              </a:cxn>
            </a:cxnLst>
            <a:rect l="l" t="t" r="r" b="b"/>
            <a:pathLst>
              <a:path w="3262106" h="526845">
                <a:moveTo>
                  <a:pt x="0" y="526845"/>
                </a:moveTo>
                <a:lnTo>
                  <a:pt x="373626" y="25400"/>
                </a:lnTo>
                <a:lnTo>
                  <a:pt x="3262106" y="0"/>
                </a:lnTo>
              </a:path>
            </a:pathLst>
          </a:custGeom>
          <a:noFill/>
          <a:ln w="9525" cap="flat" cmpd="sng" algn="ctr">
            <a:solidFill>
              <a:schemeClr val="tx1"/>
            </a:solidFill>
            <a:prstDash val="dash"/>
            <a:headEnd type="diamond" w="med" len="med"/>
            <a:tailEnd type="diamond" w="med" len="med"/>
          </a:ln>
          <a:effectLst/>
        </p:spPr>
        <p:txBody>
          <a:bodyPr anchor="ctr"/>
          <a:lstStyle/>
          <a:p>
            <a:pPr algn="ctr" defTabSz="1218565" fontAlgn="base">
              <a:spcBef>
                <a:spcPct val="0"/>
              </a:spcBef>
              <a:spcAft>
                <a:spcPct val="0"/>
              </a:spcAft>
              <a:defRPr/>
            </a:pPr>
            <a:endParaRPr lang="zh-CN" altLang="en-US" sz="2400" kern="0">
              <a:solidFill>
                <a:prstClr val="black"/>
              </a:solidFill>
            </a:endParaRPr>
          </a:p>
        </p:txBody>
      </p:sp>
      <p:sp>
        <p:nvSpPr>
          <p:cNvPr id="9" name="任意多边形 8"/>
          <p:cNvSpPr/>
          <p:nvPr/>
        </p:nvSpPr>
        <p:spPr>
          <a:xfrm flipV="1">
            <a:off x="3396089" y="3610337"/>
            <a:ext cx="3416291" cy="320760"/>
          </a:xfrm>
          <a:custGeom>
            <a:avLst/>
            <a:gdLst>
              <a:gd name="connsiteX0" fmla="*/ 0 w 1651819"/>
              <a:gd name="connsiteY0" fmla="*/ 501445 h 501445"/>
              <a:gd name="connsiteX1" fmla="*/ 373626 w 1651819"/>
              <a:gd name="connsiteY1" fmla="*/ 0 h 501445"/>
              <a:gd name="connsiteX2" fmla="*/ 1651819 w 1651819"/>
              <a:gd name="connsiteY2" fmla="*/ 0 h 501445"/>
              <a:gd name="connsiteX0-1" fmla="*/ 0 w 3262106"/>
              <a:gd name="connsiteY0-2" fmla="*/ 526845 h 526845"/>
              <a:gd name="connsiteX1-3" fmla="*/ 373626 w 3262106"/>
              <a:gd name="connsiteY1-4" fmla="*/ 25400 h 526845"/>
              <a:gd name="connsiteX2-5" fmla="*/ 3262106 w 3262106"/>
              <a:gd name="connsiteY2-6" fmla="*/ 0 h 526845"/>
            </a:gdLst>
            <a:ahLst/>
            <a:cxnLst>
              <a:cxn ang="0">
                <a:pos x="connsiteX0-1" y="connsiteY0-2"/>
              </a:cxn>
              <a:cxn ang="0">
                <a:pos x="connsiteX1-3" y="connsiteY1-4"/>
              </a:cxn>
              <a:cxn ang="0">
                <a:pos x="connsiteX2-5" y="connsiteY2-6"/>
              </a:cxn>
            </a:cxnLst>
            <a:rect l="l" t="t" r="r" b="b"/>
            <a:pathLst>
              <a:path w="3262106" h="526845">
                <a:moveTo>
                  <a:pt x="0" y="526845"/>
                </a:moveTo>
                <a:lnTo>
                  <a:pt x="373626" y="25400"/>
                </a:lnTo>
                <a:lnTo>
                  <a:pt x="3262106" y="0"/>
                </a:lnTo>
              </a:path>
            </a:pathLst>
          </a:custGeom>
          <a:noFill/>
          <a:ln w="9525" cap="flat" cmpd="sng" algn="ctr">
            <a:solidFill>
              <a:schemeClr val="tx1"/>
            </a:solidFill>
            <a:prstDash val="dash"/>
            <a:headEnd type="diamond" w="med" len="med"/>
            <a:tailEnd type="diamond" w="med" len="med"/>
          </a:ln>
          <a:effectLst/>
        </p:spPr>
        <p:txBody>
          <a:bodyPr anchor="ctr"/>
          <a:lstStyle/>
          <a:p>
            <a:pPr algn="ctr" defTabSz="1218565" fontAlgn="base">
              <a:spcBef>
                <a:spcPct val="0"/>
              </a:spcBef>
              <a:spcAft>
                <a:spcPct val="0"/>
              </a:spcAft>
              <a:defRPr/>
            </a:pPr>
            <a:endParaRPr lang="zh-CN" altLang="en-US" sz="2400" kern="0">
              <a:solidFill>
                <a:prstClr val="black"/>
              </a:solidFill>
            </a:endParaRPr>
          </a:p>
        </p:txBody>
      </p:sp>
      <p:sp>
        <p:nvSpPr>
          <p:cNvPr id="4" name="任意多边形 3"/>
          <p:cNvSpPr/>
          <p:nvPr/>
        </p:nvSpPr>
        <p:spPr>
          <a:xfrm flipV="1">
            <a:off x="5072400" y="4934214"/>
            <a:ext cx="2892640" cy="305301"/>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chemeClr val="tx1"/>
            </a:solidFill>
            <a:prstDash val="dash"/>
            <a:headEnd type="diamond" w="med" len="med"/>
            <a:tailEnd type="diamond" w="med" len="med"/>
          </a:ln>
          <a:effectLst/>
        </p:spPr>
        <p:txBody>
          <a:bodyPr anchor="ctr"/>
          <a:lstStyle/>
          <a:p>
            <a:pPr algn="ctr" defTabSz="1218565" fontAlgn="base">
              <a:spcBef>
                <a:spcPct val="0"/>
              </a:spcBef>
              <a:spcAft>
                <a:spcPct val="0"/>
              </a:spcAft>
              <a:defRPr/>
            </a:pPr>
            <a:endParaRPr lang="zh-CN" altLang="en-US" sz="2400" kern="0">
              <a:solidFill>
                <a:prstClr val="black"/>
              </a:solidFill>
            </a:endParaRPr>
          </a:p>
        </p:txBody>
      </p:sp>
      <p:sp>
        <p:nvSpPr>
          <p:cNvPr id="5" name="TextBox 48"/>
          <p:cNvSpPr txBox="1">
            <a:spLocks noChangeArrowheads="1"/>
          </p:cNvSpPr>
          <p:nvPr/>
        </p:nvSpPr>
        <p:spPr bwMode="auto">
          <a:xfrm>
            <a:off x="8124501" y="4959252"/>
            <a:ext cx="1728192"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sp>
        <p:nvSpPr>
          <p:cNvPr id="2" name="TextBox 8"/>
          <p:cNvSpPr txBox="1">
            <a:spLocks noChangeArrowheads="1"/>
          </p:cNvSpPr>
          <p:nvPr/>
        </p:nvSpPr>
        <p:spPr bwMode="auto">
          <a:xfrm>
            <a:off x="8102277" y="1587805"/>
            <a:ext cx="1824203" cy="94577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30000"/>
              </a:lnSpc>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sp>
        <p:nvSpPr>
          <p:cNvPr id="3" name="任意多边形 2"/>
          <p:cNvSpPr/>
          <p:nvPr/>
        </p:nvSpPr>
        <p:spPr>
          <a:xfrm>
            <a:off x="5150420" y="1891462"/>
            <a:ext cx="2890707" cy="305301"/>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chemeClr val="tx1"/>
            </a:solidFill>
            <a:prstDash val="dash"/>
            <a:headEnd type="diamond" w="med" len="med"/>
            <a:tailEnd type="diamond" w="med" len="med"/>
          </a:ln>
          <a:effectLst/>
        </p:spPr>
        <p:txBody>
          <a:bodyPr anchor="ctr"/>
          <a:lstStyle/>
          <a:p>
            <a:pPr algn="ctr" defTabSz="1218565" fontAlgn="base">
              <a:spcBef>
                <a:spcPct val="0"/>
              </a:spcBef>
              <a:spcAft>
                <a:spcPct val="0"/>
              </a:spcAft>
              <a:defRPr/>
            </a:pPr>
            <a:endParaRPr lang="zh-CN" altLang="en-US" sz="2400" kern="0">
              <a:solidFill>
                <a:prstClr val="black"/>
              </a:solidFill>
            </a:endParaRPr>
          </a:p>
        </p:txBody>
      </p:sp>
      <p:sp>
        <p:nvSpPr>
          <p:cNvPr id="10" name="标题 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50000" fill="hold" nodeType="with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additive="base">
                                        <p:cTn id="7" dur="500" fill="hold"/>
                                        <p:tgtEl>
                                          <p:spTgt spid="10245"/>
                                        </p:tgtEl>
                                        <p:attrNameLst>
                                          <p:attrName>ppt_x</p:attrName>
                                        </p:attrNameLst>
                                      </p:cBhvr>
                                      <p:tavLst>
                                        <p:tav tm="0">
                                          <p:val>
                                            <p:strVal val="0-#ppt_w/2"/>
                                          </p:val>
                                        </p:tav>
                                        <p:tav tm="100000">
                                          <p:val>
                                            <p:strVal val="#ppt_x"/>
                                          </p:val>
                                        </p:tav>
                                      </p:tavLst>
                                    </p:anim>
                                    <p:anim calcmode="lin" valueType="num">
                                      <p:cBhvr additive="base">
                                        <p:cTn id="8" dur="500" fill="hold"/>
                                        <p:tgtEl>
                                          <p:spTgt spid="10245"/>
                                        </p:tgtEl>
                                        <p:attrNameLst>
                                          <p:attrName>ppt_y</p:attrName>
                                        </p:attrNameLst>
                                      </p:cBhvr>
                                      <p:tavLst>
                                        <p:tav tm="0">
                                          <p:val>
                                            <p:strVal val="0-#ppt_h/2"/>
                                          </p:val>
                                        </p:tav>
                                        <p:tav tm="100000">
                                          <p:val>
                                            <p:strVal val="#ppt_y"/>
                                          </p:val>
                                        </p:tav>
                                      </p:tavLst>
                                    </p:anim>
                                  </p:childTnLst>
                                </p:cTn>
                              </p:par>
                              <p:par>
                                <p:cTn id="9" presetID="2" presetClass="entr" presetSubtype="3" decel="50000" fill="hold" nodeType="withEffect">
                                  <p:stCondLst>
                                    <p:cond delay="0"/>
                                  </p:stCondLst>
                                  <p:childTnLst>
                                    <p:set>
                                      <p:cBhvr>
                                        <p:cTn id="10" dur="1" fill="hold">
                                          <p:stCondLst>
                                            <p:cond delay="0"/>
                                          </p:stCondLst>
                                        </p:cTn>
                                        <p:tgtEl>
                                          <p:spTgt spid="10242"/>
                                        </p:tgtEl>
                                        <p:attrNameLst>
                                          <p:attrName>style.visibility</p:attrName>
                                        </p:attrNameLst>
                                      </p:cBhvr>
                                      <p:to>
                                        <p:strVal val="visible"/>
                                      </p:to>
                                    </p:set>
                                    <p:anim calcmode="lin" valueType="num">
                                      <p:cBhvr additive="base">
                                        <p:cTn id="11" dur="500" fill="hold"/>
                                        <p:tgtEl>
                                          <p:spTgt spid="10242"/>
                                        </p:tgtEl>
                                        <p:attrNameLst>
                                          <p:attrName>ppt_x</p:attrName>
                                        </p:attrNameLst>
                                      </p:cBhvr>
                                      <p:tavLst>
                                        <p:tav tm="0">
                                          <p:val>
                                            <p:strVal val="1+#ppt_w/2"/>
                                          </p:val>
                                        </p:tav>
                                        <p:tav tm="100000">
                                          <p:val>
                                            <p:strVal val="#ppt_x"/>
                                          </p:val>
                                        </p:tav>
                                      </p:tavLst>
                                    </p:anim>
                                    <p:anim calcmode="lin" valueType="num">
                                      <p:cBhvr additive="base">
                                        <p:cTn id="12" dur="500" fill="hold"/>
                                        <p:tgtEl>
                                          <p:spTgt spid="10242"/>
                                        </p:tgtEl>
                                        <p:attrNameLst>
                                          <p:attrName>ppt_y</p:attrName>
                                        </p:attrNameLst>
                                      </p:cBhvr>
                                      <p:tavLst>
                                        <p:tav tm="0">
                                          <p:val>
                                            <p:strVal val="0-#ppt_h/2"/>
                                          </p:val>
                                        </p:tav>
                                        <p:tav tm="100000">
                                          <p:val>
                                            <p:strVal val="#ppt_y"/>
                                          </p:val>
                                        </p:tav>
                                      </p:tavLst>
                                    </p:anim>
                                  </p:childTnLst>
                                </p:cTn>
                              </p:par>
                              <p:par>
                                <p:cTn id="13" presetID="2" presetClass="entr" presetSubtype="12" decel="50000" fill="hold" nodeType="withEffect">
                                  <p:stCondLst>
                                    <p:cond delay="0"/>
                                  </p:stCondLst>
                                  <p:childTnLst>
                                    <p:set>
                                      <p:cBhvr>
                                        <p:cTn id="14" dur="1" fill="hold">
                                          <p:stCondLst>
                                            <p:cond delay="0"/>
                                          </p:stCondLst>
                                        </p:cTn>
                                        <p:tgtEl>
                                          <p:spTgt spid="10244"/>
                                        </p:tgtEl>
                                        <p:attrNameLst>
                                          <p:attrName>style.visibility</p:attrName>
                                        </p:attrNameLst>
                                      </p:cBhvr>
                                      <p:to>
                                        <p:strVal val="visible"/>
                                      </p:to>
                                    </p:set>
                                    <p:anim calcmode="lin" valueType="num">
                                      <p:cBhvr additive="base">
                                        <p:cTn id="15" dur="500" fill="hold"/>
                                        <p:tgtEl>
                                          <p:spTgt spid="10244"/>
                                        </p:tgtEl>
                                        <p:attrNameLst>
                                          <p:attrName>ppt_x</p:attrName>
                                        </p:attrNameLst>
                                      </p:cBhvr>
                                      <p:tavLst>
                                        <p:tav tm="0">
                                          <p:val>
                                            <p:strVal val="0-#ppt_w/2"/>
                                          </p:val>
                                        </p:tav>
                                        <p:tav tm="100000">
                                          <p:val>
                                            <p:strVal val="#ppt_x"/>
                                          </p:val>
                                        </p:tav>
                                      </p:tavLst>
                                    </p:anim>
                                    <p:anim calcmode="lin" valueType="num">
                                      <p:cBhvr additive="base">
                                        <p:cTn id="16" dur="500" fill="hold"/>
                                        <p:tgtEl>
                                          <p:spTgt spid="10244"/>
                                        </p:tgtEl>
                                        <p:attrNameLst>
                                          <p:attrName>ppt_y</p:attrName>
                                        </p:attrNameLst>
                                      </p:cBhvr>
                                      <p:tavLst>
                                        <p:tav tm="0">
                                          <p:val>
                                            <p:strVal val="1+#ppt_h/2"/>
                                          </p:val>
                                        </p:tav>
                                        <p:tav tm="100000">
                                          <p:val>
                                            <p:strVal val="#ppt_y"/>
                                          </p:val>
                                        </p:tav>
                                      </p:tavLst>
                                    </p:anim>
                                  </p:childTnLst>
                                </p:cTn>
                              </p:par>
                              <p:par>
                                <p:cTn id="17" presetID="2" presetClass="entr" presetSubtype="6" decel="50000" fill="hold" nodeType="withEffect">
                                  <p:stCondLst>
                                    <p:cond delay="0"/>
                                  </p:stCondLst>
                                  <p:childTnLst>
                                    <p:set>
                                      <p:cBhvr>
                                        <p:cTn id="18" dur="1" fill="hold">
                                          <p:stCondLst>
                                            <p:cond delay="0"/>
                                          </p:stCondLst>
                                        </p:cTn>
                                        <p:tgtEl>
                                          <p:spTgt spid="10243"/>
                                        </p:tgtEl>
                                        <p:attrNameLst>
                                          <p:attrName>style.visibility</p:attrName>
                                        </p:attrNameLst>
                                      </p:cBhvr>
                                      <p:to>
                                        <p:strVal val="visible"/>
                                      </p:to>
                                    </p:set>
                                    <p:anim calcmode="lin" valueType="num">
                                      <p:cBhvr additive="base">
                                        <p:cTn id="19" dur="500" fill="hold"/>
                                        <p:tgtEl>
                                          <p:spTgt spid="10243"/>
                                        </p:tgtEl>
                                        <p:attrNameLst>
                                          <p:attrName>ppt_x</p:attrName>
                                        </p:attrNameLst>
                                      </p:cBhvr>
                                      <p:tavLst>
                                        <p:tav tm="0">
                                          <p:val>
                                            <p:strVal val="1+#ppt_w/2"/>
                                          </p:val>
                                        </p:tav>
                                        <p:tav tm="100000">
                                          <p:val>
                                            <p:strVal val="#ppt_x"/>
                                          </p:val>
                                        </p:tav>
                                      </p:tavLst>
                                    </p:anim>
                                    <p:anim calcmode="lin" valueType="num">
                                      <p:cBhvr additive="base">
                                        <p:cTn id="20" dur="500" fill="hold"/>
                                        <p:tgtEl>
                                          <p:spTgt spid="1024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6" presetClass="emph" presetSubtype="0" fill="hold" nodeType="afterEffect">
                                  <p:stCondLst>
                                    <p:cond delay="0"/>
                                  </p:stCondLst>
                                  <p:childTnLst>
                                    <p:animEffect transition="out" filter="fade">
                                      <p:cBhvr>
                                        <p:cTn id="23" dur="500" tmFilter="0, 0; .2, .5; .8, .5; 1, 0"/>
                                        <p:tgtEl>
                                          <p:spTgt spid="10245"/>
                                        </p:tgtEl>
                                      </p:cBhvr>
                                    </p:animEffect>
                                    <p:animScale>
                                      <p:cBhvr>
                                        <p:cTn id="24" dur="250" autoRev="1" fill="hold"/>
                                        <p:tgtEl>
                                          <p:spTgt spid="10245"/>
                                        </p:tgtEl>
                                      </p:cBhvr>
                                      <p:by x="105000" y="105000"/>
                                    </p:animScale>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26" presetClass="emph" presetSubtype="0" fill="hold" nodeType="withEffect">
                                  <p:stCondLst>
                                    <p:cond delay="250"/>
                                  </p:stCondLst>
                                  <p:childTnLst>
                                    <p:animEffect transition="out" filter="fade">
                                      <p:cBhvr>
                                        <p:cTn id="29" dur="500" tmFilter="0, 0; .2, .5; .8, .5; 1, 0"/>
                                        <p:tgtEl>
                                          <p:spTgt spid="10242"/>
                                        </p:tgtEl>
                                      </p:cBhvr>
                                    </p:animEffect>
                                    <p:animScale>
                                      <p:cBhvr>
                                        <p:cTn id="30" dur="250" autoRev="1" fill="hold"/>
                                        <p:tgtEl>
                                          <p:spTgt spid="10242"/>
                                        </p:tgtEl>
                                      </p:cBhvr>
                                      <p:by x="105000" y="105000"/>
                                    </p:animScale>
                                  </p:childTnLst>
                                </p:cTn>
                              </p:par>
                              <p:par>
                                <p:cTn id="31" presetID="10" presetClass="entr" presetSubtype="0" fill="hold" grpId="0" nodeType="withEffect">
                                  <p:stCondLst>
                                    <p:cond delay="25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26" presetClass="emph" presetSubtype="0" fill="hold" nodeType="withEffect">
                                  <p:stCondLst>
                                    <p:cond delay="500"/>
                                  </p:stCondLst>
                                  <p:childTnLst>
                                    <p:animEffect transition="out" filter="fade">
                                      <p:cBhvr>
                                        <p:cTn id="35" dur="500" tmFilter="0, 0; .2, .5; .8, .5; 1, 0"/>
                                        <p:tgtEl>
                                          <p:spTgt spid="10244"/>
                                        </p:tgtEl>
                                      </p:cBhvr>
                                    </p:animEffect>
                                    <p:animScale>
                                      <p:cBhvr>
                                        <p:cTn id="36" dur="250" autoRev="1" fill="hold"/>
                                        <p:tgtEl>
                                          <p:spTgt spid="10244"/>
                                        </p:tgtEl>
                                      </p:cBhvr>
                                      <p:by x="105000" y="105000"/>
                                    </p:animScale>
                                  </p:childTnLst>
                                </p:cTn>
                              </p:par>
                              <p:par>
                                <p:cTn id="37" presetID="10" presetClass="entr" presetSubtype="0" fill="hold" grpId="0" nodeType="withEffect">
                                  <p:stCondLst>
                                    <p:cond delay="5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26" presetClass="emph" presetSubtype="0" fill="hold" nodeType="withEffect">
                                  <p:stCondLst>
                                    <p:cond delay="750"/>
                                  </p:stCondLst>
                                  <p:childTnLst>
                                    <p:animEffect transition="out" filter="fade">
                                      <p:cBhvr>
                                        <p:cTn id="41" dur="500" tmFilter="0, 0; .2, .5; .8, .5; 1, 0"/>
                                        <p:tgtEl>
                                          <p:spTgt spid="10243"/>
                                        </p:tgtEl>
                                      </p:cBhvr>
                                    </p:animEffect>
                                    <p:animScale>
                                      <p:cBhvr>
                                        <p:cTn id="42" dur="250" autoRev="1" fill="hold"/>
                                        <p:tgtEl>
                                          <p:spTgt spid="10243"/>
                                        </p:tgtEl>
                                      </p:cBhvr>
                                      <p:by x="105000" y="105000"/>
                                    </p:animScale>
                                  </p:childTnLst>
                                </p:cTn>
                              </p:par>
                              <p:par>
                                <p:cTn id="43" presetID="10" presetClass="entr" presetSubtype="0" fill="hold" grpId="0" nodeType="withEffect">
                                  <p:stCondLst>
                                    <p:cond delay="75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250"/>
                                        <p:tgtEl>
                                          <p:spTgt spid="8"/>
                                        </p:tgtEl>
                                      </p:cBhvr>
                                    </p:animEffect>
                                  </p:childTnLst>
                                </p:cTn>
                              </p:par>
                              <p:par>
                                <p:cTn id="50" presetID="22" presetClass="entr" presetSubtype="8" fill="hold" grpId="0" nodeType="withEffect">
                                  <p:stCondLst>
                                    <p:cond delay="25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250"/>
                                        <p:tgtEl>
                                          <p:spTgt spid="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250"/>
                                        <p:tgtEl>
                                          <p:spTgt spid="9"/>
                                        </p:tgtEl>
                                      </p:cBhvr>
                                    </p:animEffect>
                                  </p:childTnLst>
                                </p:cTn>
                              </p:par>
                              <p:par>
                                <p:cTn id="56" presetID="22" presetClass="entr" presetSubtype="8" fill="hold" grpId="0" nodeType="withEffect">
                                  <p:stCondLst>
                                    <p:cond delay="250"/>
                                  </p:stCondLst>
                                  <p:childTnLst>
                                    <p:set>
                                      <p:cBhvr>
                                        <p:cTn id="57" dur="1" fill="hold">
                                          <p:stCondLst>
                                            <p:cond delay="0"/>
                                          </p:stCondLst>
                                        </p:cTn>
                                        <p:tgtEl>
                                          <p:spTgt spid="3"/>
                                        </p:tgtEl>
                                        <p:attrNameLst>
                                          <p:attrName>style.visibility</p:attrName>
                                        </p:attrNameLst>
                                      </p:cBhvr>
                                      <p:to>
                                        <p:strVal val="visible"/>
                                      </p:to>
                                    </p:set>
                                    <p:animEffect transition="in" filter="wipe(left)">
                                      <p:cBhvr>
                                        <p:cTn id="58" dur="250"/>
                                        <p:tgtEl>
                                          <p:spTgt spid="3"/>
                                        </p:tgtEl>
                                      </p:cBhvr>
                                    </p:animEffect>
                                  </p:childTnLst>
                                </p:cTn>
                              </p:par>
                            </p:childTnLst>
                          </p:cTn>
                        </p:par>
                        <p:par>
                          <p:cTn id="59" fill="hold">
                            <p:stCondLst>
                              <p:cond delay="1500"/>
                            </p:stCondLst>
                            <p:childTnLst>
                              <p:par>
                                <p:cTn id="60" presetID="2" presetClass="entr" presetSubtype="2" fill="hold" grpId="0" nodeType="afterEffect">
                                  <p:stCondLst>
                                    <p:cond delay="0"/>
                                  </p:stCondLst>
                                  <p:childTnLst>
                                    <p:set>
                                      <p:cBhvr>
                                        <p:cTn id="61" dur="1" fill="hold">
                                          <p:stCondLst>
                                            <p:cond delay="0"/>
                                          </p:stCondLst>
                                        </p:cTn>
                                        <p:tgtEl>
                                          <p:spTgt spid="2"/>
                                        </p:tgtEl>
                                        <p:attrNameLst>
                                          <p:attrName>style.visibility</p:attrName>
                                        </p:attrNameLst>
                                      </p:cBhvr>
                                      <p:to>
                                        <p:strVal val="visible"/>
                                      </p:to>
                                    </p:set>
                                    <p:anim calcmode="lin" valueType="num">
                                      <p:cBhvr additive="base">
                                        <p:cTn id="62" dur="250" fill="hold"/>
                                        <p:tgtEl>
                                          <p:spTgt spid="2"/>
                                        </p:tgtEl>
                                        <p:attrNameLst>
                                          <p:attrName>ppt_x</p:attrName>
                                        </p:attrNameLst>
                                      </p:cBhvr>
                                      <p:tavLst>
                                        <p:tav tm="0">
                                          <p:val>
                                            <p:strVal val="1+#ppt_w/2"/>
                                          </p:val>
                                        </p:tav>
                                        <p:tav tm="100000">
                                          <p:val>
                                            <p:strVal val="#ppt_x"/>
                                          </p:val>
                                        </p:tav>
                                      </p:tavLst>
                                    </p:anim>
                                    <p:anim calcmode="lin" valueType="num">
                                      <p:cBhvr additive="base">
                                        <p:cTn id="63" dur="250" fill="hold"/>
                                        <p:tgtEl>
                                          <p:spTgt spid="2"/>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250"/>
                                  </p:stCondLst>
                                  <p:childTnLst>
                                    <p:set>
                                      <p:cBhvr>
                                        <p:cTn id="65" dur="1" fill="hold">
                                          <p:stCondLst>
                                            <p:cond delay="0"/>
                                          </p:stCondLst>
                                        </p:cTn>
                                        <p:tgtEl>
                                          <p:spTgt spid="6"/>
                                        </p:tgtEl>
                                        <p:attrNameLst>
                                          <p:attrName>style.visibility</p:attrName>
                                        </p:attrNameLst>
                                      </p:cBhvr>
                                      <p:to>
                                        <p:strVal val="visible"/>
                                      </p:to>
                                    </p:set>
                                    <p:anim calcmode="lin" valueType="num">
                                      <p:cBhvr additive="base">
                                        <p:cTn id="66" dur="250" fill="hold"/>
                                        <p:tgtEl>
                                          <p:spTgt spid="6"/>
                                        </p:tgtEl>
                                        <p:attrNameLst>
                                          <p:attrName>ppt_x</p:attrName>
                                        </p:attrNameLst>
                                      </p:cBhvr>
                                      <p:tavLst>
                                        <p:tav tm="0">
                                          <p:val>
                                            <p:strVal val="1+#ppt_w/2"/>
                                          </p:val>
                                        </p:tav>
                                        <p:tav tm="100000">
                                          <p:val>
                                            <p:strVal val="#ppt_x"/>
                                          </p:val>
                                        </p:tav>
                                      </p:tavLst>
                                    </p:anim>
                                    <p:anim calcmode="lin" valueType="num">
                                      <p:cBhvr additive="base">
                                        <p:cTn id="67" dur="250" fill="hold"/>
                                        <p:tgtEl>
                                          <p:spTgt spid="6"/>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50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250" fill="hold"/>
                                        <p:tgtEl>
                                          <p:spTgt spid="7"/>
                                        </p:tgtEl>
                                        <p:attrNameLst>
                                          <p:attrName>ppt_x</p:attrName>
                                        </p:attrNameLst>
                                      </p:cBhvr>
                                      <p:tavLst>
                                        <p:tav tm="0">
                                          <p:val>
                                            <p:strVal val="1+#ppt_w/2"/>
                                          </p:val>
                                        </p:tav>
                                        <p:tav tm="100000">
                                          <p:val>
                                            <p:strVal val="#ppt_x"/>
                                          </p:val>
                                        </p:tav>
                                      </p:tavLst>
                                    </p:anim>
                                    <p:anim calcmode="lin" valueType="num">
                                      <p:cBhvr additive="base">
                                        <p:cTn id="71" dur="250" fill="hold"/>
                                        <p:tgtEl>
                                          <p:spTgt spid="7"/>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750"/>
                                  </p:stCondLst>
                                  <p:childTnLst>
                                    <p:set>
                                      <p:cBhvr>
                                        <p:cTn id="73" dur="1" fill="hold">
                                          <p:stCondLst>
                                            <p:cond delay="0"/>
                                          </p:stCondLst>
                                        </p:cTn>
                                        <p:tgtEl>
                                          <p:spTgt spid="5"/>
                                        </p:tgtEl>
                                        <p:attrNameLst>
                                          <p:attrName>style.visibility</p:attrName>
                                        </p:attrNameLst>
                                      </p:cBhvr>
                                      <p:to>
                                        <p:strVal val="visible"/>
                                      </p:to>
                                    </p:set>
                                    <p:anim calcmode="lin" valueType="num">
                                      <p:cBhvr additive="base">
                                        <p:cTn id="74" dur="250" fill="hold"/>
                                        <p:tgtEl>
                                          <p:spTgt spid="5"/>
                                        </p:tgtEl>
                                        <p:attrNameLst>
                                          <p:attrName>ppt_x</p:attrName>
                                        </p:attrNameLst>
                                      </p:cBhvr>
                                      <p:tavLst>
                                        <p:tav tm="0">
                                          <p:val>
                                            <p:strVal val="1+#ppt_w/2"/>
                                          </p:val>
                                        </p:tav>
                                        <p:tav tm="100000">
                                          <p:val>
                                            <p:strVal val="#ppt_x"/>
                                          </p:val>
                                        </p:tav>
                                      </p:tavLst>
                                    </p:anim>
                                    <p:anim calcmode="lin" valueType="num">
                                      <p:cBhvr additive="base">
                                        <p:cTn id="75"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6" grpId="0"/>
      <p:bldP spid="17" grpId="0"/>
      <p:bldP spid="18" grpId="0"/>
      <p:bldP spid="6" grpId="0"/>
      <p:bldP spid="8" grpId="0" animBg="1"/>
      <p:bldP spid="9" grpId="0" animBg="1"/>
      <p:bldP spid="4" grpId="0" animBg="1"/>
      <p:bldP spid="5" grpId="0"/>
      <p:bldP spid="2"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Thinkpad\Desktop\s.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212" b="35393"/>
          <a:stretch>
            <a:fillRect/>
          </a:stretch>
        </p:blipFill>
        <p:spPr bwMode="auto">
          <a:xfrm>
            <a:off x="176424" y="2397474"/>
            <a:ext cx="11327904" cy="2085121"/>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组合 19"/>
          <p:cNvGrpSpPr/>
          <p:nvPr/>
        </p:nvGrpSpPr>
        <p:grpSpPr>
          <a:xfrm>
            <a:off x="8238842" y="2609235"/>
            <a:ext cx="2132143" cy="1855119"/>
            <a:chOff x="6165151" y="2023478"/>
            <a:chExt cx="1599107" cy="1391339"/>
          </a:xfrm>
        </p:grpSpPr>
        <p:pic>
          <p:nvPicPr>
            <p:cNvPr id="10" name="Picture 2" descr="C:\Users\Thinkpad\Desktop\PNG\1_0003_渐变映射-2-副本-2.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402186">
              <a:off x="6269035" y="1919594"/>
              <a:ext cx="1391339" cy="1599107"/>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9"/>
            <p:cNvSpPr txBox="1">
              <a:spLocks noChangeArrowheads="1"/>
            </p:cNvSpPr>
            <p:nvPr/>
          </p:nvSpPr>
          <p:spPr bwMode="auto">
            <a:xfrm>
              <a:off x="6460738" y="2522085"/>
              <a:ext cx="116222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a:solidFill>
                    <a:schemeClr val="bg1"/>
                  </a:solidFill>
                  <a:latin typeface="楷体" panose="02010609060101010101" pitchFamily="49" charset="-122"/>
                  <a:ea typeface="楷体" panose="02010609060101010101" pitchFamily="49" charset="-122"/>
                </a:defRPr>
              </a:lvl1pPr>
            </a:lstStyle>
            <a:p>
              <a:r>
                <a:rPr lang="zh-CN" altLang="en-US" sz="2400" b="1" dirty="0">
                  <a:latin typeface="方正祥隶简体" charset="0"/>
                  <a:ea typeface="方正祥隶简体" charset="0"/>
                </a:rPr>
                <a:t>写入文本</a:t>
              </a:r>
            </a:p>
          </p:txBody>
        </p:sp>
      </p:grpSp>
      <p:grpSp>
        <p:nvGrpSpPr>
          <p:cNvPr id="19" name="组合 18"/>
          <p:cNvGrpSpPr/>
          <p:nvPr/>
        </p:nvGrpSpPr>
        <p:grpSpPr>
          <a:xfrm>
            <a:off x="2235379" y="1502975"/>
            <a:ext cx="2113120" cy="808869"/>
            <a:chOff x="1361330" y="1123458"/>
            <a:chExt cx="1584840" cy="606652"/>
          </a:xfrm>
        </p:grpSpPr>
        <p:sp>
          <p:nvSpPr>
            <p:cNvPr id="15" name="矩形标注 14"/>
            <p:cNvSpPr/>
            <p:nvPr/>
          </p:nvSpPr>
          <p:spPr>
            <a:xfrm>
              <a:off x="1361330" y="1684391"/>
              <a:ext cx="1584840" cy="45719"/>
            </a:xfrm>
            <a:prstGeom prst="wedgeRectCallout">
              <a:avLst>
                <a:gd name="adj1" fmla="val -23398"/>
                <a:gd name="adj2" fmla="val 403291"/>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C00000"/>
                </a:solidFill>
              </a:endParaRPr>
            </a:p>
          </p:txBody>
        </p:sp>
        <p:sp>
          <p:nvSpPr>
            <p:cNvPr id="16" name="Rectangle 28"/>
            <p:cNvSpPr>
              <a:spLocks noChangeArrowheads="1"/>
            </p:cNvSpPr>
            <p:nvPr/>
          </p:nvSpPr>
          <p:spPr bwMode="auto">
            <a:xfrm>
              <a:off x="1428402" y="1123458"/>
              <a:ext cx="1475159" cy="58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865" spc="-200" dirty="0">
                  <a:solidFill>
                    <a:schemeClr val="tx1">
                      <a:lumMod val="95000"/>
                      <a:lumOff val="5000"/>
                    </a:schemeClr>
                  </a:solidFill>
                  <a:latin typeface="方正宋黑简体" pitchFamily="2" charset="-122"/>
                  <a:ea typeface="方正宋黑简体" pitchFamily="2" charset="-122"/>
                </a:rPr>
                <a:t>单击此处添加文字</a:t>
              </a:r>
            </a:p>
            <a:p>
              <a:pPr>
                <a:lnSpc>
                  <a:spcPct val="120000"/>
                </a:lnSpc>
              </a:pPr>
              <a:r>
                <a:rPr lang="zh-CN" altLang="en-US" sz="1865" spc="-200" dirty="0">
                  <a:solidFill>
                    <a:schemeClr val="tx1">
                      <a:lumMod val="95000"/>
                      <a:lumOff val="5000"/>
                    </a:schemeClr>
                  </a:solidFill>
                  <a:latin typeface="方正宋黑简体" pitchFamily="2" charset="-122"/>
                  <a:ea typeface="方正宋黑简体" pitchFamily="2" charset="-122"/>
                </a:rPr>
                <a:t>单击此处添加文字</a:t>
              </a:r>
            </a:p>
          </p:txBody>
        </p:sp>
      </p:grpSp>
      <p:grpSp>
        <p:nvGrpSpPr>
          <p:cNvPr id="7" name="组合 6"/>
          <p:cNvGrpSpPr/>
          <p:nvPr/>
        </p:nvGrpSpPr>
        <p:grpSpPr>
          <a:xfrm>
            <a:off x="6439831" y="1502975"/>
            <a:ext cx="2113120" cy="808869"/>
            <a:chOff x="4751345" y="1097852"/>
            <a:chExt cx="1584840" cy="606652"/>
          </a:xfrm>
        </p:grpSpPr>
        <p:sp>
          <p:nvSpPr>
            <p:cNvPr id="17" name="矩形标注 16"/>
            <p:cNvSpPr/>
            <p:nvPr/>
          </p:nvSpPr>
          <p:spPr>
            <a:xfrm>
              <a:off x="4751345" y="1658785"/>
              <a:ext cx="1584840" cy="45719"/>
            </a:xfrm>
            <a:prstGeom prst="wedgeRectCallout">
              <a:avLst>
                <a:gd name="adj1" fmla="val -23398"/>
                <a:gd name="adj2" fmla="val 403291"/>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C00000"/>
                </a:solidFill>
              </a:endParaRPr>
            </a:p>
          </p:txBody>
        </p:sp>
        <p:sp>
          <p:nvSpPr>
            <p:cNvPr id="18" name="Rectangle 28"/>
            <p:cNvSpPr>
              <a:spLocks noChangeArrowheads="1"/>
            </p:cNvSpPr>
            <p:nvPr/>
          </p:nvSpPr>
          <p:spPr bwMode="auto">
            <a:xfrm>
              <a:off x="4818417" y="1097852"/>
              <a:ext cx="1475159" cy="58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865" spc="-200" dirty="0">
                  <a:solidFill>
                    <a:schemeClr val="tx1">
                      <a:lumMod val="95000"/>
                      <a:lumOff val="5000"/>
                    </a:schemeClr>
                  </a:solidFill>
                  <a:latin typeface="方正宋黑简体" pitchFamily="2" charset="-122"/>
                  <a:ea typeface="方正宋黑简体" pitchFamily="2" charset="-122"/>
                </a:rPr>
                <a:t>单击此处添加文字</a:t>
              </a:r>
            </a:p>
            <a:p>
              <a:pPr>
                <a:lnSpc>
                  <a:spcPct val="120000"/>
                </a:lnSpc>
              </a:pPr>
              <a:r>
                <a:rPr lang="zh-CN" altLang="en-US" sz="1865" spc="-200" dirty="0">
                  <a:solidFill>
                    <a:schemeClr val="tx1">
                      <a:lumMod val="95000"/>
                      <a:lumOff val="5000"/>
                    </a:schemeClr>
                  </a:solidFill>
                  <a:latin typeface="方正宋黑简体" pitchFamily="2" charset="-122"/>
                  <a:ea typeface="方正宋黑简体" pitchFamily="2" charset="-122"/>
                </a:rPr>
                <a:t>单击此处添加文字</a:t>
              </a:r>
            </a:p>
          </p:txBody>
        </p:sp>
      </p:grpSp>
      <p:grpSp>
        <p:nvGrpSpPr>
          <p:cNvPr id="21" name="组合 20"/>
          <p:cNvGrpSpPr/>
          <p:nvPr/>
        </p:nvGrpSpPr>
        <p:grpSpPr>
          <a:xfrm>
            <a:off x="4327035" y="4672743"/>
            <a:ext cx="2113120" cy="808883"/>
            <a:chOff x="1361330" y="1103207"/>
            <a:chExt cx="1584840" cy="606662"/>
          </a:xfrm>
        </p:grpSpPr>
        <p:sp>
          <p:nvSpPr>
            <p:cNvPr id="22" name="矩形标注 21"/>
            <p:cNvSpPr/>
            <p:nvPr/>
          </p:nvSpPr>
          <p:spPr>
            <a:xfrm flipV="1">
              <a:off x="1361330" y="1103207"/>
              <a:ext cx="1584840" cy="45719"/>
            </a:xfrm>
            <a:prstGeom prst="wedgeRectCallout">
              <a:avLst>
                <a:gd name="adj1" fmla="val -23398"/>
                <a:gd name="adj2" fmla="val 403291"/>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C00000"/>
                </a:solidFill>
              </a:endParaRPr>
            </a:p>
          </p:txBody>
        </p:sp>
        <p:sp>
          <p:nvSpPr>
            <p:cNvPr id="23" name="Rectangle 28"/>
            <p:cNvSpPr>
              <a:spLocks noChangeArrowheads="1"/>
            </p:cNvSpPr>
            <p:nvPr/>
          </p:nvSpPr>
          <p:spPr bwMode="auto">
            <a:xfrm>
              <a:off x="1428402" y="1123458"/>
              <a:ext cx="1475159" cy="58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865" spc="-200" dirty="0">
                  <a:solidFill>
                    <a:schemeClr val="tx1">
                      <a:lumMod val="95000"/>
                      <a:lumOff val="5000"/>
                    </a:schemeClr>
                  </a:solidFill>
                  <a:latin typeface="方正宋黑简体" pitchFamily="2" charset="-122"/>
                  <a:ea typeface="方正宋黑简体" pitchFamily="2" charset="-122"/>
                </a:rPr>
                <a:t>单击此处添加文字</a:t>
              </a:r>
            </a:p>
            <a:p>
              <a:pPr>
                <a:lnSpc>
                  <a:spcPct val="120000"/>
                </a:lnSpc>
              </a:pPr>
              <a:r>
                <a:rPr lang="zh-CN" altLang="en-US" sz="1865" spc="-200" dirty="0">
                  <a:solidFill>
                    <a:schemeClr val="tx1">
                      <a:lumMod val="95000"/>
                      <a:lumOff val="5000"/>
                    </a:schemeClr>
                  </a:solidFill>
                  <a:latin typeface="方正宋黑简体" pitchFamily="2" charset="-122"/>
                  <a:ea typeface="方正宋黑简体" pitchFamily="2" charset="-122"/>
                </a:rPr>
                <a:t>单击此处添加文字</a:t>
              </a:r>
            </a:p>
          </p:txBody>
        </p:sp>
      </p:grpSp>
      <p:grpSp>
        <p:nvGrpSpPr>
          <p:cNvPr id="24" name="组合 23"/>
          <p:cNvGrpSpPr/>
          <p:nvPr/>
        </p:nvGrpSpPr>
        <p:grpSpPr>
          <a:xfrm>
            <a:off x="8475571" y="4672743"/>
            <a:ext cx="2113120" cy="808883"/>
            <a:chOff x="1361330" y="1103207"/>
            <a:chExt cx="1584840" cy="606662"/>
          </a:xfrm>
        </p:grpSpPr>
        <p:sp>
          <p:nvSpPr>
            <p:cNvPr id="25" name="矩形标注 24"/>
            <p:cNvSpPr/>
            <p:nvPr/>
          </p:nvSpPr>
          <p:spPr>
            <a:xfrm flipV="1">
              <a:off x="1361330" y="1103207"/>
              <a:ext cx="1584840" cy="45719"/>
            </a:xfrm>
            <a:prstGeom prst="wedgeRectCallout">
              <a:avLst>
                <a:gd name="adj1" fmla="val -23398"/>
                <a:gd name="adj2" fmla="val 403291"/>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C00000"/>
                </a:solidFill>
              </a:endParaRPr>
            </a:p>
          </p:txBody>
        </p:sp>
        <p:sp>
          <p:nvSpPr>
            <p:cNvPr id="26" name="Rectangle 28"/>
            <p:cNvSpPr>
              <a:spLocks noChangeArrowheads="1"/>
            </p:cNvSpPr>
            <p:nvPr/>
          </p:nvSpPr>
          <p:spPr bwMode="auto">
            <a:xfrm>
              <a:off x="1428402" y="1123458"/>
              <a:ext cx="1475159" cy="586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865" spc="-200" dirty="0">
                  <a:solidFill>
                    <a:schemeClr val="tx1">
                      <a:lumMod val="95000"/>
                      <a:lumOff val="5000"/>
                    </a:schemeClr>
                  </a:solidFill>
                  <a:latin typeface="方正宋黑简体" pitchFamily="2" charset="-122"/>
                  <a:ea typeface="方正宋黑简体" pitchFamily="2" charset="-122"/>
                </a:rPr>
                <a:t>单击此处添加文字</a:t>
              </a:r>
            </a:p>
            <a:p>
              <a:pPr>
                <a:lnSpc>
                  <a:spcPct val="120000"/>
                </a:lnSpc>
              </a:pPr>
              <a:r>
                <a:rPr lang="zh-CN" altLang="en-US" sz="1865" spc="-200" dirty="0">
                  <a:solidFill>
                    <a:schemeClr val="tx1">
                      <a:lumMod val="95000"/>
                      <a:lumOff val="5000"/>
                    </a:schemeClr>
                  </a:solidFill>
                  <a:latin typeface="方正宋黑简体" pitchFamily="2" charset="-122"/>
                  <a:ea typeface="方正宋黑简体" pitchFamily="2" charset="-122"/>
                </a:rPr>
                <a:t>单击此处添加文字</a:t>
              </a:r>
            </a:p>
          </p:txBody>
        </p:sp>
      </p:grpSp>
      <p:grpSp>
        <p:nvGrpSpPr>
          <p:cNvPr id="28" name="组合 27"/>
          <p:cNvGrpSpPr/>
          <p:nvPr/>
        </p:nvGrpSpPr>
        <p:grpSpPr>
          <a:xfrm>
            <a:off x="6218630" y="2609235"/>
            <a:ext cx="2132143" cy="1855119"/>
            <a:chOff x="6165151" y="2023478"/>
            <a:chExt cx="1599107" cy="1391339"/>
          </a:xfrm>
        </p:grpSpPr>
        <p:pic>
          <p:nvPicPr>
            <p:cNvPr id="29" name="Picture 2" descr="C:\Users\Thinkpad\Desktop\PNG\1_0003_渐变映射-2-副本-2.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402186">
              <a:off x="6269035" y="1919594"/>
              <a:ext cx="1391339" cy="1599107"/>
            </a:xfrm>
            <a:prstGeom prst="rect">
              <a:avLst/>
            </a:prstGeom>
            <a:noFill/>
            <a:extLst>
              <a:ext uri="{909E8E84-426E-40DD-AFC4-6F175D3DCCD1}">
                <a14:hiddenFill xmlns:a14="http://schemas.microsoft.com/office/drawing/2010/main">
                  <a:solidFill>
                    <a:srgbClr val="FFFFFF"/>
                  </a:solidFill>
                </a14:hiddenFill>
              </a:ext>
            </a:extLst>
          </p:spPr>
        </p:pic>
        <p:sp>
          <p:nvSpPr>
            <p:cNvPr id="30" name="Text Box 9"/>
            <p:cNvSpPr txBox="1">
              <a:spLocks noChangeArrowheads="1"/>
            </p:cNvSpPr>
            <p:nvPr/>
          </p:nvSpPr>
          <p:spPr bwMode="auto">
            <a:xfrm>
              <a:off x="6460738" y="2522085"/>
              <a:ext cx="116222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a:solidFill>
                    <a:schemeClr val="bg1"/>
                  </a:solidFill>
                  <a:latin typeface="楷体" panose="02010609060101010101" pitchFamily="49" charset="-122"/>
                  <a:ea typeface="楷体" panose="02010609060101010101" pitchFamily="49" charset="-122"/>
                </a:defRPr>
              </a:lvl1pPr>
            </a:lstStyle>
            <a:p>
              <a:r>
                <a:rPr lang="zh-CN" altLang="en-US" sz="2400" b="1" dirty="0">
                  <a:latin typeface="方正祥隶简体" charset="0"/>
                  <a:ea typeface="方正祥隶简体" charset="0"/>
                </a:rPr>
                <a:t>写入文本</a:t>
              </a:r>
            </a:p>
          </p:txBody>
        </p:sp>
      </p:grpSp>
      <p:grpSp>
        <p:nvGrpSpPr>
          <p:cNvPr id="31" name="组合 30"/>
          <p:cNvGrpSpPr/>
          <p:nvPr/>
        </p:nvGrpSpPr>
        <p:grpSpPr>
          <a:xfrm>
            <a:off x="4198417" y="2609235"/>
            <a:ext cx="2132143" cy="1855119"/>
            <a:chOff x="6165151" y="2023478"/>
            <a:chExt cx="1599107" cy="1391339"/>
          </a:xfrm>
        </p:grpSpPr>
        <p:pic>
          <p:nvPicPr>
            <p:cNvPr id="32" name="Picture 2" descr="C:\Users\Thinkpad\Desktop\PNG\1_0003_渐变映射-2-副本-2.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402186">
              <a:off x="6269035" y="1919594"/>
              <a:ext cx="1391339" cy="1599107"/>
            </a:xfrm>
            <a:prstGeom prst="rect">
              <a:avLst/>
            </a:prstGeom>
            <a:noFill/>
            <a:extLst>
              <a:ext uri="{909E8E84-426E-40DD-AFC4-6F175D3DCCD1}">
                <a14:hiddenFill xmlns:a14="http://schemas.microsoft.com/office/drawing/2010/main">
                  <a:solidFill>
                    <a:srgbClr val="FFFFFF"/>
                  </a:solidFill>
                </a14:hiddenFill>
              </a:ext>
            </a:extLst>
          </p:spPr>
        </p:pic>
        <p:sp>
          <p:nvSpPr>
            <p:cNvPr id="33" name="Text Box 9"/>
            <p:cNvSpPr txBox="1">
              <a:spLocks noChangeArrowheads="1"/>
            </p:cNvSpPr>
            <p:nvPr/>
          </p:nvSpPr>
          <p:spPr bwMode="auto">
            <a:xfrm>
              <a:off x="6460738" y="2522085"/>
              <a:ext cx="116222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a:solidFill>
                    <a:schemeClr val="bg1"/>
                  </a:solidFill>
                  <a:latin typeface="楷体" panose="02010609060101010101" pitchFamily="49" charset="-122"/>
                  <a:ea typeface="楷体" panose="02010609060101010101" pitchFamily="49" charset="-122"/>
                </a:defRPr>
              </a:lvl1pPr>
            </a:lstStyle>
            <a:p>
              <a:r>
                <a:rPr lang="zh-CN" altLang="en-US" sz="2400" b="1" dirty="0">
                  <a:latin typeface="方正祥隶简体" charset="0"/>
                  <a:ea typeface="方正祥隶简体" charset="0"/>
                </a:rPr>
                <a:t>写入文本</a:t>
              </a:r>
            </a:p>
          </p:txBody>
        </p:sp>
      </p:grpSp>
      <p:grpSp>
        <p:nvGrpSpPr>
          <p:cNvPr id="34" name="组合 33"/>
          <p:cNvGrpSpPr/>
          <p:nvPr/>
        </p:nvGrpSpPr>
        <p:grpSpPr>
          <a:xfrm>
            <a:off x="2178203" y="2609235"/>
            <a:ext cx="2132143" cy="1855119"/>
            <a:chOff x="6165151" y="2023478"/>
            <a:chExt cx="1599107" cy="1391339"/>
          </a:xfrm>
        </p:grpSpPr>
        <p:pic>
          <p:nvPicPr>
            <p:cNvPr id="35" name="Picture 2" descr="C:\Users\Thinkpad\Desktop\PNG\1_0003_渐变映射-2-副本-2.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402186">
              <a:off x="6269035" y="1919594"/>
              <a:ext cx="1391339" cy="1599107"/>
            </a:xfrm>
            <a:prstGeom prst="rect">
              <a:avLst/>
            </a:prstGeom>
            <a:noFill/>
            <a:extLst>
              <a:ext uri="{909E8E84-426E-40DD-AFC4-6F175D3DCCD1}">
                <a14:hiddenFill xmlns:a14="http://schemas.microsoft.com/office/drawing/2010/main">
                  <a:solidFill>
                    <a:srgbClr val="FFFFFF"/>
                  </a:solidFill>
                </a14:hiddenFill>
              </a:ext>
            </a:extLst>
          </p:spPr>
        </p:pic>
        <p:sp>
          <p:nvSpPr>
            <p:cNvPr id="36" name="Text Box 9"/>
            <p:cNvSpPr txBox="1">
              <a:spLocks noChangeArrowheads="1"/>
            </p:cNvSpPr>
            <p:nvPr/>
          </p:nvSpPr>
          <p:spPr bwMode="auto">
            <a:xfrm>
              <a:off x="6460738" y="2522085"/>
              <a:ext cx="1162225"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a:solidFill>
                    <a:schemeClr val="bg1"/>
                  </a:solidFill>
                  <a:latin typeface="楷体" panose="02010609060101010101" pitchFamily="49" charset="-122"/>
                  <a:ea typeface="楷体" panose="02010609060101010101" pitchFamily="49" charset="-122"/>
                </a:defRPr>
              </a:lvl1pPr>
            </a:lstStyle>
            <a:p>
              <a:r>
                <a:rPr lang="zh-CN" altLang="en-US" sz="2400" b="1" dirty="0">
                  <a:latin typeface="方正祥隶简体" charset="0"/>
                  <a:ea typeface="方正祥隶简体" charset="0"/>
                </a:rPr>
                <a:t>写入文本</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par>
                                <p:cTn id="13" presetID="10" presetClass="entr" presetSubtype="0" fill="hold" nodeType="withEffect">
                                  <p:stCondLst>
                                    <p:cond delay="25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nodeType="withEffect">
                                  <p:stCondLst>
                                    <p:cond delay="50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75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1000"/>
                            </p:stCondLst>
                            <p:childTnLst>
                              <p:par>
                                <p:cTn id="23" presetID="47"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Thinkpad\Desktop\PNG\1_0008_图层-16-副本.pn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8498978">
            <a:off x="5655351" y="3200336"/>
            <a:ext cx="487013" cy="10705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Thinkpad\Desktop\PNG\1_0008_图层-16-副本.pn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3997089">
            <a:off x="5489654" y="1685493"/>
            <a:ext cx="487013" cy="10705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Thinkpad\Desktop\PNG\1_0008_图层-16-副本.pn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3847485">
            <a:off x="4860307" y="4383731"/>
            <a:ext cx="487013" cy="107058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247333" y="4498617"/>
            <a:ext cx="1897857" cy="1681905"/>
            <a:chOff x="611560" y="1599515"/>
            <a:chExt cx="864096" cy="765774"/>
          </a:xfrm>
        </p:grpSpPr>
        <p:pic>
          <p:nvPicPr>
            <p:cNvPr id="3"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53"/>
            <p:cNvSpPr txBox="1">
              <a:spLocks noChangeArrowheads="1"/>
            </p:cNvSpPr>
            <p:nvPr/>
          </p:nvSpPr>
          <p:spPr bwMode="auto">
            <a:xfrm>
              <a:off x="739746" y="1774732"/>
              <a:ext cx="645582" cy="36907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zh-CN" altLang="en-US" sz="1865" dirty="0">
                  <a:latin typeface="叶根友毛笔行书2.0版" panose="02010601030101010101" charset="-122"/>
                  <a:ea typeface="叶根友毛笔行书2.0版" panose="02010601030101010101" charset="-122"/>
                </a:rPr>
                <a:t>您的标题写在这里</a:t>
              </a:r>
              <a:endParaRPr lang="en-US" altLang="zh-CN" sz="1865" dirty="0">
                <a:latin typeface="叶根友毛笔行书2.0版" panose="02010601030101010101" charset="-122"/>
                <a:ea typeface="叶根友毛笔行书2.0版" panose="02010601030101010101" charset="-122"/>
              </a:endParaRPr>
            </a:p>
          </p:txBody>
        </p:sp>
      </p:grpSp>
      <p:grpSp>
        <p:nvGrpSpPr>
          <p:cNvPr id="5" name="组合 4"/>
          <p:cNvGrpSpPr/>
          <p:nvPr/>
        </p:nvGrpSpPr>
        <p:grpSpPr>
          <a:xfrm>
            <a:off x="5574289" y="3656624"/>
            <a:ext cx="1897857" cy="1681905"/>
            <a:chOff x="611560" y="1599515"/>
            <a:chExt cx="864096" cy="765774"/>
          </a:xfrm>
        </p:grpSpPr>
        <p:pic>
          <p:nvPicPr>
            <p:cNvPr id="6"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53"/>
            <p:cNvSpPr txBox="1">
              <a:spLocks noChangeArrowheads="1"/>
            </p:cNvSpPr>
            <p:nvPr/>
          </p:nvSpPr>
          <p:spPr bwMode="auto">
            <a:xfrm>
              <a:off x="739746" y="1774732"/>
              <a:ext cx="645582" cy="36907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zh-CN" altLang="en-US" sz="1865" dirty="0">
                  <a:latin typeface="叶根友毛笔行书2.0版" panose="02010601030101010101" charset="-122"/>
                  <a:ea typeface="叶根友毛笔行书2.0版" panose="02010601030101010101" charset="-122"/>
                </a:rPr>
                <a:t>您的标题写在这里</a:t>
              </a:r>
              <a:endParaRPr lang="en-US" altLang="zh-CN" sz="1865" dirty="0">
                <a:latin typeface="叶根友毛笔行书2.0版" panose="02010601030101010101" charset="-122"/>
                <a:ea typeface="叶根友毛笔行书2.0版" panose="02010601030101010101" charset="-122"/>
              </a:endParaRPr>
            </a:p>
          </p:txBody>
        </p:sp>
      </p:grpSp>
      <p:grpSp>
        <p:nvGrpSpPr>
          <p:cNvPr id="8" name="组合 7"/>
          <p:cNvGrpSpPr/>
          <p:nvPr/>
        </p:nvGrpSpPr>
        <p:grpSpPr>
          <a:xfrm>
            <a:off x="3947652" y="1938007"/>
            <a:ext cx="1897857" cy="1681905"/>
            <a:chOff x="611560" y="1599515"/>
            <a:chExt cx="864096" cy="765774"/>
          </a:xfrm>
        </p:grpSpPr>
        <p:pic>
          <p:nvPicPr>
            <p:cNvPr id="9"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53"/>
            <p:cNvSpPr txBox="1">
              <a:spLocks noChangeArrowheads="1"/>
            </p:cNvSpPr>
            <p:nvPr/>
          </p:nvSpPr>
          <p:spPr bwMode="auto">
            <a:xfrm>
              <a:off x="739746" y="1774732"/>
              <a:ext cx="645582" cy="36907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zh-CN" altLang="en-US" sz="1865" dirty="0">
                  <a:latin typeface="叶根友毛笔行书2.0版" panose="02010601030101010101" charset="-122"/>
                  <a:ea typeface="叶根友毛笔行书2.0版" panose="02010601030101010101" charset="-122"/>
                </a:rPr>
                <a:t>您的标题写在这里</a:t>
              </a:r>
              <a:endParaRPr lang="en-US" altLang="zh-CN" sz="1865" dirty="0">
                <a:latin typeface="叶根友毛笔行书2.0版" panose="02010601030101010101" charset="-122"/>
                <a:ea typeface="叶根友毛笔行书2.0版" panose="02010601030101010101" charset="-122"/>
              </a:endParaRPr>
            </a:p>
          </p:txBody>
        </p:sp>
      </p:grpSp>
      <p:grpSp>
        <p:nvGrpSpPr>
          <p:cNvPr id="11" name="组合 10"/>
          <p:cNvGrpSpPr/>
          <p:nvPr/>
        </p:nvGrpSpPr>
        <p:grpSpPr>
          <a:xfrm>
            <a:off x="6267449" y="836712"/>
            <a:ext cx="1897857" cy="1681905"/>
            <a:chOff x="611560" y="1599515"/>
            <a:chExt cx="864096" cy="765774"/>
          </a:xfrm>
        </p:grpSpPr>
        <p:pic>
          <p:nvPicPr>
            <p:cNvPr id="12" name="Picture 4" descr="C:\Users\Thinkpad\Desktop\PNG\1_0000_渐变映射-2-副本-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53"/>
            <p:cNvSpPr txBox="1">
              <a:spLocks noChangeArrowheads="1"/>
            </p:cNvSpPr>
            <p:nvPr/>
          </p:nvSpPr>
          <p:spPr bwMode="auto">
            <a:xfrm>
              <a:off x="739746" y="1774732"/>
              <a:ext cx="645582" cy="36907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zh-CN" altLang="en-US" sz="1865" dirty="0">
                  <a:latin typeface="叶根友毛笔行书2.0版" panose="02010601030101010101" charset="-122"/>
                  <a:ea typeface="叶根友毛笔行书2.0版" panose="02010601030101010101" charset="-122"/>
                </a:rPr>
                <a:t>您的标题写在这里</a:t>
              </a:r>
              <a:endParaRPr lang="en-US" altLang="zh-CN" sz="1865" dirty="0">
                <a:latin typeface="叶根友毛笔行书2.0版" panose="02010601030101010101" charset="-122"/>
                <a:ea typeface="叶根友毛笔行书2.0版" panose="02010601030101010101" charset="-122"/>
              </a:endParaRPr>
            </a:p>
          </p:txBody>
        </p:sp>
      </p:grpSp>
      <p:sp>
        <p:nvSpPr>
          <p:cNvPr id="19" name="TextBox 53"/>
          <p:cNvSpPr txBox="1">
            <a:spLocks noChangeArrowheads="1"/>
          </p:cNvSpPr>
          <p:nvPr/>
        </p:nvSpPr>
        <p:spPr bwMode="auto">
          <a:xfrm>
            <a:off x="7579192" y="4154950"/>
            <a:ext cx="2279811"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sp>
        <p:nvSpPr>
          <p:cNvPr id="20" name="TextBox 53"/>
          <p:cNvSpPr txBox="1">
            <a:spLocks noChangeArrowheads="1"/>
          </p:cNvSpPr>
          <p:nvPr/>
        </p:nvSpPr>
        <p:spPr bwMode="auto">
          <a:xfrm>
            <a:off x="1313387" y="5117372"/>
            <a:ext cx="1818749"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sp>
        <p:nvSpPr>
          <p:cNvPr id="21" name="TextBox 53"/>
          <p:cNvSpPr txBox="1">
            <a:spLocks noChangeArrowheads="1"/>
          </p:cNvSpPr>
          <p:nvPr/>
        </p:nvSpPr>
        <p:spPr bwMode="auto">
          <a:xfrm>
            <a:off x="2128902" y="2391936"/>
            <a:ext cx="1818749"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sp>
        <p:nvSpPr>
          <p:cNvPr id="22" name="TextBox 53"/>
          <p:cNvSpPr txBox="1">
            <a:spLocks noChangeArrowheads="1"/>
          </p:cNvSpPr>
          <p:nvPr/>
        </p:nvSpPr>
        <p:spPr bwMode="auto">
          <a:xfrm>
            <a:off x="8275557" y="1357539"/>
            <a:ext cx="1936771"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sp>
        <p:nvSpPr>
          <p:cNvPr id="14" name="标题 1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50" fill="hold"/>
                                        <p:tgtEl>
                                          <p:spTgt spid="20"/>
                                        </p:tgtEl>
                                        <p:attrNameLst>
                                          <p:attrName>ppt_x</p:attrName>
                                        </p:attrNameLst>
                                      </p:cBhvr>
                                      <p:tavLst>
                                        <p:tav tm="0">
                                          <p:val>
                                            <p:strVal val="1+#ppt_w/2"/>
                                          </p:val>
                                        </p:tav>
                                        <p:tav tm="100000">
                                          <p:val>
                                            <p:strVal val="#ppt_x"/>
                                          </p:val>
                                        </p:tav>
                                      </p:tavLst>
                                    </p:anim>
                                    <p:anim calcmode="lin" valueType="num">
                                      <p:cBhvr additive="base">
                                        <p:cTn id="12" dur="25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250" fill="hold"/>
                                        <p:tgtEl>
                                          <p:spTgt spid="19"/>
                                        </p:tgtEl>
                                        <p:attrNameLst>
                                          <p:attrName>ppt_x</p:attrName>
                                        </p:attrNameLst>
                                      </p:cBhvr>
                                      <p:tavLst>
                                        <p:tav tm="0">
                                          <p:val>
                                            <p:strVal val="1+#ppt_w/2"/>
                                          </p:val>
                                        </p:tav>
                                        <p:tav tm="100000">
                                          <p:val>
                                            <p:strVal val="#ppt_x"/>
                                          </p:val>
                                        </p:tav>
                                      </p:tavLst>
                                    </p:anim>
                                    <p:anim calcmode="lin" valueType="num">
                                      <p:cBhvr additive="base">
                                        <p:cTn id="25" dur="250" fill="hold"/>
                                        <p:tgtEl>
                                          <p:spTgt spid="19"/>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500"/>
                            </p:stCondLst>
                            <p:childTnLst>
                              <p:par>
                                <p:cTn id="35" presetID="2" presetClass="entr" presetSubtype="2"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250" fill="hold"/>
                                        <p:tgtEl>
                                          <p:spTgt spid="21"/>
                                        </p:tgtEl>
                                        <p:attrNameLst>
                                          <p:attrName>ppt_x</p:attrName>
                                        </p:attrNameLst>
                                      </p:cBhvr>
                                      <p:tavLst>
                                        <p:tav tm="0">
                                          <p:val>
                                            <p:strVal val="1+#ppt_w/2"/>
                                          </p:val>
                                        </p:tav>
                                        <p:tav tm="100000">
                                          <p:val>
                                            <p:strVal val="#ppt_x"/>
                                          </p:val>
                                        </p:tav>
                                      </p:tavLst>
                                    </p:anim>
                                    <p:anim calcmode="lin" valueType="num">
                                      <p:cBhvr additive="base">
                                        <p:cTn id="38" dur="250" fill="hold"/>
                                        <p:tgtEl>
                                          <p:spTgt spid="21"/>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5000"/>
                            </p:stCondLst>
                            <p:childTnLst>
                              <p:par>
                                <p:cTn id="48" presetID="2" presetClass="entr" presetSubtype="2"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250" fill="hold"/>
                                        <p:tgtEl>
                                          <p:spTgt spid="22"/>
                                        </p:tgtEl>
                                        <p:attrNameLst>
                                          <p:attrName>ppt_x</p:attrName>
                                        </p:attrNameLst>
                                      </p:cBhvr>
                                      <p:tavLst>
                                        <p:tav tm="0">
                                          <p:val>
                                            <p:strVal val="1+#ppt_w/2"/>
                                          </p:val>
                                        </p:tav>
                                        <p:tav tm="100000">
                                          <p:val>
                                            <p:strVal val="#ppt_x"/>
                                          </p:val>
                                        </p:tav>
                                      </p:tavLst>
                                    </p:anim>
                                    <p:anim calcmode="lin" valueType="num">
                                      <p:cBhvr additive="base">
                                        <p:cTn id="51" dur="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Thinkpad\Desktop\PNG\1_0003_图层-2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2372" y="1905029"/>
            <a:ext cx="3436387" cy="3494864"/>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3" descr="C:\Users\Thinkpad\Desktop\PNG\1_0000_图层-2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39736" y="3652462"/>
            <a:ext cx="447177" cy="701724"/>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C:\Users\Thinkpad\Desktop\PNG\1_0001_图层-2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7131" y="3890203"/>
            <a:ext cx="708604" cy="681085"/>
          </a:xfrm>
          <a:prstGeom prst="rect">
            <a:avLst/>
          </a:prstGeom>
          <a:noFill/>
          <a:extLst>
            <a:ext uri="{909E8E84-426E-40DD-AFC4-6F175D3DCCD1}">
              <a14:hiddenFill xmlns:a14="http://schemas.microsoft.com/office/drawing/2010/main">
                <a:solidFill>
                  <a:srgbClr val="FFFFFF"/>
                </a:solidFill>
              </a14:hiddenFill>
            </a:ext>
          </a:extLst>
        </p:spPr>
      </p:pic>
      <p:pic>
        <p:nvPicPr>
          <p:cNvPr id="16389" name="Picture 5" descr="C:\Users\Thinkpad\Desktop\PNG\1_0002_图层-2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48425" y="2915776"/>
            <a:ext cx="560692" cy="8530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Thinkpad\Desktop\PNG\1_0000_渐变映射-2-副本-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8050" y="1692315"/>
            <a:ext cx="480053" cy="4254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53"/>
          <p:cNvSpPr txBox="1">
            <a:spLocks noChangeArrowheads="1"/>
          </p:cNvSpPr>
          <p:nvPr/>
        </p:nvSpPr>
        <p:spPr bwMode="auto">
          <a:xfrm>
            <a:off x="3540741" y="1556216"/>
            <a:ext cx="2171216"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pic>
        <p:nvPicPr>
          <p:cNvPr id="9" name="Picture 4" descr="C:\Users\Thinkpad\Desktop\PNG\1_0000_渐变映射-2-副本-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76430" y="3090934"/>
            <a:ext cx="480053" cy="4254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53"/>
          <p:cNvSpPr txBox="1">
            <a:spLocks noChangeArrowheads="1"/>
          </p:cNvSpPr>
          <p:nvPr/>
        </p:nvSpPr>
        <p:spPr bwMode="auto">
          <a:xfrm>
            <a:off x="2343473" y="2915776"/>
            <a:ext cx="2067335"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pPr algn="ctr"/>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pic>
        <p:nvPicPr>
          <p:cNvPr id="11" name="Picture 4" descr="C:\Users\Thinkpad\Desktop\PNG\1_0000_渐变映射-2-副本-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2346" y="4707387"/>
            <a:ext cx="480053" cy="42542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53"/>
          <p:cNvSpPr txBox="1">
            <a:spLocks noChangeArrowheads="1"/>
          </p:cNvSpPr>
          <p:nvPr/>
        </p:nvSpPr>
        <p:spPr bwMode="auto">
          <a:xfrm>
            <a:off x="2671129" y="4571288"/>
            <a:ext cx="2171216" cy="7487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a:p>
            <a:pPr algn="ctr"/>
            <a:r>
              <a:rPr lang="zh-CN" altLang="en-US" sz="2135" dirty="0">
                <a:latin typeface="方正祥隶简体" charset="0"/>
                <a:ea typeface="方正祥隶简体" charset="0"/>
              </a:rPr>
              <a:t>在此插入内容</a:t>
            </a:r>
            <a:endParaRPr lang="en-US" altLang="zh-CN" sz="2135" dirty="0">
              <a:latin typeface="方正祥隶简体" charset="0"/>
              <a:ea typeface="方正祥隶简体" charset="0"/>
            </a:endParaRPr>
          </a:p>
        </p:txBody>
      </p:sp>
      <p:pic>
        <p:nvPicPr>
          <p:cNvPr id="22" name="Picture 5" descr="F:\360安全浏览器下载\水墨\1402\chinaz9.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86912" y="3344684"/>
            <a:ext cx="2167467" cy="216746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E:\PPT\PPT中国风元素\水墨祥云\水墨祥云\01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8518759" y="2713182"/>
            <a:ext cx="1212267" cy="75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style.rotation</p:attrName>
                                        </p:attrNameLst>
                                      </p:cBhvr>
                                      <p:tavLst>
                                        <p:tav tm="0">
                                          <p:val>
                                            <p:fltVal val="90"/>
                                          </p:val>
                                        </p:tav>
                                        <p:tav tm="100000">
                                          <p:val>
                                            <p:fltVal val="0"/>
                                          </p:val>
                                        </p:tav>
                                      </p:tavLst>
                                    </p:anim>
                                    <p:animEffect transition="in" filter="fade">
                                      <p:cBhvr>
                                        <p:cTn id="10" dur="1000"/>
                                        <p:tgtEl>
                                          <p:spTgt spid="16386"/>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16389"/>
                                        </p:tgtEl>
                                        <p:attrNameLst>
                                          <p:attrName>style.visibility</p:attrName>
                                        </p:attrNameLst>
                                      </p:cBhvr>
                                      <p:to>
                                        <p:strVal val="visible"/>
                                      </p:to>
                                    </p:set>
                                    <p:animEffect transition="in" filter="fade">
                                      <p:cBhvr>
                                        <p:cTn id="14" dur="1000"/>
                                        <p:tgtEl>
                                          <p:spTgt spid="16389"/>
                                        </p:tgtEl>
                                      </p:cBhvr>
                                    </p:animEffect>
                                    <p:anim calcmode="lin" valueType="num">
                                      <p:cBhvr>
                                        <p:cTn id="15" dur="1000" fill="hold"/>
                                        <p:tgtEl>
                                          <p:spTgt spid="16389"/>
                                        </p:tgtEl>
                                        <p:attrNameLst>
                                          <p:attrName>ppt_x</p:attrName>
                                        </p:attrNameLst>
                                      </p:cBhvr>
                                      <p:tavLst>
                                        <p:tav tm="0">
                                          <p:val>
                                            <p:strVal val="#ppt_x"/>
                                          </p:val>
                                        </p:tav>
                                        <p:tav tm="100000">
                                          <p:val>
                                            <p:strVal val="#ppt_x"/>
                                          </p:val>
                                        </p:tav>
                                      </p:tavLst>
                                    </p:anim>
                                    <p:anim calcmode="lin" valueType="num">
                                      <p:cBhvr>
                                        <p:cTn id="16" dur="1000" fill="hold"/>
                                        <p:tgtEl>
                                          <p:spTgt spid="16389"/>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6387"/>
                                        </p:tgtEl>
                                        <p:attrNameLst>
                                          <p:attrName>style.visibility</p:attrName>
                                        </p:attrNameLst>
                                      </p:cBhvr>
                                      <p:to>
                                        <p:strVal val="visible"/>
                                      </p:to>
                                    </p:set>
                                    <p:animEffect transition="in" filter="fade">
                                      <p:cBhvr>
                                        <p:cTn id="19" dur="1000"/>
                                        <p:tgtEl>
                                          <p:spTgt spid="16387"/>
                                        </p:tgtEl>
                                      </p:cBhvr>
                                    </p:animEffect>
                                    <p:anim calcmode="lin" valueType="num">
                                      <p:cBhvr>
                                        <p:cTn id="20" dur="1000" fill="hold"/>
                                        <p:tgtEl>
                                          <p:spTgt spid="16387"/>
                                        </p:tgtEl>
                                        <p:attrNameLst>
                                          <p:attrName>ppt_x</p:attrName>
                                        </p:attrNameLst>
                                      </p:cBhvr>
                                      <p:tavLst>
                                        <p:tav tm="0">
                                          <p:val>
                                            <p:strVal val="#ppt_x"/>
                                          </p:val>
                                        </p:tav>
                                        <p:tav tm="100000">
                                          <p:val>
                                            <p:strVal val="#ppt_x"/>
                                          </p:val>
                                        </p:tav>
                                      </p:tavLst>
                                    </p:anim>
                                    <p:anim calcmode="lin" valueType="num">
                                      <p:cBhvr>
                                        <p:cTn id="21" dur="1000" fill="hold"/>
                                        <p:tgtEl>
                                          <p:spTgt spid="1638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6388"/>
                                        </p:tgtEl>
                                        <p:attrNameLst>
                                          <p:attrName>style.visibility</p:attrName>
                                        </p:attrNameLst>
                                      </p:cBhvr>
                                      <p:to>
                                        <p:strVal val="visible"/>
                                      </p:to>
                                    </p:set>
                                    <p:animEffect transition="in" filter="fade">
                                      <p:cBhvr>
                                        <p:cTn id="24" dur="1000"/>
                                        <p:tgtEl>
                                          <p:spTgt spid="16388"/>
                                        </p:tgtEl>
                                      </p:cBhvr>
                                    </p:animEffect>
                                    <p:anim calcmode="lin" valueType="num">
                                      <p:cBhvr>
                                        <p:cTn id="25" dur="1000" fill="hold"/>
                                        <p:tgtEl>
                                          <p:spTgt spid="16388"/>
                                        </p:tgtEl>
                                        <p:attrNameLst>
                                          <p:attrName>ppt_x</p:attrName>
                                        </p:attrNameLst>
                                      </p:cBhvr>
                                      <p:tavLst>
                                        <p:tav tm="0">
                                          <p:val>
                                            <p:strVal val="#ppt_x"/>
                                          </p:val>
                                        </p:tav>
                                        <p:tav tm="100000">
                                          <p:val>
                                            <p:strVal val="#ppt_x"/>
                                          </p:val>
                                        </p:tav>
                                      </p:tavLst>
                                    </p:anim>
                                    <p:anim calcmode="lin" valueType="num">
                                      <p:cBhvr>
                                        <p:cTn id="26" dur="1000" fill="hold"/>
                                        <p:tgtEl>
                                          <p:spTgt spid="16388"/>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2" presetClass="entr" presetSubtype="2" fill="hold" nodeType="withEffect">
                                  <p:stCondLst>
                                    <p:cond delay="125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2000" fill="hold"/>
                                        <p:tgtEl>
                                          <p:spTgt spid="23"/>
                                        </p:tgtEl>
                                        <p:attrNameLst>
                                          <p:attrName>ppt_x</p:attrName>
                                        </p:attrNameLst>
                                      </p:cBhvr>
                                      <p:tavLst>
                                        <p:tav tm="0">
                                          <p:val>
                                            <p:strVal val="1+#ppt_w/2"/>
                                          </p:val>
                                        </p:tav>
                                        <p:tav tm="100000">
                                          <p:val>
                                            <p:strVal val="#ppt_x"/>
                                          </p:val>
                                        </p:tav>
                                      </p:tavLst>
                                    </p:anim>
                                    <p:anim calcmode="lin" valueType="num">
                                      <p:cBhvr additive="base">
                                        <p:cTn id="36" dur="2000" fill="hold"/>
                                        <p:tgtEl>
                                          <p:spTgt spid="23"/>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C:\Users\Thinkpad\Desktop\vv.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049" t="26360" r="26588" b="8301"/>
          <a:stretch>
            <a:fillRect/>
          </a:stretch>
        </p:blipFill>
        <p:spPr bwMode="auto">
          <a:xfrm>
            <a:off x="2214846" y="1320980"/>
            <a:ext cx="6749861" cy="4482289"/>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30"/>
          <p:cNvSpPr txBox="1">
            <a:spLocks noChangeArrowheads="1"/>
          </p:cNvSpPr>
          <p:nvPr/>
        </p:nvSpPr>
        <p:spPr bwMode="auto">
          <a:xfrm>
            <a:off x="5335813" y="3779272"/>
            <a:ext cx="3863603" cy="519053"/>
          </a:xfrm>
          <a:prstGeom prst="rect">
            <a:avLst/>
          </a:prstGeom>
          <a:noFill/>
        </p:spPr>
        <p:txBody>
          <a:bodyPr wrap="square" rtlCol="0">
            <a:spAutoFit/>
          </a:bodyPr>
          <a:lstStyle>
            <a:defPPr>
              <a:defRPr lang="zh-CN"/>
            </a:defPPr>
            <a:lvl1pPr>
              <a:lnSpc>
                <a:spcPct val="130000"/>
              </a:lnSpc>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en-US" altLang="zh-CN" sz="2135" dirty="0">
                <a:latin typeface="方正祥隶简体" charset="0"/>
                <a:ea typeface="方正祥隶简体" charset="0"/>
              </a:rPr>
              <a:t>10 </a:t>
            </a:r>
            <a:r>
              <a:rPr lang="zh-CN" altLang="en-US" sz="2135" dirty="0">
                <a:latin typeface="方正祥隶简体" charset="0"/>
                <a:ea typeface="方正祥隶简体" charset="0"/>
              </a:rPr>
              <a:t>条成绩，点击添加文本</a:t>
            </a:r>
          </a:p>
        </p:txBody>
      </p:sp>
      <p:sp>
        <p:nvSpPr>
          <p:cNvPr id="5" name="矩形 8"/>
          <p:cNvSpPr>
            <a:spLocks noChangeArrowheads="1"/>
          </p:cNvSpPr>
          <p:nvPr/>
        </p:nvSpPr>
        <p:spPr bwMode="auto">
          <a:xfrm>
            <a:off x="2110113" y="4412680"/>
            <a:ext cx="1423788" cy="6621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5000"/>
              </a:lnSpc>
            </a:pPr>
            <a:r>
              <a:rPr lang="en-US" altLang="zh-CN" sz="3200" b="1" dirty="0" smtClean="0">
                <a:latin typeface="叶根友毛笔行书2.0版" panose="02010601030101010101" charset="-122"/>
                <a:ea typeface="叶根友毛笔行书2.0版" panose="02010601030101010101" charset="-122"/>
              </a:rPr>
              <a:t>2014</a:t>
            </a:r>
            <a:r>
              <a:rPr lang="zh-CN" altLang="en-US" sz="3200" b="1" dirty="0" smtClean="0">
                <a:latin typeface="叶根友毛笔行书2.0版" panose="02010601030101010101" charset="-122"/>
                <a:ea typeface="叶根友毛笔行书2.0版" panose="02010601030101010101" charset="-122"/>
              </a:rPr>
              <a:t>年</a:t>
            </a:r>
            <a:endParaRPr lang="zh-CN" altLang="en-US" sz="3200" b="1" dirty="0">
              <a:latin typeface="叶根友毛笔行书2.0版" panose="02010601030101010101" charset="-122"/>
              <a:ea typeface="叶根友毛笔行书2.0版" panose="02010601030101010101" charset="-122"/>
            </a:endParaRPr>
          </a:p>
        </p:txBody>
      </p:sp>
      <p:sp>
        <p:nvSpPr>
          <p:cNvPr id="8" name="矩形 7"/>
          <p:cNvSpPr>
            <a:spLocks noChangeArrowheads="1"/>
          </p:cNvSpPr>
          <p:nvPr/>
        </p:nvSpPr>
        <p:spPr bwMode="auto">
          <a:xfrm>
            <a:off x="3474841" y="3534957"/>
            <a:ext cx="1423788"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5000"/>
              </a:lnSpc>
            </a:pPr>
            <a:r>
              <a:rPr lang="en-US" altLang="zh-CN" sz="3200" b="1" dirty="0" smtClean="0">
                <a:latin typeface="叶根友毛笔行书2.0版" panose="02010601030101010101" charset="-122"/>
                <a:ea typeface="叶根友毛笔行书2.0版" panose="02010601030101010101" charset="-122"/>
              </a:rPr>
              <a:t>2015</a:t>
            </a:r>
            <a:r>
              <a:rPr lang="zh-CN" altLang="en-US" sz="3200" b="1" dirty="0" smtClean="0">
                <a:latin typeface="叶根友毛笔行书2.0版" panose="02010601030101010101" charset="-122"/>
                <a:ea typeface="叶根友毛笔行书2.0版" panose="02010601030101010101" charset="-122"/>
              </a:rPr>
              <a:t>年</a:t>
            </a:r>
            <a:endParaRPr lang="zh-CN" altLang="en-US" sz="3200" b="1" dirty="0">
              <a:latin typeface="叶根友毛笔行书2.0版" panose="02010601030101010101" charset="-122"/>
              <a:ea typeface="叶根友毛笔行书2.0版" panose="02010601030101010101" charset="-122"/>
            </a:endParaRPr>
          </a:p>
        </p:txBody>
      </p:sp>
      <p:sp>
        <p:nvSpPr>
          <p:cNvPr id="11" name="矩形 10"/>
          <p:cNvSpPr>
            <a:spLocks noChangeArrowheads="1"/>
          </p:cNvSpPr>
          <p:nvPr/>
        </p:nvSpPr>
        <p:spPr bwMode="auto">
          <a:xfrm>
            <a:off x="4738551" y="2612592"/>
            <a:ext cx="1423788"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5000"/>
              </a:lnSpc>
            </a:pPr>
            <a:r>
              <a:rPr lang="en-US" altLang="zh-CN" sz="3200" b="1" dirty="0" smtClean="0">
                <a:latin typeface="叶根友毛笔行书2.0版" panose="02010601030101010101" charset="-122"/>
                <a:ea typeface="叶根友毛笔行书2.0版" panose="02010601030101010101" charset="-122"/>
              </a:rPr>
              <a:t>2016</a:t>
            </a:r>
            <a:r>
              <a:rPr lang="zh-CN" altLang="en-US" sz="3200" b="1" dirty="0" smtClean="0">
                <a:latin typeface="叶根友毛笔行书2.0版" panose="02010601030101010101" charset="-122"/>
                <a:ea typeface="叶根友毛笔行书2.0版" panose="02010601030101010101" charset="-122"/>
              </a:rPr>
              <a:t>年</a:t>
            </a:r>
            <a:endParaRPr lang="zh-CN" altLang="en-US" sz="3200" b="1" dirty="0">
              <a:latin typeface="叶根友毛笔行书2.0版" panose="02010601030101010101" charset="-122"/>
              <a:ea typeface="叶根友毛笔行书2.0版" panose="02010601030101010101" charset="-122"/>
            </a:endParaRPr>
          </a:p>
        </p:txBody>
      </p:sp>
      <p:sp>
        <p:nvSpPr>
          <p:cNvPr id="14" name="矩形 11"/>
          <p:cNvSpPr>
            <a:spLocks noChangeArrowheads="1"/>
          </p:cNvSpPr>
          <p:nvPr/>
        </p:nvSpPr>
        <p:spPr bwMode="auto">
          <a:xfrm>
            <a:off x="6457181" y="1438301"/>
            <a:ext cx="1423788"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5000"/>
              </a:lnSpc>
            </a:pPr>
            <a:r>
              <a:rPr lang="en-US" altLang="zh-CN" sz="3200" b="1" dirty="0" smtClean="0">
                <a:latin typeface="叶根友毛笔行书2.0版" panose="02010601030101010101" charset="-122"/>
                <a:ea typeface="叶根友毛笔行书2.0版" panose="02010601030101010101" charset="-122"/>
              </a:rPr>
              <a:t>2017</a:t>
            </a:r>
            <a:r>
              <a:rPr lang="zh-CN" altLang="en-US" sz="3200" b="1" dirty="0" smtClean="0">
                <a:latin typeface="叶根友毛笔行书2.0版" panose="02010601030101010101" charset="-122"/>
                <a:ea typeface="叶根友毛笔行书2.0版" panose="02010601030101010101" charset="-122"/>
              </a:rPr>
              <a:t>年</a:t>
            </a:r>
            <a:endParaRPr lang="zh-CN" altLang="en-US" sz="3200" b="1" dirty="0">
              <a:latin typeface="叶根友毛笔行书2.0版" panose="02010601030101010101" charset="-122"/>
              <a:ea typeface="叶根友毛笔行书2.0版" panose="02010601030101010101" charset="-122"/>
            </a:endParaRPr>
          </a:p>
        </p:txBody>
      </p:sp>
      <p:sp>
        <p:nvSpPr>
          <p:cNvPr id="16" name="Text Box 30"/>
          <p:cNvSpPr txBox="1">
            <a:spLocks noChangeArrowheads="1"/>
          </p:cNvSpPr>
          <p:nvPr/>
        </p:nvSpPr>
        <p:spPr bwMode="auto">
          <a:xfrm>
            <a:off x="6657936" y="2706978"/>
            <a:ext cx="3778437" cy="519053"/>
          </a:xfrm>
          <a:prstGeom prst="rect">
            <a:avLst/>
          </a:prstGeom>
          <a:noFill/>
        </p:spPr>
        <p:txBody>
          <a:bodyPr wrap="square" rtlCol="0">
            <a:spAutoFit/>
          </a:bodyPr>
          <a:lstStyle>
            <a:defPPr>
              <a:defRPr lang="zh-CN"/>
            </a:defPPr>
            <a:lvl1pPr>
              <a:lnSpc>
                <a:spcPct val="130000"/>
              </a:lnSpc>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en-US" altLang="zh-CN" sz="2135" dirty="0">
                <a:latin typeface="方正祥隶简体" charset="0"/>
                <a:ea typeface="方正祥隶简体" charset="0"/>
              </a:rPr>
              <a:t>10 </a:t>
            </a:r>
            <a:r>
              <a:rPr lang="zh-CN" altLang="en-US" sz="2135" dirty="0">
                <a:latin typeface="方正祥隶简体" charset="0"/>
                <a:ea typeface="方正祥隶简体" charset="0"/>
              </a:rPr>
              <a:t>条成绩，点击添加文本</a:t>
            </a:r>
          </a:p>
        </p:txBody>
      </p:sp>
      <p:sp>
        <p:nvSpPr>
          <p:cNvPr id="17" name="Text Box 30"/>
          <p:cNvSpPr txBox="1">
            <a:spLocks noChangeArrowheads="1"/>
          </p:cNvSpPr>
          <p:nvPr/>
        </p:nvSpPr>
        <p:spPr bwMode="auto">
          <a:xfrm>
            <a:off x="4083277" y="4702980"/>
            <a:ext cx="3863603" cy="519053"/>
          </a:xfrm>
          <a:prstGeom prst="rect">
            <a:avLst/>
          </a:prstGeom>
          <a:noFill/>
        </p:spPr>
        <p:txBody>
          <a:bodyPr wrap="square" rtlCol="0">
            <a:spAutoFit/>
          </a:bodyPr>
          <a:lstStyle>
            <a:defPPr>
              <a:defRPr lang="zh-CN"/>
            </a:defPPr>
            <a:lvl1pPr>
              <a:lnSpc>
                <a:spcPct val="130000"/>
              </a:lnSpc>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en-US" altLang="zh-CN" sz="2135" dirty="0">
                <a:latin typeface="方正祥隶简体" charset="0"/>
                <a:ea typeface="方正祥隶简体" charset="0"/>
              </a:rPr>
              <a:t>10 </a:t>
            </a:r>
            <a:r>
              <a:rPr lang="zh-CN" altLang="en-US" sz="2135" dirty="0">
                <a:latin typeface="方正祥隶简体" charset="0"/>
                <a:ea typeface="方正祥隶简体" charset="0"/>
              </a:rPr>
              <a:t>条成绩，点击添加文本</a:t>
            </a:r>
          </a:p>
        </p:txBody>
      </p:sp>
      <p:sp>
        <p:nvSpPr>
          <p:cNvPr id="18" name="Text Box 30"/>
          <p:cNvSpPr txBox="1">
            <a:spLocks noChangeArrowheads="1"/>
          </p:cNvSpPr>
          <p:nvPr/>
        </p:nvSpPr>
        <p:spPr bwMode="auto">
          <a:xfrm>
            <a:off x="2345139" y="5623199"/>
            <a:ext cx="3863603" cy="519053"/>
          </a:xfrm>
          <a:prstGeom prst="rect">
            <a:avLst/>
          </a:prstGeom>
          <a:noFill/>
        </p:spPr>
        <p:txBody>
          <a:bodyPr wrap="square" rtlCol="0">
            <a:spAutoFit/>
          </a:bodyPr>
          <a:lstStyle>
            <a:defPPr>
              <a:defRPr lang="zh-CN"/>
            </a:defPPr>
            <a:lvl1pPr>
              <a:lnSpc>
                <a:spcPct val="130000"/>
              </a:lnSpc>
              <a:defRPr sz="1400" b="1"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en-US" altLang="zh-CN" sz="2135" b="0" dirty="0">
                <a:latin typeface="方正祥隶简体" charset="0"/>
                <a:ea typeface="方正祥隶简体" charset="0"/>
              </a:rPr>
              <a:t>10 </a:t>
            </a:r>
            <a:r>
              <a:rPr lang="zh-CN" altLang="en-US" sz="2135" b="0" dirty="0">
                <a:latin typeface="方正祥隶简体" charset="0"/>
                <a:ea typeface="方正祥隶简体" charset="0"/>
              </a:rPr>
              <a:t>条成绩，点击添加文本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wipe(down)">
                                      <p:cBhvr>
                                        <p:cTn id="7" dur="500"/>
                                        <p:tgtEl>
                                          <p:spTgt spid="92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5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5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75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11" grpId="0"/>
      <p:bldP spid="14" grpId="0"/>
      <p:bldP spid="16"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hinkpad\Desktop\PNG\1_0004_渐变映射-2-副本-8.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5074963">
            <a:off x="2417275" y="1675899"/>
            <a:ext cx="2864629" cy="3183843"/>
          </a:xfrm>
          <a:prstGeom prst="rect">
            <a:avLst/>
          </a:prstGeom>
          <a:noFill/>
          <a:extLst>
            <a:ext uri="{909E8E84-426E-40DD-AFC4-6F175D3DCCD1}">
              <a14:hiddenFill xmlns:a14="http://schemas.microsoft.com/office/drawing/2010/main">
                <a:solidFill>
                  <a:srgbClr val="FFFFFF"/>
                </a:solidFill>
              </a14:hiddenFill>
            </a:ext>
          </a:extLst>
        </p:spPr>
      </p:pic>
      <p:sp>
        <p:nvSpPr>
          <p:cNvPr id="5" name="Line 8"/>
          <p:cNvSpPr>
            <a:spLocks noChangeShapeType="1"/>
          </p:cNvSpPr>
          <p:nvPr/>
        </p:nvSpPr>
        <p:spPr bwMode="auto">
          <a:xfrm flipH="1" flipV="1">
            <a:off x="3758991" y="1408879"/>
            <a:ext cx="0" cy="1857003"/>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400" kern="0">
              <a:solidFill>
                <a:srgbClr val="000000"/>
              </a:solidFill>
              <a:latin typeface="Gulim" panose="020B0600000101010101" pitchFamily="34" charset="-127"/>
              <a:ea typeface="Gulim" panose="020B0600000101010101" pitchFamily="34" charset="-127"/>
            </a:endParaRPr>
          </a:p>
        </p:txBody>
      </p:sp>
      <p:sp>
        <p:nvSpPr>
          <p:cNvPr id="6" name="Line 9"/>
          <p:cNvSpPr>
            <a:spLocks noChangeShapeType="1"/>
          </p:cNvSpPr>
          <p:nvPr/>
        </p:nvSpPr>
        <p:spPr bwMode="auto">
          <a:xfrm flipV="1">
            <a:off x="3757894" y="3277499"/>
            <a:ext cx="2033797"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400" kern="0">
              <a:solidFill>
                <a:srgbClr val="000000"/>
              </a:solidFill>
              <a:latin typeface="Gulim" panose="020B0600000101010101" pitchFamily="34" charset="-127"/>
              <a:ea typeface="Gulim" panose="020B0600000101010101" pitchFamily="34" charset="-127"/>
            </a:endParaRPr>
          </a:p>
        </p:txBody>
      </p:sp>
      <p:sp>
        <p:nvSpPr>
          <p:cNvPr id="7" name="Arc 10"/>
          <p:cNvSpPr/>
          <p:nvPr/>
        </p:nvSpPr>
        <p:spPr bwMode="auto">
          <a:xfrm>
            <a:off x="3770298" y="1820694"/>
            <a:ext cx="1602889" cy="1478508"/>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cap="rnd">
            <a:solidFill>
              <a:schemeClr val="tx1"/>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sz="2400" kern="0">
              <a:solidFill>
                <a:srgbClr val="000000"/>
              </a:solidFill>
              <a:latin typeface="Gulim" panose="020B0600000101010101" pitchFamily="34" charset="-127"/>
              <a:ea typeface="Gulim" panose="020B0600000101010101" pitchFamily="34" charset="-127"/>
            </a:endParaRPr>
          </a:p>
        </p:txBody>
      </p:sp>
      <p:sp>
        <p:nvSpPr>
          <p:cNvPr id="9" name="Text Box 12"/>
          <p:cNvSpPr txBox="1">
            <a:spLocks noChangeArrowheads="1"/>
          </p:cNvSpPr>
          <p:nvPr/>
        </p:nvSpPr>
        <p:spPr bwMode="auto">
          <a:xfrm>
            <a:off x="3838441" y="2418441"/>
            <a:ext cx="1026243" cy="9131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400" b="1">
                <a:latin typeface="方正古隶简体" panose="03000509000000000000" pitchFamily="65" charset="-122"/>
                <a:ea typeface="方正古隶简体" panose="03000509000000000000" pitchFamily="65" charset="-122"/>
              </a:defRPr>
            </a:lvl1pPr>
          </a:lstStyle>
          <a:p>
            <a:r>
              <a:rPr lang="en-US" altLang="ko-KR" sz="4265" dirty="0">
                <a:solidFill>
                  <a:schemeClr val="bg1"/>
                </a:solidFill>
                <a:latin typeface="叶根友毛笔行书2.0版" panose="02010601030101010101" charset="-122"/>
                <a:ea typeface="叶根友毛笔行书2.0版" panose="02010601030101010101" charset="-122"/>
              </a:rPr>
              <a:t>1/4</a:t>
            </a:r>
          </a:p>
        </p:txBody>
      </p:sp>
      <p:pic>
        <p:nvPicPr>
          <p:cNvPr id="10" name="Picture 4" descr="C:\Users\Thinkpad\Desktop\e.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10463" t="9674" r="10063" b="8206"/>
          <a:stretch>
            <a:fillRect/>
          </a:stretch>
        </p:blipFill>
        <p:spPr bwMode="auto">
          <a:xfrm>
            <a:off x="3557137" y="3071411"/>
            <a:ext cx="393140" cy="38894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Thinkpad\Desktop\PNG\1_0004_渐变映射-2-副本-8.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5074963">
            <a:off x="6407492" y="1675899"/>
            <a:ext cx="2864629" cy="3183843"/>
          </a:xfrm>
          <a:prstGeom prst="rect">
            <a:avLst/>
          </a:prstGeom>
          <a:noFill/>
          <a:extLst>
            <a:ext uri="{909E8E84-426E-40DD-AFC4-6F175D3DCCD1}">
              <a14:hiddenFill xmlns:a14="http://schemas.microsoft.com/office/drawing/2010/main">
                <a:solidFill>
                  <a:srgbClr val="FFFFFF"/>
                </a:solidFill>
              </a14:hiddenFill>
            </a:ext>
          </a:extLst>
        </p:spPr>
      </p:pic>
      <p:sp>
        <p:nvSpPr>
          <p:cNvPr id="20" name="Line 8"/>
          <p:cNvSpPr>
            <a:spLocks noChangeShapeType="1"/>
          </p:cNvSpPr>
          <p:nvPr/>
        </p:nvSpPr>
        <p:spPr bwMode="auto">
          <a:xfrm flipH="1" flipV="1">
            <a:off x="7749208" y="1408879"/>
            <a:ext cx="0" cy="1857003"/>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400" kern="0">
              <a:solidFill>
                <a:srgbClr val="000000"/>
              </a:solidFill>
              <a:latin typeface="Gulim" panose="020B0600000101010101" pitchFamily="34" charset="-127"/>
              <a:ea typeface="Gulim" panose="020B0600000101010101" pitchFamily="34" charset="-127"/>
            </a:endParaRPr>
          </a:p>
        </p:txBody>
      </p:sp>
      <p:sp>
        <p:nvSpPr>
          <p:cNvPr id="21" name="Line 9"/>
          <p:cNvSpPr>
            <a:spLocks noChangeShapeType="1"/>
          </p:cNvSpPr>
          <p:nvPr/>
        </p:nvSpPr>
        <p:spPr bwMode="auto">
          <a:xfrm flipV="1">
            <a:off x="7748111" y="3277499"/>
            <a:ext cx="2033797"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400" kern="0">
              <a:solidFill>
                <a:srgbClr val="000000"/>
              </a:solidFill>
              <a:latin typeface="Gulim" panose="020B0600000101010101" pitchFamily="34" charset="-127"/>
              <a:ea typeface="Gulim" panose="020B0600000101010101" pitchFamily="34" charset="-127"/>
            </a:endParaRPr>
          </a:p>
        </p:txBody>
      </p:sp>
      <p:sp>
        <p:nvSpPr>
          <p:cNvPr id="23" name="Text Box 12"/>
          <p:cNvSpPr txBox="1">
            <a:spLocks noChangeArrowheads="1"/>
          </p:cNvSpPr>
          <p:nvPr/>
        </p:nvSpPr>
        <p:spPr bwMode="auto">
          <a:xfrm>
            <a:off x="7828658" y="2418441"/>
            <a:ext cx="1026243" cy="9131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400" b="1">
                <a:latin typeface="方正古隶简体" panose="03000509000000000000" pitchFamily="65" charset="-122"/>
                <a:ea typeface="方正古隶简体" panose="03000509000000000000" pitchFamily="65" charset="-122"/>
              </a:defRPr>
            </a:lvl1pPr>
          </a:lstStyle>
          <a:p>
            <a:r>
              <a:rPr lang="en-US" altLang="ko-KR" sz="4265" dirty="0">
                <a:solidFill>
                  <a:schemeClr val="bg1"/>
                </a:solidFill>
                <a:latin typeface="叶根友毛笔行书2.0版" panose="02010601030101010101" charset="-122"/>
                <a:ea typeface="叶根友毛笔行书2.0版" panose="02010601030101010101" charset="-122"/>
              </a:rPr>
              <a:t>3/4</a:t>
            </a:r>
          </a:p>
        </p:txBody>
      </p:sp>
      <p:pic>
        <p:nvPicPr>
          <p:cNvPr id="24" name="Picture 4" descr="C:\Users\Thinkpad\Desktop\e.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10463" t="9674" r="10063" b="8206"/>
          <a:stretch>
            <a:fillRect/>
          </a:stretch>
        </p:blipFill>
        <p:spPr bwMode="auto">
          <a:xfrm>
            <a:off x="7547354" y="3071411"/>
            <a:ext cx="393140" cy="388943"/>
          </a:xfrm>
          <a:prstGeom prst="rect">
            <a:avLst/>
          </a:prstGeom>
          <a:noFill/>
          <a:extLst>
            <a:ext uri="{909E8E84-426E-40DD-AFC4-6F175D3DCCD1}">
              <a14:hiddenFill xmlns:a14="http://schemas.microsoft.com/office/drawing/2010/main">
                <a:solidFill>
                  <a:srgbClr val="FFFFFF"/>
                </a:solidFill>
              </a14:hiddenFill>
            </a:ext>
          </a:extLst>
        </p:spPr>
      </p:pic>
      <p:sp>
        <p:nvSpPr>
          <p:cNvPr id="25" name="Arc 20"/>
          <p:cNvSpPr/>
          <p:nvPr/>
        </p:nvSpPr>
        <p:spPr bwMode="auto">
          <a:xfrm>
            <a:off x="6119771" y="1695661"/>
            <a:ext cx="3388701" cy="3235207"/>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9" y="21644"/>
                </a:moveTo>
                <a:cubicBezTo>
                  <a:pt x="43175" y="33556"/>
                  <a:pt x="33511" y="43199"/>
                  <a:pt x="21600" y="43200"/>
                </a:cubicBezTo>
                <a:cubicBezTo>
                  <a:pt x="9670" y="43200"/>
                  <a:pt x="0" y="33529"/>
                  <a:pt x="0" y="21600"/>
                </a:cubicBezTo>
                <a:cubicBezTo>
                  <a:pt x="-1" y="9688"/>
                  <a:pt x="9643" y="24"/>
                  <a:pt x="21555" y="0"/>
                </a:cubicBezTo>
              </a:path>
              <a:path w="43200" h="43200" stroke="0" extrusionOk="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noFill/>
          <a:ln w="31750" cap="rnd">
            <a:solidFill>
              <a:schemeClr val="tx1"/>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sz="2400" kern="0">
              <a:solidFill>
                <a:srgbClr val="000000"/>
              </a:solidFill>
              <a:latin typeface="Gulim" panose="020B0600000101010101" pitchFamily="34" charset="-127"/>
              <a:ea typeface="Gulim" panose="020B0600000101010101" pitchFamily="34" charset="-127"/>
            </a:endParaRPr>
          </a:p>
        </p:txBody>
      </p:sp>
      <p:sp>
        <p:nvSpPr>
          <p:cNvPr id="27" name="Rectangle 9"/>
          <p:cNvSpPr>
            <a:spLocks noChangeArrowheads="1"/>
          </p:cNvSpPr>
          <p:nvPr/>
        </p:nvSpPr>
        <p:spPr bwMode="auto">
          <a:xfrm>
            <a:off x="2185947" y="5066731"/>
            <a:ext cx="3960285" cy="94577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nSpc>
                <a:spcPct val="130000"/>
              </a:lnSpc>
            </a:pPr>
            <a:r>
              <a:rPr lang="zh-CN" altLang="en-US" sz="2135" kern="0" spc="-200" dirty="0">
                <a:solidFill>
                  <a:schemeClr val="tx1">
                    <a:lumMod val="95000"/>
                    <a:lumOff val="5000"/>
                  </a:schemeClr>
                </a:solidFill>
                <a:latin typeface="方正祥隶简体" charset="0"/>
                <a:ea typeface="方正祥隶简体" charset="0"/>
              </a:rPr>
              <a:t>单击此处添加段落文字内容</a:t>
            </a:r>
          </a:p>
          <a:p>
            <a:pPr>
              <a:lnSpc>
                <a:spcPct val="130000"/>
              </a:lnSpc>
            </a:pPr>
            <a:r>
              <a:rPr lang="zh-CN" altLang="en-US" sz="2135" kern="0" spc="-200" dirty="0">
                <a:solidFill>
                  <a:schemeClr val="tx1">
                    <a:lumMod val="95000"/>
                    <a:lumOff val="5000"/>
                  </a:schemeClr>
                </a:solidFill>
                <a:latin typeface="方正祥隶简体" charset="0"/>
                <a:ea typeface="方正祥隶简体" charset="0"/>
              </a:rPr>
              <a:t>单击此处添加段落文字内容</a:t>
            </a:r>
          </a:p>
        </p:txBody>
      </p:sp>
      <p:sp>
        <p:nvSpPr>
          <p:cNvPr id="28" name="Rectangle 10"/>
          <p:cNvSpPr>
            <a:spLocks noChangeArrowheads="1"/>
          </p:cNvSpPr>
          <p:nvPr/>
        </p:nvSpPr>
        <p:spPr bwMode="auto">
          <a:xfrm>
            <a:off x="6552206" y="5066731"/>
            <a:ext cx="3960285" cy="94577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nSpc>
                <a:spcPct val="130000"/>
              </a:lnSpc>
            </a:pPr>
            <a:r>
              <a:rPr lang="zh-CN" altLang="en-US" sz="2135" kern="0" spc="-200" dirty="0">
                <a:solidFill>
                  <a:schemeClr val="tx1">
                    <a:lumMod val="95000"/>
                    <a:lumOff val="5000"/>
                  </a:schemeClr>
                </a:solidFill>
                <a:latin typeface="方正祥隶简体" charset="0"/>
                <a:ea typeface="方正祥隶简体" charset="0"/>
              </a:rPr>
              <a:t>单击此处添加段落文字内容</a:t>
            </a:r>
          </a:p>
          <a:p>
            <a:pPr>
              <a:lnSpc>
                <a:spcPct val="130000"/>
              </a:lnSpc>
            </a:pPr>
            <a:r>
              <a:rPr lang="zh-CN" altLang="en-US" sz="2135" kern="0" spc="-200" dirty="0">
                <a:solidFill>
                  <a:schemeClr val="tx1">
                    <a:lumMod val="95000"/>
                    <a:lumOff val="5000"/>
                  </a:schemeClr>
                </a:solidFill>
                <a:latin typeface="方正祥隶简体" charset="0"/>
                <a:ea typeface="方正祥隶简体" charset="0"/>
              </a:rPr>
              <a:t>单击此处添加段落文字内容</a:t>
            </a:r>
          </a:p>
        </p:txBody>
      </p:sp>
      <p:pic>
        <p:nvPicPr>
          <p:cNvPr id="30" name="Picture 4" descr="E:\PPT\PPT中国风元素\水墨祥云\水墨祥云\01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05193" y="5219503"/>
            <a:ext cx="824361" cy="51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descr="E:\PPT\PPT中国风元素\水墨祥云\水墨祥云\01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34052" y="5194939"/>
            <a:ext cx="824361" cy="51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3" presetClass="entr" presetSubtype="3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strVal val="4*#ppt_w"/>
                                          </p:val>
                                        </p:tav>
                                        <p:tav tm="100000">
                                          <p:val>
                                            <p:strVal val="#ppt_w"/>
                                          </p:val>
                                        </p:tav>
                                      </p:tavLst>
                                    </p:anim>
                                    <p:anim calcmode="lin" valueType="num">
                                      <p:cBhvr>
                                        <p:cTn id="12" dur="500" fill="hold"/>
                                        <p:tgtEl>
                                          <p:spTgt spid="10"/>
                                        </p:tgtEl>
                                        <p:attrNameLst>
                                          <p:attrName>ppt_h</p:attrName>
                                        </p:attrNameLst>
                                      </p:cBhvr>
                                      <p:tavLst>
                                        <p:tav tm="0">
                                          <p:val>
                                            <p:strVal val="4*#ppt_h"/>
                                          </p:val>
                                        </p:tav>
                                        <p:tav tm="100000">
                                          <p:val>
                                            <p:strVal val="#ppt_h"/>
                                          </p:val>
                                        </p:tav>
                                      </p:tavLst>
                                    </p:anim>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4000"/>
                            </p:stCondLst>
                            <p:childTnLst>
                              <p:par>
                                <p:cTn id="42" presetID="23" presetClass="entr" presetSubtype="32"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strVal val="4*#ppt_w"/>
                                          </p:val>
                                        </p:tav>
                                        <p:tav tm="100000">
                                          <p:val>
                                            <p:strVal val="#ppt_w"/>
                                          </p:val>
                                        </p:tav>
                                      </p:tavLst>
                                    </p:anim>
                                    <p:anim calcmode="lin" valueType="num">
                                      <p:cBhvr>
                                        <p:cTn id="45" dur="500" fill="hold"/>
                                        <p:tgtEl>
                                          <p:spTgt spid="24"/>
                                        </p:tgtEl>
                                        <p:attrNameLst>
                                          <p:attrName>ppt_h</p:attrName>
                                        </p:attrNameLst>
                                      </p:cBhvr>
                                      <p:tavLst>
                                        <p:tav tm="0">
                                          <p:val>
                                            <p:strVal val="4*#ppt_h"/>
                                          </p:val>
                                        </p:tav>
                                        <p:tav tm="100000">
                                          <p:val>
                                            <p:strVal val="#ppt_h"/>
                                          </p:val>
                                        </p:tav>
                                      </p:tavLst>
                                    </p:anim>
                                  </p:childTnLst>
                                </p:cTn>
                              </p:par>
                              <p:par>
                                <p:cTn id="46" presetID="22" presetClass="entr" presetSubtype="4"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500"/>
                                        <p:tgtEl>
                                          <p:spTgt spid="2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500"/>
                                        <p:tgtEl>
                                          <p:spTgt spid="21"/>
                                        </p:tgtEl>
                                      </p:cBhvr>
                                    </p:animEffect>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1000" fill="hold"/>
                                        <p:tgtEl>
                                          <p:spTgt spid="23"/>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21" presetClass="entr" presetSubtype="1"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heel(1)">
                                      <p:cBhvr>
                                        <p:cTn id="61" dur="2000"/>
                                        <p:tgtEl>
                                          <p:spTgt spid="25"/>
                                        </p:tgtEl>
                                      </p:cBhvr>
                                    </p:animEffect>
                                  </p:childTnLst>
                                </p:cTn>
                              </p:par>
                            </p:childTnLst>
                          </p:cTn>
                        </p:par>
                        <p:par>
                          <p:cTn id="62" fill="hold">
                            <p:stCondLst>
                              <p:cond delay="7500"/>
                            </p:stCondLst>
                            <p:childTnLst>
                              <p:par>
                                <p:cTn id="63" presetID="10" presetClass="entr" presetSubtype="0" fill="hold"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childTnLst>
                                </p:cTn>
                              </p:par>
                            </p:childTnLst>
                          </p:cTn>
                        </p:par>
                        <p:par>
                          <p:cTn id="66" fill="hold">
                            <p:stCondLst>
                              <p:cond delay="8000"/>
                            </p:stCondLst>
                            <p:childTnLst>
                              <p:par>
                                <p:cTn id="67" presetID="22" presetClass="entr" presetSubtype="8"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left)">
                                      <p:cBhvr>
                                        <p:cTn id="6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20" grpId="0" animBg="1"/>
      <p:bldP spid="21" grpId="0" animBg="1"/>
      <p:bldP spid="23" grpId="0"/>
      <p:bldP spid="25" grpId="0" animBg="1"/>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51"/>
          <p:cNvSpPr>
            <a:spLocks noChangeArrowheads="1"/>
          </p:cNvSpPr>
          <p:nvPr/>
        </p:nvSpPr>
        <p:spPr bwMode="auto">
          <a:xfrm>
            <a:off x="8246528" y="2415465"/>
            <a:ext cx="1377577" cy="6051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335" dirty="0">
                <a:latin typeface="方正宋黑简体" pitchFamily="2" charset="-122"/>
                <a:ea typeface="方正宋黑简体" pitchFamily="2" charset="-122"/>
              </a:rPr>
              <a:t>单击此处添加</a:t>
            </a:r>
          </a:p>
          <a:p>
            <a:pPr algn="ctr">
              <a:lnSpc>
                <a:spcPct val="125000"/>
              </a:lnSpc>
            </a:pPr>
            <a:r>
              <a:rPr lang="zh-CN" altLang="en-US" sz="1335" dirty="0">
                <a:latin typeface="方正宋黑简体" pitchFamily="2" charset="-122"/>
                <a:ea typeface="方正宋黑简体" pitchFamily="2" charset="-122"/>
              </a:rPr>
              <a:t>段落文字内容</a:t>
            </a:r>
          </a:p>
        </p:txBody>
      </p:sp>
      <p:sp>
        <p:nvSpPr>
          <p:cNvPr id="30" name="Line 3"/>
          <p:cNvSpPr>
            <a:spLocks noChangeShapeType="1"/>
          </p:cNvSpPr>
          <p:nvPr/>
        </p:nvSpPr>
        <p:spPr bwMode="auto">
          <a:xfrm rot="10800000">
            <a:off x="2613965" y="4759173"/>
            <a:ext cx="2736911"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31" name="Line 4"/>
          <p:cNvSpPr>
            <a:spLocks noChangeShapeType="1"/>
          </p:cNvSpPr>
          <p:nvPr/>
        </p:nvSpPr>
        <p:spPr bwMode="auto">
          <a:xfrm rot="10800000">
            <a:off x="2619439" y="3876064"/>
            <a:ext cx="40889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32" name="Line 5"/>
          <p:cNvSpPr>
            <a:spLocks noChangeShapeType="1"/>
          </p:cNvSpPr>
          <p:nvPr/>
        </p:nvSpPr>
        <p:spPr bwMode="auto">
          <a:xfrm rot="10800000">
            <a:off x="2597543" y="3175415"/>
            <a:ext cx="5523085"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33" name="Line 6"/>
          <p:cNvSpPr>
            <a:spLocks noChangeShapeType="1"/>
          </p:cNvSpPr>
          <p:nvPr/>
        </p:nvSpPr>
        <p:spPr bwMode="auto">
          <a:xfrm rot="10800000">
            <a:off x="2610315" y="2420028"/>
            <a:ext cx="688971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38" name="Line 13"/>
          <p:cNvSpPr>
            <a:spLocks noChangeShapeType="1"/>
          </p:cNvSpPr>
          <p:nvPr/>
        </p:nvSpPr>
        <p:spPr bwMode="auto">
          <a:xfrm>
            <a:off x="2604842" y="5343048"/>
            <a:ext cx="7015613"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chemeClr val="bg1"/>
              </a:solidFill>
              <a:latin typeface="微软雅黑" panose="020B0503020204020204" charset="-122"/>
              <a:ea typeface="微软雅黑" panose="020B0503020204020204" charset="-122"/>
            </a:endParaRPr>
          </a:p>
        </p:txBody>
      </p:sp>
      <p:sp>
        <p:nvSpPr>
          <p:cNvPr id="39" name="Line 14"/>
          <p:cNvSpPr>
            <a:spLocks noChangeShapeType="1"/>
          </p:cNvSpPr>
          <p:nvPr/>
        </p:nvSpPr>
        <p:spPr bwMode="auto">
          <a:xfrm rot="16200000">
            <a:off x="703601" y="3443632"/>
            <a:ext cx="3802480"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40" name="Line 15"/>
          <p:cNvSpPr>
            <a:spLocks noChangeShapeType="1"/>
          </p:cNvSpPr>
          <p:nvPr/>
        </p:nvSpPr>
        <p:spPr bwMode="auto">
          <a:xfrm flipV="1">
            <a:off x="2608491" y="1600781"/>
            <a:ext cx="7015613" cy="3733145"/>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41" name="Line 16"/>
          <p:cNvSpPr>
            <a:spLocks noChangeShapeType="1"/>
          </p:cNvSpPr>
          <p:nvPr/>
        </p:nvSpPr>
        <p:spPr bwMode="auto">
          <a:xfrm rot="16200000">
            <a:off x="1790155" y="3444545"/>
            <a:ext cx="380430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42" name="Line 17"/>
          <p:cNvSpPr>
            <a:spLocks noChangeShapeType="1"/>
          </p:cNvSpPr>
          <p:nvPr/>
        </p:nvSpPr>
        <p:spPr bwMode="auto">
          <a:xfrm rot="16200000">
            <a:off x="3468793" y="3444545"/>
            <a:ext cx="380430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43" name="Line 18"/>
          <p:cNvSpPr>
            <a:spLocks noChangeShapeType="1"/>
          </p:cNvSpPr>
          <p:nvPr/>
        </p:nvSpPr>
        <p:spPr bwMode="auto">
          <a:xfrm rot="16200000">
            <a:off x="4833599" y="3444545"/>
            <a:ext cx="380430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44" name="Line 19"/>
          <p:cNvSpPr>
            <a:spLocks noChangeShapeType="1"/>
          </p:cNvSpPr>
          <p:nvPr/>
        </p:nvSpPr>
        <p:spPr bwMode="auto">
          <a:xfrm rot="16200000">
            <a:off x="6234897" y="3444545"/>
            <a:ext cx="380430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defTabSz="1218565">
              <a:defRPr/>
            </a:pPr>
            <a:endParaRPr lang="zh-CN" altLang="en-US" sz="2135" kern="0" dirty="0">
              <a:solidFill>
                <a:sysClr val="windowText" lastClr="000000"/>
              </a:solidFill>
              <a:latin typeface="微软雅黑" panose="020B0503020204020204" charset="-122"/>
              <a:ea typeface="微软雅黑" panose="020B0503020204020204" charset="-122"/>
            </a:endParaRPr>
          </a:p>
        </p:txBody>
      </p:sp>
      <p:sp>
        <p:nvSpPr>
          <p:cNvPr id="71" name="Rectangle 48"/>
          <p:cNvSpPr>
            <a:spLocks noChangeArrowheads="1"/>
          </p:cNvSpPr>
          <p:nvPr/>
        </p:nvSpPr>
        <p:spPr bwMode="auto">
          <a:xfrm>
            <a:off x="3694129" y="4765076"/>
            <a:ext cx="1665867" cy="63094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单击此处添加</a:t>
            </a:r>
          </a:p>
          <a:p>
            <a:pPr algn="ctr">
              <a:lnSpc>
                <a:spcPct val="125000"/>
              </a:lnSpc>
            </a:pPr>
            <a:r>
              <a:rPr lang="zh-CN" altLang="en-US" sz="1400" dirty="0">
                <a:latin typeface="方正宋黑简体" pitchFamily="2" charset="-122"/>
                <a:ea typeface="方正宋黑简体" pitchFamily="2" charset="-122"/>
              </a:rPr>
              <a:t>段落文字内容</a:t>
            </a:r>
          </a:p>
        </p:txBody>
      </p:sp>
      <p:sp>
        <p:nvSpPr>
          <p:cNvPr id="72" name="Rectangle 49"/>
          <p:cNvSpPr>
            <a:spLocks noChangeArrowheads="1"/>
          </p:cNvSpPr>
          <p:nvPr/>
        </p:nvSpPr>
        <p:spPr bwMode="auto">
          <a:xfrm>
            <a:off x="5367297" y="3876065"/>
            <a:ext cx="1377577" cy="63094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单击此处添加</a:t>
            </a:r>
          </a:p>
          <a:p>
            <a:pPr algn="ctr">
              <a:lnSpc>
                <a:spcPct val="125000"/>
              </a:lnSpc>
            </a:pPr>
            <a:r>
              <a:rPr lang="zh-CN" altLang="en-US" sz="1400" dirty="0">
                <a:latin typeface="方正宋黑简体" pitchFamily="2" charset="-122"/>
                <a:ea typeface="方正宋黑简体" pitchFamily="2" charset="-122"/>
              </a:rPr>
              <a:t>段落文字内容</a:t>
            </a:r>
          </a:p>
        </p:txBody>
      </p:sp>
      <p:sp>
        <p:nvSpPr>
          <p:cNvPr id="73" name="Rectangle 50"/>
          <p:cNvSpPr>
            <a:spLocks noChangeArrowheads="1"/>
          </p:cNvSpPr>
          <p:nvPr/>
        </p:nvSpPr>
        <p:spPr bwMode="auto">
          <a:xfrm>
            <a:off x="6870088" y="3175417"/>
            <a:ext cx="1377577" cy="63094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单击此处添加</a:t>
            </a:r>
          </a:p>
          <a:p>
            <a:pPr algn="ctr">
              <a:lnSpc>
                <a:spcPct val="125000"/>
              </a:lnSpc>
            </a:pPr>
            <a:r>
              <a:rPr lang="zh-CN" altLang="en-US" sz="1400" dirty="0">
                <a:latin typeface="方正宋黑简体" pitchFamily="2" charset="-122"/>
                <a:ea typeface="方正宋黑简体" pitchFamily="2" charset="-122"/>
              </a:rPr>
              <a:t>段落文字内容</a:t>
            </a:r>
          </a:p>
        </p:txBody>
      </p:sp>
      <p:sp>
        <p:nvSpPr>
          <p:cNvPr id="75" name="Text Box 52"/>
          <p:cNvSpPr txBox="1">
            <a:spLocks noChangeArrowheads="1"/>
          </p:cNvSpPr>
          <p:nvPr/>
        </p:nvSpPr>
        <p:spPr bwMode="auto">
          <a:xfrm>
            <a:off x="1940235" y="1428166"/>
            <a:ext cx="800219" cy="9002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defPPr>
              <a:defRPr lang="zh-CN"/>
            </a:defPPr>
            <a:lvl1pPr algn="ctr">
              <a:lnSpc>
                <a:spcPct val="125000"/>
              </a:lnSpc>
              <a:defRPr sz="4000" b="1">
                <a:solidFill>
                  <a:schemeClr val="bg1"/>
                </a:solidFill>
                <a:latin typeface="方正古隶简体" panose="03000509000000000000" pitchFamily="65" charset="-122"/>
                <a:ea typeface="方正古隶简体" panose="03000509000000000000" pitchFamily="65" charset="-122"/>
              </a:defRPr>
            </a:lvl1pPr>
          </a:lstStyle>
          <a:p>
            <a:r>
              <a:rPr lang="zh-CN" altLang="en-US" sz="3200" dirty="0">
                <a:solidFill>
                  <a:schemeClr val="tx1"/>
                </a:solidFill>
                <a:latin typeface="叶根友毛笔行书2.0版" panose="02010601030101010101" charset="-122"/>
                <a:ea typeface="叶根友毛笔行书2.0版" panose="02010601030101010101" charset="-122"/>
              </a:rPr>
              <a:t>标题</a:t>
            </a:r>
          </a:p>
        </p:txBody>
      </p:sp>
      <p:sp>
        <p:nvSpPr>
          <p:cNvPr id="76" name="Text Box 53"/>
          <p:cNvSpPr txBox="1">
            <a:spLocks noChangeArrowheads="1"/>
          </p:cNvSpPr>
          <p:nvPr/>
        </p:nvSpPr>
        <p:spPr bwMode="auto">
          <a:xfrm>
            <a:off x="3259875" y="5248187"/>
            <a:ext cx="797560" cy="5530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2400" dirty="0">
                <a:solidFill>
                  <a:schemeClr val="tx1"/>
                </a:solidFill>
                <a:latin typeface="叶根友毛笔行书2.0版" panose="02010601030101010101" charset="-122"/>
                <a:ea typeface="叶根友毛笔行书2.0版" panose="02010601030101010101" charset="-122"/>
              </a:rPr>
              <a:t>2014</a:t>
            </a:r>
          </a:p>
        </p:txBody>
      </p:sp>
      <p:sp>
        <p:nvSpPr>
          <p:cNvPr id="77" name="Text Box 54"/>
          <p:cNvSpPr txBox="1">
            <a:spLocks noChangeArrowheads="1"/>
          </p:cNvSpPr>
          <p:nvPr/>
        </p:nvSpPr>
        <p:spPr bwMode="auto">
          <a:xfrm>
            <a:off x="4739633" y="5248187"/>
            <a:ext cx="797560" cy="5530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anose="03000509000000000000" pitchFamily="65" charset="-122"/>
                <a:ea typeface="方正古隶简体" panose="03000509000000000000" pitchFamily="65" charset="-122"/>
              </a:defRPr>
            </a:lvl1pPr>
          </a:lstStyle>
          <a:p>
            <a:r>
              <a:rPr lang="en-US" altLang="zh-CN" sz="2400" dirty="0">
                <a:latin typeface="叶根友毛笔行书2.0版" panose="02010601030101010101" charset="-122"/>
                <a:ea typeface="叶根友毛笔行书2.0版" panose="02010601030101010101" charset="-122"/>
              </a:rPr>
              <a:t>2015</a:t>
            </a:r>
          </a:p>
        </p:txBody>
      </p:sp>
      <p:sp>
        <p:nvSpPr>
          <p:cNvPr id="78" name="Text Box 55"/>
          <p:cNvSpPr txBox="1">
            <a:spLocks noChangeArrowheads="1"/>
          </p:cNvSpPr>
          <p:nvPr/>
        </p:nvSpPr>
        <p:spPr bwMode="auto">
          <a:xfrm>
            <a:off x="6219389" y="5248187"/>
            <a:ext cx="797560" cy="5530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anose="03000509000000000000" pitchFamily="65" charset="-122"/>
                <a:ea typeface="方正古隶简体" panose="03000509000000000000" pitchFamily="65" charset="-122"/>
              </a:defRPr>
            </a:lvl1pPr>
          </a:lstStyle>
          <a:p>
            <a:r>
              <a:rPr lang="en-US" altLang="zh-CN" sz="2400" dirty="0">
                <a:latin typeface="叶根友毛笔行书2.0版" panose="02010601030101010101" charset="-122"/>
                <a:ea typeface="叶根友毛笔行书2.0版" panose="02010601030101010101" charset="-122"/>
              </a:rPr>
              <a:t>2016</a:t>
            </a:r>
          </a:p>
        </p:txBody>
      </p:sp>
      <p:sp>
        <p:nvSpPr>
          <p:cNvPr id="79" name="Text Box 56"/>
          <p:cNvSpPr txBox="1">
            <a:spLocks noChangeArrowheads="1"/>
          </p:cNvSpPr>
          <p:nvPr/>
        </p:nvSpPr>
        <p:spPr bwMode="auto">
          <a:xfrm>
            <a:off x="7699145" y="5248187"/>
            <a:ext cx="797560" cy="5530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anose="03000509000000000000" pitchFamily="65" charset="-122"/>
                <a:ea typeface="方正古隶简体" panose="03000509000000000000" pitchFamily="65" charset="-122"/>
              </a:defRPr>
            </a:lvl1pPr>
          </a:lstStyle>
          <a:p>
            <a:r>
              <a:rPr lang="en-US" altLang="zh-CN" sz="2400" dirty="0">
                <a:latin typeface="叶根友毛笔行书2.0版" panose="02010601030101010101" charset="-122"/>
                <a:ea typeface="叶根友毛笔行书2.0版" panose="02010601030101010101" charset="-122"/>
              </a:rPr>
              <a:t>2017</a:t>
            </a:r>
          </a:p>
        </p:txBody>
      </p:sp>
      <p:grpSp>
        <p:nvGrpSpPr>
          <p:cNvPr id="2" name="组合 1"/>
          <p:cNvGrpSpPr/>
          <p:nvPr/>
        </p:nvGrpSpPr>
        <p:grpSpPr>
          <a:xfrm>
            <a:off x="3356925" y="4332538"/>
            <a:ext cx="603468" cy="707886"/>
            <a:chOff x="141246" y="2710508"/>
            <a:chExt cx="763343" cy="895426"/>
          </a:xfrm>
        </p:grpSpPr>
        <p:pic>
          <p:nvPicPr>
            <p:cNvPr id="5122" name="Picture 2" descr="C:\Users\Thinkpad\Desktop\PNG\1_0004_渐变映射-2-副本-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80" name="Text Box 53"/>
            <p:cNvSpPr txBox="1">
              <a:spLocks noChangeArrowheads="1"/>
            </p:cNvSpPr>
            <p:nvPr/>
          </p:nvSpPr>
          <p:spPr bwMode="auto">
            <a:xfrm>
              <a:off x="194833" y="2710508"/>
              <a:ext cx="495161" cy="89542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3200" dirty="0">
                  <a:latin typeface="叶根友毛笔行书2.0版" panose="02010601030101010101" charset="-122"/>
                  <a:ea typeface="叶根友毛笔行书2.0版" panose="02010601030101010101" charset="-122"/>
                </a:rPr>
                <a:t>1</a:t>
              </a:r>
            </a:p>
          </p:txBody>
        </p:sp>
      </p:grpSp>
      <p:grpSp>
        <p:nvGrpSpPr>
          <p:cNvPr id="81" name="组合 80"/>
          <p:cNvGrpSpPr/>
          <p:nvPr/>
        </p:nvGrpSpPr>
        <p:grpSpPr>
          <a:xfrm>
            <a:off x="5046306" y="3381797"/>
            <a:ext cx="603468" cy="707886"/>
            <a:chOff x="141246" y="2679226"/>
            <a:chExt cx="763343" cy="895424"/>
          </a:xfrm>
        </p:grpSpPr>
        <p:pic>
          <p:nvPicPr>
            <p:cNvPr id="82" name="Picture 2" descr="C:\Users\Thinkpad\Desktop\PNG\1_0004_渐变映射-2-副本-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83" name="Text Box 53"/>
            <p:cNvSpPr txBox="1">
              <a:spLocks noChangeArrowheads="1"/>
            </p:cNvSpPr>
            <p:nvPr/>
          </p:nvSpPr>
          <p:spPr bwMode="auto">
            <a:xfrm>
              <a:off x="226114" y="2679226"/>
              <a:ext cx="495161" cy="8954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3200" dirty="0">
                  <a:latin typeface="叶根友毛笔行书2.0版" panose="02010601030101010101" charset="-122"/>
                  <a:ea typeface="叶根友毛笔行书2.0版" panose="02010601030101010101" charset="-122"/>
                </a:rPr>
                <a:t>2</a:t>
              </a:r>
            </a:p>
          </p:txBody>
        </p:sp>
      </p:grpSp>
      <p:grpSp>
        <p:nvGrpSpPr>
          <p:cNvPr id="84" name="组合 83"/>
          <p:cNvGrpSpPr/>
          <p:nvPr/>
        </p:nvGrpSpPr>
        <p:grpSpPr>
          <a:xfrm>
            <a:off x="6295365" y="2521155"/>
            <a:ext cx="808051" cy="913134"/>
            <a:chOff x="141246" y="2710508"/>
            <a:chExt cx="763343" cy="862613"/>
          </a:xfrm>
        </p:grpSpPr>
        <p:pic>
          <p:nvPicPr>
            <p:cNvPr id="85" name="Picture 2" descr="C:\Users\Thinkpad\Desktop\PNG\1_0004_渐变映射-2-副本-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86" name="Text Box 53"/>
            <p:cNvSpPr txBox="1">
              <a:spLocks noChangeArrowheads="1"/>
            </p:cNvSpPr>
            <p:nvPr/>
          </p:nvSpPr>
          <p:spPr bwMode="auto">
            <a:xfrm>
              <a:off x="253238" y="2710508"/>
              <a:ext cx="434910" cy="86261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4265" dirty="0">
                  <a:latin typeface="叶根友毛笔行书2.0版" panose="02010601030101010101" charset="-122"/>
                  <a:ea typeface="叶根友毛笔行书2.0版" panose="02010601030101010101" charset="-122"/>
                </a:rPr>
                <a:t>3</a:t>
              </a:r>
            </a:p>
          </p:txBody>
        </p:sp>
      </p:grpSp>
      <p:grpSp>
        <p:nvGrpSpPr>
          <p:cNvPr id="87" name="组合 86"/>
          <p:cNvGrpSpPr/>
          <p:nvPr/>
        </p:nvGrpSpPr>
        <p:grpSpPr>
          <a:xfrm>
            <a:off x="7834495" y="1995662"/>
            <a:ext cx="603468" cy="707886"/>
            <a:chOff x="141246" y="2710508"/>
            <a:chExt cx="763343" cy="895424"/>
          </a:xfrm>
        </p:grpSpPr>
        <p:pic>
          <p:nvPicPr>
            <p:cNvPr id="88" name="Picture 2" descr="C:\Users\Thinkpad\Desktop\PNG\1_0004_渐变映射-2-副本-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89" name="Text Box 53"/>
            <p:cNvSpPr txBox="1">
              <a:spLocks noChangeArrowheads="1"/>
            </p:cNvSpPr>
            <p:nvPr/>
          </p:nvSpPr>
          <p:spPr bwMode="auto">
            <a:xfrm>
              <a:off x="241755" y="2710508"/>
              <a:ext cx="495161" cy="8954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anose="03000509000000000000" pitchFamily="65" charset="-122"/>
                  <a:ea typeface="方正古隶简体" panose="03000509000000000000" pitchFamily="65" charset="-122"/>
                </a:defRPr>
              </a:lvl1pPr>
            </a:lstStyle>
            <a:p>
              <a:r>
                <a:rPr lang="en-US" altLang="zh-CN" sz="3200" dirty="0">
                  <a:latin typeface="叶根友毛笔行书2.0版" panose="02010601030101010101" charset="-122"/>
                  <a:ea typeface="叶根友毛笔行书2.0版" panose="02010601030101010101" charset="-122"/>
                </a:rPr>
                <a:t>4</a:t>
              </a:r>
            </a:p>
          </p:txBody>
        </p:sp>
      </p:gr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500"/>
                                        <p:tgtEl>
                                          <p:spTgt spid="3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250"/>
                                        <p:tgtEl>
                                          <p:spTgt spid="3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250"/>
                                        <p:tgtEl>
                                          <p:spTgt spid="3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250"/>
                                        <p:tgtEl>
                                          <p:spTgt spid="3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250"/>
                                        <p:tgtEl>
                                          <p:spTgt spid="30"/>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down)">
                                      <p:cBhvr>
                                        <p:cTn id="27" dur="250"/>
                                        <p:tgtEl>
                                          <p:spTgt spid="4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down)">
                                      <p:cBhvr>
                                        <p:cTn id="30" dur="250"/>
                                        <p:tgtEl>
                                          <p:spTgt spid="4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down)">
                                      <p:cBhvr>
                                        <p:cTn id="33" dur="250"/>
                                        <p:tgtEl>
                                          <p:spTgt spid="4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down)">
                                      <p:cBhvr>
                                        <p:cTn id="36" dur="250"/>
                                        <p:tgtEl>
                                          <p:spTgt spid="44"/>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down)">
                                      <p:cBhvr>
                                        <p:cTn id="40" dur="500"/>
                                        <p:tgtEl>
                                          <p:spTgt spid="40"/>
                                        </p:tgtEl>
                                      </p:cBhvr>
                                    </p:animEffect>
                                  </p:childTnLst>
                                </p:cTn>
                              </p:par>
                            </p:childTnLst>
                          </p:cTn>
                        </p:par>
                        <p:par>
                          <p:cTn id="41" fill="hold">
                            <p:stCondLst>
                              <p:cond delay="2000"/>
                            </p:stCondLst>
                            <p:childTnLst>
                              <p:par>
                                <p:cTn id="42" presetID="52" presetClass="entr" presetSubtype="0"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Scale>
                                      <p:cBhvr>
                                        <p:cTn id="44" dur="75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750" decel="50000" fill="hold">
                                          <p:stCondLst>
                                            <p:cond delay="0"/>
                                          </p:stCondLst>
                                        </p:cTn>
                                        <p:tgtEl>
                                          <p:spTgt spid="2"/>
                                        </p:tgtEl>
                                        <p:attrNameLst>
                                          <p:attrName>ppt_x</p:attrName>
                                          <p:attrName>ppt_y</p:attrName>
                                        </p:attrNameLst>
                                      </p:cBhvr>
                                    </p:animMotion>
                                    <p:animEffect transition="in" filter="fade">
                                      <p:cBhvr>
                                        <p:cTn id="46" dur="750"/>
                                        <p:tgtEl>
                                          <p:spTgt spid="2"/>
                                        </p:tgtEl>
                                      </p:cBhvr>
                                    </p:animEffect>
                                  </p:childTnLst>
                                </p:cTn>
                              </p:par>
                              <p:par>
                                <p:cTn id="47" presetID="52" presetClass="entr" presetSubtype="0" fill="hold" nodeType="withEffect">
                                  <p:stCondLst>
                                    <p:cond delay="250"/>
                                  </p:stCondLst>
                                  <p:childTnLst>
                                    <p:set>
                                      <p:cBhvr>
                                        <p:cTn id="48" dur="1" fill="hold">
                                          <p:stCondLst>
                                            <p:cond delay="0"/>
                                          </p:stCondLst>
                                        </p:cTn>
                                        <p:tgtEl>
                                          <p:spTgt spid="81"/>
                                        </p:tgtEl>
                                        <p:attrNameLst>
                                          <p:attrName>style.visibility</p:attrName>
                                        </p:attrNameLst>
                                      </p:cBhvr>
                                      <p:to>
                                        <p:strVal val="visible"/>
                                      </p:to>
                                    </p:set>
                                    <p:animScale>
                                      <p:cBhvr>
                                        <p:cTn id="49" dur="750" decel="50000" fill="hold">
                                          <p:stCondLst>
                                            <p:cond delay="0"/>
                                          </p:stCondLst>
                                        </p:cTn>
                                        <p:tgtEl>
                                          <p:spTgt spid="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750" decel="50000" fill="hold">
                                          <p:stCondLst>
                                            <p:cond delay="0"/>
                                          </p:stCondLst>
                                        </p:cTn>
                                        <p:tgtEl>
                                          <p:spTgt spid="81"/>
                                        </p:tgtEl>
                                        <p:attrNameLst>
                                          <p:attrName>ppt_x</p:attrName>
                                          <p:attrName>ppt_y</p:attrName>
                                        </p:attrNameLst>
                                      </p:cBhvr>
                                    </p:animMotion>
                                    <p:animEffect transition="in" filter="fade">
                                      <p:cBhvr>
                                        <p:cTn id="51" dur="750"/>
                                        <p:tgtEl>
                                          <p:spTgt spid="81"/>
                                        </p:tgtEl>
                                      </p:cBhvr>
                                    </p:animEffect>
                                  </p:childTnLst>
                                </p:cTn>
                              </p:par>
                              <p:par>
                                <p:cTn id="52" presetID="52" presetClass="entr" presetSubtype="0" fill="hold" nodeType="withEffect">
                                  <p:stCondLst>
                                    <p:cond delay="500"/>
                                  </p:stCondLst>
                                  <p:childTnLst>
                                    <p:set>
                                      <p:cBhvr>
                                        <p:cTn id="53" dur="1" fill="hold">
                                          <p:stCondLst>
                                            <p:cond delay="0"/>
                                          </p:stCondLst>
                                        </p:cTn>
                                        <p:tgtEl>
                                          <p:spTgt spid="84"/>
                                        </p:tgtEl>
                                        <p:attrNameLst>
                                          <p:attrName>style.visibility</p:attrName>
                                        </p:attrNameLst>
                                      </p:cBhvr>
                                      <p:to>
                                        <p:strVal val="visible"/>
                                      </p:to>
                                    </p:set>
                                    <p:animScale>
                                      <p:cBhvr>
                                        <p:cTn id="54" dur="750" decel="50000" fill="hold">
                                          <p:stCondLst>
                                            <p:cond delay="0"/>
                                          </p:stCondLst>
                                        </p:cTn>
                                        <p:tgtEl>
                                          <p:spTgt spid="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84"/>
                                        </p:tgtEl>
                                        <p:attrNameLst>
                                          <p:attrName>ppt_x</p:attrName>
                                          <p:attrName>ppt_y</p:attrName>
                                        </p:attrNameLst>
                                      </p:cBhvr>
                                    </p:animMotion>
                                    <p:animEffect transition="in" filter="fade">
                                      <p:cBhvr>
                                        <p:cTn id="56" dur="750"/>
                                        <p:tgtEl>
                                          <p:spTgt spid="84"/>
                                        </p:tgtEl>
                                      </p:cBhvr>
                                    </p:animEffect>
                                  </p:childTnLst>
                                </p:cTn>
                              </p:par>
                              <p:par>
                                <p:cTn id="57" presetID="52" presetClass="entr" presetSubtype="0" fill="hold" nodeType="withEffect">
                                  <p:stCondLst>
                                    <p:cond delay="750"/>
                                  </p:stCondLst>
                                  <p:childTnLst>
                                    <p:set>
                                      <p:cBhvr>
                                        <p:cTn id="58" dur="1" fill="hold">
                                          <p:stCondLst>
                                            <p:cond delay="0"/>
                                          </p:stCondLst>
                                        </p:cTn>
                                        <p:tgtEl>
                                          <p:spTgt spid="87"/>
                                        </p:tgtEl>
                                        <p:attrNameLst>
                                          <p:attrName>style.visibility</p:attrName>
                                        </p:attrNameLst>
                                      </p:cBhvr>
                                      <p:to>
                                        <p:strVal val="visible"/>
                                      </p:to>
                                    </p:set>
                                    <p:animScale>
                                      <p:cBhvr>
                                        <p:cTn id="59" dur="75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750" decel="50000" fill="hold">
                                          <p:stCondLst>
                                            <p:cond delay="0"/>
                                          </p:stCondLst>
                                        </p:cTn>
                                        <p:tgtEl>
                                          <p:spTgt spid="87"/>
                                        </p:tgtEl>
                                        <p:attrNameLst>
                                          <p:attrName>ppt_x</p:attrName>
                                          <p:attrName>ppt_y</p:attrName>
                                        </p:attrNameLst>
                                      </p:cBhvr>
                                    </p:animMotion>
                                    <p:animEffect transition="in" filter="fade">
                                      <p:cBhvr>
                                        <p:cTn id="61" dur="750"/>
                                        <p:tgtEl>
                                          <p:spTgt spid="87"/>
                                        </p:tgtEl>
                                      </p:cBhvr>
                                    </p:animEffect>
                                  </p:childTnLst>
                                </p:cTn>
                              </p:par>
                            </p:childTnLst>
                          </p:cTn>
                        </p:par>
                        <p:par>
                          <p:cTn id="62" fill="hold">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500" fill="hold"/>
                                        <p:tgtEl>
                                          <p:spTgt spid="75"/>
                                        </p:tgtEl>
                                        <p:attrNameLst>
                                          <p:attrName>ppt_x</p:attrName>
                                        </p:attrNameLst>
                                      </p:cBhvr>
                                      <p:tavLst>
                                        <p:tav tm="0">
                                          <p:val>
                                            <p:strVal val="0-#ppt_w/2"/>
                                          </p:val>
                                        </p:tav>
                                        <p:tav tm="100000">
                                          <p:val>
                                            <p:strVal val="#ppt_x"/>
                                          </p:val>
                                        </p:tav>
                                      </p:tavLst>
                                    </p:anim>
                                    <p:anim calcmode="lin" valueType="num">
                                      <p:cBhvr additive="base">
                                        <p:cTn id="66" dur="500" fill="hold"/>
                                        <p:tgtEl>
                                          <p:spTgt spid="75"/>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42" presetClass="entr" presetSubtype="0" fill="hold" grpId="0" nodeType="after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1000"/>
                                        <p:tgtEl>
                                          <p:spTgt spid="76"/>
                                        </p:tgtEl>
                                      </p:cBhvr>
                                    </p:animEffect>
                                    <p:anim calcmode="lin" valueType="num">
                                      <p:cBhvr>
                                        <p:cTn id="71" dur="1000" fill="hold"/>
                                        <p:tgtEl>
                                          <p:spTgt spid="76"/>
                                        </p:tgtEl>
                                        <p:attrNameLst>
                                          <p:attrName>ppt_x</p:attrName>
                                        </p:attrNameLst>
                                      </p:cBhvr>
                                      <p:tavLst>
                                        <p:tav tm="0">
                                          <p:val>
                                            <p:strVal val="#ppt_x"/>
                                          </p:val>
                                        </p:tav>
                                        <p:tav tm="100000">
                                          <p:val>
                                            <p:strVal val="#ppt_x"/>
                                          </p:val>
                                        </p:tav>
                                      </p:tavLst>
                                    </p:anim>
                                    <p:anim calcmode="lin" valueType="num">
                                      <p:cBhvr>
                                        <p:cTn id="72" dur="1000" fill="hold"/>
                                        <p:tgtEl>
                                          <p:spTgt spid="76"/>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250"/>
                                  </p:stCondLst>
                                  <p:childTnLst>
                                    <p:set>
                                      <p:cBhvr>
                                        <p:cTn id="74" dur="1" fill="hold">
                                          <p:stCondLst>
                                            <p:cond delay="0"/>
                                          </p:stCondLst>
                                        </p:cTn>
                                        <p:tgtEl>
                                          <p:spTgt spid="77"/>
                                        </p:tgtEl>
                                        <p:attrNameLst>
                                          <p:attrName>style.visibility</p:attrName>
                                        </p:attrNameLst>
                                      </p:cBhvr>
                                      <p:to>
                                        <p:strVal val="visible"/>
                                      </p:to>
                                    </p:set>
                                    <p:animEffect transition="in" filter="fade">
                                      <p:cBhvr>
                                        <p:cTn id="75" dur="1000"/>
                                        <p:tgtEl>
                                          <p:spTgt spid="77"/>
                                        </p:tgtEl>
                                      </p:cBhvr>
                                    </p:animEffect>
                                    <p:anim calcmode="lin" valueType="num">
                                      <p:cBhvr>
                                        <p:cTn id="76" dur="1000" fill="hold"/>
                                        <p:tgtEl>
                                          <p:spTgt spid="77"/>
                                        </p:tgtEl>
                                        <p:attrNameLst>
                                          <p:attrName>ppt_x</p:attrName>
                                        </p:attrNameLst>
                                      </p:cBhvr>
                                      <p:tavLst>
                                        <p:tav tm="0">
                                          <p:val>
                                            <p:strVal val="#ppt_x"/>
                                          </p:val>
                                        </p:tav>
                                        <p:tav tm="100000">
                                          <p:val>
                                            <p:strVal val="#ppt_x"/>
                                          </p:val>
                                        </p:tav>
                                      </p:tavLst>
                                    </p:anim>
                                    <p:anim calcmode="lin" valueType="num">
                                      <p:cBhvr>
                                        <p:cTn id="77" dur="1000" fill="hold"/>
                                        <p:tgtEl>
                                          <p:spTgt spid="7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500"/>
                                  </p:stCondLst>
                                  <p:childTnLst>
                                    <p:set>
                                      <p:cBhvr>
                                        <p:cTn id="79" dur="1" fill="hold">
                                          <p:stCondLst>
                                            <p:cond delay="0"/>
                                          </p:stCondLst>
                                        </p:cTn>
                                        <p:tgtEl>
                                          <p:spTgt spid="78"/>
                                        </p:tgtEl>
                                        <p:attrNameLst>
                                          <p:attrName>style.visibility</p:attrName>
                                        </p:attrNameLst>
                                      </p:cBhvr>
                                      <p:to>
                                        <p:strVal val="visible"/>
                                      </p:to>
                                    </p:set>
                                    <p:animEffect transition="in" filter="fade">
                                      <p:cBhvr>
                                        <p:cTn id="80" dur="1000"/>
                                        <p:tgtEl>
                                          <p:spTgt spid="78"/>
                                        </p:tgtEl>
                                      </p:cBhvr>
                                    </p:animEffect>
                                    <p:anim calcmode="lin" valueType="num">
                                      <p:cBhvr>
                                        <p:cTn id="81" dur="1000" fill="hold"/>
                                        <p:tgtEl>
                                          <p:spTgt spid="78"/>
                                        </p:tgtEl>
                                        <p:attrNameLst>
                                          <p:attrName>ppt_x</p:attrName>
                                        </p:attrNameLst>
                                      </p:cBhvr>
                                      <p:tavLst>
                                        <p:tav tm="0">
                                          <p:val>
                                            <p:strVal val="#ppt_x"/>
                                          </p:val>
                                        </p:tav>
                                        <p:tav tm="100000">
                                          <p:val>
                                            <p:strVal val="#ppt_x"/>
                                          </p:val>
                                        </p:tav>
                                      </p:tavLst>
                                    </p:anim>
                                    <p:anim calcmode="lin" valueType="num">
                                      <p:cBhvr>
                                        <p:cTn id="82" dur="1000" fill="hold"/>
                                        <p:tgtEl>
                                          <p:spTgt spid="78"/>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750"/>
                                  </p:stCondLst>
                                  <p:childTnLst>
                                    <p:set>
                                      <p:cBhvr>
                                        <p:cTn id="84" dur="1" fill="hold">
                                          <p:stCondLst>
                                            <p:cond delay="0"/>
                                          </p:stCondLst>
                                        </p:cTn>
                                        <p:tgtEl>
                                          <p:spTgt spid="79"/>
                                        </p:tgtEl>
                                        <p:attrNameLst>
                                          <p:attrName>style.visibility</p:attrName>
                                        </p:attrNameLst>
                                      </p:cBhvr>
                                      <p:to>
                                        <p:strVal val="visible"/>
                                      </p:to>
                                    </p:set>
                                    <p:animEffect transition="in" filter="fade">
                                      <p:cBhvr>
                                        <p:cTn id="85" dur="1000"/>
                                        <p:tgtEl>
                                          <p:spTgt spid="79"/>
                                        </p:tgtEl>
                                      </p:cBhvr>
                                    </p:animEffect>
                                    <p:anim calcmode="lin" valueType="num">
                                      <p:cBhvr>
                                        <p:cTn id="86" dur="1000" fill="hold"/>
                                        <p:tgtEl>
                                          <p:spTgt spid="79"/>
                                        </p:tgtEl>
                                        <p:attrNameLst>
                                          <p:attrName>ppt_x</p:attrName>
                                        </p:attrNameLst>
                                      </p:cBhvr>
                                      <p:tavLst>
                                        <p:tav tm="0">
                                          <p:val>
                                            <p:strVal val="#ppt_x"/>
                                          </p:val>
                                        </p:tav>
                                        <p:tav tm="100000">
                                          <p:val>
                                            <p:strVal val="#ppt_x"/>
                                          </p:val>
                                        </p:tav>
                                      </p:tavLst>
                                    </p:anim>
                                    <p:anim calcmode="lin" valueType="num">
                                      <p:cBhvr>
                                        <p:cTn id="87" dur="1000" fill="hold"/>
                                        <p:tgtEl>
                                          <p:spTgt spid="79"/>
                                        </p:tgtEl>
                                        <p:attrNameLst>
                                          <p:attrName>ppt_y</p:attrName>
                                        </p:attrNameLst>
                                      </p:cBhvr>
                                      <p:tavLst>
                                        <p:tav tm="0">
                                          <p:val>
                                            <p:strVal val="#ppt_y+.1"/>
                                          </p:val>
                                        </p:tav>
                                        <p:tav tm="100000">
                                          <p:val>
                                            <p:strVal val="#ppt_y"/>
                                          </p:val>
                                        </p:tav>
                                      </p:tavLst>
                                    </p:anim>
                                  </p:childTnLst>
                                </p:cTn>
                              </p:par>
                            </p:childTnLst>
                          </p:cTn>
                        </p:par>
                        <p:par>
                          <p:cTn id="88" fill="hold">
                            <p:stCondLst>
                              <p:cond delay="4500"/>
                            </p:stCondLst>
                            <p:childTnLst>
                              <p:par>
                                <p:cTn id="89" presetID="2" presetClass="entr" presetSubtype="2" fill="hold" grpId="0" nodeType="afterEffect">
                                  <p:stCondLst>
                                    <p:cond delay="0"/>
                                  </p:stCondLst>
                                  <p:childTnLst>
                                    <p:set>
                                      <p:cBhvr>
                                        <p:cTn id="90" dur="1" fill="hold">
                                          <p:stCondLst>
                                            <p:cond delay="0"/>
                                          </p:stCondLst>
                                        </p:cTn>
                                        <p:tgtEl>
                                          <p:spTgt spid="71"/>
                                        </p:tgtEl>
                                        <p:attrNameLst>
                                          <p:attrName>style.visibility</p:attrName>
                                        </p:attrNameLst>
                                      </p:cBhvr>
                                      <p:to>
                                        <p:strVal val="visible"/>
                                      </p:to>
                                    </p:set>
                                    <p:anim calcmode="lin" valueType="num">
                                      <p:cBhvr additive="base">
                                        <p:cTn id="91" dur="500" fill="hold"/>
                                        <p:tgtEl>
                                          <p:spTgt spid="71"/>
                                        </p:tgtEl>
                                        <p:attrNameLst>
                                          <p:attrName>ppt_x</p:attrName>
                                        </p:attrNameLst>
                                      </p:cBhvr>
                                      <p:tavLst>
                                        <p:tav tm="0">
                                          <p:val>
                                            <p:strVal val="1+#ppt_w/2"/>
                                          </p:val>
                                        </p:tav>
                                        <p:tav tm="100000">
                                          <p:val>
                                            <p:strVal val="#ppt_x"/>
                                          </p:val>
                                        </p:tav>
                                      </p:tavLst>
                                    </p:anim>
                                    <p:anim calcmode="lin" valueType="num">
                                      <p:cBhvr additive="base">
                                        <p:cTn id="92" dur="500" fill="hold"/>
                                        <p:tgtEl>
                                          <p:spTgt spid="71"/>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anim calcmode="lin" valueType="num">
                                      <p:cBhvr additive="base">
                                        <p:cTn id="95" dur="500" fill="hold"/>
                                        <p:tgtEl>
                                          <p:spTgt spid="72"/>
                                        </p:tgtEl>
                                        <p:attrNameLst>
                                          <p:attrName>ppt_x</p:attrName>
                                        </p:attrNameLst>
                                      </p:cBhvr>
                                      <p:tavLst>
                                        <p:tav tm="0">
                                          <p:val>
                                            <p:strVal val="1+#ppt_w/2"/>
                                          </p:val>
                                        </p:tav>
                                        <p:tav tm="100000">
                                          <p:val>
                                            <p:strVal val="#ppt_x"/>
                                          </p:val>
                                        </p:tav>
                                      </p:tavLst>
                                    </p:anim>
                                    <p:anim calcmode="lin" valueType="num">
                                      <p:cBhvr additive="base">
                                        <p:cTn id="96" dur="500" fill="hold"/>
                                        <p:tgtEl>
                                          <p:spTgt spid="72"/>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 calcmode="lin" valueType="num">
                                      <p:cBhvr additive="base">
                                        <p:cTn id="99" dur="500" fill="hold"/>
                                        <p:tgtEl>
                                          <p:spTgt spid="73"/>
                                        </p:tgtEl>
                                        <p:attrNameLst>
                                          <p:attrName>ppt_x</p:attrName>
                                        </p:attrNameLst>
                                      </p:cBhvr>
                                      <p:tavLst>
                                        <p:tav tm="0">
                                          <p:val>
                                            <p:strVal val="1+#ppt_w/2"/>
                                          </p:val>
                                        </p:tav>
                                        <p:tav tm="100000">
                                          <p:val>
                                            <p:strVal val="#ppt_x"/>
                                          </p:val>
                                        </p:tav>
                                      </p:tavLst>
                                    </p:anim>
                                    <p:anim calcmode="lin" valueType="num">
                                      <p:cBhvr additive="base">
                                        <p:cTn id="100" dur="500" fill="hold"/>
                                        <p:tgtEl>
                                          <p:spTgt spid="73"/>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74"/>
                                        </p:tgtEl>
                                        <p:attrNameLst>
                                          <p:attrName>style.visibility</p:attrName>
                                        </p:attrNameLst>
                                      </p:cBhvr>
                                      <p:to>
                                        <p:strVal val="visible"/>
                                      </p:to>
                                    </p:set>
                                    <p:anim calcmode="lin" valueType="num">
                                      <p:cBhvr additive="base">
                                        <p:cTn id="103" dur="500" fill="hold"/>
                                        <p:tgtEl>
                                          <p:spTgt spid="74"/>
                                        </p:tgtEl>
                                        <p:attrNameLst>
                                          <p:attrName>ppt_x</p:attrName>
                                        </p:attrNameLst>
                                      </p:cBhvr>
                                      <p:tavLst>
                                        <p:tav tm="0">
                                          <p:val>
                                            <p:strVal val="1+#ppt_w/2"/>
                                          </p:val>
                                        </p:tav>
                                        <p:tav tm="100000">
                                          <p:val>
                                            <p:strVal val="#ppt_x"/>
                                          </p:val>
                                        </p:tav>
                                      </p:tavLst>
                                    </p:anim>
                                    <p:anim calcmode="lin" valueType="num">
                                      <p:cBhvr additive="base">
                                        <p:cTn id="104"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0" grpId="0" animBg="1"/>
      <p:bldP spid="31" grpId="0" animBg="1"/>
      <p:bldP spid="32" grpId="0" animBg="1"/>
      <p:bldP spid="33" grpId="0" animBg="1"/>
      <p:bldP spid="38" grpId="0" animBg="1"/>
      <p:bldP spid="39" grpId="0" animBg="1"/>
      <p:bldP spid="40" grpId="0" animBg="1"/>
      <p:bldP spid="41" grpId="0" animBg="1"/>
      <p:bldP spid="42" grpId="0" animBg="1"/>
      <p:bldP spid="43" grpId="0" animBg="1"/>
      <p:bldP spid="44" grpId="0" animBg="1"/>
      <p:bldP spid="71" grpId="0"/>
      <p:bldP spid="72" grpId="0"/>
      <p:bldP spid="73" grpId="0"/>
      <p:bldP spid="75" grpId="0"/>
      <p:bldP spid="76" grpId="0"/>
      <p:bldP spid="77" grpId="0"/>
      <p:bldP spid="78" grpId="0"/>
      <p:bldP spid="7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924509" y="2666627"/>
            <a:ext cx="1747025" cy="38404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688029">
            <a:off x="5961450" y="1268751"/>
            <a:ext cx="1747025" cy="38404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2734486">
            <a:off x="4132842" y="1072925"/>
            <a:ext cx="1747025" cy="38404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652358" y="1630804"/>
            <a:ext cx="2827917" cy="1372492"/>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b="1" dirty="0">
                <a:latin typeface="方正祥隶简体" charset="0"/>
                <a:ea typeface="方正祥隶简体" charset="0"/>
              </a:rPr>
              <a:t>此处添加标题</a:t>
            </a:r>
            <a:endParaRPr lang="en-US" altLang="zh-CN" sz="2135" b="1" dirty="0">
              <a:latin typeface="方正祥隶简体" charset="0"/>
              <a:ea typeface="方正祥隶简体" charset="0"/>
            </a:endParaRPr>
          </a:p>
          <a:p>
            <a:r>
              <a:rPr lang="zh-CN" altLang="en-US" sz="2135" dirty="0">
                <a:latin typeface="方正祥隶简体" charset="0"/>
                <a:ea typeface="方正祥隶简体" charset="0"/>
              </a:rPr>
              <a:t>点击此处添加文本</a:t>
            </a:r>
          </a:p>
          <a:p>
            <a:r>
              <a:rPr lang="zh-CN" altLang="en-US" sz="2135" dirty="0">
                <a:latin typeface="方正祥隶简体" charset="0"/>
                <a:ea typeface="方正祥隶简体" charset="0"/>
              </a:rPr>
              <a:t>点击此处添加文本</a:t>
            </a:r>
          </a:p>
        </p:txBody>
      </p:sp>
      <p:sp>
        <p:nvSpPr>
          <p:cNvPr id="8" name="TextBox 7"/>
          <p:cNvSpPr txBox="1"/>
          <p:nvPr/>
        </p:nvSpPr>
        <p:spPr>
          <a:xfrm>
            <a:off x="4271798" y="4862515"/>
            <a:ext cx="2755621" cy="1372492"/>
          </a:xfrm>
          <a:prstGeom prst="rect">
            <a:avLst/>
          </a:prstGeom>
          <a:noFill/>
        </p:spPr>
        <p:txBody>
          <a:bodyPr wrap="square" rtlCol="0">
            <a:spAutoFit/>
          </a:bodyPr>
          <a:lstStyle>
            <a:defPPr>
              <a:defRPr lang="zh-CN"/>
            </a:defPPr>
            <a:lvl1pPr>
              <a:lnSpc>
                <a:spcPct val="130000"/>
              </a:lnSpc>
              <a:defRPr sz="1600" b="1"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dirty="0">
                <a:latin typeface="方正祥隶简体" charset="0"/>
                <a:ea typeface="方正祥隶简体" charset="0"/>
              </a:rPr>
              <a:t>此处添加标题</a:t>
            </a:r>
            <a:endParaRPr lang="en-US" altLang="zh-CN" sz="2135" dirty="0">
              <a:latin typeface="方正祥隶简体" charset="0"/>
              <a:ea typeface="方正祥隶简体" charset="0"/>
            </a:endParaRPr>
          </a:p>
          <a:p>
            <a:r>
              <a:rPr lang="zh-CN" altLang="en-US" sz="2135" b="0" dirty="0">
                <a:latin typeface="方正祥隶简体" charset="0"/>
                <a:ea typeface="方正祥隶简体" charset="0"/>
              </a:rPr>
              <a:t>点击此处添加文本</a:t>
            </a:r>
          </a:p>
          <a:p>
            <a:r>
              <a:rPr lang="zh-CN" altLang="en-US" sz="2135" b="0" dirty="0">
                <a:latin typeface="方正祥隶简体" charset="0"/>
                <a:ea typeface="方正祥隶简体" charset="0"/>
              </a:rPr>
              <a:t>点击此处添加文本</a:t>
            </a:r>
          </a:p>
        </p:txBody>
      </p:sp>
      <p:sp>
        <p:nvSpPr>
          <p:cNvPr id="9" name="TextBox 8"/>
          <p:cNvSpPr txBox="1"/>
          <p:nvPr/>
        </p:nvSpPr>
        <p:spPr>
          <a:xfrm>
            <a:off x="7425805" y="2280128"/>
            <a:ext cx="2894664" cy="1372492"/>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2135" b="1" dirty="0">
                <a:latin typeface="方正祥隶简体" charset="0"/>
                <a:ea typeface="方正祥隶简体" charset="0"/>
              </a:rPr>
              <a:t>此处添加标题</a:t>
            </a:r>
            <a:endParaRPr lang="en-US" altLang="zh-CN" sz="2135" b="1" dirty="0">
              <a:latin typeface="方正祥隶简体" charset="0"/>
              <a:ea typeface="方正祥隶简体" charset="0"/>
            </a:endParaRPr>
          </a:p>
          <a:p>
            <a:r>
              <a:rPr lang="zh-CN" altLang="en-US" sz="2135" dirty="0">
                <a:latin typeface="方正祥隶简体" charset="0"/>
                <a:ea typeface="方正祥隶简体" charset="0"/>
              </a:rPr>
              <a:t>点击此处添加文本</a:t>
            </a:r>
          </a:p>
          <a:p>
            <a:r>
              <a:rPr lang="zh-CN" altLang="en-US" sz="2135" dirty="0">
                <a:latin typeface="方正祥隶简体" charset="0"/>
                <a:ea typeface="方正祥隶简体" charset="0"/>
              </a:rPr>
              <a:t>点击此处添加文本</a:t>
            </a:r>
          </a:p>
        </p:txBody>
      </p:sp>
      <p:pic>
        <p:nvPicPr>
          <p:cNvPr id="10"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5586" b="13913"/>
          <a:stretch>
            <a:fillRect/>
          </a:stretch>
        </p:blipFill>
        <p:spPr bwMode="auto">
          <a:xfrm>
            <a:off x="8907155" y="2829641"/>
            <a:ext cx="3284845" cy="4028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14338"/>
                                        </p:tgtEl>
                                        <p:attrNameLst>
                                          <p:attrName>style.visibility</p:attrName>
                                        </p:attrNameLst>
                                      </p:cBhvr>
                                      <p:to>
                                        <p:strVal val="visible"/>
                                      </p:to>
                                    </p:set>
                                    <p:animEffect transition="in" filter="wipe(left)">
                                      <p:cBhvr>
                                        <p:cTn id="27" dur="500"/>
                                        <p:tgtEl>
                                          <p:spTgt spid="14338"/>
                                        </p:tgtEl>
                                      </p:cBhvr>
                                    </p:animEffect>
                                  </p:childTnLst>
                                </p:cTn>
                              </p:par>
                            </p:childTnLst>
                          </p:cTn>
                        </p:par>
                        <p:par>
                          <p:cTn id="28" fill="hold">
                            <p:stCondLst>
                              <p:cond delay="35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216729" y="460152"/>
            <a:ext cx="5585896" cy="5461884"/>
          </a:xfrm>
          <a:prstGeom prst="rect">
            <a:avLst/>
          </a:prstGeom>
        </p:spPr>
      </p:pic>
      <p:sp>
        <p:nvSpPr>
          <p:cNvPr id="3" name="文本框 2"/>
          <p:cNvSpPr txBox="1"/>
          <p:nvPr/>
        </p:nvSpPr>
        <p:spPr>
          <a:xfrm>
            <a:off x="5976298" y="3479086"/>
            <a:ext cx="4497739" cy="997196"/>
          </a:xfrm>
          <a:prstGeom prst="rect">
            <a:avLst/>
          </a:prstGeom>
          <a:noFill/>
        </p:spPr>
        <p:txBody>
          <a:bodyPr wrap="square" rtlCol="0">
            <a:spAutoFit/>
          </a:bodyPr>
          <a:lstStyle/>
          <a:p>
            <a:pPr defTabSz="911860">
              <a:lnSpc>
                <a:spcPct val="140000"/>
              </a:lnSpc>
            </a:pPr>
            <a:r>
              <a:rPr lang="zh-CN" altLang="en-US" sz="1400" dirty="0">
                <a:latin typeface="方正苏新诗柳楷简体" panose="02000000000000000000" pitchFamily="2" charset="-122"/>
                <a:ea typeface="方正苏新诗柳楷简体" panose="02000000000000000000" pitchFamily="2" charset="-122"/>
              </a:rPr>
              <a:t>您的内容打在这里，或者通过复制您的文本后，在此框中选择粘贴，并选择只保留文字。您的内容打在这里，或者通过复制您的文本</a:t>
            </a:r>
            <a:endParaRPr lang="zh-CN" altLang="en-US" sz="1100" dirty="0">
              <a:latin typeface="方正苏新诗柳楷简体" panose="02000000000000000000" pitchFamily="2" charset="-122"/>
              <a:ea typeface="方正苏新诗柳楷简体" panose="02000000000000000000" pitchFamily="2" charset="-122"/>
              <a:sym typeface="Arial" panose="020B0604020202020204" pitchFamily="34" charset="0"/>
            </a:endParaRPr>
          </a:p>
        </p:txBody>
      </p:sp>
      <p:pic>
        <p:nvPicPr>
          <p:cNvPr id="4" name="Picture 2" descr="D:\png\2015007_0000_图层-1-拷贝-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8739" y="2643726"/>
            <a:ext cx="7790165" cy="7680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D:\png\2015009_0000_图层-0-拷贝.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72421" flipH="1">
            <a:off x="5081956" y="1313906"/>
            <a:ext cx="1650760" cy="21436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6"/>
          <p:cNvSpPr txBox="1"/>
          <p:nvPr/>
        </p:nvSpPr>
        <p:spPr>
          <a:xfrm>
            <a:off x="6456931" y="2784385"/>
            <a:ext cx="3546164" cy="420564"/>
          </a:xfrm>
          <a:prstGeom prst="rect">
            <a:avLst/>
          </a:prstGeom>
          <a:noFill/>
        </p:spPr>
        <p:txBody>
          <a:bodyPr wrap="none" rtlCol="0">
            <a:spAutoFit/>
          </a:bodyPr>
          <a:lstStyle/>
          <a:p>
            <a:r>
              <a:rPr lang="zh-CN" altLang="en-US" sz="2135" dirty="0" smtClean="0">
                <a:solidFill>
                  <a:schemeClr val="bg1"/>
                </a:solidFill>
                <a:latin typeface="李旭科书法" panose="02000603000000000000" pitchFamily="2" charset="-122"/>
                <a:ea typeface="李旭科书法" panose="02000603000000000000" pitchFamily="2" charset="-122"/>
              </a:rPr>
              <a:t>三、</a:t>
            </a:r>
            <a:r>
              <a:rPr lang="zh-CN" altLang="en-US" sz="2135" dirty="0">
                <a:solidFill>
                  <a:schemeClr val="bg1"/>
                </a:solidFill>
                <a:latin typeface="李旭科书法" panose="02000603000000000000" pitchFamily="2" charset="-122"/>
                <a:ea typeface="李旭科书法" panose="02000603000000000000" pitchFamily="2" charset="-122"/>
              </a:rPr>
              <a:t>单击此处添加文本内容 </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800" fill="hold"/>
                                        <p:tgtEl>
                                          <p:spTgt spid="2"/>
                                        </p:tgtEl>
                                        <p:attrNameLst>
                                          <p:attrName>ppt_w</p:attrName>
                                        </p:attrNameLst>
                                      </p:cBhvr>
                                      <p:tavLst>
                                        <p:tav tm="0">
                                          <p:val>
                                            <p:fltVal val="0"/>
                                          </p:val>
                                        </p:tav>
                                        <p:tav tm="100000">
                                          <p:val>
                                            <p:strVal val="#ppt_w"/>
                                          </p:val>
                                        </p:tav>
                                      </p:tavLst>
                                    </p:anim>
                                    <p:anim calcmode="lin" valueType="num">
                                      <p:cBhvr>
                                        <p:cTn id="8" dur="800" fill="hold"/>
                                        <p:tgtEl>
                                          <p:spTgt spid="2"/>
                                        </p:tgtEl>
                                        <p:attrNameLst>
                                          <p:attrName>ppt_h</p:attrName>
                                        </p:attrNameLst>
                                      </p:cBhvr>
                                      <p:tavLst>
                                        <p:tav tm="0">
                                          <p:val>
                                            <p:fltVal val="0"/>
                                          </p:val>
                                        </p:tav>
                                        <p:tav tm="100000">
                                          <p:val>
                                            <p:strVal val="#ppt_h"/>
                                          </p:val>
                                        </p:tav>
                                      </p:tavLst>
                                    </p:anim>
                                    <p:animEffect transition="in" filter="fade">
                                      <p:cBhvr>
                                        <p:cTn id="9" dur="800"/>
                                        <p:tgtEl>
                                          <p:spTgt spid="2"/>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7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xit" presetSubtype="0" fill="hold" nodeType="withEffect">
                                  <p:stCondLst>
                                    <p:cond delay="160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63" presetClass="path" presetSubtype="0" accel="48000" fill="hold" nodeType="withEffect">
                                  <p:stCondLst>
                                    <p:cond delay="0"/>
                                  </p:stCondLst>
                                  <p:childTnLst>
                                    <p:animMotion origin="layout" path="M 4.79167E-6 3.33333E-6 L 0.56497 3.33333E-6 " pathEditMode="relative" rAng="0" ptsTypes="AA">
                                      <p:cBhvr>
                                        <p:cTn id="21" dur="1300" fill="hold"/>
                                        <p:tgtEl>
                                          <p:spTgt spid="5"/>
                                        </p:tgtEl>
                                        <p:attrNameLst>
                                          <p:attrName>ppt_x</p:attrName>
                                          <p:attrName>ppt_y</p:attrName>
                                        </p:attrNameLst>
                                      </p:cBhvr>
                                      <p:rCtr x="28242" y="0"/>
                                    </p:animMotion>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500"/>
                            </p:stCondLst>
                            <p:childTnLst>
                              <p:par>
                                <p:cTn id="27" presetID="10" presetClass="entr" presetSubtype="0" fill="hold" grpId="0" nodeType="afterEffect">
                                  <p:stCondLst>
                                    <p:cond delay="0"/>
                                  </p:stCondLst>
                                  <p:iterate type="lt">
                                    <p:tmPct val="15000"/>
                                  </p:iterate>
                                  <p:childTnLst>
                                    <p:set>
                                      <p:cBhvr>
                                        <p:cTn id="28" dur="1" fill="hold">
                                          <p:stCondLst>
                                            <p:cond delay="0"/>
                                          </p:stCondLst>
                                        </p:cTn>
                                        <p:tgtEl>
                                          <p:spTgt spid="3"/>
                                        </p:tgtEl>
                                        <p:attrNameLst>
                                          <p:attrName>style.visibility</p:attrName>
                                        </p:attrNameLst>
                                      </p:cBhvr>
                                      <p:to>
                                        <p:strVal val="visible"/>
                                      </p:to>
                                    </p:set>
                                    <p:animEffect transition="in" filter="fade">
                                      <p:cBhvr>
                                        <p:cTn id="29"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088047" y="2884957"/>
            <a:ext cx="1629227" cy="1553023"/>
            <a:chOff x="995709" y="593320"/>
            <a:chExt cx="1096249" cy="1044974"/>
          </a:xfrm>
        </p:grpSpPr>
        <p:pic>
          <p:nvPicPr>
            <p:cNvPr id="5" name="Picture 4"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709" y="593320"/>
              <a:ext cx="1096249" cy="104497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47351" y="898356"/>
              <a:ext cx="732216" cy="310638"/>
            </a:xfrm>
            <a:prstGeom prst="rect">
              <a:avLst/>
            </a:prstGeom>
            <a:noFill/>
          </p:spPr>
          <p:txBody>
            <a:bodyPr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mj-ea"/>
                  <a:ea typeface="+mj-ea"/>
                </a:rPr>
                <a:t>文本</a:t>
              </a:r>
            </a:p>
          </p:txBody>
        </p:sp>
      </p:grpSp>
      <p:pic>
        <p:nvPicPr>
          <p:cNvPr id="7" name="Picture 16" descr="箭头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60000"/>
                    </a14:imgEffect>
                  </a14:imgLayer>
                </a14:imgProps>
              </a:ext>
              <a:ext uri="{28A0092B-C50C-407E-A947-70E740481C1C}">
                <a14:useLocalDpi xmlns:a14="http://schemas.microsoft.com/office/drawing/2010/main" val="0"/>
              </a:ext>
            </a:extLst>
          </a:blip>
          <a:srcRect/>
          <a:stretch>
            <a:fillRect/>
          </a:stretch>
        </p:blipFill>
        <p:spPr bwMode="auto">
          <a:xfrm>
            <a:off x="8832837" y="3481931"/>
            <a:ext cx="347436" cy="35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7"/>
          <p:cNvGrpSpPr/>
          <p:nvPr/>
        </p:nvGrpSpPr>
        <p:grpSpPr>
          <a:xfrm>
            <a:off x="7291200" y="2884957"/>
            <a:ext cx="1629227" cy="1553023"/>
            <a:chOff x="995709" y="593320"/>
            <a:chExt cx="1096249" cy="1044974"/>
          </a:xfrm>
        </p:grpSpPr>
        <p:pic>
          <p:nvPicPr>
            <p:cNvPr id="9" name="Picture 4"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709" y="593320"/>
              <a:ext cx="1096249" cy="104497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247351" y="898356"/>
              <a:ext cx="732216" cy="310638"/>
            </a:xfrm>
            <a:prstGeom prst="rect">
              <a:avLst/>
            </a:prstGeom>
            <a:noFill/>
          </p:spPr>
          <p:txBody>
            <a:bodyPr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mj-ea"/>
                  <a:ea typeface="+mj-ea"/>
                </a:rPr>
                <a:t>文本</a:t>
              </a:r>
            </a:p>
          </p:txBody>
        </p:sp>
      </p:grpSp>
      <p:pic>
        <p:nvPicPr>
          <p:cNvPr id="11" name="Picture 16" descr="箭头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60000"/>
                    </a14:imgEffect>
                  </a14:imgLayer>
                </a14:imgProps>
              </a:ext>
              <a:ext uri="{28A0092B-C50C-407E-A947-70E740481C1C}">
                <a14:useLocalDpi xmlns:a14="http://schemas.microsoft.com/office/drawing/2010/main" val="0"/>
              </a:ext>
            </a:extLst>
          </a:blip>
          <a:srcRect/>
          <a:stretch>
            <a:fillRect/>
          </a:stretch>
        </p:blipFill>
        <p:spPr bwMode="auto">
          <a:xfrm>
            <a:off x="6984649" y="3481931"/>
            <a:ext cx="347436" cy="35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6" descr="箭头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60000"/>
                    </a14:imgEffect>
                  </a14:imgLayer>
                </a14:imgProps>
              </a:ext>
              <a:ext uri="{28A0092B-C50C-407E-A947-70E740481C1C}">
                <a14:useLocalDpi xmlns:a14="http://schemas.microsoft.com/office/drawing/2010/main" val="0"/>
              </a:ext>
            </a:extLst>
          </a:blip>
          <a:srcRect/>
          <a:stretch>
            <a:fillRect/>
          </a:stretch>
        </p:blipFill>
        <p:spPr bwMode="auto">
          <a:xfrm>
            <a:off x="5158754" y="3481931"/>
            <a:ext cx="347436" cy="35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12"/>
          <p:cNvGrpSpPr/>
          <p:nvPr/>
        </p:nvGrpSpPr>
        <p:grpSpPr>
          <a:xfrm>
            <a:off x="5435584" y="2884957"/>
            <a:ext cx="1629227" cy="1553023"/>
            <a:chOff x="995709" y="593320"/>
            <a:chExt cx="1096249" cy="1044974"/>
          </a:xfrm>
        </p:grpSpPr>
        <p:pic>
          <p:nvPicPr>
            <p:cNvPr id="14" name="Picture 4"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709" y="593320"/>
              <a:ext cx="1096249" cy="104497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241654" y="898356"/>
              <a:ext cx="732216" cy="310638"/>
            </a:xfrm>
            <a:prstGeom prst="rect">
              <a:avLst/>
            </a:prstGeom>
            <a:noFill/>
          </p:spPr>
          <p:txBody>
            <a:bodyPr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mj-ea"/>
                  <a:ea typeface="+mj-ea"/>
                </a:rPr>
                <a:t>文本</a:t>
              </a:r>
            </a:p>
          </p:txBody>
        </p:sp>
      </p:grpSp>
      <p:grpSp>
        <p:nvGrpSpPr>
          <p:cNvPr id="16" name="组合 15"/>
          <p:cNvGrpSpPr/>
          <p:nvPr/>
        </p:nvGrpSpPr>
        <p:grpSpPr>
          <a:xfrm>
            <a:off x="3645749" y="2884957"/>
            <a:ext cx="1629227" cy="1553023"/>
            <a:chOff x="995709" y="593320"/>
            <a:chExt cx="1096249" cy="1044974"/>
          </a:xfrm>
        </p:grpSpPr>
        <p:pic>
          <p:nvPicPr>
            <p:cNvPr id="17" name="Picture 4"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709" y="593320"/>
              <a:ext cx="1096249" cy="104497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253048" y="898356"/>
              <a:ext cx="732216" cy="310638"/>
            </a:xfrm>
            <a:prstGeom prst="rect">
              <a:avLst/>
            </a:prstGeom>
            <a:noFill/>
          </p:spPr>
          <p:txBody>
            <a:bodyPr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mj-ea"/>
                  <a:ea typeface="+mj-ea"/>
                </a:rPr>
                <a:t>文本</a:t>
              </a:r>
            </a:p>
          </p:txBody>
        </p:sp>
      </p:grpSp>
      <p:pic>
        <p:nvPicPr>
          <p:cNvPr id="19" name="Picture 16" descr="箭头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60000"/>
                    </a14:imgEffect>
                  </a14:imgLayer>
                </a14:imgProps>
              </a:ext>
              <a:ext uri="{28A0092B-C50C-407E-A947-70E740481C1C}">
                <a14:useLocalDpi xmlns:a14="http://schemas.microsoft.com/office/drawing/2010/main" val="0"/>
              </a:ext>
            </a:extLst>
          </a:blip>
          <a:srcRect/>
          <a:stretch>
            <a:fillRect/>
          </a:stretch>
        </p:blipFill>
        <p:spPr bwMode="auto">
          <a:xfrm>
            <a:off x="3350414" y="3481931"/>
            <a:ext cx="347436" cy="35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组合 19"/>
          <p:cNvGrpSpPr/>
          <p:nvPr/>
        </p:nvGrpSpPr>
        <p:grpSpPr>
          <a:xfrm>
            <a:off x="1815376" y="2884957"/>
            <a:ext cx="1629227" cy="1553023"/>
            <a:chOff x="995709" y="593320"/>
            <a:chExt cx="1096249" cy="1044974"/>
          </a:xfrm>
        </p:grpSpPr>
        <p:pic>
          <p:nvPicPr>
            <p:cNvPr id="21" name="Picture 4"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709" y="593320"/>
              <a:ext cx="1096249" cy="1044974"/>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1247351" y="898356"/>
              <a:ext cx="732216" cy="310638"/>
            </a:xfrm>
            <a:prstGeom prst="rect">
              <a:avLst/>
            </a:prstGeom>
            <a:noFill/>
          </p:spPr>
          <p:txBody>
            <a:bodyPr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mj-ea"/>
                  <a:ea typeface="+mj-ea"/>
                </a:rPr>
                <a:t>文本</a:t>
              </a:r>
            </a:p>
          </p:txBody>
        </p:sp>
      </p:grpSp>
      <p:sp>
        <p:nvSpPr>
          <p:cNvPr id="23" name="TextBox 28"/>
          <p:cNvSpPr txBox="1">
            <a:spLocks noChangeArrowheads="1"/>
          </p:cNvSpPr>
          <p:nvPr/>
        </p:nvSpPr>
        <p:spPr bwMode="auto">
          <a:xfrm>
            <a:off x="3224423" y="2114914"/>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2135" b="1" dirty="0"/>
              <a:t>添加段落标题</a:t>
            </a:r>
            <a:endParaRPr lang="en-US" altLang="zh-CN" sz="2135" b="1" dirty="0">
              <a:solidFill>
                <a:srgbClr val="000000"/>
              </a:solidFill>
            </a:endParaRPr>
          </a:p>
        </p:txBody>
      </p:sp>
      <p:sp>
        <p:nvSpPr>
          <p:cNvPr id="24" name="TextBox 29"/>
          <p:cNvSpPr txBox="1">
            <a:spLocks noChangeArrowheads="1"/>
          </p:cNvSpPr>
          <p:nvPr/>
        </p:nvSpPr>
        <p:spPr bwMode="auto">
          <a:xfrm>
            <a:off x="2995855" y="1604798"/>
            <a:ext cx="270926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865" dirty="0"/>
              <a:t>在此输入文字内容文字</a:t>
            </a:r>
            <a:endParaRPr lang="en-US" altLang="zh-CN" sz="1865" dirty="0"/>
          </a:p>
        </p:txBody>
      </p:sp>
      <p:sp>
        <p:nvSpPr>
          <p:cNvPr id="25" name="TextBox 28"/>
          <p:cNvSpPr txBox="1">
            <a:spLocks noChangeArrowheads="1"/>
          </p:cNvSpPr>
          <p:nvPr/>
        </p:nvSpPr>
        <p:spPr bwMode="auto">
          <a:xfrm>
            <a:off x="7039715" y="2114914"/>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2135" b="1" dirty="0"/>
              <a:t>添加段落标题</a:t>
            </a:r>
            <a:endParaRPr lang="en-US" altLang="zh-CN" sz="2135" b="1" dirty="0">
              <a:solidFill>
                <a:srgbClr val="000000"/>
              </a:solidFill>
            </a:endParaRPr>
          </a:p>
        </p:txBody>
      </p:sp>
      <p:sp>
        <p:nvSpPr>
          <p:cNvPr id="26" name="TextBox 29"/>
          <p:cNvSpPr txBox="1">
            <a:spLocks noChangeArrowheads="1"/>
          </p:cNvSpPr>
          <p:nvPr/>
        </p:nvSpPr>
        <p:spPr bwMode="auto">
          <a:xfrm>
            <a:off x="6811147" y="1604798"/>
            <a:ext cx="270926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865" dirty="0"/>
              <a:t>在此输入文字内容文字</a:t>
            </a:r>
            <a:endParaRPr lang="en-US" altLang="zh-CN" sz="1865" dirty="0"/>
          </a:p>
        </p:txBody>
      </p:sp>
      <p:sp>
        <p:nvSpPr>
          <p:cNvPr id="27" name="TextBox 28"/>
          <p:cNvSpPr txBox="1">
            <a:spLocks noChangeArrowheads="1"/>
          </p:cNvSpPr>
          <p:nvPr/>
        </p:nvSpPr>
        <p:spPr bwMode="auto">
          <a:xfrm>
            <a:off x="1452695" y="4650813"/>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2135" b="1" dirty="0"/>
              <a:t>添加段落标题</a:t>
            </a:r>
            <a:endParaRPr lang="en-US" altLang="zh-CN" sz="2135" b="1" dirty="0">
              <a:solidFill>
                <a:srgbClr val="000000"/>
              </a:solidFill>
            </a:endParaRPr>
          </a:p>
        </p:txBody>
      </p:sp>
      <p:sp>
        <p:nvSpPr>
          <p:cNvPr id="28" name="TextBox 29"/>
          <p:cNvSpPr txBox="1">
            <a:spLocks noChangeArrowheads="1"/>
          </p:cNvSpPr>
          <p:nvPr/>
        </p:nvSpPr>
        <p:spPr bwMode="auto">
          <a:xfrm>
            <a:off x="1224127" y="5130866"/>
            <a:ext cx="270926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865" dirty="0"/>
              <a:t>在此输入文字内容文字</a:t>
            </a:r>
            <a:endParaRPr lang="en-US" altLang="zh-CN" sz="1865" dirty="0"/>
          </a:p>
        </p:txBody>
      </p:sp>
      <p:sp>
        <p:nvSpPr>
          <p:cNvPr id="29" name="TextBox 28"/>
          <p:cNvSpPr txBox="1">
            <a:spLocks noChangeArrowheads="1"/>
          </p:cNvSpPr>
          <p:nvPr/>
        </p:nvSpPr>
        <p:spPr bwMode="auto">
          <a:xfrm>
            <a:off x="5158754" y="4650813"/>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2135" b="1" dirty="0"/>
              <a:t>添加段落标题</a:t>
            </a:r>
            <a:endParaRPr lang="en-US" altLang="zh-CN" sz="2135" b="1" dirty="0">
              <a:solidFill>
                <a:srgbClr val="000000"/>
              </a:solidFill>
            </a:endParaRPr>
          </a:p>
        </p:txBody>
      </p:sp>
      <p:sp>
        <p:nvSpPr>
          <p:cNvPr id="30" name="TextBox 29"/>
          <p:cNvSpPr txBox="1">
            <a:spLocks noChangeArrowheads="1"/>
          </p:cNvSpPr>
          <p:nvPr/>
        </p:nvSpPr>
        <p:spPr bwMode="auto">
          <a:xfrm>
            <a:off x="4930186" y="5130866"/>
            <a:ext cx="270926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865" dirty="0"/>
              <a:t>在此输入文字内容文字</a:t>
            </a:r>
            <a:endParaRPr lang="en-US" altLang="zh-CN" sz="1865" dirty="0"/>
          </a:p>
        </p:txBody>
      </p:sp>
      <p:sp>
        <p:nvSpPr>
          <p:cNvPr id="31" name="TextBox 28"/>
          <p:cNvSpPr txBox="1">
            <a:spLocks noChangeArrowheads="1"/>
          </p:cNvSpPr>
          <p:nvPr/>
        </p:nvSpPr>
        <p:spPr bwMode="auto">
          <a:xfrm>
            <a:off x="8799877" y="4650813"/>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2135" b="1" dirty="0"/>
              <a:t>添加段落标题</a:t>
            </a:r>
            <a:endParaRPr lang="en-US" altLang="zh-CN" sz="2135" b="1" dirty="0">
              <a:solidFill>
                <a:srgbClr val="000000"/>
              </a:solidFill>
            </a:endParaRPr>
          </a:p>
        </p:txBody>
      </p:sp>
      <p:sp>
        <p:nvSpPr>
          <p:cNvPr id="32" name="TextBox 29"/>
          <p:cNvSpPr txBox="1">
            <a:spLocks noChangeArrowheads="1"/>
          </p:cNvSpPr>
          <p:nvPr/>
        </p:nvSpPr>
        <p:spPr bwMode="auto">
          <a:xfrm>
            <a:off x="8571309" y="5130866"/>
            <a:ext cx="270926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1865" dirty="0"/>
              <a:t>在此输入文字内容文字</a:t>
            </a:r>
            <a:endParaRPr lang="en-US" altLang="zh-CN" sz="1865" dirty="0"/>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par>
                                <p:cTn id="62" presetID="10"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7" grpId="0"/>
      <p:bldP spid="29"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5"/>
          <p:cNvSpPr>
            <a:spLocks noChangeArrowheads="1"/>
          </p:cNvSpPr>
          <p:nvPr/>
        </p:nvSpPr>
        <p:spPr bwMode="auto">
          <a:xfrm>
            <a:off x="6778656" y="1511386"/>
            <a:ext cx="4063295" cy="43824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defTabSz="1087755">
              <a:lnSpc>
                <a:spcPct val="80000"/>
              </a:lnSpc>
            </a:pPr>
            <a:r>
              <a:rPr lang="zh-CN" altLang="en-US" sz="2665" spc="-200" dirty="0">
                <a:solidFill>
                  <a:srgbClr val="000000"/>
                </a:solidFill>
                <a:latin typeface="方正祥隶简体" charset="0"/>
                <a:ea typeface="方正祥隶简体" charset="0"/>
              </a:rPr>
              <a:t>点击添加文字模板</a:t>
            </a:r>
          </a:p>
        </p:txBody>
      </p:sp>
      <p:sp>
        <p:nvSpPr>
          <p:cNvPr id="13" name="Rectangle 26"/>
          <p:cNvSpPr>
            <a:spLocks noChangeArrowheads="1"/>
          </p:cNvSpPr>
          <p:nvPr/>
        </p:nvSpPr>
        <p:spPr bwMode="auto">
          <a:xfrm>
            <a:off x="6098060" y="2427619"/>
            <a:ext cx="4063295" cy="43824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defTabSz="1087755">
              <a:lnSpc>
                <a:spcPct val="80000"/>
              </a:lnSpc>
            </a:pPr>
            <a:r>
              <a:rPr lang="zh-CN" altLang="en-US" sz="2665" spc="-200" dirty="0">
                <a:solidFill>
                  <a:srgbClr val="000000"/>
                </a:solidFill>
                <a:latin typeface="方正祥隶简体" charset="0"/>
                <a:ea typeface="方正祥隶简体" charset="0"/>
              </a:rPr>
              <a:t>点击添加文字模板</a:t>
            </a:r>
          </a:p>
        </p:txBody>
      </p:sp>
      <p:sp>
        <p:nvSpPr>
          <p:cNvPr id="14" name="Rectangle 27"/>
          <p:cNvSpPr>
            <a:spLocks noChangeArrowheads="1"/>
          </p:cNvSpPr>
          <p:nvPr/>
        </p:nvSpPr>
        <p:spPr bwMode="auto">
          <a:xfrm>
            <a:off x="7175062" y="3326474"/>
            <a:ext cx="4063295" cy="43824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defTabSz="1087755">
              <a:lnSpc>
                <a:spcPct val="80000"/>
              </a:lnSpc>
            </a:pPr>
            <a:r>
              <a:rPr lang="zh-CN" altLang="en-US" sz="2665" spc="-200" dirty="0">
                <a:solidFill>
                  <a:srgbClr val="000000"/>
                </a:solidFill>
                <a:latin typeface="方正祥隶简体" charset="0"/>
                <a:ea typeface="方正祥隶简体" charset="0"/>
              </a:rPr>
              <a:t>点击添加文字模板</a:t>
            </a:r>
          </a:p>
        </p:txBody>
      </p:sp>
      <p:sp>
        <p:nvSpPr>
          <p:cNvPr id="15" name="Rectangle 28"/>
          <p:cNvSpPr>
            <a:spLocks noChangeArrowheads="1"/>
          </p:cNvSpPr>
          <p:nvPr/>
        </p:nvSpPr>
        <p:spPr bwMode="auto">
          <a:xfrm>
            <a:off x="7698214" y="4362465"/>
            <a:ext cx="4063295" cy="43824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defTabSz="1087755">
              <a:lnSpc>
                <a:spcPct val="80000"/>
              </a:lnSpc>
            </a:pPr>
            <a:r>
              <a:rPr lang="zh-CN" altLang="en-US" sz="2665" spc="-200" dirty="0">
                <a:solidFill>
                  <a:srgbClr val="000000"/>
                </a:solidFill>
                <a:latin typeface="方正祥隶简体" charset="0"/>
                <a:ea typeface="方正祥隶简体" charset="0"/>
              </a:rPr>
              <a:t>点击添加文字模板</a:t>
            </a:r>
          </a:p>
        </p:txBody>
      </p:sp>
      <p:sp>
        <p:nvSpPr>
          <p:cNvPr id="16" name="Rectangle 29"/>
          <p:cNvSpPr>
            <a:spLocks noChangeArrowheads="1"/>
          </p:cNvSpPr>
          <p:nvPr/>
        </p:nvSpPr>
        <p:spPr bwMode="auto">
          <a:xfrm>
            <a:off x="6463767" y="5169950"/>
            <a:ext cx="4063295" cy="43824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defTabSz="1087755">
              <a:lnSpc>
                <a:spcPct val="80000"/>
              </a:lnSpc>
            </a:pPr>
            <a:r>
              <a:rPr lang="zh-CN" altLang="en-US" sz="2665" spc="-200" dirty="0">
                <a:solidFill>
                  <a:srgbClr val="000000"/>
                </a:solidFill>
                <a:latin typeface="方正祥隶简体" charset="0"/>
                <a:ea typeface="方正祥隶简体" charset="0"/>
              </a:rPr>
              <a:t>点击添加文字模板</a:t>
            </a:r>
          </a:p>
        </p:txBody>
      </p:sp>
      <p:grpSp>
        <p:nvGrpSpPr>
          <p:cNvPr id="17" name="组合 16"/>
          <p:cNvGrpSpPr/>
          <p:nvPr/>
        </p:nvGrpSpPr>
        <p:grpSpPr>
          <a:xfrm>
            <a:off x="6071568" y="1407080"/>
            <a:ext cx="721015" cy="650044"/>
            <a:chOff x="2854652" y="992964"/>
            <a:chExt cx="540761" cy="487533"/>
          </a:xfrm>
        </p:grpSpPr>
        <p:pic>
          <p:nvPicPr>
            <p:cNvPr id="17410"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5"/>
            <p:cNvSpPr>
              <a:spLocks noChangeArrowheads="1"/>
            </p:cNvSpPr>
            <p:nvPr/>
          </p:nvSpPr>
          <p:spPr bwMode="auto">
            <a:xfrm>
              <a:off x="2895736" y="1040756"/>
              <a:ext cx="419544" cy="32868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algn="ctr" defTabSz="1087755">
                <a:lnSpc>
                  <a:spcPct val="80000"/>
                </a:lnSpc>
              </a:pPr>
              <a:r>
                <a:rPr lang="zh-CN" altLang="en-US" sz="2665" b="1" spc="-200" dirty="0">
                  <a:solidFill>
                    <a:srgbClr val="000000"/>
                  </a:solidFill>
                  <a:latin typeface="华文隶书" panose="02010800040101010101" pitchFamily="2" charset="-122"/>
                  <a:ea typeface="华文隶书" panose="02010800040101010101" pitchFamily="2" charset="-122"/>
                </a:rPr>
                <a:t>一</a:t>
              </a:r>
            </a:p>
          </p:txBody>
        </p:sp>
      </p:grpSp>
      <p:grpSp>
        <p:nvGrpSpPr>
          <p:cNvPr id="20" name="组合 19"/>
          <p:cNvGrpSpPr/>
          <p:nvPr/>
        </p:nvGrpSpPr>
        <p:grpSpPr>
          <a:xfrm>
            <a:off x="5469606" y="2321718"/>
            <a:ext cx="721015" cy="650044"/>
            <a:chOff x="2854652" y="992964"/>
            <a:chExt cx="540761" cy="487533"/>
          </a:xfrm>
        </p:grpSpPr>
        <p:pic>
          <p:nvPicPr>
            <p:cNvPr id="21"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5"/>
            <p:cNvSpPr>
              <a:spLocks noChangeArrowheads="1"/>
            </p:cNvSpPr>
            <p:nvPr/>
          </p:nvSpPr>
          <p:spPr bwMode="auto">
            <a:xfrm>
              <a:off x="2895736" y="1040756"/>
              <a:ext cx="419544" cy="32868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algn="ctr" defTabSz="1087755">
                <a:lnSpc>
                  <a:spcPct val="80000"/>
                </a:lnSpc>
              </a:pPr>
              <a:r>
                <a:rPr lang="zh-CN" altLang="en-US" sz="2665" b="1" spc="-200" dirty="0">
                  <a:solidFill>
                    <a:srgbClr val="000000"/>
                  </a:solidFill>
                  <a:latin typeface="华文隶书" panose="02010800040101010101" pitchFamily="2" charset="-122"/>
                  <a:ea typeface="华文隶书" panose="02010800040101010101" pitchFamily="2" charset="-122"/>
                </a:rPr>
                <a:t>二</a:t>
              </a:r>
            </a:p>
          </p:txBody>
        </p:sp>
      </p:grpSp>
      <p:grpSp>
        <p:nvGrpSpPr>
          <p:cNvPr id="23" name="组合 22"/>
          <p:cNvGrpSpPr/>
          <p:nvPr/>
        </p:nvGrpSpPr>
        <p:grpSpPr>
          <a:xfrm>
            <a:off x="6406043" y="3220573"/>
            <a:ext cx="721015" cy="650044"/>
            <a:chOff x="2854652" y="992964"/>
            <a:chExt cx="540761" cy="487533"/>
          </a:xfrm>
        </p:grpSpPr>
        <p:pic>
          <p:nvPicPr>
            <p:cNvPr id="24"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5"/>
            <p:cNvSpPr>
              <a:spLocks noChangeArrowheads="1"/>
            </p:cNvSpPr>
            <p:nvPr/>
          </p:nvSpPr>
          <p:spPr bwMode="auto">
            <a:xfrm>
              <a:off x="2895736" y="1040756"/>
              <a:ext cx="419544" cy="32868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algn="ctr" defTabSz="1087755">
                <a:lnSpc>
                  <a:spcPct val="80000"/>
                </a:lnSpc>
              </a:pPr>
              <a:r>
                <a:rPr lang="zh-CN" altLang="en-US" sz="2665" b="1" spc="-200" dirty="0">
                  <a:solidFill>
                    <a:srgbClr val="000000"/>
                  </a:solidFill>
                  <a:latin typeface="华文隶书" panose="02010800040101010101" pitchFamily="2" charset="-122"/>
                  <a:ea typeface="华文隶书" panose="02010800040101010101" pitchFamily="2" charset="-122"/>
                </a:rPr>
                <a:t>三</a:t>
              </a:r>
            </a:p>
          </p:txBody>
        </p:sp>
      </p:grpSp>
      <p:grpSp>
        <p:nvGrpSpPr>
          <p:cNvPr id="26" name="组合 25"/>
          <p:cNvGrpSpPr/>
          <p:nvPr/>
        </p:nvGrpSpPr>
        <p:grpSpPr>
          <a:xfrm>
            <a:off x="6874848" y="4256564"/>
            <a:ext cx="721015" cy="650044"/>
            <a:chOff x="2854652" y="992964"/>
            <a:chExt cx="540761" cy="487533"/>
          </a:xfrm>
        </p:grpSpPr>
        <p:pic>
          <p:nvPicPr>
            <p:cNvPr id="27"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5"/>
            <p:cNvSpPr>
              <a:spLocks noChangeArrowheads="1"/>
            </p:cNvSpPr>
            <p:nvPr/>
          </p:nvSpPr>
          <p:spPr bwMode="auto">
            <a:xfrm>
              <a:off x="2895736" y="1040756"/>
              <a:ext cx="419544" cy="32868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algn="ctr" defTabSz="1087755">
                <a:lnSpc>
                  <a:spcPct val="80000"/>
                </a:lnSpc>
              </a:pPr>
              <a:r>
                <a:rPr lang="zh-CN" altLang="en-US" sz="2665" b="1" spc="-200" dirty="0">
                  <a:solidFill>
                    <a:srgbClr val="000000"/>
                  </a:solidFill>
                  <a:latin typeface="华文隶书" panose="02010800040101010101" pitchFamily="2" charset="-122"/>
                  <a:ea typeface="华文隶书" panose="02010800040101010101" pitchFamily="2" charset="-122"/>
                </a:rPr>
                <a:t>四</a:t>
              </a:r>
            </a:p>
          </p:txBody>
        </p:sp>
      </p:grpSp>
      <p:grpSp>
        <p:nvGrpSpPr>
          <p:cNvPr id="29" name="组合 28"/>
          <p:cNvGrpSpPr/>
          <p:nvPr/>
        </p:nvGrpSpPr>
        <p:grpSpPr>
          <a:xfrm>
            <a:off x="5840404" y="5064049"/>
            <a:ext cx="721015" cy="650044"/>
            <a:chOff x="2854652" y="992964"/>
            <a:chExt cx="540761" cy="487533"/>
          </a:xfrm>
        </p:grpSpPr>
        <p:pic>
          <p:nvPicPr>
            <p:cNvPr id="30"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25"/>
            <p:cNvSpPr>
              <a:spLocks noChangeArrowheads="1"/>
            </p:cNvSpPr>
            <p:nvPr/>
          </p:nvSpPr>
          <p:spPr bwMode="auto">
            <a:xfrm>
              <a:off x="2895736" y="1040756"/>
              <a:ext cx="419544" cy="32868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21" tIns="54411" rIns="108821" bIns="54411" anchor="ctr">
              <a:spAutoFit/>
            </a:bodyPr>
            <a:lstStyle/>
            <a:p>
              <a:pPr algn="ctr" defTabSz="1087755">
                <a:lnSpc>
                  <a:spcPct val="80000"/>
                </a:lnSpc>
              </a:pPr>
              <a:r>
                <a:rPr lang="zh-CN" altLang="en-US" sz="2665" b="1" spc="-200" dirty="0">
                  <a:solidFill>
                    <a:srgbClr val="000000"/>
                  </a:solidFill>
                  <a:latin typeface="华文隶书" panose="02010800040101010101" pitchFamily="2" charset="-122"/>
                  <a:ea typeface="华文隶书" panose="02010800040101010101" pitchFamily="2" charset="-122"/>
                </a:rPr>
                <a:t>五</a:t>
              </a:r>
            </a:p>
          </p:txBody>
        </p:sp>
      </p:grpSp>
      <p:pic>
        <p:nvPicPr>
          <p:cNvPr id="17411" name="Picture 3" descr="C:\Users\Thinkpad\Desktop\PNG\1_0001_图层-1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2340" y="2646740"/>
            <a:ext cx="3217499" cy="277605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500"/>
                                        <p:tgtEl>
                                          <p:spTgt spid="17411"/>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75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0-#ppt_w/2"/>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0-#ppt_w/2"/>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2"/>
                                        </p:tgtEl>
                                        <p:attrNameLst>
                                          <p:attrName>ppt_y</p:attrName>
                                        </p:attrNameLst>
                                      </p:cBhvr>
                                      <p:tavLst>
                                        <p:tav tm="0">
                                          <p:val>
                                            <p:strVal val="#ppt_y"/>
                                          </p:val>
                                        </p:tav>
                                        <p:tav tm="100000">
                                          <p:val>
                                            <p:strVal val="#ppt_y"/>
                                          </p:val>
                                        </p:tav>
                                      </p:tavLst>
                                    </p:anim>
                                    <p:anim calcmode="lin" valueType="num">
                                      <p:cBhvr>
                                        <p:cTn id="3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2"/>
                                        </p:tgtEl>
                                      </p:cBhvr>
                                    </p:animEffect>
                                  </p:childTnLst>
                                </p:cTn>
                              </p:par>
                            </p:childTnLst>
                          </p:cTn>
                        </p:par>
                        <p:par>
                          <p:cTn id="37" fill="hold">
                            <p:stCondLst>
                              <p:cond delay="2349"/>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3"/>
                                        </p:tgtEl>
                                        <p:attrNameLst>
                                          <p:attrName>ppt_y</p:attrName>
                                        </p:attrNameLst>
                                      </p:cBhvr>
                                      <p:tavLst>
                                        <p:tav tm="0">
                                          <p:val>
                                            <p:strVal val="#ppt_y"/>
                                          </p:val>
                                        </p:tav>
                                        <p:tav tm="100000">
                                          <p:val>
                                            <p:strVal val="#ppt_y"/>
                                          </p:val>
                                        </p:tav>
                                      </p:tavLst>
                                    </p:anim>
                                    <p:anim calcmode="lin" valueType="num">
                                      <p:cBhvr>
                                        <p:cTn id="4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3"/>
                                        </p:tgtEl>
                                      </p:cBhvr>
                                    </p:animEffect>
                                  </p:childTnLst>
                                </p:cTn>
                              </p:par>
                            </p:childTnLst>
                          </p:cTn>
                        </p:par>
                        <p:par>
                          <p:cTn id="45" fill="hold">
                            <p:stCondLst>
                              <p:cond delay="3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4"/>
                                        </p:tgtEl>
                                        <p:attrNameLst>
                                          <p:attrName>ppt_y</p:attrName>
                                        </p:attrNameLst>
                                      </p:cBhvr>
                                      <p:tavLst>
                                        <p:tav tm="0">
                                          <p:val>
                                            <p:strVal val="#ppt_y"/>
                                          </p:val>
                                        </p:tav>
                                        <p:tav tm="100000">
                                          <p:val>
                                            <p:strVal val="#ppt_y"/>
                                          </p:val>
                                        </p:tav>
                                      </p:tavLst>
                                    </p:anim>
                                    <p:anim calcmode="lin" valueType="num">
                                      <p:cBhvr>
                                        <p:cTn id="50"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4"/>
                                        </p:tgtEl>
                                      </p:cBhvr>
                                    </p:animEffect>
                                  </p:childTnLst>
                                </p:cTn>
                              </p:par>
                            </p:childTnLst>
                          </p:cTn>
                        </p:par>
                        <p:par>
                          <p:cTn id="53" fill="hold">
                            <p:stCondLst>
                              <p:cond delay="405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5"/>
                                        </p:tgtEl>
                                        <p:attrNameLst>
                                          <p:attrName>ppt_y</p:attrName>
                                        </p:attrNameLst>
                                      </p:cBhvr>
                                      <p:tavLst>
                                        <p:tav tm="0">
                                          <p:val>
                                            <p:strVal val="#ppt_y"/>
                                          </p:val>
                                        </p:tav>
                                        <p:tav tm="100000">
                                          <p:val>
                                            <p:strVal val="#ppt_y"/>
                                          </p:val>
                                        </p:tav>
                                      </p:tavLst>
                                    </p:anim>
                                    <p:anim calcmode="lin" valueType="num">
                                      <p:cBhvr>
                                        <p:cTn id="5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5"/>
                                        </p:tgtEl>
                                      </p:cBhvr>
                                    </p:animEffect>
                                  </p:childTnLst>
                                </p:cTn>
                              </p:par>
                            </p:childTnLst>
                          </p:cTn>
                        </p:par>
                        <p:par>
                          <p:cTn id="61" fill="hold">
                            <p:stCondLst>
                              <p:cond delay="49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16"/>
                                        </p:tgtEl>
                                        <p:attrNameLst>
                                          <p:attrName>ppt_y</p:attrName>
                                        </p:attrNameLst>
                                      </p:cBhvr>
                                      <p:tavLst>
                                        <p:tav tm="0">
                                          <p:val>
                                            <p:strVal val="#ppt_y"/>
                                          </p:val>
                                        </p:tav>
                                        <p:tav tm="100000">
                                          <p:val>
                                            <p:strVal val="#ppt_y"/>
                                          </p:val>
                                        </p:tav>
                                      </p:tavLst>
                                    </p:anim>
                                    <p:anim calcmode="lin" valueType="num">
                                      <p:cBhvr>
                                        <p:cTn id="66"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
          <p:cNvSpPr>
            <a:spLocks noChangeShapeType="1"/>
          </p:cNvSpPr>
          <p:nvPr/>
        </p:nvSpPr>
        <p:spPr bwMode="gray">
          <a:xfrm>
            <a:off x="8582984" y="1959405"/>
            <a:ext cx="0" cy="3697816"/>
          </a:xfrm>
          <a:prstGeom prst="line">
            <a:avLst/>
          </a:prstGeom>
          <a:noFill/>
          <a:ln w="12700">
            <a:solidFill>
              <a:srgbClr val="808080">
                <a:alpha val="50000"/>
              </a:srgb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grpSp>
        <p:nvGrpSpPr>
          <p:cNvPr id="5" name="组合 4"/>
          <p:cNvGrpSpPr/>
          <p:nvPr/>
        </p:nvGrpSpPr>
        <p:grpSpPr>
          <a:xfrm>
            <a:off x="1391477" y="1576288"/>
            <a:ext cx="4226984" cy="4445000"/>
            <a:chOff x="762000" y="843558"/>
            <a:chExt cx="3170238" cy="3333750"/>
          </a:xfrm>
        </p:grpSpPr>
        <p:grpSp>
          <p:nvGrpSpPr>
            <p:cNvPr id="6" name="组合 5"/>
            <p:cNvGrpSpPr/>
            <p:nvPr/>
          </p:nvGrpSpPr>
          <p:grpSpPr>
            <a:xfrm>
              <a:off x="762000" y="843558"/>
              <a:ext cx="3170238" cy="3333750"/>
              <a:chOff x="762000" y="843558"/>
              <a:chExt cx="3170238" cy="3333750"/>
            </a:xfrm>
          </p:grpSpPr>
          <p:pic>
            <p:nvPicPr>
              <p:cNvPr id="8" name="Picture 6"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350" y="1056098"/>
                <a:ext cx="3147988" cy="3027820"/>
              </a:xfrm>
              <a:prstGeom prst="rect">
                <a:avLst/>
              </a:prstGeom>
              <a:noFill/>
              <a:extLst>
                <a:ext uri="{909E8E84-426E-40DD-AFC4-6F175D3DCCD1}">
                  <a14:hiddenFill xmlns:a14="http://schemas.microsoft.com/office/drawing/2010/main">
                    <a:solidFill>
                      <a:srgbClr val="FFFFFF"/>
                    </a:solidFill>
                  </a14:hiddenFill>
                </a:ext>
              </a:extLst>
            </p:spPr>
          </p:pic>
          <p:sp>
            <p:nvSpPr>
              <p:cNvPr id="9" name="Oval 11"/>
              <p:cNvSpPr>
                <a:spLocks noChangeArrowheads="1"/>
              </p:cNvSpPr>
              <p:nvPr/>
            </p:nvSpPr>
            <p:spPr bwMode="gray">
              <a:xfrm>
                <a:off x="1076325" y="1221383"/>
                <a:ext cx="2538413" cy="2557463"/>
              </a:xfrm>
              <a:prstGeom prst="ellipse">
                <a:avLst/>
              </a:prstGeom>
              <a:noFill/>
              <a:ln w="9525">
                <a:solidFill>
                  <a:srgbClr val="B2B2B2">
                    <a:alpha val="50000"/>
                  </a:srgbClr>
                </a:solidFill>
                <a:round/>
              </a:ln>
              <a:effectLst/>
              <a:extLst>
                <a:ext uri="{909E8E84-426E-40DD-AFC4-6F175D3DCCD1}">
                  <a14:hiddenFill xmlns:a14="http://schemas.microsoft.com/office/drawing/2010/main">
                    <a:solidFill>
                      <a:schemeClr val="accent1">
                        <a:alpha val="64999"/>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0" name="Oval 16"/>
              <p:cNvSpPr>
                <a:spLocks noChangeArrowheads="1"/>
              </p:cNvSpPr>
              <p:nvPr/>
            </p:nvSpPr>
            <p:spPr bwMode="auto">
              <a:xfrm>
                <a:off x="919163" y="1057871"/>
                <a:ext cx="2870200" cy="2895600"/>
              </a:xfrm>
              <a:prstGeom prst="ellipse">
                <a:avLst/>
              </a:prstGeom>
              <a:noFill/>
              <a:ln w="19050">
                <a:solidFill>
                  <a:srgbClr val="B2B2B2">
                    <a:alpha val="50000"/>
                  </a:srgb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11" name="Line 17"/>
              <p:cNvSpPr>
                <a:spLocks noChangeShapeType="1"/>
              </p:cNvSpPr>
              <p:nvPr/>
            </p:nvSpPr>
            <p:spPr bwMode="gray">
              <a:xfrm>
                <a:off x="762000" y="2512021"/>
                <a:ext cx="3170238" cy="0"/>
              </a:xfrm>
              <a:prstGeom prst="line">
                <a:avLst/>
              </a:prstGeom>
              <a:noFill/>
              <a:ln w="12700">
                <a:solidFill>
                  <a:srgbClr val="808080">
                    <a:alpha val="50000"/>
                  </a:srgb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2" name="Line 18"/>
              <p:cNvSpPr>
                <a:spLocks noChangeShapeType="1"/>
              </p:cNvSpPr>
              <p:nvPr/>
            </p:nvSpPr>
            <p:spPr bwMode="gray">
              <a:xfrm>
                <a:off x="2346325" y="843558"/>
                <a:ext cx="0" cy="3333750"/>
              </a:xfrm>
              <a:prstGeom prst="line">
                <a:avLst/>
              </a:prstGeom>
              <a:noFill/>
              <a:ln w="12700">
                <a:solidFill>
                  <a:srgbClr val="808080">
                    <a:alpha val="50000"/>
                  </a:srgb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grpSp>
        <p:sp>
          <p:nvSpPr>
            <p:cNvPr id="7" name="TextBox 6"/>
            <p:cNvSpPr txBox="1"/>
            <p:nvPr/>
          </p:nvSpPr>
          <p:spPr>
            <a:xfrm>
              <a:off x="1765392" y="2107327"/>
              <a:ext cx="1410923" cy="838595"/>
            </a:xfrm>
            <a:prstGeom prst="rect">
              <a:avLst/>
            </a:prstGeom>
            <a:noFill/>
          </p:spPr>
          <p:txBody>
            <a:bodyPr wrap="square" rtlCol="0">
              <a:spAutoFit/>
            </a:bodyPr>
            <a:lstStyle/>
            <a:p>
              <a:pPr>
                <a:spcBef>
                  <a:spcPct val="50000"/>
                </a:spcBef>
              </a:pPr>
              <a:r>
                <a:rPr lang="zh-CN" altLang="en-US" sz="3335" dirty="0">
                  <a:solidFill>
                    <a:schemeClr val="bg1"/>
                  </a:solidFill>
                  <a:effectLst>
                    <a:outerShdw blurRad="38100" dist="38100" dir="2700000" algn="tl">
                      <a:srgbClr val="000000">
                        <a:alpha val="43137"/>
                      </a:srgbClr>
                    </a:outerShdw>
                  </a:effectLst>
                  <a:ea typeface="宋体" panose="02010600030101010101" pitchFamily="2" charset="-122"/>
                </a:rPr>
                <a:t>在此添加标题</a:t>
              </a:r>
              <a:endParaRPr lang="en-US" altLang="zh-CN" sz="3335" dirty="0">
                <a:solidFill>
                  <a:schemeClr val="bg1"/>
                </a:solidFill>
                <a:effectLst>
                  <a:outerShdw blurRad="38100" dist="38100" dir="2700000" algn="tl">
                    <a:srgbClr val="000000">
                      <a:alpha val="43137"/>
                    </a:srgbClr>
                  </a:outerShdw>
                </a:effectLst>
                <a:ea typeface="宋体" panose="02010600030101010101" pitchFamily="2" charset="-122"/>
              </a:endParaRPr>
            </a:p>
          </p:txBody>
        </p:sp>
      </p:grpSp>
      <p:grpSp>
        <p:nvGrpSpPr>
          <p:cNvPr id="13" name="组合 12"/>
          <p:cNvGrpSpPr/>
          <p:nvPr/>
        </p:nvGrpSpPr>
        <p:grpSpPr>
          <a:xfrm>
            <a:off x="8743851" y="2365806"/>
            <a:ext cx="2248693" cy="3500185"/>
            <a:chOff x="6557888" y="1651720"/>
            <a:chExt cx="1686520" cy="2625139"/>
          </a:xfrm>
        </p:grpSpPr>
        <p:sp>
          <p:nvSpPr>
            <p:cNvPr id="14" name="Rectangle 5"/>
            <p:cNvSpPr>
              <a:spLocks noChangeArrowheads="1"/>
            </p:cNvSpPr>
            <p:nvPr/>
          </p:nvSpPr>
          <p:spPr bwMode="auto">
            <a:xfrm>
              <a:off x="6557888" y="1651720"/>
              <a:ext cx="912750" cy="300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zh-CN" altLang="en-US" sz="2000" b="1" dirty="0">
                  <a:ea typeface="宋体" panose="02010600030101010101" pitchFamily="2" charset="-122"/>
                </a:rPr>
                <a:t>添加标题</a:t>
              </a:r>
            </a:p>
          </p:txBody>
        </p:sp>
        <p:sp>
          <p:nvSpPr>
            <p:cNvPr id="15" name="Text Box 8"/>
            <p:cNvSpPr txBox="1">
              <a:spLocks noChangeArrowheads="1"/>
            </p:cNvSpPr>
            <p:nvPr/>
          </p:nvSpPr>
          <p:spPr bwMode="gray">
            <a:xfrm>
              <a:off x="6599163" y="1905720"/>
              <a:ext cx="1645245" cy="530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600" dirty="0">
                  <a:solidFill>
                    <a:srgbClr val="000000"/>
                  </a:solidFill>
                  <a:ea typeface="宋体" panose="02010600030101010101" pitchFamily="2" charset="-122"/>
                </a:rPr>
                <a:t>在此添加标题或索引</a:t>
              </a:r>
              <a:endParaRPr lang="en-US" altLang="zh-CN" sz="1600" dirty="0">
                <a:solidFill>
                  <a:srgbClr val="000000"/>
                </a:solidFill>
                <a:ea typeface="宋体" panose="02010600030101010101" pitchFamily="2" charset="-122"/>
              </a:endParaRPr>
            </a:p>
            <a:p>
              <a:pPr>
                <a:spcBef>
                  <a:spcPct val="50000"/>
                </a:spcBef>
              </a:pPr>
              <a:r>
                <a:rPr lang="zh-CN" altLang="en-US" sz="1600" dirty="0">
                  <a:solidFill>
                    <a:srgbClr val="000000"/>
                  </a:solidFill>
                  <a:ea typeface="宋体" panose="02010600030101010101" pitchFamily="2" charset="-122"/>
                </a:rPr>
                <a:t>在此添加标题或索引</a:t>
              </a:r>
            </a:p>
          </p:txBody>
        </p:sp>
        <p:sp>
          <p:nvSpPr>
            <p:cNvPr id="16" name="Rectangle 5"/>
            <p:cNvSpPr>
              <a:spLocks noChangeArrowheads="1"/>
            </p:cNvSpPr>
            <p:nvPr/>
          </p:nvSpPr>
          <p:spPr bwMode="auto">
            <a:xfrm>
              <a:off x="6557888" y="2576749"/>
              <a:ext cx="912750" cy="300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zh-CN" altLang="en-US" sz="2000" b="1" dirty="0">
                  <a:ea typeface="宋体" panose="02010600030101010101" pitchFamily="2" charset="-122"/>
                </a:rPr>
                <a:t>添加标题</a:t>
              </a:r>
            </a:p>
          </p:txBody>
        </p:sp>
        <p:sp>
          <p:nvSpPr>
            <p:cNvPr id="17" name="Text Box 8"/>
            <p:cNvSpPr txBox="1">
              <a:spLocks noChangeArrowheads="1"/>
            </p:cNvSpPr>
            <p:nvPr/>
          </p:nvSpPr>
          <p:spPr bwMode="gray">
            <a:xfrm>
              <a:off x="6599163" y="2830749"/>
              <a:ext cx="1645245" cy="530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600" dirty="0">
                  <a:solidFill>
                    <a:srgbClr val="000000"/>
                  </a:solidFill>
                  <a:ea typeface="宋体" panose="02010600030101010101" pitchFamily="2" charset="-122"/>
                </a:rPr>
                <a:t>在此添加标题或索引</a:t>
              </a:r>
              <a:endParaRPr lang="en-US" altLang="zh-CN" sz="1600" dirty="0">
                <a:solidFill>
                  <a:srgbClr val="000000"/>
                </a:solidFill>
                <a:ea typeface="宋体" panose="02010600030101010101" pitchFamily="2" charset="-122"/>
              </a:endParaRPr>
            </a:p>
            <a:p>
              <a:pPr>
                <a:spcBef>
                  <a:spcPct val="50000"/>
                </a:spcBef>
              </a:pPr>
              <a:r>
                <a:rPr lang="zh-CN" altLang="en-US" sz="1600" dirty="0">
                  <a:solidFill>
                    <a:srgbClr val="000000"/>
                  </a:solidFill>
                  <a:ea typeface="宋体" panose="02010600030101010101" pitchFamily="2" charset="-122"/>
                </a:rPr>
                <a:t>在此添加标题或索引</a:t>
              </a:r>
            </a:p>
          </p:txBody>
        </p:sp>
        <p:sp>
          <p:nvSpPr>
            <p:cNvPr id="18" name="Rectangle 5"/>
            <p:cNvSpPr>
              <a:spLocks noChangeArrowheads="1"/>
            </p:cNvSpPr>
            <p:nvPr/>
          </p:nvSpPr>
          <p:spPr bwMode="auto">
            <a:xfrm>
              <a:off x="6557888" y="3491944"/>
              <a:ext cx="912750" cy="300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zh-CN" altLang="en-US" sz="2000" b="1" dirty="0">
                  <a:ea typeface="宋体" panose="02010600030101010101" pitchFamily="2" charset="-122"/>
                </a:rPr>
                <a:t>添加标题</a:t>
              </a:r>
            </a:p>
          </p:txBody>
        </p:sp>
        <p:sp>
          <p:nvSpPr>
            <p:cNvPr id="19" name="Text Box 8"/>
            <p:cNvSpPr txBox="1">
              <a:spLocks noChangeArrowheads="1"/>
            </p:cNvSpPr>
            <p:nvPr/>
          </p:nvSpPr>
          <p:spPr bwMode="gray">
            <a:xfrm>
              <a:off x="6599163" y="3745944"/>
              <a:ext cx="1645245" cy="530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1600" dirty="0">
                  <a:solidFill>
                    <a:srgbClr val="000000"/>
                  </a:solidFill>
                  <a:ea typeface="宋体" panose="02010600030101010101" pitchFamily="2" charset="-122"/>
                </a:rPr>
                <a:t>在此添加标题或索引</a:t>
              </a:r>
              <a:endParaRPr lang="en-US" altLang="zh-CN" sz="1600" dirty="0">
                <a:solidFill>
                  <a:srgbClr val="000000"/>
                </a:solidFill>
                <a:ea typeface="宋体" panose="02010600030101010101" pitchFamily="2" charset="-122"/>
              </a:endParaRPr>
            </a:p>
            <a:p>
              <a:pPr>
                <a:spcBef>
                  <a:spcPct val="50000"/>
                </a:spcBef>
              </a:pPr>
              <a:r>
                <a:rPr lang="zh-CN" altLang="en-US" sz="1600" dirty="0">
                  <a:solidFill>
                    <a:srgbClr val="000000"/>
                  </a:solidFill>
                  <a:ea typeface="宋体" panose="02010600030101010101" pitchFamily="2" charset="-122"/>
                </a:rPr>
                <a:t>在此添加标题或索引</a:t>
              </a:r>
            </a:p>
          </p:txBody>
        </p:sp>
      </p:grpSp>
      <p:grpSp>
        <p:nvGrpSpPr>
          <p:cNvPr id="20" name="组合 19"/>
          <p:cNvGrpSpPr/>
          <p:nvPr/>
        </p:nvGrpSpPr>
        <p:grpSpPr>
          <a:xfrm>
            <a:off x="8393277" y="2408116"/>
            <a:ext cx="384043" cy="2819712"/>
            <a:chOff x="6294958" y="1683453"/>
            <a:chExt cx="288032" cy="2114784"/>
          </a:xfrm>
        </p:grpSpPr>
        <p:pic>
          <p:nvPicPr>
            <p:cNvPr id="21" name="Picture 7"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4958" y="1683453"/>
              <a:ext cx="288032" cy="27456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7"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4958" y="2608482"/>
              <a:ext cx="288032" cy="27456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7"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4958" y="3523677"/>
              <a:ext cx="288032" cy="274560"/>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Rectangle 22"/>
          <p:cNvSpPr>
            <a:spLocks noChangeArrowheads="1"/>
          </p:cNvSpPr>
          <p:nvPr/>
        </p:nvSpPr>
        <p:spPr bwMode="black">
          <a:xfrm>
            <a:off x="4742624" y="1995667"/>
            <a:ext cx="2478617" cy="40011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spAutoFit/>
          </a:bodyPr>
          <a:lstStyle/>
          <a:p>
            <a:pPr>
              <a:spcBef>
                <a:spcPct val="50000"/>
              </a:spcBef>
            </a:pPr>
            <a:r>
              <a:rPr lang="zh-CN" altLang="en-US" sz="2000" dirty="0">
                <a:ea typeface="宋体" panose="02010600030101010101" pitchFamily="2" charset="-122"/>
              </a:rPr>
              <a:t>在此添加标题</a:t>
            </a:r>
          </a:p>
        </p:txBody>
      </p:sp>
      <p:sp>
        <p:nvSpPr>
          <p:cNvPr id="25" name="Rectangle 22"/>
          <p:cNvSpPr>
            <a:spLocks noChangeArrowheads="1"/>
          </p:cNvSpPr>
          <p:nvPr/>
        </p:nvSpPr>
        <p:spPr bwMode="black">
          <a:xfrm>
            <a:off x="5390688" y="2802235"/>
            <a:ext cx="2478617" cy="40011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spAutoFit/>
          </a:bodyPr>
          <a:lstStyle/>
          <a:p>
            <a:pPr>
              <a:spcBef>
                <a:spcPct val="50000"/>
              </a:spcBef>
            </a:pPr>
            <a:r>
              <a:rPr lang="zh-CN" altLang="en-US" sz="2000" dirty="0">
                <a:ea typeface="宋体" panose="02010600030101010101" pitchFamily="2" charset="-122"/>
              </a:rPr>
              <a:t>在此添加标题</a:t>
            </a:r>
          </a:p>
        </p:txBody>
      </p:sp>
      <p:sp>
        <p:nvSpPr>
          <p:cNvPr id="26" name="Rectangle 22"/>
          <p:cNvSpPr>
            <a:spLocks noChangeArrowheads="1"/>
          </p:cNvSpPr>
          <p:nvPr/>
        </p:nvSpPr>
        <p:spPr bwMode="black">
          <a:xfrm>
            <a:off x="5572822" y="3599179"/>
            <a:ext cx="2478617" cy="40011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spAutoFit/>
          </a:bodyPr>
          <a:lstStyle/>
          <a:p>
            <a:pPr>
              <a:spcBef>
                <a:spcPct val="50000"/>
              </a:spcBef>
            </a:pPr>
            <a:r>
              <a:rPr lang="zh-CN" altLang="en-US" sz="2000" dirty="0">
                <a:ea typeface="宋体" panose="02010600030101010101" pitchFamily="2" charset="-122"/>
              </a:rPr>
              <a:t>在此添加标题</a:t>
            </a:r>
          </a:p>
        </p:txBody>
      </p:sp>
      <p:sp>
        <p:nvSpPr>
          <p:cNvPr id="27" name="Rectangle 22"/>
          <p:cNvSpPr>
            <a:spLocks noChangeArrowheads="1"/>
          </p:cNvSpPr>
          <p:nvPr/>
        </p:nvSpPr>
        <p:spPr bwMode="black">
          <a:xfrm>
            <a:off x="5383884" y="4388392"/>
            <a:ext cx="2478617" cy="40011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spAutoFit/>
          </a:bodyPr>
          <a:lstStyle/>
          <a:p>
            <a:pPr>
              <a:spcBef>
                <a:spcPct val="50000"/>
              </a:spcBef>
            </a:pPr>
            <a:r>
              <a:rPr lang="zh-CN" altLang="en-US" sz="2000" dirty="0">
                <a:ea typeface="宋体" panose="02010600030101010101" pitchFamily="2" charset="-122"/>
              </a:rPr>
              <a:t>在此添加标题</a:t>
            </a:r>
          </a:p>
        </p:txBody>
      </p:sp>
      <p:sp>
        <p:nvSpPr>
          <p:cNvPr id="28" name="Rectangle 22"/>
          <p:cNvSpPr>
            <a:spLocks noChangeArrowheads="1"/>
          </p:cNvSpPr>
          <p:nvPr/>
        </p:nvSpPr>
        <p:spPr bwMode="black">
          <a:xfrm>
            <a:off x="4847764" y="5083767"/>
            <a:ext cx="2478617" cy="40011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50000"/>
                    </a:schemeClr>
                  </a:outerShdw>
                </a:effectLst>
              </a14:hiddenEffects>
            </a:ext>
          </a:extLst>
        </p:spPr>
        <p:txBody>
          <a:bodyPr>
            <a:spAutoFit/>
          </a:bodyPr>
          <a:lstStyle/>
          <a:p>
            <a:pPr>
              <a:spcBef>
                <a:spcPct val="50000"/>
              </a:spcBef>
            </a:pPr>
            <a:r>
              <a:rPr lang="zh-CN" altLang="en-US" sz="2000" dirty="0">
                <a:ea typeface="宋体" panose="02010600030101010101" pitchFamily="2" charset="-122"/>
              </a:rPr>
              <a:t>在此添加标题</a:t>
            </a:r>
          </a:p>
        </p:txBody>
      </p:sp>
      <p:pic>
        <p:nvPicPr>
          <p:cNvPr id="29" name="Picture 7"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3720" y="2041421"/>
            <a:ext cx="384043" cy="36608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5672" y="2860691"/>
            <a:ext cx="384043" cy="36608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7"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4419" y="3609399"/>
            <a:ext cx="384043" cy="36608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7"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0856" y="4420795"/>
            <a:ext cx="384043" cy="36608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7"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18848" y="5103449"/>
            <a:ext cx="384043" cy="36608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Effect transition="in" filter="wipe(left)">
                                      <p:cBhvr>
                                        <p:cTn id="17" dur="500"/>
                                        <p:tgtEl>
                                          <p:spTgt spid="24">
                                            <p:txEl>
                                              <p:pRg st="0" end="0"/>
                                            </p:txEl>
                                          </p:spTgt>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5">
                                            <p:txEl>
                                              <p:pRg st="0" end="0"/>
                                            </p:txEl>
                                          </p:spTgt>
                                        </p:tgtEl>
                                        <p:attrNameLst>
                                          <p:attrName>style.visibility</p:attrName>
                                        </p:attrNameLst>
                                      </p:cBhvr>
                                      <p:to>
                                        <p:strVal val="visible"/>
                                      </p:to>
                                    </p:set>
                                    <p:animEffect transition="in" filter="wipe(left)">
                                      <p:cBhvr>
                                        <p:cTn id="25" dur="500"/>
                                        <p:tgtEl>
                                          <p:spTgt spid="25">
                                            <p:txEl>
                                              <p:pRg st="0" end="0"/>
                                            </p:txEl>
                                          </p:spTgt>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26">
                                            <p:txEl>
                                              <p:pRg st="0" end="0"/>
                                            </p:txEl>
                                          </p:spTgt>
                                        </p:tgtEl>
                                        <p:attrNameLst>
                                          <p:attrName>style.visibility</p:attrName>
                                        </p:attrNameLst>
                                      </p:cBhvr>
                                      <p:to>
                                        <p:strVal val="visible"/>
                                      </p:to>
                                    </p:set>
                                    <p:animEffect transition="in" filter="wipe(left)">
                                      <p:cBhvr>
                                        <p:cTn id="33" dur="500"/>
                                        <p:tgtEl>
                                          <p:spTgt spid="26">
                                            <p:txEl>
                                              <p:pRg st="0" end="0"/>
                                            </p:txEl>
                                          </p:spTgt>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7">
                                            <p:txEl>
                                              <p:pRg st="0" end="0"/>
                                            </p:txEl>
                                          </p:spTgt>
                                        </p:tgtEl>
                                        <p:attrNameLst>
                                          <p:attrName>style.visibility</p:attrName>
                                        </p:attrNameLst>
                                      </p:cBhvr>
                                      <p:to>
                                        <p:strVal val="visible"/>
                                      </p:to>
                                    </p:set>
                                    <p:animEffect transition="in" filter="wipe(left)">
                                      <p:cBhvr>
                                        <p:cTn id="41" dur="500"/>
                                        <p:tgtEl>
                                          <p:spTgt spid="27">
                                            <p:txEl>
                                              <p:pRg st="0" end="0"/>
                                            </p:txEl>
                                          </p:spTgt>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8">
                                            <p:txEl>
                                              <p:pRg st="0" end="0"/>
                                            </p:txEl>
                                          </p:spTgt>
                                        </p:tgtEl>
                                        <p:attrNameLst>
                                          <p:attrName>style.visibility</p:attrName>
                                        </p:attrNameLst>
                                      </p:cBhvr>
                                      <p:to>
                                        <p:strVal val="visible"/>
                                      </p:to>
                                    </p:set>
                                    <p:animEffect transition="in" filter="wipe(left)">
                                      <p:cBhvr>
                                        <p:cTn id="49" dur="500"/>
                                        <p:tgtEl>
                                          <p:spTgt spid="28">
                                            <p:txEl>
                                              <p:pRg st="0" end="0"/>
                                            </p:txEl>
                                          </p:spTgt>
                                        </p:tgtEl>
                                      </p:cBhvr>
                                    </p:animEffect>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up)">
                                      <p:cBhvr>
                                        <p:cTn id="53" dur="500"/>
                                        <p:tgtEl>
                                          <p:spTgt spid="4"/>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par>
                          <p:cTn id="58" fill="hold">
                            <p:stCondLst>
                              <p:cond delay="6500"/>
                            </p:stCondLst>
                            <p:childTnLst>
                              <p:par>
                                <p:cTn id="59" presetID="47" presetClass="entr" presetSubtype="0"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1000"/>
                                        <p:tgtEl>
                                          <p:spTgt spid="13"/>
                                        </p:tgtEl>
                                      </p:cBhvr>
                                    </p:animEffect>
                                    <p:anim calcmode="lin" valueType="num">
                                      <p:cBhvr>
                                        <p:cTn id="62" dur="1000" fill="hold"/>
                                        <p:tgtEl>
                                          <p:spTgt spid="13"/>
                                        </p:tgtEl>
                                        <p:attrNameLst>
                                          <p:attrName>ppt_x</p:attrName>
                                        </p:attrNameLst>
                                      </p:cBhvr>
                                      <p:tavLst>
                                        <p:tav tm="0">
                                          <p:val>
                                            <p:strVal val="#ppt_x"/>
                                          </p:val>
                                        </p:tav>
                                        <p:tav tm="100000">
                                          <p:val>
                                            <p:strVal val="#ppt_x"/>
                                          </p:val>
                                        </p:tav>
                                      </p:tavLst>
                                    </p:anim>
                                    <p:anim calcmode="lin" valueType="num">
                                      <p:cBhvr>
                                        <p:cTn id="6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4" descr="E:\PPT\PPT中国风元素\水墨祥云\水墨祥云\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643" y="1946196"/>
            <a:ext cx="1076891" cy="67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4" descr="E:\PPT\PPT中国风元素\水墨祥云\水墨祥云\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2643" y="3005780"/>
            <a:ext cx="1076891" cy="67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4" descr="E:\PPT\PPT中国风元素\水墨祥云\水墨祥云\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2643" y="3951906"/>
            <a:ext cx="1076891" cy="67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4" descr="E:\PPT\PPT中国风元素\水墨祥云\水墨祥云\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2643" y="5024951"/>
            <a:ext cx="1076891" cy="67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19"/>
          <p:cNvSpPr txBox="1">
            <a:spLocks noChangeArrowheads="1"/>
          </p:cNvSpPr>
          <p:nvPr/>
        </p:nvSpPr>
        <p:spPr bwMode="auto">
          <a:xfrm>
            <a:off x="4693037" y="1937307"/>
            <a:ext cx="4187273" cy="55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87755">
              <a:lnSpc>
                <a:spcPct val="80000"/>
              </a:lnSpc>
            </a:pPr>
            <a:r>
              <a:rPr lang="zh-CN" altLang="en-US" sz="3735" spc="-200" dirty="0">
                <a:solidFill>
                  <a:srgbClr val="000000"/>
                </a:solidFill>
                <a:latin typeface="方正祥隶简体" charset="0"/>
                <a:ea typeface="方正祥隶简体" charset="0"/>
              </a:rPr>
              <a:t>点击添加文字模板</a:t>
            </a:r>
          </a:p>
        </p:txBody>
      </p:sp>
      <p:sp>
        <p:nvSpPr>
          <p:cNvPr id="43" name="TextBox 21"/>
          <p:cNvSpPr txBox="1">
            <a:spLocks noChangeArrowheads="1"/>
          </p:cNvSpPr>
          <p:nvPr/>
        </p:nvSpPr>
        <p:spPr bwMode="auto">
          <a:xfrm>
            <a:off x="4693037" y="3012275"/>
            <a:ext cx="4187273" cy="55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87755">
              <a:lnSpc>
                <a:spcPct val="80000"/>
              </a:lnSpc>
            </a:pPr>
            <a:r>
              <a:rPr lang="zh-CN" altLang="en-US" sz="3735" spc="-200" dirty="0">
                <a:solidFill>
                  <a:srgbClr val="000000"/>
                </a:solidFill>
                <a:latin typeface="方正祥隶简体" charset="0"/>
                <a:ea typeface="方正祥隶简体" charset="0"/>
              </a:rPr>
              <a:t>点击添加文字模板</a:t>
            </a:r>
          </a:p>
        </p:txBody>
      </p:sp>
      <p:sp>
        <p:nvSpPr>
          <p:cNvPr id="46" name="TextBox 23"/>
          <p:cNvSpPr txBox="1">
            <a:spLocks noChangeArrowheads="1"/>
          </p:cNvSpPr>
          <p:nvPr/>
        </p:nvSpPr>
        <p:spPr bwMode="auto">
          <a:xfrm>
            <a:off x="4693037" y="3969939"/>
            <a:ext cx="4187273" cy="55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87755">
              <a:lnSpc>
                <a:spcPct val="80000"/>
              </a:lnSpc>
            </a:pPr>
            <a:r>
              <a:rPr lang="zh-CN" altLang="en-US" sz="3735" spc="-200" dirty="0">
                <a:solidFill>
                  <a:srgbClr val="000000"/>
                </a:solidFill>
                <a:latin typeface="方正祥隶简体" charset="0"/>
                <a:ea typeface="方正祥隶简体" charset="0"/>
              </a:rPr>
              <a:t>点击添加文字模板</a:t>
            </a:r>
          </a:p>
        </p:txBody>
      </p:sp>
      <p:sp>
        <p:nvSpPr>
          <p:cNvPr id="49" name="TextBox 25"/>
          <p:cNvSpPr txBox="1">
            <a:spLocks noChangeArrowheads="1"/>
          </p:cNvSpPr>
          <p:nvPr/>
        </p:nvSpPr>
        <p:spPr bwMode="auto">
          <a:xfrm>
            <a:off x="4693037" y="5017984"/>
            <a:ext cx="4187273" cy="55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87755">
              <a:lnSpc>
                <a:spcPct val="80000"/>
              </a:lnSpc>
            </a:pPr>
            <a:r>
              <a:rPr lang="zh-CN" altLang="en-US" sz="3735" spc="-200" dirty="0">
                <a:solidFill>
                  <a:srgbClr val="000000"/>
                </a:solidFill>
                <a:latin typeface="方正祥隶简体" charset="0"/>
                <a:ea typeface="方正祥隶简体" charset="0"/>
              </a:rPr>
              <a:t>点击添加文字模板</a:t>
            </a:r>
          </a:p>
        </p:txBody>
      </p:sp>
      <p:pic>
        <p:nvPicPr>
          <p:cNvPr id="54" name="Picture 4" descr="F:\360安全浏览器下载\水墨\1402\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48755" y="2033317"/>
            <a:ext cx="3148395" cy="2957301"/>
          </a:xfrm>
          <a:prstGeom prst="rect">
            <a:avLst/>
          </a:prstGeom>
          <a:noFill/>
          <a:extLst>
            <a:ext uri="{909E8E84-426E-40DD-AFC4-6F175D3DCCD1}">
              <a14:hiddenFill xmlns:a14="http://schemas.microsoft.com/office/drawing/2010/main">
                <a:solidFill>
                  <a:srgbClr val="FFFFFF"/>
                </a:solidFill>
              </a14:hiddenFill>
            </a:ext>
          </a:extLst>
        </p:spPr>
      </p:pic>
      <p:pic>
        <p:nvPicPr>
          <p:cNvPr id="22533" name="Picture 5" descr="F:\360安全浏览器下载\水墨\1402\12.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6112" t="9542" b="9542"/>
          <a:stretch>
            <a:fillRect/>
          </a:stretch>
        </p:blipFill>
        <p:spPr bwMode="auto">
          <a:xfrm flipH="1">
            <a:off x="0" y="1020998"/>
            <a:ext cx="3215680" cy="5550947"/>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533"/>
                                        </p:tgtEl>
                                        <p:attrNameLst>
                                          <p:attrName>style.visibility</p:attrName>
                                        </p:attrNameLst>
                                      </p:cBhvr>
                                      <p:to>
                                        <p:strVal val="visible"/>
                                      </p:to>
                                    </p:set>
                                    <p:animEffect transition="in" filter="fade">
                                      <p:cBhvr>
                                        <p:cTn id="7" dur="750"/>
                                        <p:tgtEl>
                                          <p:spTgt spid="22533"/>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750" fill="hold"/>
                                        <p:tgtEl>
                                          <p:spTgt spid="54"/>
                                        </p:tgtEl>
                                        <p:attrNameLst>
                                          <p:attrName>ppt_x</p:attrName>
                                        </p:attrNameLst>
                                      </p:cBhvr>
                                      <p:tavLst>
                                        <p:tav tm="0">
                                          <p:val>
                                            <p:strVal val="#ppt_x"/>
                                          </p:val>
                                        </p:tav>
                                        <p:tav tm="100000">
                                          <p:val>
                                            <p:strVal val="#ppt_x"/>
                                          </p:val>
                                        </p:tav>
                                      </p:tavLst>
                                    </p:anim>
                                    <p:anim calcmode="lin" valueType="num">
                                      <p:cBhvr additive="base">
                                        <p:cTn id="12" dur="750" fill="hold"/>
                                        <p:tgtEl>
                                          <p:spTgt spid="54"/>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2" presetClass="entr" presetSubtype="8"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750"/>
                                        <p:tgtEl>
                                          <p:spTgt spid="35"/>
                                        </p:tgtEl>
                                        <p:attrNameLst>
                                          <p:attrName>ppt_x</p:attrName>
                                        </p:attrNameLst>
                                      </p:cBhvr>
                                      <p:tavLst>
                                        <p:tav tm="0">
                                          <p:val>
                                            <p:strVal val="#ppt_x-#ppt_w*1.125000"/>
                                          </p:val>
                                        </p:tav>
                                        <p:tav tm="100000">
                                          <p:val>
                                            <p:strVal val="#ppt_x"/>
                                          </p:val>
                                        </p:tav>
                                      </p:tavLst>
                                    </p:anim>
                                    <p:animEffect transition="in" filter="wipe(right)">
                                      <p:cBhvr>
                                        <p:cTn id="17" dur="750"/>
                                        <p:tgtEl>
                                          <p:spTgt spid="35"/>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750"/>
                                        <p:tgtEl>
                                          <p:spTgt spid="40"/>
                                        </p:tgtEl>
                                        <p:attrNameLst>
                                          <p:attrName>ppt_x</p:attrName>
                                        </p:attrNameLst>
                                      </p:cBhvr>
                                      <p:tavLst>
                                        <p:tav tm="0">
                                          <p:val>
                                            <p:strVal val="#ppt_x+#ppt_w*1.125000"/>
                                          </p:val>
                                        </p:tav>
                                        <p:tav tm="100000">
                                          <p:val>
                                            <p:strVal val="#ppt_x"/>
                                          </p:val>
                                        </p:tav>
                                      </p:tavLst>
                                    </p:anim>
                                    <p:animEffect transition="in" filter="wipe(left)">
                                      <p:cBhvr>
                                        <p:cTn id="21" dur="750"/>
                                        <p:tgtEl>
                                          <p:spTgt spid="40"/>
                                        </p:tgtEl>
                                      </p:cBhvr>
                                    </p:animEffect>
                                  </p:childTnLst>
                                </p:cTn>
                              </p:par>
                            </p:childTnLst>
                          </p:cTn>
                        </p:par>
                        <p:par>
                          <p:cTn id="22" fill="hold">
                            <p:stCondLst>
                              <p:cond delay="3000"/>
                            </p:stCondLst>
                            <p:childTnLst>
                              <p:par>
                                <p:cTn id="23" presetID="12" presetClass="entr" presetSubtype="8"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750"/>
                                        <p:tgtEl>
                                          <p:spTgt spid="36"/>
                                        </p:tgtEl>
                                        <p:attrNameLst>
                                          <p:attrName>ppt_x</p:attrName>
                                        </p:attrNameLst>
                                      </p:cBhvr>
                                      <p:tavLst>
                                        <p:tav tm="0">
                                          <p:val>
                                            <p:strVal val="#ppt_x-#ppt_w*1.125000"/>
                                          </p:val>
                                        </p:tav>
                                        <p:tav tm="100000">
                                          <p:val>
                                            <p:strVal val="#ppt_x"/>
                                          </p:val>
                                        </p:tav>
                                      </p:tavLst>
                                    </p:anim>
                                    <p:animEffect transition="in" filter="wipe(right)">
                                      <p:cBhvr>
                                        <p:cTn id="26" dur="750"/>
                                        <p:tgtEl>
                                          <p:spTgt spid="36"/>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750"/>
                                        <p:tgtEl>
                                          <p:spTgt spid="43"/>
                                        </p:tgtEl>
                                        <p:attrNameLst>
                                          <p:attrName>ppt_x</p:attrName>
                                        </p:attrNameLst>
                                      </p:cBhvr>
                                      <p:tavLst>
                                        <p:tav tm="0">
                                          <p:val>
                                            <p:strVal val="#ppt_x+#ppt_w*1.125000"/>
                                          </p:val>
                                        </p:tav>
                                        <p:tav tm="100000">
                                          <p:val>
                                            <p:strVal val="#ppt_x"/>
                                          </p:val>
                                        </p:tav>
                                      </p:tavLst>
                                    </p:anim>
                                    <p:animEffect transition="in" filter="wipe(left)">
                                      <p:cBhvr>
                                        <p:cTn id="30" dur="750"/>
                                        <p:tgtEl>
                                          <p:spTgt spid="43"/>
                                        </p:tgtEl>
                                      </p:cBhvr>
                                    </p:animEffect>
                                  </p:childTnLst>
                                </p:cTn>
                              </p:par>
                            </p:childTnLst>
                          </p:cTn>
                        </p:par>
                        <p:par>
                          <p:cTn id="31" fill="hold">
                            <p:stCondLst>
                              <p:cond delay="4000"/>
                            </p:stCondLst>
                            <p:childTnLst>
                              <p:par>
                                <p:cTn id="32" presetID="12" presetClass="entr" presetSubtype="8"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750"/>
                                        <p:tgtEl>
                                          <p:spTgt spid="37"/>
                                        </p:tgtEl>
                                        <p:attrNameLst>
                                          <p:attrName>ppt_x</p:attrName>
                                        </p:attrNameLst>
                                      </p:cBhvr>
                                      <p:tavLst>
                                        <p:tav tm="0">
                                          <p:val>
                                            <p:strVal val="#ppt_x-#ppt_w*1.125000"/>
                                          </p:val>
                                        </p:tav>
                                        <p:tav tm="100000">
                                          <p:val>
                                            <p:strVal val="#ppt_x"/>
                                          </p:val>
                                        </p:tav>
                                      </p:tavLst>
                                    </p:anim>
                                    <p:animEffect transition="in" filter="wipe(right)">
                                      <p:cBhvr>
                                        <p:cTn id="35" dur="750"/>
                                        <p:tgtEl>
                                          <p:spTgt spid="37"/>
                                        </p:tgtEl>
                                      </p:cBhvr>
                                    </p:animEffect>
                                  </p:childTnLst>
                                </p:cTn>
                              </p:par>
                              <p:par>
                                <p:cTn id="36" presetID="12" presetClass="entr" presetSubtype="2"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additive="base">
                                        <p:cTn id="38" dur="750"/>
                                        <p:tgtEl>
                                          <p:spTgt spid="46"/>
                                        </p:tgtEl>
                                        <p:attrNameLst>
                                          <p:attrName>ppt_x</p:attrName>
                                        </p:attrNameLst>
                                      </p:cBhvr>
                                      <p:tavLst>
                                        <p:tav tm="0">
                                          <p:val>
                                            <p:strVal val="#ppt_x+#ppt_w*1.125000"/>
                                          </p:val>
                                        </p:tav>
                                        <p:tav tm="100000">
                                          <p:val>
                                            <p:strVal val="#ppt_x"/>
                                          </p:val>
                                        </p:tav>
                                      </p:tavLst>
                                    </p:anim>
                                    <p:animEffect transition="in" filter="wipe(left)">
                                      <p:cBhvr>
                                        <p:cTn id="39" dur="750"/>
                                        <p:tgtEl>
                                          <p:spTgt spid="46"/>
                                        </p:tgtEl>
                                      </p:cBhvr>
                                    </p:animEffect>
                                  </p:childTnLst>
                                </p:cTn>
                              </p:par>
                            </p:childTnLst>
                          </p:cTn>
                        </p:par>
                        <p:par>
                          <p:cTn id="40" fill="hold">
                            <p:stCondLst>
                              <p:cond delay="5000"/>
                            </p:stCondLst>
                            <p:childTnLst>
                              <p:par>
                                <p:cTn id="41" presetID="12" presetClass="entr" presetSubtype="8"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750"/>
                                        <p:tgtEl>
                                          <p:spTgt spid="38"/>
                                        </p:tgtEl>
                                        <p:attrNameLst>
                                          <p:attrName>ppt_x</p:attrName>
                                        </p:attrNameLst>
                                      </p:cBhvr>
                                      <p:tavLst>
                                        <p:tav tm="0">
                                          <p:val>
                                            <p:strVal val="#ppt_x-#ppt_w*1.125000"/>
                                          </p:val>
                                        </p:tav>
                                        <p:tav tm="100000">
                                          <p:val>
                                            <p:strVal val="#ppt_x"/>
                                          </p:val>
                                        </p:tav>
                                      </p:tavLst>
                                    </p:anim>
                                    <p:animEffect transition="in" filter="wipe(right)">
                                      <p:cBhvr>
                                        <p:cTn id="44" dur="750"/>
                                        <p:tgtEl>
                                          <p:spTgt spid="38"/>
                                        </p:tgtEl>
                                      </p:cBhvr>
                                    </p:animEffect>
                                  </p:childTnLst>
                                </p:cTn>
                              </p:par>
                              <p:par>
                                <p:cTn id="45" presetID="12" presetClass="entr" presetSubtype="2"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750"/>
                                        <p:tgtEl>
                                          <p:spTgt spid="49"/>
                                        </p:tgtEl>
                                        <p:attrNameLst>
                                          <p:attrName>ppt_x</p:attrName>
                                        </p:attrNameLst>
                                      </p:cBhvr>
                                      <p:tavLst>
                                        <p:tav tm="0">
                                          <p:val>
                                            <p:strVal val="#ppt_x+#ppt_w*1.125000"/>
                                          </p:val>
                                        </p:tav>
                                        <p:tav tm="100000">
                                          <p:val>
                                            <p:strVal val="#ppt_x"/>
                                          </p:val>
                                        </p:tav>
                                      </p:tavLst>
                                    </p:anim>
                                    <p:animEffect transition="in" filter="wipe(left)">
                                      <p:cBhvr>
                                        <p:cTn id="48"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p:bldP spid="46"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03446" y="2524683"/>
            <a:ext cx="3505785" cy="991723"/>
            <a:chOff x="827584" y="1893512"/>
            <a:chExt cx="2629339" cy="743792"/>
          </a:xfrm>
        </p:grpSpPr>
        <p:pic>
          <p:nvPicPr>
            <p:cNvPr id="8" name="Picture 3" descr="E:\水墨图表素材\0222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893512"/>
              <a:ext cx="2629339" cy="74379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9"/>
            <p:cNvSpPr>
              <a:spLocks noChangeArrowheads="1"/>
            </p:cNvSpPr>
            <p:nvPr/>
          </p:nvSpPr>
          <p:spPr bwMode="gray">
            <a:xfrm>
              <a:off x="1026606" y="2123701"/>
              <a:ext cx="2288126"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1865" b="1" dirty="0"/>
                <a:t>单击此处添加段落文字内容</a:t>
              </a:r>
            </a:p>
          </p:txBody>
        </p:sp>
      </p:grpSp>
      <p:grpSp>
        <p:nvGrpSpPr>
          <p:cNvPr id="10" name="组合 9"/>
          <p:cNvGrpSpPr/>
          <p:nvPr/>
        </p:nvGrpSpPr>
        <p:grpSpPr>
          <a:xfrm>
            <a:off x="3578337" y="1167047"/>
            <a:ext cx="5385121" cy="5116835"/>
            <a:chOff x="2683752" y="875285"/>
            <a:chExt cx="4038841" cy="3837626"/>
          </a:xfrm>
        </p:grpSpPr>
        <p:sp>
          <p:nvSpPr>
            <p:cNvPr id="11" name="Line 11"/>
            <p:cNvSpPr>
              <a:spLocks noChangeShapeType="1"/>
            </p:cNvSpPr>
            <p:nvPr/>
          </p:nvSpPr>
          <p:spPr bwMode="auto">
            <a:xfrm flipV="1">
              <a:off x="2692845" y="3456558"/>
              <a:ext cx="1163976" cy="113539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400"/>
            </a:p>
          </p:txBody>
        </p:sp>
        <p:sp>
          <p:nvSpPr>
            <p:cNvPr id="12" name="Line 12"/>
            <p:cNvSpPr>
              <a:spLocks noChangeShapeType="1"/>
            </p:cNvSpPr>
            <p:nvPr/>
          </p:nvSpPr>
          <p:spPr bwMode="auto">
            <a:xfrm flipH="1" flipV="1">
              <a:off x="5558617" y="3577514"/>
              <a:ext cx="1163976" cy="113539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400"/>
            </a:p>
          </p:txBody>
        </p:sp>
        <p:sp>
          <p:nvSpPr>
            <p:cNvPr id="13" name="Line 13"/>
            <p:cNvSpPr>
              <a:spLocks noChangeShapeType="1"/>
            </p:cNvSpPr>
            <p:nvPr/>
          </p:nvSpPr>
          <p:spPr bwMode="auto">
            <a:xfrm flipV="1">
              <a:off x="5536533" y="880481"/>
              <a:ext cx="1163976" cy="113539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400"/>
            </a:p>
          </p:txBody>
        </p:sp>
        <p:sp>
          <p:nvSpPr>
            <p:cNvPr id="14" name="Line 14"/>
            <p:cNvSpPr>
              <a:spLocks noChangeShapeType="1"/>
            </p:cNvSpPr>
            <p:nvPr/>
          </p:nvSpPr>
          <p:spPr bwMode="auto">
            <a:xfrm flipH="1" flipV="1">
              <a:off x="2683752" y="875285"/>
              <a:ext cx="1163976" cy="113539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2400"/>
            </a:p>
          </p:txBody>
        </p:sp>
      </p:grpSp>
      <p:sp>
        <p:nvSpPr>
          <p:cNvPr id="15" name="Rectangle 22"/>
          <p:cNvSpPr>
            <a:spLocks noChangeArrowheads="1"/>
          </p:cNvSpPr>
          <p:nvPr/>
        </p:nvSpPr>
        <p:spPr bwMode="auto">
          <a:xfrm>
            <a:off x="4218620" y="1416688"/>
            <a:ext cx="40739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2000" dirty="0"/>
              <a:t>单击此处添加段落文字内容</a:t>
            </a:r>
            <a:endParaRPr lang="en-US" altLang="zh-CN" sz="2000" dirty="0"/>
          </a:p>
          <a:p>
            <a:pPr algn="ctr"/>
            <a:r>
              <a:rPr lang="zh-CN" altLang="en-US" sz="2000" dirty="0"/>
              <a:t>单击此处添加段落文字内容</a:t>
            </a:r>
          </a:p>
        </p:txBody>
      </p:sp>
      <p:sp>
        <p:nvSpPr>
          <p:cNvPr id="16" name="Rectangle 23"/>
          <p:cNvSpPr>
            <a:spLocks noChangeArrowheads="1"/>
          </p:cNvSpPr>
          <p:nvPr/>
        </p:nvSpPr>
        <p:spPr bwMode="black">
          <a:xfrm>
            <a:off x="1141594" y="3347770"/>
            <a:ext cx="3505785" cy="124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t>单击此处添加段落文字内容</a:t>
            </a:r>
            <a:endParaRPr lang="en-US" altLang="zh-CN" sz="1865" dirty="0"/>
          </a:p>
          <a:p>
            <a:pPr algn="ctr"/>
            <a:r>
              <a:rPr lang="zh-CN" altLang="en-US" sz="1865" dirty="0"/>
              <a:t>单击此处添加段落文字内容</a:t>
            </a:r>
          </a:p>
          <a:p>
            <a:pPr algn="ctr"/>
            <a:r>
              <a:rPr lang="zh-CN" altLang="en-US" sz="1865" dirty="0"/>
              <a:t>单击此处添加段落文字内容</a:t>
            </a:r>
            <a:endParaRPr lang="en-US" altLang="zh-CN" sz="1865" dirty="0"/>
          </a:p>
          <a:p>
            <a:pPr algn="ctr"/>
            <a:r>
              <a:rPr lang="zh-CN" altLang="en-US" sz="1865" dirty="0"/>
              <a:t>单击此处添加段落文字内容</a:t>
            </a:r>
          </a:p>
        </p:txBody>
      </p:sp>
      <p:grpSp>
        <p:nvGrpSpPr>
          <p:cNvPr id="17" name="组合 16"/>
          <p:cNvGrpSpPr/>
          <p:nvPr/>
        </p:nvGrpSpPr>
        <p:grpSpPr>
          <a:xfrm>
            <a:off x="4544797" y="2050021"/>
            <a:ext cx="3471416" cy="3309047"/>
            <a:chOff x="3408598" y="1537515"/>
            <a:chExt cx="2603562" cy="2481785"/>
          </a:xfrm>
        </p:grpSpPr>
        <p:pic>
          <p:nvPicPr>
            <p:cNvPr id="18" name="Picture 6"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8598" y="1537515"/>
              <a:ext cx="2603562" cy="2481785"/>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253"/>
            <p:cNvSpPr>
              <a:spLocks noChangeArrowheads="1"/>
            </p:cNvSpPr>
            <p:nvPr/>
          </p:nvSpPr>
          <p:spPr bwMode="auto">
            <a:xfrm>
              <a:off x="4219636" y="2345876"/>
              <a:ext cx="1216460" cy="715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bg1"/>
                  </a:solidFill>
                  <a:effectLst>
                    <a:outerShdw blurRad="38100" dist="38100" dir="2700000" algn="tl">
                      <a:srgbClr val="000000">
                        <a:alpha val="43137"/>
                      </a:srgbClr>
                    </a:outerShdw>
                  </a:effectLst>
                  <a:latin typeface="+mn-ea"/>
                </a:rPr>
                <a:t>点击添</a:t>
              </a:r>
              <a:endParaRPr lang="en-US" altLang="zh-CN" sz="2800" b="1" dirty="0">
                <a:solidFill>
                  <a:schemeClr val="bg1"/>
                </a:solidFill>
                <a:effectLst>
                  <a:outerShdw blurRad="38100" dist="38100" dir="2700000" algn="tl">
                    <a:srgbClr val="000000">
                      <a:alpha val="43137"/>
                    </a:srgbClr>
                  </a:outerShdw>
                </a:effectLst>
                <a:latin typeface="+mn-ea"/>
              </a:endParaRPr>
            </a:p>
            <a:p>
              <a:r>
                <a:rPr lang="zh-CN" altLang="en-US" sz="2800" b="1" dirty="0">
                  <a:solidFill>
                    <a:schemeClr val="bg1"/>
                  </a:solidFill>
                  <a:effectLst>
                    <a:outerShdw blurRad="38100" dist="38100" dir="2700000" algn="tl">
                      <a:srgbClr val="000000">
                        <a:alpha val="43137"/>
                      </a:srgbClr>
                    </a:outerShdw>
                  </a:effectLst>
                  <a:latin typeface="+mn-ea"/>
                </a:rPr>
                <a:t>加主题</a:t>
              </a:r>
            </a:p>
          </p:txBody>
        </p:sp>
      </p:grpSp>
      <p:sp>
        <p:nvSpPr>
          <p:cNvPr id="20" name="Rectangle 22"/>
          <p:cNvSpPr>
            <a:spLocks noChangeArrowheads="1"/>
          </p:cNvSpPr>
          <p:nvPr/>
        </p:nvSpPr>
        <p:spPr bwMode="auto">
          <a:xfrm>
            <a:off x="4218620" y="5331792"/>
            <a:ext cx="40739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2000" dirty="0"/>
              <a:t>单击此处添加段落文字内容</a:t>
            </a:r>
            <a:endParaRPr lang="en-US" altLang="zh-CN" sz="2000" dirty="0"/>
          </a:p>
          <a:p>
            <a:pPr algn="ctr"/>
            <a:r>
              <a:rPr lang="zh-CN" altLang="en-US" sz="2000" dirty="0"/>
              <a:t>单击此处添加段落文字内容</a:t>
            </a:r>
          </a:p>
        </p:txBody>
      </p:sp>
      <p:sp>
        <p:nvSpPr>
          <p:cNvPr id="21" name="Rectangle 23"/>
          <p:cNvSpPr>
            <a:spLocks noChangeArrowheads="1"/>
          </p:cNvSpPr>
          <p:nvPr/>
        </p:nvSpPr>
        <p:spPr bwMode="black">
          <a:xfrm>
            <a:off x="7774792" y="3308986"/>
            <a:ext cx="3505785" cy="124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t>单击此处添加段落文字内容</a:t>
            </a:r>
            <a:endParaRPr lang="en-US" altLang="zh-CN" sz="1865" dirty="0"/>
          </a:p>
          <a:p>
            <a:pPr algn="ctr"/>
            <a:r>
              <a:rPr lang="zh-CN" altLang="en-US" sz="1865" dirty="0"/>
              <a:t>单击此处添加段落文字内容</a:t>
            </a:r>
          </a:p>
          <a:p>
            <a:pPr algn="ctr"/>
            <a:r>
              <a:rPr lang="zh-CN" altLang="en-US" sz="1865" dirty="0"/>
              <a:t>单击此处添加段落文字内容</a:t>
            </a:r>
            <a:endParaRPr lang="en-US" altLang="zh-CN" sz="1865" dirty="0"/>
          </a:p>
          <a:p>
            <a:pPr algn="ctr"/>
            <a:r>
              <a:rPr lang="zh-CN" altLang="en-US" sz="1865" dirty="0"/>
              <a:t>单击此处添加段落文字内容</a:t>
            </a:r>
          </a:p>
        </p:txBody>
      </p:sp>
      <p:grpSp>
        <p:nvGrpSpPr>
          <p:cNvPr id="22" name="组合 21"/>
          <p:cNvGrpSpPr/>
          <p:nvPr/>
        </p:nvGrpSpPr>
        <p:grpSpPr>
          <a:xfrm>
            <a:off x="7715395" y="2524683"/>
            <a:ext cx="3505785" cy="991723"/>
            <a:chOff x="5786546" y="1893512"/>
            <a:chExt cx="2629339" cy="743792"/>
          </a:xfrm>
        </p:grpSpPr>
        <p:pic>
          <p:nvPicPr>
            <p:cNvPr id="23" name="Picture 3" descr="E:\水墨图表素材\0222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6546" y="1893512"/>
              <a:ext cx="2629339" cy="74379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19"/>
            <p:cNvSpPr>
              <a:spLocks noChangeArrowheads="1"/>
            </p:cNvSpPr>
            <p:nvPr/>
          </p:nvSpPr>
          <p:spPr bwMode="gray">
            <a:xfrm>
              <a:off x="5985568" y="2123701"/>
              <a:ext cx="2288126"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1865" b="1" dirty="0"/>
                <a:t>单击此处添加段落文字内容</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anim calcmode="lin" valueType="num">
                                      <p:cBhvr>
                                        <p:cTn id="20" dur="500" fill="hold"/>
                                        <p:tgtEl>
                                          <p:spTgt spid="15"/>
                                        </p:tgtEl>
                                        <p:attrNameLst>
                                          <p:attrName>ppt_x</p:attrName>
                                        </p:attrNameLst>
                                      </p:cBhvr>
                                      <p:tavLst>
                                        <p:tav tm="0">
                                          <p:val>
                                            <p:strVal val="#ppt_x"/>
                                          </p:val>
                                        </p:tav>
                                        <p:tav tm="100000">
                                          <p:val>
                                            <p:strVal val="#ppt_x"/>
                                          </p:val>
                                        </p:tav>
                                      </p:tavLst>
                                    </p:anim>
                                    <p:anim calcmode="lin" valueType="num">
                                      <p:cBhvr>
                                        <p:cTn id="21" dur="5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anim calcmode="lin" valueType="num">
                                      <p:cBhvr>
                                        <p:cTn id="38" dur="500" fill="hold"/>
                                        <p:tgtEl>
                                          <p:spTgt spid="22"/>
                                        </p:tgtEl>
                                        <p:attrNameLst>
                                          <p:attrName>ppt_x</p:attrName>
                                        </p:attrNameLst>
                                      </p:cBhvr>
                                      <p:tavLst>
                                        <p:tav tm="0">
                                          <p:val>
                                            <p:strVal val="#ppt_x"/>
                                          </p:val>
                                        </p:tav>
                                        <p:tav tm="100000">
                                          <p:val>
                                            <p:strVal val="#ppt_x"/>
                                          </p:val>
                                        </p:tav>
                                      </p:tavLst>
                                    </p:anim>
                                    <p:anim calcmode="lin" valueType="num">
                                      <p:cBhvr>
                                        <p:cTn id="39" dur="50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anim calcmode="lin" valueType="num">
                                      <p:cBhvr>
                                        <p:cTn id="44" dur="500" fill="hold"/>
                                        <p:tgtEl>
                                          <p:spTgt spid="21"/>
                                        </p:tgtEl>
                                        <p:attrNameLst>
                                          <p:attrName>ppt_x</p:attrName>
                                        </p:attrNameLst>
                                      </p:cBhvr>
                                      <p:tavLst>
                                        <p:tav tm="0">
                                          <p:val>
                                            <p:strVal val="#ppt_x"/>
                                          </p:val>
                                        </p:tav>
                                        <p:tav tm="100000">
                                          <p:val>
                                            <p:strVal val="#ppt_x"/>
                                          </p:val>
                                        </p:tav>
                                      </p:tavLst>
                                    </p:anim>
                                    <p:anim calcmode="lin" valueType="num">
                                      <p:cBhvr>
                                        <p:cTn id="45" dur="50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7440150" y="214997"/>
            <a:ext cx="4578589" cy="3502035"/>
            <a:chOff x="1226372" y="297473"/>
            <a:chExt cx="5914712" cy="4523997"/>
          </a:xfrm>
        </p:grpSpPr>
        <p:pic>
          <p:nvPicPr>
            <p:cNvPr id="73" name="Picture 2" descr="F:\360安全浏览器下载\水墨\1402\06.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413" t="5782" r="21903" b="6290"/>
            <a:stretch>
              <a:fillRect/>
            </a:stretch>
          </p:blipFill>
          <p:spPr bwMode="auto">
            <a:xfrm>
              <a:off x="1226372" y="297473"/>
              <a:ext cx="5914712" cy="4523997"/>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19"/>
            <p:cNvSpPr txBox="1">
              <a:spLocks noChangeArrowheads="1"/>
            </p:cNvSpPr>
            <p:nvPr/>
          </p:nvSpPr>
          <p:spPr bwMode="auto">
            <a:xfrm>
              <a:off x="4976668" y="1509641"/>
              <a:ext cx="1086917" cy="2169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87755">
                <a:lnSpc>
                  <a:spcPct val="80000"/>
                </a:lnSpc>
              </a:pPr>
              <a:r>
                <a:rPr lang="zh-CN" altLang="en-US" sz="2665" spc="-200" dirty="0">
                  <a:solidFill>
                    <a:schemeClr val="bg1"/>
                  </a:solidFill>
                  <a:latin typeface="方正祥隶简体" charset="0"/>
                  <a:ea typeface="方正祥隶简体" charset="0"/>
                </a:rPr>
                <a:t>点击添加文字模板</a:t>
              </a:r>
            </a:p>
          </p:txBody>
        </p:sp>
      </p:grpSp>
      <p:grpSp>
        <p:nvGrpSpPr>
          <p:cNvPr id="21516" name="组合 21515"/>
          <p:cNvGrpSpPr/>
          <p:nvPr/>
        </p:nvGrpSpPr>
        <p:grpSpPr>
          <a:xfrm>
            <a:off x="2633770" y="2522551"/>
            <a:ext cx="6892925" cy="2205567"/>
            <a:chOff x="1943496" y="1919288"/>
            <a:chExt cx="5169694" cy="1654175"/>
          </a:xfrm>
        </p:grpSpPr>
        <p:cxnSp>
          <p:nvCxnSpPr>
            <p:cNvPr id="21505" name="直接连接符 21504"/>
            <p:cNvCxnSpPr/>
            <p:nvPr/>
          </p:nvCxnSpPr>
          <p:spPr>
            <a:xfrm>
              <a:off x="1943496" y="1919288"/>
              <a:ext cx="768351" cy="12414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09" name="直接连接符 21508"/>
            <p:cNvCxnSpPr/>
            <p:nvPr/>
          </p:nvCxnSpPr>
          <p:spPr>
            <a:xfrm flipV="1">
              <a:off x="2711847" y="2074069"/>
              <a:ext cx="1239043" cy="108664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11" name="直接连接符 21510"/>
            <p:cNvCxnSpPr/>
            <p:nvPr/>
          </p:nvCxnSpPr>
          <p:spPr>
            <a:xfrm>
              <a:off x="3950890" y="2074069"/>
              <a:ext cx="500857" cy="14993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13" name="直接连接符 21512"/>
            <p:cNvCxnSpPr/>
            <p:nvPr/>
          </p:nvCxnSpPr>
          <p:spPr>
            <a:xfrm flipV="1">
              <a:off x="4451747" y="2786063"/>
              <a:ext cx="1189831" cy="7683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15" name="直接连接符 21514"/>
            <p:cNvCxnSpPr/>
            <p:nvPr/>
          </p:nvCxnSpPr>
          <p:spPr>
            <a:xfrm>
              <a:off x="5675709" y="2786063"/>
              <a:ext cx="1437481" cy="6318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40" name="图片 2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77087" y="1997617"/>
            <a:ext cx="1113367"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2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0453" y="3678251"/>
            <a:ext cx="1111251"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2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4672" y="2202933"/>
            <a:ext cx="1111249" cy="105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14553" y="4177784"/>
            <a:ext cx="1111251"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2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3371" y="3161784"/>
            <a:ext cx="1113367"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2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71072" y="3995751"/>
            <a:ext cx="1111249"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文本框 29"/>
          <p:cNvSpPr txBox="1">
            <a:spLocks noChangeArrowheads="1"/>
          </p:cNvSpPr>
          <p:nvPr/>
        </p:nvSpPr>
        <p:spPr bwMode="auto">
          <a:xfrm>
            <a:off x="1582466" y="1342643"/>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p:txBody>
      </p:sp>
      <p:sp>
        <p:nvSpPr>
          <p:cNvPr id="67" name="文本框 29"/>
          <p:cNvSpPr txBox="1">
            <a:spLocks noChangeArrowheads="1"/>
          </p:cNvSpPr>
          <p:nvPr/>
        </p:nvSpPr>
        <p:spPr bwMode="auto">
          <a:xfrm>
            <a:off x="2668134" y="4696804"/>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p:txBody>
      </p:sp>
      <p:sp>
        <p:nvSpPr>
          <p:cNvPr id="68" name="文本框 29"/>
          <p:cNvSpPr txBox="1">
            <a:spLocks noChangeArrowheads="1"/>
          </p:cNvSpPr>
          <p:nvPr/>
        </p:nvSpPr>
        <p:spPr bwMode="auto">
          <a:xfrm>
            <a:off x="4301704" y="1548276"/>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p:txBody>
      </p:sp>
      <p:sp>
        <p:nvSpPr>
          <p:cNvPr id="69" name="文本框 29"/>
          <p:cNvSpPr txBox="1">
            <a:spLocks noChangeArrowheads="1"/>
          </p:cNvSpPr>
          <p:nvPr/>
        </p:nvSpPr>
        <p:spPr bwMode="auto">
          <a:xfrm>
            <a:off x="4988372" y="5227651"/>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p:txBody>
      </p:sp>
      <p:sp>
        <p:nvSpPr>
          <p:cNvPr id="70" name="文本框 29"/>
          <p:cNvSpPr txBox="1">
            <a:spLocks noChangeArrowheads="1"/>
          </p:cNvSpPr>
          <p:nvPr/>
        </p:nvSpPr>
        <p:spPr bwMode="auto">
          <a:xfrm>
            <a:off x="6625804" y="2522551"/>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p:txBody>
      </p:sp>
      <p:sp>
        <p:nvSpPr>
          <p:cNvPr id="71" name="文本框 29"/>
          <p:cNvSpPr txBox="1">
            <a:spLocks noChangeArrowheads="1"/>
          </p:cNvSpPr>
          <p:nvPr/>
        </p:nvSpPr>
        <p:spPr bwMode="auto">
          <a:xfrm>
            <a:off x="8444888" y="5045617"/>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a:p>
            <a:r>
              <a:rPr lang="zh-CN" altLang="en-US" sz="1865" dirty="0">
                <a:latin typeface="方正祥隶简体" charset="0"/>
                <a:ea typeface="方正祥隶简体" charset="0"/>
              </a:rPr>
              <a:t>点击此处添加文字</a:t>
            </a:r>
            <a:endParaRPr lang="en-US" altLang="zh-CN" sz="1865" dirty="0">
              <a:latin typeface="方正祥隶简体" charset="0"/>
              <a:ea typeface="方正祥隶简体"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par>
                                <p:cTn id="12" presetID="10" presetClass="entr" presetSubtype="0" fill="hold" nodeType="withEffect">
                                  <p:stCondLst>
                                    <p:cond delay="25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par>
                                <p:cTn id="15" presetID="10" presetClass="entr" presetSubtype="0" fill="hold" nodeType="withEffect">
                                  <p:stCondLst>
                                    <p:cond delay="5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par>
                                <p:cTn id="18" presetID="10" presetClass="entr" presetSubtype="0" fill="hold" nodeType="withEffect">
                                  <p:stCondLst>
                                    <p:cond delay="75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par>
                                <p:cTn id="21" presetID="10" presetClass="entr" presetSubtype="0" fill="hold" nodeType="withEffect">
                                  <p:stCondLst>
                                    <p:cond delay="100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nodeType="withEffect">
                                  <p:stCondLst>
                                    <p:cond delay="125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500"/>
                                        <p:tgtEl>
                                          <p:spTgt spid="45"/>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21516"/>
                                        </p:tgtEl>
                                        <p:attrNameLst>
                                          <p:attrName>style.visibility</p:attrName>
                                        </p:attrNameLst>
                                      </p:cBhvr>
                                      <p:to>
                                        <p:strVal val="visible"/>
                                      </p:to>
                                    </p:set>
                                    <p:animEffect transition="in" filter="wipe(left)">
                                      <p:cBhvr>
                                        <p:cTn id="30" dur="2000"/>
                                        <p:tgtEl>
                                          <p:spTgt spid="21516"/>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500"/>
                                        <p:tgtEl>
                                          <p:spTgt spid="67"/>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fade">
                                      <p:cBhvr>
                                        <p:cTn id="46" dur="500"/>
                                        <p:tgtEl>
                                          <p:spTgt spid="69"/>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500"/>
                                        <p:tgtEl>
                                          <p:spTgt spid="7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7" grpId="0"/>
      <p:bldP spid="68" grpId="0"/>
      <p:bldP spid="69" grpId="0"/>
      <p:bldP spid="70" grpId="0"/>
      <p:bldP spid="7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AutoShape 3"/>
          <p:cNvSpPr>
            <a:spLocks noChangeArrowheads="1"/>
          </p:cNvSpPr>
          <p:nvPr/>
        </p:nvSpPr>
        <p:spPr bwMode="gray">
          <a:xfrm>
            <a:off x="3759297" y="3174791"/>
            <a:ext cx="4568424" cy="917079"/>
          </a:xfrm>
          <a:prstGeom prst="diamond">
            <a:avLst/>
          </a:prstGeom>
          <a:noFill/>
          <a:ln w="28575" algn="ctr">
            <a:solidFill>
              <a:srgbClr val="808080"/>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p>
        </p:txBody>
      </p:sp>
      <p:grpSp>
        <p:nvGrpSpPr>
          <p:cNvPr id="69" name="组合 68"/>
          <p:cNvGrpSpPr/>
          <p:nvPr/>
        </p:nvGrpSpPr>
        <p:grpSpPr>
          <a:xfrm>
            <a:off x="616616" y="1464855"/>
            <a:ext cx="11240024" cy="4368859"/>
            <a:chOff x="462462" y="1238142"/>
            <a:chExt cx="8430018" cy="3276644"/>
          </a:xfrm>
        </p:grpSpPr>
        <p:sp>
          <p:nvSpPr>
            <p:cNvPr id="70" name="Rectangle 253"/>
            <p:cNvSpPr>
              <a:spLocks noChangeArrowheads="1"/>
            </p:cNvSpPr>
            <p:nvPr/>
          </p:nvSpPr>
          <p:spPr bwMode="auto">
            <a:xfrm>
              <a:off x="5292989" y="1238142"/>
              <a:ext cx="2267460" cy="60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50000"/>
                </a:spcBef>
              </a:pPr>
              <a:r>
                <a:rPr lang="zh-CN" altLang="en-US" sz="1865" dirty="0">
                  <a:solidFill>
                    <a:srgbClr val="000000"/>
                  </a:solidFill>
                  <a:ea typeface="宋体" panose="02010600030101010101" pitchFamily="2" charset="-122"/>
                </a:rPr>
                <a:t>在此添加标题或索引</a:t>
              </a:r>
              <a:endParaRPr lang="en-US" altLang="zh-CN" sz="1865" dirty="0">
                <a:solidFill>
                  <a:srgbClr val="000000"/>
                </a:solidFill>
                <a:ea typeface="宋体" panose="02010600030101010101" pitchFamily="2" charset="-122"/>
              </a:endParaRPr>
            </a:p>
            <a:p>
              <a:pPr eaLnBrk="1" hangingPunct="1">
                <a:spcBef>
                  <a:spcPct val="50000"/>
                </a:spcBef>
              </a:pPr>
              <a:r>
                <a:rPr lang="zh-CN" altLang="en-US" sz="1865" dirty="0">
                  <a:solidFill>
                    <a:srgbClr val="000000"/>
                  </a:solidFill>
                  <a:ea typeface="宋体" panose="02010600030101010101" pitchFamily="2" charset="-122"/>
                </a:rPr>
                <a:t>在此添加标题或索引</a:t>
              </a:r>
            </a:p>
          </p:txBody>
        </p:sp>
        <p:sp>
          <p:nvSpPr>
            <p:cNvPr id="71" name="Rectangle 253"/>
            <p:cNvSpPr>
              <a:spLocks noChangeArrowheads="1"/>
            </p:cNvSpPr>
            <p:nvPr/>
          </p:nvSpPr>
          <p:spPr bwMode="auto">
            <a:xfrm>
              <a:off x="6904048" y="2602564"/>
              <a:ext cx="1988432" cy="60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50000"/>
                </a:spcBef>
              </a:pPr>
              <a:r>
                <a:rPr lang="zh-CN" altLang="en-US" sz="1865" dirty="0">
                  <a:solidFill>
                    <a:srgbClr val="000000"/>
                  </a:solidFill>
                  <a:ea typeface="宋体" panose="02010600030101010101" pitchFamily="2" charset="-122"/>
                </a:rPr>
                <a:t>在此添加标题或索引</a:t>
              </a:r>
              <a:endParaRPr lang="en-US" altLang="zh-CN" sz="1865" dirty="0">
                <a:solidFill>
                  <a:srgbClr val="000000"/>
                </a:solidFill>
                <a:ea typeface="宋体" panose="02010600030101010101" pitchFamily="2" charset="-122"/>
              </a:endParaRPr>
            </a:p>
            <a:p>
              <a:pPr eaLnBrk="1" hangingPunct="1">
                <a:spcBef>
                  <a:spcPct val="50000"/>
                </a:spcBef>
              </a:pPr>
              <a:r>
                <a:rPr lang="zh-CN" altLang="en-US" sz="1865" dirty="0">
                  <a:solidFill>
                    <a:srgbClr val="000000"/>
                  </a:solidFill>
                  <a:ea typeface="宋体" panose="02010600030101010101" pitchFamily="2" charset="-122"/>
                </a:rPr>
                <a:t>在此添加标题或索引</a:t>
              </a:r>
            </a:p>
          </p:txBody>
        </p:sp>
        <p:sp>
          <p:nvSpPr>
            <p:cNvPr id="72" name="Rectangle 253"/>
            <p:cNvSpPr>
              <a:spLocks noChangeArrowheads="1"/>
            </p:cNvSpPr>
            <p:nvPr/>
          </p:nvSpPr>
          <p:spPr bwMode="auto">
            <a:xfrm>
              <a:off x="5419513" y="3906783"/>
              <a:ext cx="1874531" cy="60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50000"/>
                </a:spcBef>
              </a:pPr>
              <a:r>
                <a:rPr lang="zh-CN" altLang="en-US" sz="1865" dirty="0">
                  <a:solidFill>
                    <a:srgbClr val="000000"/>
                  </a:solidFill>
                  <a:ea typeface="宋体" panose="02010600030101010101" pitchFamily="2" charset="-122"/>
                </a:rPr>
                <a:t>在此添加标题或索引</a:t>
              </a:r>
              <a:endParaRPr lang="en-US" altLang="zh-CN" sz="1865" dirty="0">
                <a:solidFill>
                  <a:srgbClr val="000000"/>
                </a:solidFill>
                <a:ea typeface="宋体" panose="02010600030101010101" pitchFamily="2" charset="-122"/>
              </a:endParaRPr>
            </a:p>
            <a:p>
              <a:pPr eaLnBrk="1" hangingPunct="1">
                <a:spcBef>
                  <a:spcPct val="50000"/>
                </a:spcBef>
              </a:pPr>
              <a:r>
                <a:rPr lang="zh-CN" altLang="en-US" sz="1865" dirty="0">
                  <a:solidFill>
                    <a:srgbClr val="000000"/>
                  </a:solidFill>
                  <a:ea typeface="宋体" panose="02010600030101010101" pitchFamily="2" charset="-122"/>
                </a:rPr>
                <a:t>在此添加标题或索引</a:t>
              </a:r>
            </a:p>
          </p:txBody>
        </p:sp>
        <p:sp>
          <p:nvSpPr>
            <p:cNvPr id="73" name="Rectangle 253"/>
            <p:cNvSpPr>
              <a:spLocks noChangeArrowheads="1"/>
            </p:cNvSpPr>
            <p:nvPr/>
          </p:nvSpPr>
          <p:spPr bwMode="auto">
            <a:xfrm>
              <a:off x="462462" y="2622501"/>
              <a:ext cx="1949298" cy="60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50000"/>
                </a:spcBef>
              </a:pPr>
              <a:r>
                <a:rPr lang="zh-CN" altLang="en-US" sz="1865" dirty="0">
                  <a:solidFill>
                    <a:srgbClr val="000000"/>
                  </a:solidFill>
                  <a:ea typeface="宋体" panose="02010600030101010101" pitchFamily="2" charset="-122"/>
                </a:rPr>
                <a:t>在此添加标题或索引</a:t>
              </a:r>
              <a:endParaRPr lang="en-US" altLang="zh-CN" sz="1865" dirty="0">
                <a:solidFill>
                  <a:srgbClr val="000000"/>
                </a:solidFill>
                <a:ea typeface="宋体" panose="02010600030101010101" pitchFamily="2" charset="-122"/>
              </a:endParaRPr>
            </a:p>
            <a:p>
              <a:pPr eaLnBrk="1" hangingPunct="1">
                <a:spcBef>
                  <a:spcPct val="50000"/>
                </a:spcBef>
              </a:pPr>
              <a:r>
                <a:rPr lang="zh-CN" altLang="en-US" sz="1865" dirty="0">
                  <a:solidFill>
                    <a:srgbClr val="000000"/>
                  </a:solidFill>
                  <a:ea typeface="宋体" panose="02010600030101010101" pitchFamily="2" charset="-122"/>
                </a:rPr>
                <a:t>在此添加标题或索引</a:t>
              </a:r>
            </a:p>
          </p:txBody>
        </p:sp>
      </p:grpSp>
      <p:grpSp>
        <p:nvGrpSpPr>
          <p:cNvPr id="74" name="组合 73"/>
          <p:cNvGrpSpPr/>
          <p:nvPr/>
        </p:nvGrpSpPr>
        <p:grpSpPr>
          <a:xfrm>
            <a:off x="2893813" y="650711"/>
            <a:ext cx="6338617" cy="5784350"/>
            <a:chOff x="2170359" y="627534"/>
            <a:chExt cx="4753963" cy="4338262"/>
          </a:xfrm>
        </p:grpSpPr>
        <p:grpSp>
          <p:nvGrpSpPr>
            <p:cNvPr id="75" name="组合 74"/>
            <p:cNvGrpSpPr/>
            <p:nvPr/>
          </p:nvGrpSpPr>
          <p:grpSpPr>
            <a:xfrm>
              <a:off x="3872334" y="627534"/>
              <a:ext cx="1357062" cy="1293587"/>
              <a:chOff x="3643358" y="453074"/>
              <a:chExt cx="1525566" cy="1454210"/>
            </a:xfrm>
          </p:grpSpPr>
          <p:pic>
            <p:nvPicPr>
              <p:cNvPr id="85" name="Picture 2"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3358" y="453074"/>
                <a:ext cx="1525566" cy="1454210"/>
              </a:xfrm>
              <a:prstGeom prst="rect">
                <a:avLst/>
              </a:prstGeom>
              <a:noFill/>
              <a:extLst>
                <a:ext uri="{909E8E84-426E-40DD-AFC4-6F175D3DCCD1}">
                  <a14:hiddenFill xmlns:a14="http://schemas.microsoft.com/office/drawing/2010/main">
                    <a:solidFill>
                      <a:srgbClr val="FFFFFF"/>
                    </a:solidFill>
                  </a14:hiddenFill>
                </a:ext>
              </a:extLst>
            </p:spPr>
          </p:pic>
          <p:sp>
            <p:nvSpPr>
              <p:cNvPr id="86" name="Rectangle 253"/>
              <p:cNvSpPr>
                <a:spLocks noChangeArrowheads="1"/>
              </p:cNvSpPr>
              <p:nvPr/>
            </p:nvSpPr>
            <p:spPr bwMode="auto">
              <a:xfrm>
                <a:off x="3905515" y="802828"/>
                <a:ext cx="1010076" cy="66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265" b="1" dirty="0">
                    <a:solidFill>
                      <a:schemeClr val="bg1"/>
                    </a:solidFill>
                    <a:latin typeface="+mn-ea"/>
                  </a:rPr>
                  <a:t>点击添</a:t>
                </a:r>
                <a:endParaRPr lang="en-US" altLang="zh-CN" sz="2265" b="1" dirty="0">
                  <a:solidFill>
                    <a:schemeClr val="bg1"/>
                  </a:solidFill>
                  <a:latin typeface="+mn-ea"/>
                </a:endParaRPr>
              </a:p>
              <a:p>
                <a:r>
                  <a:rPr lang="zh-CN" altLang="en-US" sz="2265" b="1" dirty="0">
                    <a:solidFill>
                      <a:schemeClr val="bg1"/>
                    </a:solidFill>
                    <a:latin typeface="+mn-ea"/>
                  </a:rPr>
                  <a:t>加主题</a:t>
                </a:r>
              </a:p>
            </p:txBody>
          </p:sp>
        </p:grpSp>
        <p:grpSp>
          <p:nvGrpSpPr>
            <p:cNvPr id="76" name="组合 75"/>
            <p:cNvGrpSpPr/>
            <p:nvPr/>
          </p:nvGrpSpPr>
          <p:grpSpPr>
            <a:xfrm>
              <a:off x="2170359" y="2221824"/>
              <a:ext cx="1357062" cy="1293587"/>
              <a:chOff x="3643358" y="453074"/>
              <a:chExt cx="1525566" cy="1454210"/>
            </a:xfrm>
          </p:grpSpPr>
          <p:pic>
            <p:nvPicPr>
              <p:cNvPr id="83" name="Picture 2"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3358" y="453074"/>
                <a:ext cx="1525566" cy="1454210"/>
              </a:xfrm>
              <a:prstGeom prst="rect">
                <a:avLst/>
              </a:prstGeom>
              <a:noFill/>
              <a:extLst>
                <a:ext uri="{909E8E84-426E-40DD-AFC4-6F175D3DCCD1}">
                  <a14:hiddenFill xmlns:a14="http://schemas.microsoft.com/office/drawing/2010/main">
                    <a:solidFill>
                      <a:srgbClr val="FFFFFF"/>
                    </a:solidFill>
                  </a14:hiddenFill>
                </a:ext>
              </a:extLst>
            </p:spPr>
          </p:pic>
          <p:sp>
            <p:nvSpPr>
              <p:cNvPr id="84" name="Rectangle 253"/>
              <p:cNvSpPr>
                <a:spLocks noChangeArrowheads="1"/>
              </p:cNvSpPr>
              <p:nvPr/>
            </p:nvSpPr>
            <p:spPr bwMode="auto">
              <a:xfrm>
                <a:off x="3905515" y="845658"/>
                <a:ext cx="1010076" cy="66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265" b="1" dirty="0">
                    <a:solidFill>
                      <a:schemeClr val="bg1"/>
                    </a:solidFill>
                    <a:latin typeface="+mn-ea"/>
                  </a:rPr>
                  <a:t>点击添</a:t>
                </a:r>
                <a:endParaRPr lang="en-US" altLang="zh-CN" sz="2265" b="1" dirty="0">
                  <a:solidFill>
                    <a:schemeClr val="bg1"/>
                  </a:solidFill>
                  <a:latin typeface="+mn-ea"/>
                </a:endParaRPr>
              </a:p>
              <a:p>
                <a:r>
                  <a:rPr lang="zh-CN" altLang="en-US" sz="2265" b="1" dirty="0">
                    <a:solidFill>
                      <a:schemeClr val="bg1"/>
                    </a:solidFill>
                    <a:latin typeface="+mn-ea"/>
                  </a:rPr>
                  <a:t>加主题</a:t>
                </a:r>
              </a:p>
            </p:txBody>
          </p:sp>
        </p:grpSp>
        <p:grpSp>
          <p:nvGrpSpPr>
            <p:cNvPr id="77" name="组合 76"/>
            <p:cNvGrpSpPr/>
            <p:nvPr/>
          </p:nvGrpSpPr>
          <p:grpSpPr>
            <a:xfrm>
              <a:off x="5567260" y="2221824"/>
              <a:ext cx="1357062" cy="1293587"/>
              <a:chOff x="3643358" y="453074"/>
              <a:chExt cx="1525566" cy="1454210"/>
            </a:xfrm>
          </p:grpSpPr>
          <p:pic>
            <p:nvPicPr>
              <p:cNvPr id="81" name="Picture 2"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3358" y="453074"/>
                <a:ext cx="1525566" cy="1454210"/>
              </a:xfrm>
              <a:prstGeom prst="rect">
                <a:avLst/>
              </a:prstGeom>
              <a:noFill/>
              <a:extLst>
                <a:ext uri="{909E8E84-426E-40DD-AFC4-6F175D3DCCD1}">
                  <a14:hiddenFill xmlns:a14="http://schemas.microsoft.com/office/drawing/2010/main">
                    <a:solidFill>
                      <a:srgbClr val="FFFFFF"/>
                    </a:solidFill>
                  </a14:hiddenFill>
                </a:ext>
              </a:extLst>
            </p:spPr>
          </p:pic>
          <p:sp>
            <p:nvSpPr>
              <p:cNvPr id="82" name="Rectangle 253"/>
              <p:cNvSpPr>
                <a:spLocks noChangeArrowheads="1"/>
              </p:cNvSpPr>
              <p:nvPr/>
            </p:nvSpPr>
            <p:spPr bwMode="auto">
              <a:xfrm>
                <a:off x="3916223" y="845658"/>
                <a:ext cx="1010076" cy="66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265" b="1" dirty="0">
                    <a:solidFill>
                      <a:schemeClr val="bg1"/>
                    </a:solidFill>
                    <a:latin typeface="+mn-ea"/>
                  </a:rPr>
                  <a:t>点击添</a:t>
                </a:r>
                <a:endParaRPr lang="en-US" altLang="zh-CN" sz="2265" b="1" dirty="0">
                  <a:solidFill>
                    <a:schemeClr val="bg1"/>
                  </a:solidFill>
                  <a:latin typeface="+mn-ea"/>
                </a:endParaRPr>
              </a:p>
              <a:p>
                <a:r>
                  <a:rPr lang="zh-CN" altLang="en-US" sz="2265" b="1" dirty="0">
                    <a:solidFill>
                      <a:schemeClr val="bg1"/>
                    </a:solidFill>
                    <a:latin typeface="+mn-ea"/>
                  </a:rPr>
                  <a:t>加主题</a:t>
                </a:r>
              </a:p>
            </p:txBody>
          </p:sp>
        </p:grpSp>
        <p:grpSp>
          <p:nvGrpSpPr>
            <p:cNvPr id="78" name="组合 77"/>
            <p:cNvGrpSpPr/>
            <p:nvPr/>
          </p:nvGrpSpPr>
          <p:grpSpPr>
            <a:xfrm>
              <a:off x="3872334" y="3672209"/>
              <a:ext cx="1357062" cy="1293587"/>
              <a:chOff x="3643358" y="453074"/>
              <a:chExt cx="1525566" cy="1454210"/>
            </a:xfrm>
          </p:grpSpPr>
          <p:pic>
            <p:nvPicPr>
              <p:cNvPr id="79" name="Picture 2" descr="E:\水墨图表素材\0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3358" y="453074"/>
                <a:ext cx="1525566" cy="1454210"/>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253"/>
              <p:cNvSpPr>
                <a:spLocks noChangeArrowheads="1"/>
              </p:cNvSpPr>
              <p:nvPr/>
            </p:nvSpPr>
            <p:spPr bwMode="auto">
              <a:xfrm>
                <a:off x="3926931" y="845658"/>
                <a:ext cx="1010076" cy="66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265" b="1" dirty="0">
                    <a:solidFill>
                      <a:schemeClr val="bg1"/>
                    </a:solidFill>
                    <a:latin typeface="+mn-ea"/>
                  </a:rPr>
                  <a:t>点击添</a:t>
                </a:r>
                <a:endParaRPr lang="en-US" altLang="zh-CN" sz="2265" b="1" dirty="0">
                  <a:solidFill>
                    <a:schemeClr val="bg1"/>
                  </a:solidFill>
                  <a:latin typeface="+mn-ea"/>
                </a:endParaRPr>
              </a:p>
              <a:p>
                <a:r>
                  <a:rPr lang="zh-CN" altLang="en-US" sz="2265" b="1" dirty="0">
                    <a:solidFill>
                      <a:schemeClr val="bg1"/>
                    </a:solidFill>
                    <a:latin typeface="+mn-ea"/>
                  </a:rPr>
                  <a:t>加主题</a:t>
                </a:r>
              </a:p>
            </p:txBody>
          </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heel(1)">
                                      <p:cBhvr>
                                        <p:cTn id="13" dur="2000"/>
                                        <p:tgtEl>
                                          <p:spTgt spid="68"/>
                                        </p:tgtEl>
                                      </p:cBhvr>
                                    </p:animEffect>
                                  </p:childTnLst>
                                </p:cTn>
                              </p:par>
                            </p:childTnLst>
                          </p:cTn>
                        </p:par>
                        <p:par>
                          <p:cTn id="14" fill="hold">
                            <p:stCondLst>
                              <p:cond delay="2500"/>
                            </p:stCondLst>
                            <p:childTnLst>
                              <p:par>
                                <p:cTn id="15" presetID="47" presetClass="entr" presetSubtype="0"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1000"/>
                                        <p:tgtEl>
                                          <p:spTgt spid="69"/>
                                        </p:tgtEl>
                                      </p:cBhvr>
                                    </p:animEffect>
                                    <p:anim calcmode="lin" valueType="num">
                                      <p:cBhvr>
                                        <p:cTn id="18" dur="1000" fill="hold"/>
                                        <p:tgtEl>
                                          <p:spTgt spid="69"/>
                                        </p:tgtEl>
                                        <p:attrNameLst>
                                          <p:attrName>ppt_x</p:attrName>
                                        </p:attrNameLst>
                                      </p:cBhvr>
                                      <p:tavLst>
                                        <p:tav tm="0">
                                          <p:val>
                                            <p:strVal val="#ppt_x"/>
                                          </p:val>
                                        </p:tav>
                                        <p:tav tm="100000">
                                          <p:val>
                                            <p:strVal val="#ppt_x"/>
                                          </p:val>
                                        </p:tav>
                                      </p:tavLst>
                                    </p:anim>
                                    <p:anim calcmode="lin" valueType="num">
                                      <p:cBhvr>
                                        <p:cTn id="19"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216729" y="460152"/>
            <a:ext cx="5585896" cy="5461884"/>
          </a:xfrm>
          <a:prstGeom prst="rect">
            <a:avLst/>
          </a:prstGeom>
        </p:spPr>
      </p:pic>
      <p:sp>
        <p:nvSpPr>
          <p:cNvPr id="3" name="文本框 2"/>
          <p:cNvSpPr txBox="1"/>
          <p:nvPr/>
        </p:nvSpPr>
        <p:spPr>
          <a:xfrm>
            <a:off x="5976298" y="3479086"/>
            <a:ext cx="4497739" cy="997196"/>
          </a:xfrm>
          <a:prstGeom prst="rect">
            <a:avLst/>
          </a:prstGeom>
          <a:noFill/>
        </p:spPr>
        <p:txBody>
          <a:bodyPr wrap="square" rtlCol="0">
            <a:spAutoFit/>
          </a:bodyPr>
          <a:lstStyle/>
          <a:p>
            <a:pPr defTabSz="911860">
              <a:lnSpc>
                <a:spcPct val="140000"/>
              </a:lnSpc>
            </a:pPr>
            <a:r>
              <a:rPr lang="zh-CN" altLang="en-US" sz="1400" dirty="0">
                <a:latin typeface="方正苏新诗柳楷简体" panose="02000000000000000000" pitchFamily="2" charset="-122"/>
                <a:ea typeface="方正苏新诗柳楷简体" panose="02000000000000000000" pitchFamily="2" charset="-122"/>
              </a:rPr>
              <a:t>您的内容打在这里，或者通过复制您的文本后，在此框中选择粘贴，并选择只保留文字。您的内容打在这里，或者通过复制您的文本</a:t>
            </a:r>
            <a:endParaRPr lang="zh-CN" altLang="en-US" sz="1100" dirty="0">
              <a:latin typeface="方正苏新诗柳楷简体" panose="02000000000000000000" pitchFamily="2" charset="-122"/>
              <a:ea typeface="方正苏新诗柳楷简体" panose="02000000000000000000" pitchFamily="2" charset="-122"/>
              <a:sym typeface="Arial" panose="020B0604020202020204" pitchFamily="34" charset="0"/>
            </a:endParaRPr>
          </a:p>
        </p:txBody>
      </p:sp>
      <p:pic>
        <p:nvPicPr>
          <p:cNvPr id="4" name="Picture 2" descr="D:\png\2015007_0000_图层-1-拷贝-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8739" y="2643726"/>
            <a:ext cx="7790165" cy="7680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D:\png\2015009_0000_图层-0-拷贝.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72421" flipH="1">
            <a:off x="5081956" y="1313906"/>
            <a:ext cx="1650760" cy="21436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6"/>
          <p:cNvSpPr txBox="1"/>
          <p:nvPr/>
        </p:nvSpPr>
        <p:spPr>
          <a:xfrm>
            <a:off x="6456931" y="2784385"/>
            <a:ext cx="3546164" cy="420564"/>
          </a:xfrm>
          <a:prstGeom prst="rect">
            <a:avLst/>
          </a:prstGeom>
          <a:noFill/>
        </p:spPr>
        <p:txBody>
          <a:bodyPr wrap="none" rtlCol="0">
            <a:spAutoFit/>
          </a:bodyPr>
          <a:lstStyle/>
          <a:p>
            <a:r>
              <a:rPr lang="zh-CN" altLang="en-US" sz="2135" dirty="0" smtClean="0">
                <a:solidFill>
                  <a:schemeClr val="bg1"/>
                </a:solidFill>
                <a:latin typeface="李旭科书法" panose="02000603000000000000" pitchFamily="2" charset="-122"/>
                <a:ea typeface="李旭科书法" panose="02000603000000000000" pitchFamily="2" charset="-122"/>
              </a:rPr>
              <a:t>四、</a:t>
            </a:r>
            <a:r>
              <a:rPr lang="zh-CN" altLang="en-US" sz="2135" dirty="0">
                <a:solidFill>
                  <a:schemeClr val="bg1"/>
                </a:solidFill>
                <a:latin typeface="李旭科书法" panose="02000603000000000000" pitchFamily="2" charset="-122"/>
                <a:ea typeface="李旭科书法" panose="02000603000000000000" pitchFamily="2" charset="-122"/>
              </a:rPr>
              <a:t>单击此处添加文本内容 </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800" fill="hold"/>
                                        <p:tgtEl>
                                          <p:spTgt spid="2"/>
                                        </p:tgtEl>
                                        <p:attrNameLst>
                                          <p:attrName>ppt_w</p:attrName>
                                        </p:attrNameLst>
                                      </p:cBhvr>
                                      <p:tavLst>
                                        <p:tav tm="0">
                                          <p:val>
                                            <p:fltVal val="0"/>
                                          </p:val>
                                        </p:tav>
                                        <p:tav tm="100000">
                                          <p:val>
                                            <p:strVal val="#ppt_w"/>
                                          </p:val>
                                        </p:tav>
                                      </p:tavLst>
                                    </p:anim>
                                    <p:anim calcmode="lin" valueType="num">
                                      <p:cBhvr>
                                        <p:cTn id="8" dur="800" fill="hold"/>
                                        <p:tgtEl>
                                          <p:spTgt spid="2"/>
                                        </p:tgtEl>
                                        <p:attrNameLst>
                                          <p:attrName>ppt_h</p:attrName>
                                        </p:attrNameLst>
                                      </p:cBhvr>
                                      <p:tavLst>
                                        <p:tav tm="0">
                                          <p:val>
                                            <p:fltVal val="0"/>
                                          </p:val>
                                        </p:tav>
                                        <p:tav tm="100000">
                                          <p:val>
                                            <p:strVal val="#ppt_h"/>
                                          </p:val>
                                        </p:tav>
                                      </p:tavLst>
                                    </p:anim>
                                    <p:animEffect transition="in" filter="fade">
                                      <p:cBhvr>
                                        <p:cTn id="9" dur="800"/>
                                        <p:tgtEl>
                                          <p:spTgt spid="2"/>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7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xit" presetSubtype="0" fill="hold" nodeType="withEffect">
                                  <p:stCondLst>
                                    <p:cond delay="160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63" presetClass="path" presetSubtype="0" accel="48000" fill="hold" nodeType="withEffect">
                                  <p:stCondLst>
                                    <p:cond delay="0"/>
                                  </p:stCondLst>
                                  <p:childTnLst>
                                    <p:animMotion origin="layout" path="M 4.79167E-6 3.33333E-6 L 0.56497 3.33333E-6 " pathEditMode="relative" rAng="0" ptsTypes="AA">
                                      <p:cBhvr>
                                        <p:cTn id="21" dur="1300" fill="hold"/>
                                        <p:tgtEl>
                                          <p:spTgt spid="5"/>
                                        </p:tgtEl>
                                        <p:attrNameLst>
                                          <p:attrName>ppt_x</p:attrName>
                                          <p:attrName>ppt_y</p:attrName>
                                        </p:attrNameLst>
                                      </p:cBhvr>
                                      <p:rCtr x="28242" y="0"/>
                                    </p:animMotion>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500"/>
                            </p:stCondLst>
                            <p:childTnLst>
                              <p:par>
                                <p:cTn id="27" presetID="10" presetClass="entr" presetSubtype="0" fill="hold" grpId="0" nodeType="afterEffect">
                                  <p:stCondLst>
                                    <p:cond delay="0"/>
                                  </p:stCondLst>
                                  <p:iterate type="lt">
                                    <p:tmPct val="15000"/>
                                  </p:iterate>
                                  <p:childTnLst>
                                    <p:set>
                                      <p:cBhvr>
                                        <p:cTn id="28" dur="1" fill="hold">
                                          <p:stCondLst>
                                            <p:cond delay="0"/>
                                          </p:stCondLst>
                                        </p:cTn>
                                        <p:tgtEl>
                                          <p:spTgt spid="3"/>
                                        </p:tgtEl>
                                        <p:attrNameLst>
                                          <p:attrName>style.visibility</p:attrName>
                                        </p:attrNameLst>
                                      </p:cBhvr>
                                      <p:to>
                                        <p:strVal val="visible"/>
                                      </p:to>
                                    </p:set>
                                    <p:animEffect transition="in" filter="fade">
                                      <p:cBhvr>
                                        <p:cTn id="29"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4287" y="1412777"/>
            <a:ext cx="3063952" cy="28337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48230" y="2139889"/>
            <a:ext cx="170908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a:p>
            <a:r>
              <a:rPr lang="zh-CN" altLang="en-US" sz="1865" dirty="0">
                <a:latin typeface="方正祥隶简体" charset="0"/>
                <a:ea typeface="方正祥隶简体" charset="0"/>
              </a:rPr>
              <a:t>点击此处添加</a:t>
            </a:r>
          </a:p>
          <a:p>
            <a:r>
              <a:rPr lang="zh-CN" altLang="en-US" sz="1865" dirty="0">
                <a:latin typeface="方正祥隶简体" charset="0"/>
                <a:ea typeface="方正祥隶简体" charset="0"/>
              </a:rPr>
              <a:t>点击此处添加</a:t>
            </a:r>
          </a:p>
        </p:txBody>
      </p:sp>
      <p:pic>
        <p:nvPicPr>
          <p:cNvPr id="7"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8020" y="1412777"/>
            <a:ext cx="3063952" cy="283373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098895" y="2139889"/>
            <a:ext cx="1686108"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a:p>
            <a:r>
              <a:rPr lang="zh-CN" altLang="en-US" sz="1865" dirty="0">
                <a:latin typeface="方正祥隶简体" charset="0"/>
                <a:ea typeface="方正祥隶简体" charset="0"/>
              </a:rPr>
              <a:t>点击此处添加</a:t>
            </a:r>
          </a:p>
          <a:p>
            <a:r>
              <a:rPr lang="zh-CN" altLang="en-US" sz="1865" dirty="0">
                <a:latin typeface="方正祥隶简体" charset="0"/>
                <a:ea typeface="方正祥隶简体" charset="0"/>
              </a:rPr>
              <a:t>点击此处添加</a:t>
            </a:r>
          </a:p>
        </p:txBody>
      </p:sp>
      <p:pic>
        <p:nvPicPr>
          <p:cNvPr id="10" name="Picture 3" descr="C:\Users\Thinkpad\Desktop\PNG\1_0002_图层-5-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31755" y="1412777"/>
            <a:ext cx="3063952" cy="283373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932629" y="2139889"/>
            <a:ext cx="163668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sz="1865" b="1" dirty="0">
                <a:latin typeface="方正祥隶简体" charset="0"/>
                <a:ea typeface="方正祥隶简体" charset="0"/>
              </a:rPr>
              <a:t>此处添加标题</a:t>
            </a:r>
            <a:endParaRPr lang="en-US" altLang="zh-CN" sz="1865" b="1" dirty="0">
              <a:latin typeface="方正祥隶简体" charset="0"/>
              <a:ea typeface="方正祥隶简体" charset="0"/>
            </a:endParaRPr>
          </a:p>
          <a:p>
            <a:r>
              <a:rPr lang="zh-CN" altLang="en-US" sz="1865" dirty="0">
                <a:latin typeface="方正祥隶简体" charset="0"/>
                <a:ea typeface="方正祥隶简体" charset="0"/>
              </a:rPr>
              <a:t>点击此处添加</a:t>
            </a:r>
          </a:p>
          <a:p>
            <a:r>
              <a:rPr lang="zh-CN" altLang="en-US" sz="1865" dirty="0">
                <a:latin typeface="方正祥隶简体" charset="0"/>
                <a:ea typeface="方正祥隶简体" charset="0"/>
              </a:rPr>
              <a:t>点击此处添加</a:t>
            </a:r>
          </a:p>
        </p:txBody>
      </p:sp>
      <p:pic>
        <p:nvPicPr>
          <p:cNvPr id="13" name="Picture 2" descr="C:\Users\Thinkpad\Desktop\PNG\1_0008_图层-16-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526480">
            <a:off x="3422480" y="3548429"/>
            <a:ext cx="688721" cy="151399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Thinkpad\Desktop\PNG\1_0008_图层-16-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3073520" flipH="1">
            <a:off x="7524084" y="3548428"/>
            <a:ext cx="688721" cy="15139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Thinkpad\Desktop\PNG\1_0008_图层-16-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H="1">
            <a:off x="5473282" y="3412065"/>
            <a:ext cx="688721" cy="1513992"/>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C:\Users\Thinkpad\Desktop\PNG\1_0001_渐变映射-2-副本-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84159" y="4857976"/>
            <a:ext cx="7987323" cy="859421"/>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3957315" y="5005963"/>
            <a:ext cx="3262432" cy="486287"/>
          </a:xfrm>
          <a:prstGeom prst="rect">
            <a:avLst/>
          </a:prstGeom>
        </p:spPr>
        <p:txBody>
          <a:bodyPr wrap="none">
            <a:spAutoFit/>
          </a:bodyPr>
          <a:lstStyle/>
          <a:p>
            <a:pPr defTabSz="1087755">
              <a:lnSpc>
                <a:spcPct val="80000"/>
              </a:lnSpc>
            </a:pPr>
            <a:r>
              <a:rPr lang="zh-CN" altLang="en-US" sz="3200" spc="-200" dirty="0">
                <a:solidFill>
                  <a:schemeClr val="bg1"/>
                </a:solidFill>
                <a:latin typeface="方正祥隶简体" charset="0"/>
                <a:ea typeface="方正祥隶简体" charset="0"/>
              </a:rPr>
              <a:t>点击添加文字模板</a:t>
            </a: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28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28000">
                                          <p:cBhvr additive="base">
                                            <p:cTn id="7" dur="750" fill="hold"/>
                                            <p:tgtEl>
                                              <p:spTgt spid="10"/>
                                            </p:tgtEl>
                                            <p:attrNameLst>
                                              <p:attrName>ppt_x</p:attrName>
                                            </p:attrNameLst>
                                          </p:cBhvr>
                                          <p:tavLst>
                                            <p:tav tm="0">
                                              <p:val>
                                                <p:strVal val="#ppt_x"/>
                                              </p:val>
                                            </p:tav>
                                            <p:tav tm="100000">
                                              <p:val>
                                                <p:strVal val="#ppt_x"/>
                                              </p:val>
                                            </p:tav>
                                          </p:tavLst>
                                        </p:anim>
                                        <p:anim calcmode="lin" valueType="num" p14:bounceEnd="28000">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28000">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14:bounceEnd="28000">
                                          <p:cBhvr additive="base">
                                            <p:cTn id="11" dur="750" fill="hold"/>
                                            <p:tgtEl>
                                              <p:spTgt spid="7"/>
                                            </p:tgtEl>
                                            <p:attrNameLst>
                                              <p:attrName>ppt_x</p:attrName>
                                            </p:attrNameLst>
                                          </p:cBhvr>
                                          <p:tavLst>
                                            <p:tav tm="0">
                                              <p:val>
                                                <p:strVal val="#ppt_x"/>
                                              </p:val>
                                            </p:tav>
                                            <p:tav tm="100000">
                                              <p:val>
                                                <p:strVal val="#ppt_x"/>
                                              </p:val>
                                            </p:tav>
                                          </p:tavLst>
                                        </p:anim>
                                        <p:anim calcmode="lin" valueType="num" p14:bounceEnd="28000">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28000">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14:bounceEnd="28000">
                                          <p:cBhvr additive="base">
                                            <p:cTn id="15" dur="750" fill="hold"/>
                                            <p:tgtEl>
                                              <p:spTgt spid="2"/>
                                            </p:tgtEl>
                                            <p:attrNameLst>
                                              <p:attrName>ppt_x</p:attrName>
                                            </p:attrNameLst>
                                          </p:cBhvr>
                                          <p:tavLst>
                                            <p:tav tm="0">
                                              <p:val>
                                                <p:strVal val="#ppt_x"/>
                                              </p:val>
                                            </p:tav>
                                            <p:tav tm="100000">
                                              <p:val>
                                                <p:strVal val="#ppt_x"/>
                                              </p:val>
                                            </p:tav>
                                          </p:tavLst>
                                        </p:anim>
                                        <p:anim calcmode="lin" valueType="num" p14:bounceEnd="28000">
                                          <p:cBhvr additive="base">
                                            <p:cTn id="16" dur="750" fill="hold"/>
                                            <p:tgtEl>
                                              <p:spTgt spid="2"/>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8434"/>
                                            </p:tgtEl>
                                            <p:attrNameLst>
                                              <p:attrName>style.visibility</p:attrName>
                                            </p:attrNameLst>
                                          </p:cBhvr>
                                          <p:to>
                                            <p:strVal val="visible"/>
                                          </p:to>
                                        </p:set>
                                        <p:animEffect transition="in" filter="wipe(left)">
                                          <p:cBhvr>
                                            <p:cTn id="40" dur="500"/>
                                            <p:tgtEl>
                                              <p:spTgt spid="18434"/>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right)">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1"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ppt_x"/>
                                              </p:val>
                                            </p:tav>
                                            <p:tav tm="100000">
                                              <p:val>
                                                <p:strVal val="#ppt_x"/>
                                              </p:val>
                                            </p:tav>
                                          </p:tavLst>
                                        </p:anim>
                                        <p:anim calcmode="lin" valueType="num">
                                          <p:cBhvr additive="base">
                                            <p:cTn id="16" dur="750" fill="hold"/>
                                            <p:tgtEl>
                                              <p:spTgt spid="2"/>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8434"/>
                                            </p:tgtEl>
                                            <p:attrNameLst>
                                              <p:attrName>style.visibility</p:attrName>
                                            </p:attrNameLst>
                                          </p:cBhvr>
                                          <p:to>
                                            <p:strVal val="visible"/>
                                          </p:to>
                                        </p:set>
                                        <p:animEffect transition="in" filter="wipe(left)">
                                          <p:cBhvr>
                                            <p:cTn id="40" dur="500"/>
                                            <p:tgtEl>
                                              <p:spTgt spid="18434"/>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right)">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1" grpId="0"/>
          <p:bldP spid="16"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E:\水墨图表素材\24252 (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9190180">
            <a:off x="2411585" y="1961492"/>
            <a:ext cx="3750543" cy="400503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791927" y="1613690"/>
            <a:ext cx="1580491" cy="1512289"/>
            <a:chOff x="1478611" y="0"/>
            <a:chExt cx="1294277" cy="1238426"/>
          </a:xfrm>
        </p:grpSpPr>
        <p:pic>
          <p:nvPicPr>
            <p:cNvPr id="6" name="Picture 2" descr="E:\水墨图表素材\8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8611" y="0"/>
              <a:ext cx="1294277" cy="1238426"/>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771324" y="361568"/>
              <a:ext cx="929037" cy="579694"/>
            </a:xfrm>
            <a:prstGeom prst="rect">
              <a:avLst/>
            </a:prstGeom>
          </p:spPr>
          <p:txBody>
            <a:bodyPr wrap="square">
              <a:spAutoFit/>
            </a:bodyPr>
            <a:lstStyle/>
            <a:p>
              <a:r>
                <a:rPr lang="zh-CN" altLang="en-US" sz="2000" dirty="0">
                  <a:solidFill>
                    <a:schemeClr val="bg1"/>
                  </a:solidFill>
                  <a:latin typeface="+mn-ea"/>
                </a:rPr>
                <a:t>点击添</a:t>
              </a:r>
              <a:endParaRPr lang="en-US" altLang="zh-CN" sz="2000" dirty="0">
                <a:solidFill>
                  <a:schemeClr val="bg1"/>
                </a:solidFill>
                <a:latin typeface="+mn-ea"/>
              </a:endParaRPr>
            </a:p>
            <a:p>
              <a:r>
                <a:rPr lang="zh-CN" altLang="en-US" sz="2000" dirty="0">
                  <a:solidFill>
                    <a:schemeClr val="bg1"/>
                  </a:solidFill>
                  <a:latin typeface="+mn-ea"/>
                </a:rPr>
                <a:t>加主题</a:t>
              </a:r>
            </a:p>
          </p:txBody>
        </p:sp>
      </p:grpSp>
      <p:grpSp>
        <p:nvGrpSpPr>
          <p:cNvPr id="8" name="组合 7"/>
          <p:cNvGrpSpPr/>
          <p:nvPr/>
        </p:nvGrpSpPr>
        <p:grpSpPr>
          <a:xfrm>
            <a:off x="1859183" y="3206655"/>
            <a:ext cx="1580491" cy="1512289"/>
            <a:chOff x="1478611" y="0"/>
            <a:chExt cx="1294277" cy="1238426"/>
          </a:xfrm>
        </p:grpSpPr>
        <p:pic>
          <p:nvPicPr>
            <p:cNvPr id="9" name="Picture 2" descr="E:\水墨图表素材\8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8611" y="0"/>
              <a:ext cx="1294277" cy="1238426"/>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1771324" y="361568"/>
              <a:ext cx="929037" cy="579694"/>
            </a:xfrm>
            <a:prstGeom prst="rect">
              <a:avLst/>
            </a:prstGeom>
          </p:spPr>
          <p:txBody>
            <a:bodyPr wrap="square">
              <a:spAutoFit/>
            </a:bodyPr>
            <a:lstStyle/>
            <a:p>
              <a:r>
                <a:rPr lang="zh-CN" altLang="en-US" sz="2000" dirty="0">
                  <a:solidFill>
                    <a:schemeClr val="bg1"/>
                  </a:solidFill>
                  <a:latin typeface="+mn-ea"/>
                </a:rPr>
                <a:t>点击添</a:t>
              </a:r>
              <a:endParaRPr lang="en-US" altLang="zh-CN" sz="2000" dirty="0">
                <a:solidFill>
                  <a:schemeClr val="bg1"/>
                </a:solidFill>
                <a:latin typeface="+mn-ea"/>
              </a:endParaRPr>
            </a:p>
            <a:p>
              <a:r>
                <a:rPr lang="zh-CN" altLang="en-US" sz="2000" dirty="0">
                  <a:solidFill>
                    <a:schemeClr val="bg1"/>
                  </a:solidFill>
                  <a:latin typeface="+mn-ea"/>
                </a:rPr>
                <a:t>加主题</a:t>
              </a:r>
            </a:p>
          </p:txBody>
        </p:sp>
      </p:grpSp>
      <p:grpSp>
        <p:nvGrpSpPr>
          <p:cNvPr id="11" name="组合 10"/>
          <p:cNvGrpSpPr/>
          <p:nvPr/>
        </p:nvGrpSpPr>
        <p:grpSpPr>
          <a:xfrm>
            <a:off x="2798324" y="4681083"/>
            <a:ext cx="1580491" cy="1512289"/>
            <a:chOff x="1478611" y="0"/>
            <a:chExt cx="1294277" cy="1238426"/>
          </a:xfrm>
        </p:grpSpPr>
        <p:pic>
          <p:nvPicPr>
            <p:cNvPr id="12" name="Picture 2" descr="E:\水墨图表素材\8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8611" y="0"/>
              <a:ext cx="1294277" cy="1238426"/>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1771324" y="361568"/>
              <a:ext cx="929037" cy="579694"/>
            </a:xfrm>
            <a:prstGeom prst="rect">
              <a:avLst/>
            </a:prstGeom>
          </p:spPr>
          <p:txBody>
            <a:bodyPr wrap="square">
              <a:spAutoFit/>
            </a:bodyPr>
            <a:lstStyle/>
            <a:p>
              <a:r>
                <a:rPr lang="zh-CN" altLang="en-US" sz="2000" dirty="0">
                  <a:solidFill>
                    <a:schemeClr val="bg1"/>
                  </a:solidFill>
                  <a:latin typeface="+mn-ea"/>
                </a:rPr>
                <a:t>点击添</a:t>
              </a:r>
              <a:endParaRPr lang="en-US" altLang="zh-CN" sz="2000" dirty="0">
                <a:solidFill>
                  <a:schemeClr val="bg1"/>
                </a:solidFill>
                <a:latin typeface="+mn-ea"/>
              </a:endParaRPr>
            </a:p>
            <a:p>
              <a:r>
                <a:rPr lang="zh-CN" altLang="en-US" sz="2000" dirty="0">
                  <a:solidFill>
                    <a:schemeClr val="bg1"/>
                  </a:solidFill>
                  <a:latin typeface="+mn-ea"/>
                </a:rPr>
                <a:t>加主题</a:t>
              </a:r>
            </a:p>
          </p:txBody>
        </p:sp>
      </p:grpSp>
      <p:sp>
        <p:nvSpPr>
          <p:cNvPr id="14" name="矩形 13"/>
          <p:cNvSpPr/>
          <p:nvPr/>
        </p:nvSpPr>
        <p:spPr>
          <a:xfrm>
            <a:off x="3528053" y="3439579"/>
            <a:ext cx="1607840" cy="830997"/>
          </a:xfrm>
          <a:prstGeom prst="rect">
            <a:avLst/>
          </a:prstGeom>
        </p:spPr>
        <p:txBody>
          <a:bodyPr wrap="square">
            <a:spAutoFit/>
          </a:bodyPr>
          <a:lstStyle/>
          <a:p>
            <a:pPr>
              <a:spcBef>
                <a:spcPct val="50000"/>
              </a:spcBef>
            </a:pPr>
            <a:r>
              <a:rPr lang="zh-CN" altLang="en-US" sz="2400" dirty="0">
                <a:solidFill>
                  <a:srgbClr val="000000"/>
                </a:solidFill>
                <a:ea typeface="宋体" panose="02010600030101010101" pitchFamily="2" charset="-122"/>
              </a:rPr>
              <a:t>在此添加标题索引</a:t>
            </a:r>
          </a:p>
        </p:txBody>
      </p:sp>
      <p:grpSp>
        <p:nvGrpSpPr>
          <p:cNvPr id="15" name="组合 14"/>
          <p:cNvGrpSpPr/>
          <p:nvPr/>
        </p:nvGrpSpPr>
        <p:grpSpPr>
          <a:xfrm flipH="1">
            <a:off x="6480043" y="1613689"/>
            <a:ext cx="4224469" cy="4579683"/>
            <a:chOff x="4324127" y="1127835"/>
            <a:chExt cx="3227208" cy="3434762"/>
          </a:xfrm>
        </p:grpSpPr>
        <p:pic>
          <p:nvPicPr>
            <p:cNvPr id="16" name="Picture 6" descr="E:\水墨图表素材\24252 (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9190180">
              <a:off x="4738428" y="1388686"/>
              <a:ext cx="2812907" cy="3003775"/>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组合 16"/>
            <p:cNvGrpSpPr/>
            <p:nvPr/>
          </p:nvGrpSpPr>
          <p:grpSpPr>
            <a:xfrm>
              <a:off x="5023685" y="1127835"/>
              <a:ext cx="1185368" cy="1134217"/>
              <a:chOff x="1478611" y="0"/>
              <a:chExt cx="1294277" cy="1238426"/>
            </a:xfrm>
          </p:grpSpPr>
          <p:pic>
            <p:nvPicPr>
              <p:cNvPr id="25" name="Picture 2" descr="E:\水墨图表素材\89.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8611" y="0"/>
                <a:ext cx="1294277" cy="1238426"/>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1627685" y="361568"/>
                <a:ext cx="929037" cy="579694"/>
              </a:xfrm>
              <a:prstGeom prst="rect">
                <a:avLst/>
              </a:prstGeom>
            </p:spPr>
            <p:txBody>
              <a:bodyPr wrap="square">
                <a:spAutoFit/>
              </a:bodyPr>
              <a:lstStyle/>
              <a:p>
                <a:r>
                  <a:rPr lang="zh-CN" altLang="en-US" sz="2000" dirty="0">
                    <a:solidFill>
                      <a:schemeClr val="bg1"/>
                    </a:solidFill>
                    <a:latin typeface="+mn-ea"/>
                  </a:rPr>
                  <a:t>点击添</a:t>
                </a:r>
                <a:endParaRPr lang="en-US" altLang="zh-CN" sz="2000" dirty="0">
                  <a:solidFill>
                    <a:schemeClr val="bg1"/>
                  </a:solidFill>
                  <a:latin typeface="+mn-ea"/>
                </a:endParaRPr>
              </a:p>
              <a:p>
                <a:r>
                  <a:rPr lang="zh-CN" altLang="en-US" sz="2000" dirty="0">
                    <a:solidFill>
                      <a:schemeClr val="bg1"/>
                    </a:solidFill>
                    <a:latin typeface="+mn-ea"/>
                  </a:rPr>
                  <a:t>加主题</a:t>
                </a:r>
              </a:p>
            </p:txBody>
          </p:sp>
        </p:grpSp>
        <p:grpSp>
          <p:nvGrpSpPr>
            <p:cNvPr id="18" name="组合 17"/>
            <p:cNvGrpSpPr/>
            <p:nvPr/>
          </p:nvGrpSpPr>
          <p:grpSpPr>
            <a:xfrm>
              <a:off x="4324127" y="2322559"/>
              <a:ext cx="1185368" cy="1134217"/>
              <a:chOff x="1478611" y="0"/>
              <a:chExt cx="1294277" cy="1238426"/>
            </a:xfrm>
          </p:grpSpPr>
          <p:pic>
            <p:nvPicPr>
              <p:cNvPr id="23" name="Picture 2" descr="E:\水墨图表素材\89.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8611" y="0"/>
                <a:ext cx="1294277" cy="1238426"/>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1638780" y="361568"/>
                <a:ext cx="929037" cy="579694"/>
              </a:xfrm>
              <a:prstGeom prst="rect">
                <a:avLst/>
              </a:prstGeom>
            </p:spPr>
            <p:txBody>
              <a:bodyPr wrap="square">
                <a:spAutoFit/>
              </a:bodyPr>
              <a:lstStyle/>
              <a:p>
                <a:r>
                  <a:rPr lang="zh-CN" altLang="en-US" sz="2000" dirty="0">
                    <a:solidFill>
                      <a:schemeClr val="bg1"/>
                    </a:solidFill>
                    <a:latin typeface="+mn-ea"/>
                  </a:rPr>
                  <a:t>点击添</a:t>
                </a:r>
                <a:endParaRPr lang="en-US" altLang="zh-CN" sz="2000" dirty="0">
                  <a:solidFill>
                    <a:schemeClr val="bg1"/>
                  </a:solidFill>
                  <a:latin typeface="+mn-ea"/>
                </a:endParaRPr>
              </a:p>
              <a:p>
                <a:r>
                  <a:rPr lang="zh-CN" altLang="en-US" sz="2000" dirty="0">
                    <a:solidFill>
                      <a:schemeClr val="bg1"/>
                    </a:solidFill>
                    <a:latin typeface="+mn-ea"/>
                  </a:rPr>
                  <a:t>加主题</a:t>
                </a:r>
              </a:p>
            </p:txBody>
          </p:sp>
        </p:grpSp>
        <p:grpSp>
          <p:nvGrpSpPr>
            <p:cNvPr id="19" name="组合 18"/>
            <p:cNvGrpSpPr/>
            <p:nvPr/>
          </p:nvGrpSpPr>
          <p:grpSpPr>
            <a:xfrm>
              <a:off x="5028483" y="3428380"/>
              <a:ext cx="1185368" cy="1134217"/>
              <a:chOff x="1478611" y="0"/>
              <a:chExt cx="1294277" cy="1238426"/>
            </a:xfrm>
          </p:grpSpPr>
          <p:pic>
            <p:nvPicPr>
              <p:cNvPr id="21" name="Picture 2" descr="E:\水墨图表素材\89.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8611" y="0"/>
                <a:ext cx="1294277" cy="1238426"/>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1622447" y="361568"/>
                <a:ext cx="929037" cy="579694"/>
              </a:xfrm>
              <a:prstGeom prst="rect">
                <a:avLst/>
              </a:prstGeom>
            </p:spPr>
            <p:txBody>
              <a:bodyPr wrap="square">
                <a:spAutoFit/>
              </a:bodyPr>
              <a:lstStyle/>
              <a:p>
                <a:r>
                  <a:rPr lang="zh-CN" altLang="en-US" sz="2000" dirty="0">
                    <a:solidFill>
                      <a:schemeClr val="bg1"/>
                    </a:solidFill>
                    <a:latin typeface="+mn-ea"/>
                  </a:rPr>
                  <a:t>点击添</a:t>
                </a:r>
                <a:endParaRPr lang="en-US" altLang="zh-CN" sz="2000" dirty="0">
                  <a:solidFill>
                    <a:schemeClr val="bg1"/>
                  </a:solidFill>
                  <a:latin typeface="+mn-ea"/>
                </a:endParaRPr>
              </a:p>
              <a:p>
                <a:r>
                  <a:rPr lang="zh-CN" altLang="en-US" sz="2000" dirty="0">
                    <a:solidFill>
                      <a:schemeClr val="bg1"/>
                    </a:solidFill>
                    <a:latin typeface="+mn-ea"/>
                  </a:rPr>
                  <a:t>加主题</a:t>
                </a:r>
              </a:p>
            </p:txBody>
          </p:sp>
        </p:grpSp>
        <p:sp>
          <p:nvSpPr>
            <p:cNvPr id="20" name="矩形 19"/>
            <p:cNvSpPr/>
            <p:nvPr/>
          </p:nvSpPr>
          <p:spPr>
            <a:xfrm>
              <a:off x="5497657" y="2497252"/>
              <a:ext cx="1205880" cy="623248"/>
            </a:xfrm>
            <a:prstGeom prst="rect">
              <a:avLst/>
            </a:prstGeom>
          </p:spPr>
          <p:txBody>
            <a:bodyPr wrap="square">
              <a:spAutoFit/>
            </a:bodyPr>
            <a:lstStyle/>
            <a:p>
              <a:pPr>
                <a:spcBef>
                  <a:spcPct val="50000"/>
                </a:spcBef>
              </a:pPr>
              <a:r>
                <a:rPr lang="zh-CN" altLang="en-US" sz="2400" dirty="0">
                  <a:solidFill>
                    <a:srgbClr val="000000"/>
                  </a:solidFill>
                  <a:ea typeface="宋体" panose="02010600030101010101" pitchFamily="2" charset="-122"/>
                </a:rPr>
                <a:t>在此添加标题索引</a:t>
              </a:r>
            </a:p>
          </p:txBody>
        </p:sp>
      </p:grpSp>
      <p:grpSp>
        <p:nvGrpSpPr>
          <p:cNvPr id="27" name="组合 26"/>
          <p:cNvGrpSpPr/>
          <p:nvPr/>
        </p:nvGrpSpPr>
        <p:grpSpPr>
          <a:xfrm>
            <a:off x="5135895" y="2852937"/>
            <a:ext cx="2304256" cy="2196479"/>
            <a:chOff x="3347865" y="2111707"/>
            <a:chExt cx="1728192" cy="1647359"/>
          </a:xfrm>
        </p:grpSpPr>
        <p:pic>
          <p:nvPicPr>
            <p:cNvPr id="28" name="Picture 13" descr="E:\水墨图表素材\07.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47865" y="2111707"/>
              <a:ext cx="1728192" cy="1647359"/>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p:cNvSpPr/>
            <p:nvPr/>
          </p:nvSpPr>
          <p:spPr>
            <a:xfrm>
              <a:off x="3654152" y="2538286"/>
              <a:ext cx="1205880" cy="623248"/>
            </a:xfrm>
            <a:prstGeom prst="rect">
              <a:avLst/>
            </a:prstGeom>
          </p:spPr>
          <p:txBody>
            <a:bodyPr wrap="square">
              <a:spAutoFit/>
            </a:bodyPr>
            <a:lstStyle/>
            <a:p>
              <a:pPr>
                <a:spcBef>
                  <a:spcPct val="50000"/>
                </a:spcBef>
              </a:pPr>
              <a:r>
                <a:rPr lang="zh-CN" altLang="en-US" sz="2400" dirty="0">
                  <a:solidFill>
                    <a:schemeClr val="bg1"/>
                  </a:solidFill>
                  <a:effectLst>
                    <a:outerShdw blurRad="38100" dist="38100" dir="2700000" algn="tl">
                      <a:srgbClr val="000000">
                        <a:alpha val="43137"/>
                      </a:srgbClr>
                    </a:outerShdw>
                  </a:effectLst>
                  <a:ea typeface="宋体" panose="02010600030101010101" pitchFamily="2" charset="-122"/>
                </a:rPr>
                <a:t>在此添加标题索引</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Thinkpad\Desktop\PNG\1_0001_图层-1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1408" y="4131546"/>
            <a:ext cx="3456384" cy="1742921"/>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Thinkpad\Desktop\PNG\1_0000_图层-17-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4261" y="4131546"/>
            <a:ext cx="3456384" cy="1742921"/>
          </a:xfrm>
          <a:prstGeom prst="rect">
            <a:avLst/>
          </a:prstGeom>
          <a:noFill/>
          <a:extLst>
            <a:ext uri="{909E8E84-426E-40DD-AFC4-6F175D3DCCD1}">
              <a14:hiddenFill xmlns:a14="http://schemas.microsoft.com/office/drawing/2010/main">
                <a:solidFill>
                  <a:srgbClr val="FFFFFF"/>
                </a:solidFill>
              </a14:hiddenFill>
            </a:ext>
          </a:extLst>
        </p:spPr>
      </p:pic>
      <p:sp>
        <p:nvSpPr>
          <p:cNvPr id="5" name="任意多边形 14"/>
          <p:cNvSpPr/>
          <p:nvPr/>
        </p:nvSpPr>
        <p:spPr bwMode="auto">
          <a:xfrm>
            <a:off x="4959583" y="1783647"/>
            <a:ext cx="499533" cy="2766483"/>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6" name="任意多边形 15"/>
          <p:cNvSpPr/>
          <p:nvPr/>
        </p:nvSpPr>
        <p:spPr bwMode="auto">
          <a:xfrm flipH="1">
            <a:off x="6339157" y="1783647"/>
            <a:ext cx="571500" cy="3020483"/>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8" name="TextBox 11"/>
          <p:cNvSpPr txBox="1">
            <a:spLocks noChangeArrowheads="1"/>
          </p:cNvSpPr>
          <p:nvPr/>
        </p:nvSpPr>
        <p:spPr bwMode="auto">
          <a:xfrm flipH="1">
            <a:off x="1583498" y="1859847"/>
            <a:ext cx="29125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dirty="0">
                <a:latin typeface="方正祥隶简体" charset="0"/>
                <a:ea typeface="方正祥隶简体" charset="0"/>
              </a:rPr>
              <a:t>点击添加文字模板    </a:t>
            </a:r>
            <a:endParaRPr lang="en-US" sz="2400" dirty="0">
              <a:latin typeface="方正祥隶简体" charset="0"/>
              <a:ea typeface="方正祥隶简体" charset="0"/>
            </a:endParaRPr>
          </a:p>
          <a:p>
            <a:r>
              <a:rPr lang="zh-CN" altLang="en-US" sz="2400" dirty="0">
                <a:latin typeface="方正祥隶简体" charset="0"/>
                <a:ea typeface="方正祥隶简体" charset="0"/>
              </a:rPr>
              <a:t>点击添加文字模板 </a:t>
            </a:r>
            <a:endParaRPr lang="en-US" sz="2400" dirty="0">
              <a:latin typeface="方正祥隶简体" charset="0"/>
              <a:ea typeface="方正祥隶简体" charset="0"/>
            </a:endParaRPr>
          </a:p>
        </p:txBody>
      </p:sp>
      <p:sp>
        <p:nvSpPr>
          <p:cNvPr id="10" name="矩形 19"/>
          <p:cNvSpPr>
            <a:spLocks noChangeArrowheads="1"/>
          </p:cNvSpPr>
          <p:nvPr/>
        </p:nvSpPr>
        <p:spPr bwMode="auto">
          <a:xfrm>
            <a:off x="1644883" y="1777296"/>
            <a:ext cx="2851149" cy="61384"/>
          </a:xfrm>
          <a:prstGeom prst="rect">
            <a:avLst/>
          </a:prstGeom>
          <a:solidFill>
            <a:schemeClr val="tx1">
              <a:lumMod val="50000"/>
              <a:lumOff val="50000"/>
            </a:schemeClr>
          </a:solidFill>
          <a:ln>
            <a:noFill/>
          </a:ln>
        </p:spPr>
        <p:txBody>
          <a:bodyPr anchor="ctr"/>
          <a:lstStyle/>
          <a:p>
            <a:pPr algn="ctr"/>
            <a:endParaRPr lang="zh-CN" altLang="en-US" sz="2400">
              <a:solidFill>
                <a:srgbClr val="FFFFFF"/>
              </a:solidFill>
            </a:endParaRPr>
          </a:p>
        </p:txBody>
      </p:sp>
      <p:sp>
        <p:nvSpPr>
          <p:cNvPr id="11" name="TextBox 11"/>
          <p:cNvSpPr txBox="1">
            <a:spLocks noChangeArrowheads="1"/>
          </p:cNvSpPr>
          <p:nvPr/>
        </p:nvSpPr>
        <p:spPr bwMode="auto">
          <a:xfrm flipH="1">
            <a:off x="1644883" y="1262249"/>
            <a:ext cx="19431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z="1400" spc="-150">
                <a:solidFill>
                  <a:schemeClr val="tx1">
                    <a:lumMod val="95000"/>
                    <a:lumOff val="5000"/>
                  </a:schemeClr>
                </a:solidFill>
                <a:latin typeface="方正宋黑简体" pitchFamily="2" charset="-122"/>
                <a:ea typeface="方正宋黑简体" pitchFamily="2" charset="-122"/>
              </a:defRPr>
            </a:lvl1pPr>
          </a:lstStyle>
          <a:p>
            <a:r>
              <a:rPr lang="zh-CN" altLang="en-US" sz="2400" dirty="0"/>
              <a:t>点击添加文本    </a:t>
            </a:r>
            <a:endParaRPr lang="en-US" sz="2400" dirty="0"/>
          </a:p>
        </p:txBody>
      </p:sp>
      <p:sp>
        <p:nvSpPr>
          <p:cNvPr id="13" name="TextBox 11"/>
          <p:cNvSpPr txBox="1">
            <a:spLocks noChangeArrowheads="1"/>
          </p:cNvSpPr>
          <p:nvPr/>
        </p:nvSpPr>
        <p:spPr bwMode="auto">
          <a:xfrm flipH="1">
            <a:off x="7391567" y="1859847"/>
            <a:ext cx="29125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400" dirty="0">
                <a:latin typeface="方正祥隶简体" charset="0"/>
                <a:ea typeface="方正祥隶简体" charset="0"/>
              </a:rPr>
              <a:t>点击添加文字模板    </a:t>
            </a:r>
            <a:endParaRPr lang="en-US" sz="2400" dirty="0">
              <a:latin typeface="方正祥隶简体" charset="0"/>
              <a:ea typeface="方正祥隶简体" charset="0"/>
            </a:endParaRPr>
          </a:p>
          <a:p>
            <a:r>
              <a:rPr lang="zh-CN" altLang="en-US" sz="2400" dirty="0">
                <a:latin typeface="方正祥隶简体" charset="0"/>
                <a:ea typeface="方正祥隶简体" charset="0"/>
              </a:rPr>
              <a:t>点击添加文字模板 </a:t>
            </a:r>
            <a:endParaRPr lang="en-US" sz="2400" dirty="0">
              <a:latin typeface="方正祥隶简体" charset="0"/>
              <a:ea typeface="方正祥隶简体" charset="0"/>
            </a:endParaRPr>
          </a:p>
        </p:txBody>
      </p:sp>
      <p:sp>
        <p:nvSpPr>
          <p:cNvPr id="15" name="矩形 24"/>
          <p:cNvSpPr>
            <a:spLocks noChangeArrowheads="1"/>
          </p:cNvSpPr>
          <p:nvPr/>
        </p:nvSpPr>
        <p:spPr bwMode="auto">
          <a:xfrm>
            <a:off x="7452951" y="1777296"/>
            <a:ext cx="2851151" cy="61384"/>
          </a:xfrm>
          <a:prstGeom prst="rect">
            <a:avLst/>
          </a:prstGeom>
          <a:solidFill>
            <a:schemeClr val="tx1">
              <a:lumMod val="50000"/>
              <a:lumOff val="50000"/>
            </a:schemeClr>
          </a:solidFill>
          <a:ln>
            <a:noFill/>
          </a:ln>
        </p:spPr>
        <p:txBody>
          <a:bodyPr anchor="ctr"/>
          <a:lstStyle/>
          <a:p>
            <a:pPr algn="ctr"/>
            <a:endParaRPr lang="zh-CN" altLang="en-US" sz="2400">
              <a:solidFill>
                <a:srgbClr val="FFFFFF"/>
              </a:solidFill>
            </a:endParaRPr>
          </a:p>
        </p:txBody>
      </p:sp>
      <p:sp>
        <p:nvSpPr>
          <p:cNvPr id="16" name="TextBox 11"/>
          <p:cNvSpPr txBox="1">
            <a:spLocks noChangeArrowheads="1"/>
          </p:cNvSpPr>
          <p:nvPr/>
        </p:nvSpPr>
        <p:spPr bwMode="auto">
          <a:xfrm flipH="1">
            <a:off x="7452951" y="1262249"/>
            <a:ext cx="19431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pc="-150">
                <a:solidFill>
                  <a:schemeClr val="tx1">
                    <a:lumMod val="95000"/>
                    <a:lumOff val="5000"/>
                  </a:schemeClr>
                </a:solidFill>
                <a:latin typeface="方正宋黑简体" pitchFamily="2" charset="-122"/>
                <a:ea typeface="方正宋黑简体" pitchFamily="2" charset="-122"/>
              </a:defRPr>
            </a:lvl1pPr>
          </a:lstStyle>
          <a:p>
            <a:r>
              <a:rPr lang="zh-CN" altLang="en-US" sz="2400" dirty="0"/>
              <a:t>点击添加文本    </a:t>
            </a:r>
            <a:endParaRPr lang="en-US" sz="2400" dirty="0"/>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1+#ppt_w/2"/>
                                          </p:val>
                                        </p:tav>
                                        <p:tav tm="100000">
                                          <p:val>
                                            <p:strVal val="#ppt_x"/>
                                          </p:val>
                                        </p:tav>
                                      </p:tavLst>
                                    </p:anim>
                                    <p:anim calcmode="lin" valueType="num">
                                      <p:cBhvr additive="base">
                                        <p:cTn id="8" dur="500" fill="hold"/>
                                        <p:tgtEl>
                                          <p:spTgt spid="1331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14"/>
                                        </p:tgtEl>
                                        <p:attrNameLst>
                                          <p:attrName>style.visibility</p:attrName>
                                        </p:attrNameLst>
                                      </p:cBhvr>
                                      <p:to>
                                        <p:strVal val="visible"/>
                                      </p:to>
                                    </p:set>
                                    <p:anim calcmode="lin" valueType="num">
                                      <p:cBhvr additive="base">
                                        <p:cTn id="11" dur="500" fill="hold"/>
                                        <p:tgtEl>
                                          <p:spTgt spid="13314"/>
                                        </p:tgtEl>
                                        <p:attrNameLst>
                                          <p:attrName>ppt_x</p:attrName>
                                        </p:attrNameLst>
                                      </p:cBhvr>
                                      <p:tavLst>
                                        <p:tav tm="0">
                                          <p:val>
                                            <p:strVal val="0-#ppt_w/2"/>
                                          </p:val>
                                        </p:tav>
                                        <p:tav tm="100000">
                                          <p:val>
                                            <p:strVal val="#ppt_x"/>
                                          </p:val>
                                        </p:tav>
                                      </p:tavLst>
                                    </p:anim>
                                    <p:anim calcmode="lin" valueType="num">
                                      <p:cBhvr additive="base">
                                        <p:cTn id="12" dur="500" fill="hold"/>
                                        <p:tgtEl>
                                          <p:spTgt spid="133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250"/>
                                        <p:tgtEl>
                                          <p:spTgt spid="5"/>
                                        </p:tgtEl>
                                      </p:cBhvr>
                                    </p:animEffect>
                                  </p:childTnLst>
                                </p:cTn>
                              </p:par>
                            </p:childTnLst>
                          </p:cTn>
                        </p:par>
                        <p:par>
                          <p:cTn id="17" fill="hold">
                            <p:stCondLst>
                              <p:cond delay="1000"/>
                            </p:stCondLst>
                            <p:childTnLst>
                              <p:par>
                                <p:cTn id="18" presetID="26" presetClass="emph" presetSubtype="0" repeatCount="2000" fill="hold" grpId="1" nodeType="afterEffect">
                                  <p:stCondLst>
                                    <p:cond delay="0"/>
                                  </p:stCondLst>
                                  <p:childTnLst>
                                    <p:animEffect transition="out" filter="fade">
                                      <p:cBhvr>
                                        <p:cTn id="19" dur="250" tmFilter="0, 0; .2, .5; .8, .5; 1, 0"/>
                                        <p:tgtEl>
                                          <p:spTgt spid="5"/>
                                        </p:tgtEl>
                                      </p:cBhvr>
                                    </p:animEffect>
                                    <p:animScale>
                                      <p:cBhvr>
                                        <p:cTn id="20" dur="125" autoRev="1" fill="hold"/>
                                        <p:tgtEl>
                                          <p:spTgt spid="5"/>
                                        </p:tgtEl>
                                      </p:cBhvr>
                                      <p:by x="105000" y="105000"/>
                                    </p:animScale>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250"/>
                                        <p:tgtEl>
                                          <p:spTgt spid="10"/>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250"/>
                                        <p:tgtEl>
                                          <p:spTgt spid="11"/>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250"/>
                                        <p:tgtEl>
                                          <p:spTgt spid="6"/>
                                        </p:tgtEl>
                                      </p:cBhvr>
                                    </p:animEffect>
                                  </p:childTnLst>
                                </p:cTn>
                              </p:par>
                            </p:childTnLst>
                          </p:cTn>
                        </p:par>
                        <p:par>
                          <p:cTn id="33" fill="hold">
                            <p:stCondLst>
                              <p:cond delay="3000"/>
                            </p:stCondLst>
                            <p:childTnLst>
                              <p:par>
                                <p:cTn id="34" presetID="26" presetClass="emph" presetSubtype="0" repeatCount="2000" fill="hold" grpId="1" nodeType="afterEffect">
                                  <p:stCondLst>
                                    <p:cond delay="0"/>
                                  </p:stCondLst>
                                  <p:childTnLst>
                                    <p:animEffect transition="out" filter="fade">
                                      <p:cBhvr>
                                        <p:cTn id="35" dur="250" tmFilter="0, 0; .2, .5; .8, .5; 1, 0"/>
                                        <p:tgtEl>
                                          <p:spTgt spid="6"/>
                                        </p:tgtEl>
                                      </p:cBhvr>
                                    </p:animEffect>
                                    <p:animScale>
                                      <p:cBhvr>
                                        <p:cTn id="36" dur="125" autoRev="1" fill="hold"/>
                                        <p:tgtEl>
                                          <p:spTgt spid="6"/>
                                        </p:tgtEl>
                                      </p:cBhvr>
                                      <p:by x="105000" y="105000"/>
                                    </p:animScale>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250"/>
                                        <p:tgtEl>
                                          <p:spTgt spid="15"/>
                                        </p:tgtEl>
                                      </p:cBhvr>
                                    </p:animEffect>
                                  </p:childTnLst>
                                </p:cTn>
                              </p:par>
                            </p:childTnLst>
                          </p:cTn>
                        </p:par>
                        <p:par>
                          <p:cTn id="41" fill="hold">
                            <p:stCondLst>
                              <p:cond delay="4000"/>
                            </p:stCondLst>
                            <p:childTnLst>
                              <p:par>
                                <p:cTn id="42" presetID="22" presetClass="entr" presetSubtype="2"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right)">
                                      <p:cBhvr>
                                        <p:cTn id="44" dur="250"/>
                                        <p:tgtEl>
                                          <p:spTgt spid="16"/>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5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8" grpId="0"/>
      <p:bldP spid="10" grpId="0" animBg="1"/>
      <p:bldP spid="11" grpId="0"/>
      <p:bldP spid="13" grpId="0"/>
      <p:bldP spid="15" grpId="0" animBg="1"/>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36921" y="2166265"/>
            <a:ext cx="4381560" cy="3255951"/>
            <a:chOff x="3005964" y="1637120"/>
            <a:chExt cx="3286170" cy="2441963"/>
          </a:xfrm>
        </p:grpSpPr>
        <p:sp>
          <p:nvSpPr>
            <p:cNvPr id="5" name="Line 33"/>
            <p:cNvSpPr>
              <a:spLocks noChangeShapeType="1"/>
            </p:cNvSpPr>
            <p:nvPr/>
          </p:nvSpPr>
          <p:spPr bwMode="auto">
            <a:xfrm rot="16200000" flipH="1">
              <a:off x="4641395" y="2858102"/>
              <a:ext cx="2441963" cy="0"/>
            </a:xfrm>
            <a:prstGeom prst="line">
              <a:avLst/>
            </a:prstGeom>
            <a:solidFill>
              <a:schemeClr val="bg2"/>
            </a:solidFill>
            <a:ln w="19050">
              <a:solidFill>
                <a:srgbClr val="D7D8D9">
                  <a:lumMod val="25000"/>
                </a:srgbClr>
              </a:solidFill>
              <a:prstDash val="sysDot"/>
              <a:round/>
            </a:ln>
            <a:effectLst/>
          </p:spPr>
          <p:txBody>
            <a:bodyPr/>
            <a:lstStyle/>
            <a:p>
              <a:pPr>
                <a:defRPr/>
              </a:pPr>
              <a:endParaRPr lang="da-DK" sz="2400" kern="0">
                <a:latin typeface="Arial" panose="020B0604020202020204" pitchFamily="34" charset="0"/>
                <a:ea typeface="MS PGothic" panose="020B0600070205080204" pitchFamily="-65" charset="-128"/>
                <a:cs typeface="MS PGothic" panose="020B0600070205080204" pitchFamily="-65" charset="-128"/>
              </a:endParaRPr>
            </a:p>
          </p:txBody>
        </p:sp>
        <p:grpSp>
          <p:nvGrpSpPr>
            <p:cNvPr id="6" name="组合 5"/>
            <p:cNvGrpSpPr/>
            <p:nvPr/>
          </p:nvGrpSpPr>
          <p:grpSpPr>
            <a:xfrm>
              <a:off x="5884747" y="1644185"/>
              <a:ext cx="407387" cy="2413706"/>
              <a:chOff x="5795791" y="1526321"/>
              <a:chExt cx="442444" cy="2621411"/>
            </a:xfrm>
          </p:grpSpPr>
          <p:sp>
            <p:nvSpPr>
              <p:cNvPr id="13" name="Line 33"/>
              <p:cNvSpPr>
                <a:spLocks noChangeShapeType="1"/>
              </p:cNvSpPr>
              <p:nvPr/>
            </p:nvSpPr>
            <p:spPr bwMode="auto">
              <a:xfrm flipH="1">
                <a:off x="5795791" y="1526321"/>
                <a:ext cx="442444" cy="0"/>
              </a:xfrm>
              <a:prstGeom prst="line">
                <a:avLst/>
              </a:prstGeom>
              <a:solidFill>
                <a:schemeClr val="bg2"/>
              </a:solidFill>
              <a:ln w="19050">
                <a:solidFill>
                  <a:srgbClr val="D7D8D9">
                    <a:lumMod val="25000"/>
                  </a:srgbClr>
                </a:solidFill>
                <a:prstDash val="sysDot"/>
                <a:round/>
              </a:ln>
              <a:effectLst/>
            </p:spPr>
            <p:txBody>
              <a:bodyPr/>
              <a:lstStyle/>
              <a:p>
                <a:pPr defTabSz="1218565">
                  <a:defRPr/>
                </a:pPr>
                <a:endParaRPr lang="da-DK" sz="2400" kern="0">
                  <a:latin typeface="Arial" panose="020B0604020202020204" pitchFamily="34" charset="0"/>
                </a:endParaRPr>
              </a:p>
            </p:txBody>
          </p:sp>
          <p:sp>
            <p:nvSpPr>
              <p:cNvPr id="14" name="Line 33"/>
              <p:cNvSpPr>
                <a:spLocks noChangeShapeType="1"/>
              </p:cNvSpPr>
              <p:nvPr/>
            </p:nvSpPr>
            <p:spPr bwMode="auto">
              <a:xfrm flipH="1">
                <a:off x="5795791" y="4147732"/>
                <a:ext cx="442444" cy="0"/>
              </a:xfrm>
              <a:prstGeom prst="line">
                <a:avLst/>
              </a:prstGeom>
              <a:solidFill>
                <a:schemeClr val="bg2"/>
              </a:solidFill>
              <a:ln w="19050">
                <a:solidFill>
                  <a:srgbClr val="D7D8D9">
                    <a:lumMod val="25000"/>
                  </a:srgbClr>
                </a:solidFill>
                <a:prstDash val="sysDot"/>
                <a:round/>
              </a:ln>
              <a:effectLst/>
            </p:spPr>
            <p:txBody>
              <a:bodyPr/>
              <a:lstStyle/>
              <a:p>
                <a:pPr defTabSz="1218565">
                  <a:defRPr/>
                </a:pPr>
                <a:endParaRPr lang="da-DK" sz="2400" kern="0">
                  <a:latin typeface="Arial" panose="020B0604020202020204" pitchFamily="34" charset="0"/>
                </a:endParaRPr>
              </a:p>
            </p:txBody>
          </p:sp>
          <p:sp>
            <p:nvSpPr>
              <p:cNvPr id="15" name="Line 33"/>
              <p:cNvSpPr>
                <a:spLocks noChangeShapeType="1"/>
              </p:cNvSpPr>
              <p:nvPr/>
            </p:nvSpPr>
            <p:spPr bwMode="auto">
              <a:xfrm flipH="1">
                <a:off x="5795791" y="2793549"/>
                <a:ext cx="442444" cy="0"/>
              </a:xfrm>
              <a:prstGeom prst="line">
                <a:avLst/>
              </a:prstGeom>
              <a:solidFill>
                <a:schemeClr val="bg2"/>
              </a:solidFill>
              <a:ln w="19050">
                <a:solidFill>
                  <a:srgbClr val="D7D8D9">
                    <a:lumMod val="25000"/>
                  </a:srgbClr>
                </a:solidFill>
                <a:prstDash val="sysDot"/>
                <a:round/>
              </a:ln>
              <a:effectLst/>
            </p:spPr>
            <p:txBody>
              <a:bodyPr/>
              <a:lstStyle/>
              <a:p>
                <a:pPr defTabSz="1218565">
                  <a:defRPr/>
                </a:pPr>
                <a:endParaRPr lang="da-DK" sz="2400" kern="0">
                  <a:latin typeface="Arial" panose="020B0604020202020204" pitchFamily="34" charset="0"/>
                </a:endParaRPr>
              </a:p>
            </p:txBody>
          </p:sp>
        </p:grpSp>
        <p:sp>
          <p:nvSpPr>
            <p:cNvPr id="7" name="Line 33"/>
            <p:cNvSpPr>
              <a:spLocks noChangeShapeType="1"/>
            </p:cNvSpPr>
            <p:nvPr/>
          </p:nvSpPr>
          <p:spPr bwMode="auto">
            <a:xfrm rot="5400000">
              <a:off x="2214737" y="2858102"/>
              <a:ext cx="2441963" cy="0"/>
            </a:xfrm>
            <a:prstGeom prst="line">
              <a:avLst/>
            </a:prstGeom>
            <a:solidFill>
              <a:schemeClr val="bg2"/>
            </a:solidFill>
            <a:ln w="19050">
              <a:solidFill>
                <a:srgbClr val="D7D8D9">
                  <a:lumMod val="25000"/>
                </a:srgbClr>
              </a:solidFill>
              <a:prstDash val="sysDot"/>
              <a:round/>
            </a:ln>
            <a:effectLst/>
          </p:spPr>
          <p:txBody>
            <a:bodyPr/>
            <a:lstStyle/>
            <a:p>
              <a:pPr>
                <a:defRPr/>
              </a:pPr>
              <a:endParaRPr lang="da-DK" sz="2400" kern="0">
                <a:latin typeface="Arial" panose="020B0604020202020204" pitchFamily="34" charset="0"/>
                <a:ea typeface="MS PGothic" panose="020B0600070205080204" pitchFamily="-65" charset="-128"/>
                <a:cs typeface="MS PGothic" panose="020B0600070205080204" pitchFamily="-65" charset="-128"/>
              </a:endParaRPr>
            </a:p>
          </p:txBody>
        </p:sp>
        <p:grpSp>
          <p:nvGrpSpPr>
            <p:cNvPr id="8" name="组合 7"/>
            <p:cNvGrpSpPr/>
            <p:nvPr/>
          </p:nvGrpSpPr>
          <p:grpSpPr>
            <a:xfrm>
              <a:off x="3005964" y="1644185"/>
              <a:ext cx="407386" cy="2413706"/>
              <a:chOff x="2669280" y="1526321"/>
              <a:chExt cx="442443" cy="2621411"/>
            </a:xfrm>
          </p:grpSpPr>
          <p:sp>
            <p:nvSpPr>
              <p:cNvPr id="10" name="Line 33"/>
              <p:cNvSpPr>
                <a:spLocks noChangeShapeType="1"/>
              </p:cNvSpPr>
              <p:nvPr/>
            </p:nvSpPr>
            <p:spPr bwMode="auto">
              <a:xfrm>
                <a:off x="2669280" y="1526321"/>
                <a:ext cx="442443" cy="0"/>
              </a:xfrm>
              <a:prstGeom prst="line">
                <a:avLst/>
              </a:prstGeom>
              <a:solidFill>
                <a:schemeClr val="bg2"/>
              </a:solidFill>
              <a:ln w="19050">
                <a:solidFill>
                  <a:srgbClr val="D7D8D9">
                    <a:lumMod val="25000"/>
                  </a:srgbClr>
                </a:solidFill>
                <a:prstDash val="sysDot"/>
                <a:round/>
              </a:ln>
              <a:effectLst/>
            </p:spPr>
            <p:txBody>
              <a:bodyPr/>
              <a:lstStyle/>
              <a:p>
                <a:pPr defTabSz="1218565">
                  <a:defRPr/>
                </a:pPr>
                <a:endParaRPr lang="da-DK" sz="2400" kern="0">
                  <a:latin typeface="Arial" panose="020B0604020202020204" pitchFamily="34" charset="0"/>
                </a:endParaRPr>
              </a:p>
            </p:txBody>
          </p:sp>
          <p:sp>
            <p:nvSpPr>
              <p:cNvPr id="11" name="Line 33"/>
              <p:cNvSpPr>
                <a:spLocks noChangeShapeType="1"/>
              </p:cNvSpPr>
              <p:nvPr/>
            </p:nvSpPr>
            <p:spPr bwMode="auto">
              <a:xfrm>
                <a:off x="2669280" y="4147732"/>
                <a:ext cx="442443" cy="0"/>
              </a:xfrm>
              <a:prstGeom prst="line">
                <a:avLst/>
              </a:prstGeom>
              <a:solidFill>
                <a:schemeClr val="bg2"/>
              </a:solidFill>
              <a:ln w="19050">
                <a:solidFill>
                  <a:srgbClr val="D7D8D9">
                    <a:lumMod val="25000"/>
                  </a:srgbClr>
                </a:solidFill>
                <a:prstDash val="sysDot"/>
                <a:round/>
              </a:ln>
              <a:effectLst/>
            </p:spPr>
            <p:txBody>
              <a:bodyPr/>
              <a:lstStyle/>
              <a:p>
                <a:pPr defTabSz="1218565">
                  <a:defRPr/>
                </a:pPr>
                <a:endParaRPr lang="da-DK" sz="2400" kern="0">
                  <a:latin typeface="Arial" panose="020B0604020202020204" pitchFamily="34" charset="0"/>
                </a:endParaRPr>
              </a:p>
            </p:txBody>
          </p:sp>
          <p:sp>
            <p:nvSpPr>
              <p:cNvPr id="12" name="Line 33"/>
              <p:cNvSpPr>
                <a:spLocks noChangeShapeType="1"/>
              </p:cNvSpPr>
              <p:nvPr/>
            </p:nvSpPr>
            <p:spPr bwMode="auto">
              <a:xfrm>
                <a:off x="2669280" y="2793549"/>
                <a:ext cx="442443" cy="0"/>
              </a:xfrm>
              <a:prstGeom prst="line">
                <a:avLst/>
              </a:prstGeom>
              <a:solidFill>
                <a:schemeClr val="bg2"/>
              </a:solidFill>
              <a:ln w="19050">
                <a:solidFill>
                  <a:srgbClr val="D7D8D9">
                    <a:lumMod val="25000"/>
                  </a:srgbClr>
                </a:solidFill>
                <a:prstDash val="sysDot"/>
                <a:round/>
              </a:ln>
              <a:effectLst/>
            </p:spPr>
            <p:txBody>
              <a:bodyPr/>
              <a:lstStyle/>
              <a:p>
                <a:pPr defTabSz="1218565">
                  <a:defRPr/>
                </a:pPr>
                <a:endParaRPr lang="da-DK" sz="2400" kern="0">
                  <a:latin typeface="Arial" panose="020B0604020202020204" pitchFamily="34" charset="0"/>
                </a:endParaRPr>
              </a:p>
            </p:txBody>
          </p:sp>
        </p:grpSp>
        <p:sp>
          <p:nvSpPr>
            <p:cNvPr id="9" name="Line 33"/>
            <p:cNvSpPr>
              <a:spLocks noChangeShapeType="1"/>
            </p:cNvSpPr>
            <p:nvPr/>
          </p:nvSpPr>
          <p:spPr bwMode="auto">
            <a:xfrm>
              <a:off x="3432188" y="2810634"/>
              <a:ext cx="2441963" cy="0"/>
            </a:xfrm>
            <a:prstGeom prst="line">
              <a:avLst/>
            </a:prstGeom>
            <a:solidFill>
              <a:schemeClr val="bg2"/>
            </a:solidFill>
            <a:ln w="19050">
              <a:solidFill>
                <a:srgbClr val="D7D8D9">
                  <a:lumMod val="25000"/>
                </a:srgbClr>
              </a:solidFill>
              <a:prstDash val="sysDot"/>
              <a:round/>
            </a:ln>
            <a:effectLst/>
          </p:spPr>
          <p:txBody>
            <a:bodyPr/>
            <a:lstStyle/>
            <a:p>
              <a:pPr defTabSz="1218565">
                <a:defRPr/>
              </a:pPr>
              <a:endParaRPr lang="da-DK" sz="2400" kern="0">
                <a:latin typeface="Arial" panose="020B0604020202020204" pitchFamily="34" charset="0"/>
              </a:endParaRPr>
            </a:p>
          </p:txBody>
        </p:sp>
      </p:grpSp>
      <p:grpSp>
        <p:nvGrpSpPr>
          <p:cNvPr id="16" name="组合 15"/>
          <p:cNvGrpSpPr/>
          <p:nvPr/>
        </p:nvGrpSpPr>
        <p:grpSpPr>
          <a:xfrm>
            <a:off x="1487489" y="1412777"/>
            <a:ext cx="2451439" cy="4917196"/>
            <a:chOff x="1243889" y="1072004"/>
            <a:chExt cx="1838579" cy="3687897"/>
          </a:xfrm>
        </p:grpSpPr>
        <p:grpSp>
          <p:nvGrpSpPr>
            <p:cNvPr id="17" name="组合 16"/>
            <p:cNvGrpSpPr/>
            <p:nvPr/>
          </p:nvGrpSpPr>
          <p:grpSpPr>
            <a:xfrm>
              <a:off x="1243889" y="1072004"/>
              <a:ext cx="1838579" cy="1281183"/>
              <a:chOff x="3459836" y="606934"/>
              <a:chExt cx="1996793" cy="1391432"/>
            </a:xfrm>
          </p:grpSpPr>
          <p:grpSp>
            <p:nvGrpSpPr>
              <p:cNvPr id="28" name="组合 27"/>
              <p:cNvGrpSpPr/>
              <p:nvPr/>
            </p:nvGrpSpPr>
            <p:grpSpPr>
              <a:xfrm>
                <a:off x="3459836" y="606934"/>
                <a:ext cx="1996793" cy="1391432"/>
                <a:chOff x="5076056" y="623174"/>
                <a:chExt cx="3287004" cy="1778335"/>
              </a:xfrm>
            </p:grpSpPr>
            <p:pic>
              <p:nvPicPr>
                <p:cNvPr id="30" name="Picture 2" descr="E:\水墨图表素材\456345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623174"/>
                  <a:ext cx="3287004" cy="1778335"/>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5510126" y="1068231"/>
                  <a:ext cx="2448272" cy="429276"/>
                </a:xfrm>
                <a:prstGeom prst="rect">
                  <a:avLst/>
                </a:prstGeom>
              </p:spPr>
              <p:txBody>
                <a:bodyPr wrap="square">
                  <a:spAutoFit/>
                </a:bodyPr>
                <a:lstStyle/>
                <a:p>
                  <a:pPr algn="ctr">
                    <a:lnSpc>
                      <a:spcPct val="120000"/>
                    </a:lnSpc>
                    <a:defRPr/>
                  </a:pPr>
                  <a:endParaRPr lang="zh-CN" altLang="en-US" sz="1735" b="1" kern="0" dirty="0">
                    <a:solidFill>
                      <a:sysClr val="windowText" lastClr="000000"/>
                    </a:solidFill>
                    <a:latin typeface="+mj-ea"/>
                  </a:endParaRPr>
                </a:p>
              </p:txBody>
            </p:sp>
          </p:grpSp>
          <p:sp>
            <p:nvSpPr>
              <p:cNvPr id="29" name="TextBox 31"/>
              <p:cNvSpPr txBox="1">
                <a:spLocks noChangeArrowheads="1"/>
              </p:cNvSpPr>
              <p:nvPr/>
            </p:nvSpPr>
            <p:spPr bwMode="auto">
              <a:xfrm>
                <a:off x="3818872" y="1056825"/>
                <a:ext cx="1364413" cy="309245"/>
              </a:xfrm>
              <a:prstGeom prst="rect">
                <a:avLst/>
              </a:prstGeom>
              <a:noFill/>
              <a:ln w="9525">
                <a:noFill/>
                <a:miter lim="800000"/>
              </a:ln>
            </p:spPr>
            <p:txBody>
              <a:bodyPr>
                <a:spAutoFit/>
              </a:bodyPr>
              <a:lstStyle/>
              <a:p>
                <a:pPr eaLnBrk="0" fontAlgn="ctr" hangingPunct="0">
                  <a:buClr>
                    <a:srgbClr val="FF0000"/>
                  </a:buClr>
                  <a:buSzPct val="70000"/>
                </a:pPr>
                <a:r>
                  <a:rPr lang="zh-CN" altLang="en-US" sz="1865" dirty="0">
                    <a:latin typeface="微软雅黑" panose="020B0503020204020204" charset="-122"/>
                    <a:ea typeface="微软雅黑" panose="020B0503020204020204" charset="-122"/>
                  </a:rPr>
                  <a:t>点击添加文本</a:t>
                </a:r>
                <a:endParaRPr lang="en-US" sz="2400" dirty="0">
                  <a:latin typeface="Calibri" panose="020F0502020204030204" pitchFamily="34" charset="0"/>
                </a:endParaRPr>
              </a:p>
            </p:txBody>
          </p:sp>
        </p:grpSp>
        <p:grpSp>
          <p:nvGrpSpPr>
            <p:cNvPr id="18" name="组合 17"/>
            <p:cNvGrpSpPr/>
            <p:nvPr/>
          </p:nvGrpSpPr>
          <p:grpSpPr>
            <a:xfrm>
              <a:off x="1243889" y="2253832"/>
              <a:ext cx="1838579" cy="1281183"/>
              <a:chOff x="3459836" y="606934"/>
              <a:chExt cx="1996793" cy="1391432"/>
            </a:xfrm>
          </p:grpSpPr>
          <p:grpSp>
            <p:nvGrpSpPr>
              <p:cNvPr id="24" name="组合 23"/>
              <p:cNvGrpSpPr/>
              <p:nvPr/>
            </p:nvGrpSpPr>
            <p:grpSpPr>
              <a:xfrm>
                <a:off x="3459836" y="606934"/>
                <a:ext cx="1996793" cy="1391432"/>
                <a:chOff x="5076056" y="623174"/>
                <a:chExt cx="3287004" cy="1778335"/>
              </a:xfrm>
            </p:grpSpPr>
            <p:pic>
              <p:nvPicPr>
                <p:cNvPr id="26" name="Picture 2" descr="E:\水墨图表素材\456345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623174"/>
                  <a:ext cx="3287004" cy="1778335"/>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p:cNvSpPr/>
                <p:nvPr/>
              </p:nvSpPr>
              <p:spPr>
                <a:xfrm>
                  <a:off x="5510126" y="1068231"/>
                  <a:ext cx="2448272" cy="429276"/>
                </a:xfrm>
                <a:prstGeom prst="rect">
                  <a:avLst/>
                </a:prstGeom>
              </p:spPr>
              <p:txBody>
                <a:bodyPr wrap="square">
                  <a:spAutoFit/>
                </a:bodyPr>
                <a:lstStyle/>
                <a:p>
                  <a:pPr algn="ctr">
                    <a:lnSpc>
                      <a:spcPct val="120000"/>
                    </a:lnSpc>
                    <a:defRPr/>
                  </a:pPr>
                  <a:endParaRPr lang="zh-CN" altLang="en-US" sz="1735" b="1" kern="0" dirty="0">
                    <a:solidFill>
                      <a:sysClr val="windowText" lastClr="000000"/>
                    </a:solidFill>
                    <a:latin typeface="+mj-ea"/>
                  </a:endParaRPr>
                </a:p>
              </p:txBody>
            </p:sp>
          </p:grpSp>
          <p:sp>
            <p:nvSpPr>
              <p:cNvPr id="25" name="TextBox 31"/>
              <p:cNvSpPr txBox="1">
                <a:spLocks noChangeArrowheads="1"/>
              </p:cNvSpPr>
              <p:nvPr/>
            </p:nvSpPr>
            <p:spPr bwMode="auto">
              <a:xfrm>
                <a:off x="3818872" y="1056825"/>
                <a:ext cx="1364413" cy="309245"/>
              </a:xfrm>
              <a:prstGeom prst="rect">
                <a:avLst/>
              </a:prstGeom>
              <a:noFill/>
              <a:ln w="9525">
                <a:noFill/>
                <a:miter lim="800000"/>
              </a:ln>
            </p:spPr>
            <p:txBody>
              <a:bodyPr>
                <a:spAutoFit/>
              </a:bodyPr>
              <a:lstStyle/>
              <a:p>
                <a:pPr eaLnBrk="0" fontAlgn="ctr" hangingPunct="0">
                  <a:buClr>
                    <a:srgbClr val="FF0000"/>
                  </a:buClr>
                  <a:buSzPct val="70000"/>
                </a:pPr>
                <a:r>
                  <a:rPr lang="zh-CN" altLang="en-US" sz="1865" dirty="0">
                    <a:latin typeface="微软雅黑" panose="020B0503020204020204" charset="-122"/>
                    <a:ea typeface="微软雅黑" panose="020B0503020204020204" charset="-122"/>
                  </a:rPr>
                  <a:t>点击添加文本</a:t>
                </a:r>
                <a:endParaRPr lang="en-US" sz="2400" dirty="0">
                  <a:latin typeface="Calibri" panose="020F0502020204030204" pitchFamily="34" charset="0"/>
                </a:endParaRPr>
              </a:p>
            </p:txBody>
          </p:sp>
        </p:grpSp>
        <p:grpSp>
          <p:nvGrpSpPr>
            <p:cNvPr id="19" name="组合 18"/>
            <p:cNvGrpSpPr/>
            <p:nvPr/>
          </p:nvGrpSpPr>
          <p:grpSpPr>
            <a:xfrm>
              <a:off x="1243889" y="3478718"/>
              <a:ext cx="1838579" cy="1281183"/>
              <a:chOff x="3459836" y="606934"/>
              <a:chExt cx="1996793" cy="1391432"/>
            </a:xfrm>
          </p:grpSpPr>
          <p:grpSp>
            <p:nvGrpSpPr>
              <p:cNvPr id="20" name="组合 19"/>
              <p:cNvGrpSpPr/>
              <p:nvPr/>
            </p:nvGrpSpPr>
            <p:grpSpPr>
              <a:xfrm>
                <a:off x="3459836" y="606934"/>
                <a:ext cx="1996793" cy="1391432"/>
                <a:chOff x="5076056" y="623174"/>
                <a:chExt cx="3287004" cy="1778335"/>
              </a:xfrm>
            </p:grpSpPr>
            <p:pic>
              <p:nvPicPr>
                <p:cNvPr id="22" name="Picture 2" descr="E:\水墨图表素材\456345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623174"/>
                  <a:ext cx="3287004" cy="1778335"/>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5510126" y="1068231"/>
                  <a:ext cx="2448272" cy="429276"/>
                </a:xfrm>
                <a:prstGeom prst="rect">
                  <a:avLst/>
                </a:prstGeom>
              </p:spPr>
              <p:txBody>
                <a:bodyPr wrap="square">
                  <a:spAutoFit/>
                </a:bodyPr>
                <a:lstStyle/>
                <a:p>
                  <a:pPr algn="ctr">
                    <a:lnSpc>
                      <a:spcPct val="120000"/>
                    </a:lnSpc>
                    <a:defRPr/>
                  </a:pPr>
                  <a:endParaRPr lang="zh-CN" altLang="en-US" sz="1735" b="1" kern="0" dirty="0">
                    <a:solidFill>
                      <a:sysClr val="windowText" lastClr="000000"/>
                    </a:solidFill>
                    <a:latin typeface="+mj-ea"/>
                  </a:endParaRPr>
                </a:p>
              </p:txBody>
            </p:sp>
          </p:grpSp>
          <p:sp>
            <p:nvSpPr>
              <p:cNvPr id="21" name="TextBox 31"/>
              <p:cNvSpPr txBox="1">
                <a:spLocks noChangeArrowheads="1"/>
              </p:cNvSpPr>
              <p:nvPr/>
            </p:nvSpPr>
            <p:spPr bwMode="auto">
              <a:xfrm>
                <a:off x="3818872" y="1056825"/>
                <a:ext cx="1364413" cy="309245"/>
              </a:xfrm>
              <a:prstGeom prst="rect">
                <a:avLst/>
              </a:prstGeom>
              <a:noFill/>
              <a:ln w="9525">
                <a:noFill/>
                <a:miter lim="800000"/>
              </a:ln>
            </p:spPr>
            <p:txBody>
              <a:bodyPr>
                <a:spAutoFit/>
              </a:bodyPr>
              <a:lstStyle/>
              <a:p>
                <a:pPr eaLnBrk="0" fontAlgn="ctr" hangingPunct="0">
                  <a:buClr>
                    <a:srgbClr val="FF0000"/>
                  </a:buClr>
                  <a:buSzPct val="70000"/>
                </a:pPr>
                <a:r>
                  <a:rPr lang="zh-CN" altLang="en-US" sz="1865" dirty="0">
                    <a:latin typeface="微软雅黑" panose="020B0503020204020204" charset="-122"/>
                    <a:ea typeface="微软雅黑" panose="020B0503020204020204" charset="-122"/>
                  </a:rPr>
                  <a:t>点击添加文本</a:t>
                </a:r>
                <a:endParaRPr lang="en-US" sz="2400" dirty="0">
                  <a:latin typeface="Calibri" panose="020F0502020204030204" pitchFamily="34" charset="0"/>
                </a:endParaRPr>
              </a:p>
            </p:txBody>
          </p:sp>
        </p:grpSp>
      </p:grpSp>
      <p:grpSp>
        <p:nvGrpSpPr>
          <p:cNvPr id="32" name="组合 31"/>
          <p:cNvGrpSpPr/>
          <p:nvPr/>
        </p:nvGrpSpPr>
        <p:grpSpPr>
          <a:xfrm>
            <a:off x="8117739" y="1412777"/>
            <a:ext cx="2451439" cy="4917196"/>
            <a:chOff x="6216577" y="1072004"/>
            <a:chExt cx="1838579" cy="3687897"/>
          </a:xfrm>
        </p:grpSpPr>
        <p:grpSp>
          <p:nvGrpSpPr>
            <p:cNvPr id="33" name="组合 32"/>
            <p:cNvGrpSpPr/>
            <p:nvPr/>
          </p:nvGrpSpPr>
          <p:grpSpPr>
            <a:xfrm>
              <a:off x="6216577" y="1072004"/>
              <a:ext cx="1838579" cy="1281183"/>
              <a:chOff x="3459836" y="606934"/>
              <a:chExt cx="1996793" cy="1391432"/>
            </a:xfrm>
          </p:grpSpPr>
          <p:grpSp>
            <p:nvGrpSpPr>
              <p:cNvPr id="44" name="组合 43"/>
              <p:cNvGrpSpPr/>
              <p:nvPr/>
            </p:nvGrpSpPr>
            <p:grpSpPr>
              <a:xfrm>
                <a:off x="3459836" y="606934"/>
                <a:ext cx="1996793" cy="1391432"/>
                <a:chOff x="5076056" y="623174"/>
                <a:chExt cx="3287004" cy="1778335"/>
              </a:xfrm>
            </p:grpSpPr>
            <p:pic>
              <p:nvPicPr>
                <p:cNvPr id="46" name="Picture 2" descr="E:\水墨图表素材\456345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623174"/>
                  <a:ext cx="3287004" cy="1778335"/>
                </a:xfrm>
                <a:prstGeom prst="rect">
                  <a:avLst/>
                </a:prstGeom>
                <a:noFill/>
                <a:extLst>
                  <a:ext uri="{909E8E84-426E-40DD-AFC4-6F175D3DCCD1}">
                    <a14:hiddenFill xmlns:a14="http://schemas.microsoft.com/office/drawing/2010/main">
                      <a:solidFill>
                        <a:srgbClr val="FFFFFF"/>
                      </a:solidFill>
                    </a14:hiddenFill>
                  </a:ext>
                </a:extLst>
              </p:spPr>
            </p:pic>
            <p:sp>
              <p:nvSpPr>
                <p:cNvPr id="47" name="矩形 46"/>
                <p:cNvSpPr/>
                <p:nvPr/>
              </p:nvSpPr>
              <p:spPr>
                <a:xfrm>
                  <a:off x="5510126" y="1068231"/>
                  <a:ext cx="2448272" cy="429276"/>
                </a:xfrm>
                <a:prstGeom prst="rect">
                  <a:avLst/>
                </a:prstGeom>
              </p:spPr>
              <p:txBody>
                <a:bodyPr wrap="square">
                  <a:spAutoFit/>
                </a:bodyPr>
                <a:lstStyle/>
                <a:p>
                  <a:pPr algn="ctr">
                    <a:lnSpc>
                      <a:spcPct val="120000"/>
                    </a:lnSpc>
                    <a:defRPr/>
                  </a:pPr>
                  <a:endParaRPr lang="zh-CN" altLang="en-US" sz="1735" b="1" kern="0" dirty="0">
                    <a:solidFill>
                      <a:sysClr val="windowText" lastClr="000000"/>
                    </a:solidFill>
                    <a:latin typeface="+mj-ea"/>
                  </a:endParaRPr>
                </a:p>
              </p:txBody>
            </p:sp>
          </p:grpSp>
          <p:sp>
            <p:nvSpPr>
              <p:cNvPr id="45" name="TextBox 31"/>
              <p:cNvSpPr txBox="1">
                <a:spLocks noChangeArrowheads="1"/>
              </p:cNvSpPr>
              <p:nvPr/>
            </p:nvSpPr>
            <p:spPr bwMode="auto">
              <a:xfrm>
                <a:off x="3818872" y="1056825"/>
                <a:ext cx="1364413" cy="309245"/>
              </a:xfrm>
              <a:prstGeom prst="rect">
                <a:avLst/>
              </a:prstGeom>
              <a:noFill/>
              <a:ln w="9525">
                <a:noFill/>
                <a:miter lim="800000"/>
              </a:ln>
            </p:spPr>
            <p:txBody>
              <a:bodyPr>
                <a:spAutoFit/>
              </a:bodyPr>
              <a:lstStyle/>
              <a:p>
                <a:pPr eaLnBrk="0" fontAlgn="ctr" hangingPunct="0">
                  <a:buClr>
                    <a:srgbClr val="FF0000"/>
                  </a:buClr>
                  <a:buSzPct val="70000"/>
                </a:pPr>
                <a:r>
                  <a:rPr lang="zh-CN" altLang="en-US" sz="1865" dirty="0">
                    <a:latin typeface="微软雅黑" panose="020B0503020204020204" charset="-122"/>
                    <a:ea typeface="微软雅黑" panose="020B0503020204020204" charset="-122"/>
                  </a:rPr>
                  <a:t>点击添加文本</a:t>
                </a:r>
                <a:endParaRPr lang="en-US" sz="2400" dirty="0">
                  <a:latin typeface="Calibri" panose="020F0502020204030204" pitchFamily="34" charset="0"/>
                </a:endParaRPr>
              </a:p>
            </p:txBody>
          </p:sp>
        </p:grpSp>
        <p:grpSp>
          <p:nvGrpSpPr>
            <p:cNvPr id="34" name="组合 33"/>
            <p:cNvGrpSpPr/>
            <p:nvPr/>
          </p:nvGrpSpPr>
          <p:grpSpPr>
            <a:xfrm>
              <a:off x="6216577" y="2253832"/>
              <a:ext cx="1838579" cy="1281183"/>
              <a:chOff x="3459836" y="606934"/>
              <a:chExt cx="1996793" cy="1391432"/>
            </a:xfrm>
          </p:grpSpPr>
          <p:grpSp>
            <p:nvGrpSpPr>
              <p:cNvPr id="40" name="组合 39"/>
              <p:cNvGrpSpPr/>
              <p:nvPr/>
            </p:nvGrpSpPr>
            <p:grpSpPr>
              <a:xfrm>
                <a:off x="3459836" y="606934"/>
                <a:ext cx="1996793" cy="1391432"/>
                <a:chOff x="5076056" y="623174"/>
                <a:chExt cx="3287004" cy="1778335"/>
              </a:xfrm>
            </p:grpSpPr>
            <p:pic>
              <p:nvPicPr>
                <p:cNvPr id="42" name="Picture 2" descr="E:\水墨图表素材\456345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623174"/>
                  <a:ext cx="3287004" cy="1778335"/>
                </a:xfrm>
                <a:prstGeom prst="rect">
                  <a:avLst/>
                </a:prstGeom>
                <a:noFill/>
                <a:extLst>
                  <a:ext uri="{909E8E84-426E-40DD-AFC4-6F175D3DCCD1}">
                    <a14:hiddenFill xmlns:a14="http://schemas.microsoft.com/office/drawing/2010/main">
                      <a:solidFill>
                        <a:srgbClr val="FFFFFF"/>
                      </a:solidFill>
                    </a14:hiddenFill>
                  </a:ext>
                </a:extLst>
              </p:spPr>
            </p:pic>
            <p:sp>
              <p:nvSpPr>
                <p:cNvPr id="43" name="矩形 42"/>
                <p:cNvSpPr/>
                <p:nvPr/>
              </p:nvSpPr>
              <p:spPr>
                <a:xfrm>
                  <a:off x="5510126" y="1068231"/>
                  <a:ext cx="2448272" cy="429276"/>
                </a:xfrm>
                <a:prstGeom prst="rect">
                  <a:avLst/>
                </a:prstGeom>
              </p:spPr>
              <p:txBody>
                <a:bodyPr wrap="square">
                  <a:spAutoFit/>
                </a:bodyPr>
                <a:lstStyle/>
                <a:p>
                  <a:pPr algn="ctr">
                    <a:lnSpc>
                      <a:spcPct val="120000"/>
                    </a:lnSpc>
                    <a:defRPr/>
                  </a:pPr>
                  <a:endParaRPr lang="zh-CN" altLang="en-US" sz="1735" b="1" kern="0" dirty="0">
                    <a:solidFill>
                      <a:sysClr val="windowText" lastClr="000000"/>
                    </a:solidFill>
                    <a:latin typeface="+mj-ea"/>
                  </a:endParaRPr>
                </a:p>
              </p:txBody>
            </p:sp>
          </p:grpSp>
          <p:sp>
            <p:nvSpPr>
              <p:cNvPr id="41" name="TextBox 31"/>
              <p:cNvSpPr txBox="1">
                <a:spLocks noChangeArrowheads="1"/>
              </p:cNvSpPr>
              <p:nvPr/>
            </p:nvSpPr>
            <p:spPr bwMode="auto">
              <a:xfrm>
                <a:off x="3818872" y="1056825"/>
                <a:ext cx="1364413" cy="309245"/>
              </a:xfrm>
              <a:prstGeom prst="rect">
                <a:avLst/>
              </a:prstGeom>
              <a:noFill/>
              <a:ln w="9525">
                <a:noFill/>
                <a:miter lim="800000"/>
              </a:ln>
            </p:spPr>
            <p:txBody>
              <a:bodyPr>
                <a:spAutoFit/>
              </a:bodyPr>
              <a:lstStyle/>
              <a:p>
                <a:pPr eaLnBrk="0" fontAlgn="ctr" hangingPunct="0">
                  <a:buClr>
                    <a:srgbClr val="FF0000"/>
                  </a:buClr>
                  <a:buSzPct val="70000"/>
                </a:pPr>
                <a:r>
                  <a:rPr lang="zh-CN" altLang="en-US" sz="1865" dirty="0">
                    <a:latin typeface="微软雅黑" panose="020B0503020204020204" charset="-122"/>
                    <a:ea typeface="微软雅黑" panose="020B0503020204020204" charset="-122"/>
                  </a:rPr>
                  <a:t>点击添加文本</a:t>
                </a:r>
                <a:endParaRPr lang="en-US" sz="2400" dirty="0">
                  <a:latin typeface="Calibri" panose="020F0502020204030204" pitchFamily="34" charset="0"/>
                </a:endParaRPr>
              </a:p>
            </p:txBody>
          </p:sp>
        </p:grpSp>
        <p:grpSp>
          <p:nvGrpSpPr>
            <p:cNvPr id="35" name="组合 34"/>
            <p:cNvGrpSpPr/>
            <p:nvPr/>
          </p:nvGrpSpPr>
          <p:grpSpPr>
            <a:xfrm>
              <a:off x="6216577" y="3478718"/>
              <a:ext cx="1838579" cy="1281183"/>
              <a:chOff x="3459836" y="606934"/>
              <a:chExt cx="1996793" cy="1391432"/>
            </a:xfrm>
          </p:grpSpPr>
          <p:grpSp>
            <p:nvGrpSpPr>
              <p:cNvPr id="36" name="组合 35"/>
              <p:cNvGrpSpPr/>
              <p:nvPr/>
            </p:nvGrpSpPr>
            <p:grpSpPr>
              <a:xfrm>
                <a:off x="3459836" y="606934"/>
                <a:ext cx="1996793" cy="1391432"/>
                <a:chOff x="5076056" y="623174"/>
                <a:chExt cx="3287004" cy="1778335"/>
              </a:xfrm>
            </p:grpSpPr>
            <p:pic>
              <p:nvPicPr>
                <p:cNvPr id="38" name="Picture 2" descr="E:\水墨图表素材\456345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623174"/>
                  <a:ext cx="3287004" cy="1778335"/>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5510126" y="1068231"/>
                  <a:ext cx="2448272" cy="429276"/>
                </a:xfrm>
                <a:prstGeom prst="rect">
                  <a:avLst/>
                </a:prstGeom>
              </p:spPr>
              <p:txBody>
                <a:bodyPr wrap="square">
                  <a:spAutoFit/>
                </a:bodyPr>
                <a:lstStyle/>
                <a:p>
                  <a:pPr algn="ctr">
                    <a:lnSpc>
                      <a:spcPct val="120000"/>
                    </a:lnSpc>
                    <a:defRPr/>
                  </a:pPr>
                  <a:endParaRPr lang="zh-CN" altLang="en-US" sz="1735" b="1" kern="0" dirty="0">
                    <a:solidFill>
                      <a:sysClr val="windowText" lastClr="000000"/>
                    </a:solidFill>
                    <a:latin typeface="+mj-ea"/>
                  </a:endParaRPr>
                </a:p>
              </p:txBody>
            </p:sp>
          </p:grpSp>
          <p:sp>
            <p:nvSpPr>
              <p:cNvPr id="37" name="TextBox 31"/>
              <p:cNvSpPr txBox="1">
                <a:spLocks noChangeArrowheads="1"/>
              </p:cNvSpPr>
              <p:nvPr/>
            </p:nvSpPr>
            <p:spPr bwMode="auto">
              <a:xfrm>
                <a:off x="3818872" y="1056825"/>
                <a:ext cx="1364413" cy="309245"/>
              </a:xfrm>
              <a:prstGeom prst="rect">
                <a:avLst/>
              </a:prstGeom>
              <a:noFill/>
              <a:ln w="9525">
                <a:noFill/>
                <a:miter lim="800000"/>
              </a:ln>
            </p:spPr>
            <p:txBody>
              <a:bodyPr>
                <a:spAutoFit/>
              </a:bodyPr>
              <a:lstStyle/>
              <a:p>
                <a:pPr eaLnBrk="0" fontAlgn="ctr" hangingPunct="0">
                  <a:buClr>
                    <a:srgbClr val="FF0000"/>
                  </a:buClr>
                  <a:buSzPct val="70000"/>
                </a:pPr>
                <a:r>
                  <a:rPr lang="zh-CN" altLang="en-US" sz="1865" dirty="0">
                    <a:latin typeface="微软雅黑" panose="020B0503020204020204" charset="-122"/>
                    <a:ea typeface="微软雅黑" panose="020B0503020204020204" charset="-122"/>
                  </a:rPr>
                  <a:t>点击添加文本</a:t>
                </a:r>
                <a:endParaRPr lang="en-US" sz="2400" dirty="0">
                  <a:latin typeface="Calibri" panose="020F0502020204030204" pitchFamily="34" charset="0"/>
                </a:endParaRPr>
              </a:p>
            </p:txBody>
          </p:sp>
        </p:grpSp>
      </p:grpSp>
      <p:grpSp>
        <p:nvGrpSpPr>
          <p:cNvPr id="48" name="组合 47"/>
          <p:cNvGrpSpPr/>
          <p:nvPr/>
        </p:nvGrpSpPr>
        <p:grpSpPr>
          <a:xfrm>
            <a:off x="4380103" y="2164298"/>
            <a:ext cx="3378515" cy="3131001"/>
            <a:chOff x="3435719" y="1635646"/>
            <a:chExt cx="2533886" cy="2348251"/>
          </a:xfrm>
        </p:grpSpPr>
        <p:pic>
          <p:nvPicPr>
            <p:cNvPr id="49" name="Picture 4" descr="E:\水墨图表素材\0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35719" y="1635646"/>
              <a:ext cx="2463476" cy="2348251"/>
            </a:xfrm>
            <a:prstGeom prst="rect">
              <a:avLst/>
            </a:prstGeom>
            <a:noFill/>
            <a:extLst>
              <a:ext uri="{909E8E84-426E-40DD-AFC4-6F175D3DCCD1}">
                <a14:hiddenFill xmlns:a14="http://schemas.microsoft.com/office/drawing/2010/main">
                  <a:solidFill>
                    <a:srgbClr val="FFFFFF"/>
                  </a:solidFill>
                </a14:hiddenFill>
              </a:ext>
            </a:extLst>
          </p:spPr>
        </p:pic>
        <p:sp>
          <p:nvSpPr>
            <p:cNvPr id="50" name="Text Box 13"/>
            <p:cNvSpPr txBox="1">
              <a:spLocks noChangeArrowheads="1"/>
            </p:cNvSpPr>
            <p:nvPr/>
          </p:nvSpPr>
          <p:spPr bwMode="auto">
            <a:xfrm>
              <a:off x="3512275" y="2483845"/>
              <a:ext cx="2457330" cy="70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algn="ctr" eaLnBrk="1" hangingPunct="1">
                <a:lnSpc>
                  <a:spcPct val="60000"/>
                </a:lnSpc>
                <a:spcBef>
                  <a:spcPct val="50000"/>
                </a:spcBef>
                <a:buClr>
                  <a:srgbClr val="1F3F5F"/>
                </a:buClr>
              </a:pPr>
              <a:r>
                <a:rPr lang="zh-CN" altLang="en-US" sz="2135" dirty="0">
                  <a:solidFill>
                    <a:schemeClr val="bg1"/>
                  </a:solidFill>
                  <a:ea typeface="宋体" panose="02010600030101010101" pitchFamily="2" charset="-122"/>
                </a:rPr>
                <a:t>点击输入文字</a:t>
              </a:r>
            </a:p>
            <a:p>
              <a:pPr marL="0" indent="0" algn="ctr" eaLnBrk="1" hangingPunct="1"/>
              <a:r>
                <a:rPr lang="zh-CN" altLang="en-US" sz="2135" dirty="0">
                  <a:solidFill>
                    <a:schemeClr val="bg1"/>
                  </a:solidFill>
                  <a:ea typeface="宋体" panose="02010600030101010101" pitchFamily="2" charset="-122"/>
                </a:rPr>
                <a:t>点击输入文字</a:t>
              </a:r>
            </a:p>
            <a:p>
              <a:pPr marL="0" indent="0" algn="ctr" eaLnBrk="1" hangingPunct="1"/>
              <a:r>
                <a:rPr lang="zh-CN" altLang="en-US" sz="2135" dirty="0">
                  <a:solidFill>
                    <a:schemeClr val="bg1"/>
                  </a:solidFill>
                  <a:ea typeface="宋体" panose="02010600030101010101" pitchFamily="2" charset="-122"/>
                </a:rPr>
                <a:t>点击输入文字</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p:tgtEl>
                                          <p:spTgt spid="16"/>
                                        </p:tgtEl>
                                        <p:attrNameLst>
                                          <p:attrName>ppt_x</p:attrName>
                                        </p:attrNameLst>
                                      </p:cBhvr>
                                      <p:tavLst>
                                        <p:tav tm="0">
                                          <p:val>
                                            <p:strVal val="#ppt_x+#ppt_w*1.125000"/>
                                          </p:val>
                                        </p:tav>
                                        <p:tav tm="100000">
                                          <p:val>
                                            <p:strVal val="#ppt_x"/>
                                          </p:val>
                                        </p:tav>
                                      </p:tavLst>
                                    </p:anim>
                                    <p:animEffect transition="in" filter="wipe(left)">
                                      <p:cBhvr>
                                        <p:cTn id="18" dur="500"/>
                                        <p:tgtEl>
                                          <p:spTgt spid="16"/>
                                        </p:tgtEl>
                                      </p:cBhvr>
                                    </p:animEffect>
                                  </p:childTnLst>
                                </p:cTn>
                              </p:par>
                              <p:par>
                                <p:cTn id="19" presetID="12" presetClass="entr" presetSubtype="8"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AutoShape 60"/>
          <p:cNvPicPr>
            <a:picLocks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219972" y="1751762"/>
            <a:ext cx="5681133" cy="376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组合 31"/>
          <p:cNvGrpSpPr/>
          <p:nvPr/>
        </p:nvGrpSpPr>
        <p:grpSpPr>
          <a:xfrm>
            <a:off x="1888221" y="2938367"/>
            <a:ext cx="1467153" cy="1442757"/>
            <a:chOff x="1384598" y="2283718"/>
            <a:chExt cx="975399" cy="1031268"/>
          </a:xfrm>
        </p:grpSpPr>
        <p:sp>
          <p:nvSpPr>
            <p:cNvPr id="33" name="矩形 14"/>
            <p:cNvSpPr>
              <a:spLocks noChangeArrowheads="1"/>
            </p:cNvSpPr>
            <p:nvPr/>
          </p:nvSpPr>
          <p:spPr bwMode="auto">
            <a:xfrm>
              <a:off x="1484914" y="2511797"/>
              <a:ext cx="792088" cy="47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865" dirty="0">
                  <a:latin typeface="+mj-ea"/>
                  <a:ea typeface="+mj-ea"/>
                </a:rPr>
                <a:t>点击添</a:t>
              </a:r>
              <a:endParaRPr lang="en-US" sz="1865" dirty="0">
                <a:latin typeface="+mj-ea"/>
                <a:ea typeface="+mj-ea"/>
              </a:endParaRPr>
            </a:p>
            <a:p>
              <a:pPr algn="ctr"/>
              <a:r>
                <a:rPr lang="zh-CN" altLang="en-US" sz="1865" dirty="0">
                  <a:latin typeface="+mj-ea"/>
                  <a:ea typeface="+mj-ea"/>
                </a:rPr>
                <a:t>加文本</a:t>
              </a:r>
            </a:p>
          </p:txBody>
        </p:sp>
        <p:pic>
          <p:nvPicPr>
            <p:cNvPr id="34" name="Picture 2" descr="E:\水墨图表素材\2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84598" y="2283718"/>
              <a:ext cx="975399" cy="10312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组合 34"/>
          <p:cNvGrpSpPr/>
          <p:nvPr/>
        </p:nvGrpSpPr>
        <p:grpSpPr>
          <a:xfrm>
            <a:off x="4069473" y="2938367"/>
            <a:ext cx="1467153" cy="1442757"/>
            <a:chOff x="1384598" y="2283718"/>
            <a:chExt cx="975399" cy="1031268"/>
          </a:xfrm>
        </p:grpSpPr>
        <p:sp>
          <p:nvSpPr>
            <p:cNvPr id="36" name="矩形 14"/>
            <p:cNvSpPr>
              <a:spLocks noChangeArrowheads="1"/>
            </p:cNvSpPr>
            <p:nvPr/>
          </p:nvSpPr>
          <p:spPr bwMode="auto">
            <a:xfrm>
              <a:off x="1484914" y="2511797"/>
              <a:ext cx="792088" cy="47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865" dirty="0">
                  <a:latin typeface="+mj-ea"/>
                  <a:ea typeface="+mj-ea"/>
                </a:rPr>
                <a:t>点击添</a:t>
              </a:r>
              <a:endParaRPr lang="en-US" sz="1865" dirty="0">
                <a:latin typeface="+mj-ea"/>
                <a:ea typeface="+mj-ea"/>
              </a:endParaRPr>
            </a:p>
            <a:p>
              <a:pPr algn="ctr"/>
              <a:r>
                <a:rPr lang="zh-CN" altLang="en-US" sz="1865" dirty="0">
                  <a:latin typeface="+mj-ea"/>
                  <a:ea typeface="+mj-ea"/>
                </a:rPr>
                <a:t>加文本</a:t>
              </a:r>
            </a:p>
          </p:txBody>
        </p:sp>
        <p:pic>
          <p:nvPicPr>
            <p:cNvPr id="37" name="Picture 2" descr="E:\水墨图表素材\2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84598" y="2283718"/>
              <a:ext cx="975399" cy="1031268"/>
            </a:xfrm>
            <a:prstGeom prst="rect">
              <a:avLst/>
            </a:prstGeom>
            <a:noFill/>
            <a:extLst>
              <a:ext uri="{909E8E84-426E-40DD-AFC4-6F175D3DCCD1}">
                <a14:hiddenFill xmlns:a14="http://schemas.microsoft.com/office/drawing/2010/main">
                  <a:solidFill>
                    <a:srgbClr val="FFFFFF"/>
                  </a:solidFill>
                </a14:hiddenFill>
              </a:ext>
            </a:extLst>
          </p:spPr>
        </p:pic>
      </p:grpSp>
      <p:pic>
        <p:nvPicPr>
          <p:cNvPr id="38" name="Picture 16" descr="箭头2"/>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60000"/>
                    </a14:imgEffect>
                  </a14:imgLayer>
                </a14:imgProps>
              </a:ext>
              <a:ext uri="{28A0092B-C50C-407E-A947-70E740481C1C}">
                <a14:useLocalDpi xmlns:a14="http://schemas.microsoft.com/office/drawing/2010/main" val="0"/>
              </a:ext>
            </a:extLst>
          </a:blip>
          <a:srcRect/>
          <a:stretch>
            <a:fillRect/>
          </a:stretch>
        </p:blipFill>
        <p:spPr bwMode="auto">
          <a:xfrm>
            <a:off x="3427225" y="3349496"/>
            <a:ext cx="530897" cy="54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 name="组合 38"/>
          <p:cNvGrpSpPr/>
          <p:nvPr/>
        </p:nvGrpSpPr>
        <p:grpSpPr>
          <a:xfrm>
            <a:off x="6567603" y="740702"/>
            <a:ext cx="4195687" cy="2200262"/>
            <a:chOff x="4913185" y="561513"/>
            <a:chExt cx="3146765" cy="1650197"/>
          </a:xfrm>
        </p:grpSpPr>
        <p:pic>
          <p:nvPicPr>
            <p:cNvPr id="40" name="Picture 3" descr="E:\水墨图表素材\7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13185" y="561513"/>
              <a:ext cx="1486205" cy="1650197"/>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147"/>
            <p:cNvSpPr txBox="1">
              <a:spLocks noChangeArrowheads="1"/>
            </p:cNvSpPr>
            <p:nvPr/>
          </p:nvSpPr>
          <p:spPr bwMode="auto">
            <a:xfrm>
              <a:off x="5162936" y="1257459"/>
              <a:ext cx="1048562"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r>
                <a:rPr lang="zh-CN" altLang="en-US" sz="2135" b="1" dirty="0">
                  <a:latin typeface="+mj-ea"/>
                  <a:ea typeface="+mj-ea"/>
                </a:rPr>
                <a:t>添加文本</a:t>
              </a:r>
            </a:p>
          </p:txBody>
        </p:sp>
        <p:sp>
          <p:nvSpPr>
            <p:cNvPr id="42" name="矩形 87"/>
            <p:cNvSpPr>
              <a:spLocks noChangeArrowheads="1"/>
            </p:cNvSpPr>
            <p:nvPr/>
          </p:nvSpPr>
          <p:spPr bwMode="auto">
            <a:xfrm>
              <a:off x="6361296" y="892242"/>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sp>
          <p:nvSpPr>
            <p:cNvPr id="43" name="Line 22"/>
            <p:cNvSpPr>
              <a:spLocks noChangeShapeType="1"/>
            </p:cNvSpPr>
            <p:nvPr/>
          </p:nvSpPr>
          <p:spPr bwMode="auto">
            <a:xfrm rot="16200000">
              <a:off x="7194125" y="472672"/>
              <a:ext cx="0" cy="1447278"/>
            </a:xfrm>
            <a:prstGeom prst="line">
              <a:avLst/>
            </a:prstGeom>
            <a:noFill/>
            <a:ln w="9525">
              <a:solidFill>
                <a:srgbClr val="000000"/>
              </a:solidFill>
              <a:prstDash val="dash"/>
              <a:round/>
            </a:ln>
            <a:extLst>
              <a:ext uri="{909E8E84-426E-40DD-AFC4-6F175D3DCCD1}">
                <a14:hiddenFill xmlns:a14="http://schemas.microsoft.com/office/drawing/2010/main">
                  <a:noFill/>
                </a14:hiddenFill>
              </a:ext>
            </a:extLst>
          </p:spPr>
          <p:txBody>
            <a:bodyPr wrap="none" anchor="ctr"/>
            <a:lstStyle/>
            <a:p>
              <a:endParaRPr lang="zh-CN" altLang="en-US" sz="2400">
                <a:latin typeface="+mj-ea"/>
                <a:ea typeface="+mj-ea"/>
              </a:endParaRPr>
            </a:p>
          </p:txBody>
        </p:sp>
        <p:sp>
          <p:nvSpPr>
            <p:cNvPr id="44" name="矩形 87"/>
            <p:cNvSpPr>
              <a:spLocks noChangeArrowheads="1"/>
            </p:cNvSpPr>
            <p:nvPr/>
          </p:nvSpPr>
          <p:spPr bwMode="auto">
            <a:xfrm>
              <a:off x="6361296" y="1255861"/>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sp>
          <p:nvSpPr>
            <p:cNvPr id="45" name="Line 22"/>
            <p:cNvSpPr>
              <a:spLocks noChangeShapeType="1"/>
            </p:cNvSpPr>
            <p:nvPr/>
          </p:nvSpPr>
          <p:spPr bwMode="auto">
            <a:xfrm rot="16200000">
              <a:off x="7194125" y="836290"/>
              <a:ext cx="0" cy="1447278"/>
            </a:xfrm>
            <a:prstGeom prst="line">
              <a:avLst/>
            </a:prstGeom>
            <a:noFill/>
            <a:ln w="9525">
              <a:solidFill>
                <a:srgbClr val="000000"/>
              </a:solidFill>
              <a:prstDash val="dash"/>
              <a:round/>
            </a:ln>
            <a:extLst>
              <a:ext uri="{909E8E84-426E-40DD-AFC4-6F175D3DCCD1}">
                <a14:hiddenFill xmlns:a14="http://schemas.microsoft.com/office/drawing/2010/main">
                  <a:noFill/>
                </a14:hiddenFill>
              </a:ext>
            </a:extLst>
          </p:spPr>
          <p:txBody>
            <a:bodyPr wrap="none" anchor="ctr"/>
            <a:lstStyle/>
            <a:p>
              <a:endParaRPr lang="zh-CN" altLang="en-US" sz="2400">
                <a:latin typeface="+mj-ea"/>
                <a:ea typeface="+mj-ea"/>
              </a:endParaRPr>
            </a:p>
          </p:txBody>
        </p:sp>
        <p:sp>
          <p:nvSpPr>
            <p:cNvPr id="46" name="矩形 87"/>
            <p:cNvSpPr>
              <a:spLocks noChangeArrowheads="1"/>
            </p:cNvSpPr>
            <p:nvPr/>
          </p:nvSpPr>
          <p:spPr bwMode="auto">
            <a:xfrm>
              <a:off x="6361295" y="1615901"/>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grpSp>
      <p:grpSp>
        <p:nvGrpSpPr>
          <p:cNvPr id="47" name="组合 46"/>
          <p:cNvGrpSpPr/>
          <p:nvPr/>
        </p:nvGrpSpPr>
        <p:grpSpPr>
          <a:xfrm>
            <a:off x="6604837" y="2460912"/>
            <a:ext cx="4195687" cy="2200262"/>
            <a:chOff x="4913185" y="561513"/>
            <a:chExt cx="3146765" cy="1650197"/>
          </a:xfrm>
        </p:grpSpPr>
        <p:pic>
          <p:nvPicPr>
            <p:cNvPr id="48" name="Picture 3" descr="E:\水墨图表素材\7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13185" y="561513"/>
              <a:ext cx="1486205" cy="1650197"/>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147"/>
            <p:cNvSpPr txBox="1">
              <a:spLocks noChangeArrowheads="1"/>
            </p:cNvSpPr>
            <p:nvPr/>
          </p:nvSpPr>
          <p:spPr bwMode="auto">
            <a:xfrm>
              <a:off x="5162936" y="1257459"/>
              <a:ext cx="1048562"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r>
                <a:rPr lang="zh-CN" altLang="en-US" sz="2135" b="1" dirty="0">
                  <a:latin typeface="+mj-ea"/>
                  <a:ea typeface="+mj-ea"/>
                </a:rPr>
                <a:t>添加文本</a:t>
              </a:r>
            </a:p>
          </p:txBody>
        </p:sp>
        <p:sp>
          <p:nvSpPr>
            <p:cNvPr id="50" name="矩形 87"/>
            <p:cNvSpPr>
              <a:spLocks noChangeArrowheads="1"/>
            </p:cNvSpPr>
            <p:nvPr/>
          </p:nvSpPr>
          <p:spPr bwMode="auto">
            <a:xfrm>
              <a:off x="6361296" y="892242"/>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sp>
          <p:nvSpPr>
            <p:cNvPr id="51" name="Line 22"/>
            <p:cNvSpPr>
              <a:spLocks noChangeShapeType="1"/>
            </p:cNvSpPr>
            <p:nvPr/>
          </p:nvSpPr>
          <p:spPr bwMode="auto">
            <a:xfrm rot="16200000">
              <a:off x="7194125" y="472672"/>
              <a:ext cx="0" cy="1447278"/>
            </a:xfrm>
            <a:prstGeom prst="line">
              <a:avLst/>
            </a:prstGeom>
            <a:noFill/>
            <a:ln w="9525">
              <a:solidFill>
                <a:srgbClr val="000000"/>
              </a:solidFill>
              <a:prstDash val="dash"/>
              <a:round/>
            </a:ln>
            <a:extLst>
              <a:ext uri="{909E8E84-426E-40DD-AFC4-6F175D3DCCD1}">
                <a14:hiddenFill xmlns:a14="http://schemas.microsoft.com/office/drawing/2010/main">
                  <a:noFill/>
                </a14:hiddenFill>
              </a:ext>
            </a:extLst>
          </p:spPr>
          <p:txBody>
            <a:bodyPr wrap="none" anchor="ctr"/>
            <a:lstStyle/>
            <a:p>
              <a:endParaRPr lang="zh-CN" altLang="en-US" sz="2400">
                <a:latin typeface="+mj-ea"/>
                <a:ea typeface="+mj-ea"/>
              </a:endParaRPr>
            </a:p>
          </p:txBody>
        </p:sp>
        <p:sp>
          <p:nvSpPr>
            <p:cNvPr id="52" name="矩形 87"/>
            <p:cNvSpPr>
              <a:spLocks noChangeArrowheads="1"/>
            </p:cNvSpPr>
            <p:nvPr/>
          </p:nvSpPr>
          <p:spPr bwMode="auto">
            <a:xfrm>
              <a:off x="6361296" y="1255861"/>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sp>
          <p:nvSpPr>
            <p:cNvPr id="53" name="Line 22"/>
            <p:cNvSpPr>
              <a:spLocks noChangeShapeType="1"/>
            </p:cNvSpPr>
            <p:nvPr/>
          </p:nvSpPr>
          <p:spPr bwMode="auto">
            <a:xfrm rot="16200000">
              <a:off x="7194125" y="836290"/>
              <a:ext cx="0" cy="1447278"/>
            </a:xfrm>
            <a:prstGeom prst="line">
              <a:avLst/>
            </a:prstGeom>
            <a:noFill/>
            <a:ln w="9525">
              <a:solidFill>
                <a:srgbClr val="000000"/>
              </a:solidFill>
              <a:prstDash val="dash"/>
              <a:round/>
            </a:ln>
            <a:extLst>
              <a:ext uri="{909E8E84-426E-40DD-AFC4-6F175D3DCCD1}">
                <a14:hiddenFill xmlns:a14="http://schemas.microsoft.com/office/drawing/2010/main">
                  <a:noFill/>
                </a14:hiddenFill>
              </a:ext>
            </a:extLst>
          </p:spPr>
          <p:txBody>
            <a:bodyPr wrap="none" anchor="ctr"/>
            <a:lstStyle/>
            <a:p>
              <a:endParaRPr lang="zh-CN" altLang="en-US" sz="2400">
                <a:latin typeface="+mj-ea"/>
                <a:ea typeface="+mj-ea"/>
              </a:endParaRPr>
            </a:p>
          </p:txBody>
        </p:sp>
        <p:sp>
          <p:nvSpPr>
            <p:cNvPr id="54" name="矩形 87"/>
            <p:cNvSpPr>
              <a:spLocks noChangeArrowheads="1"/>
            </p:cNvSpPr>
            <p:nvPr/>
          </p:nvSpPr>
          <p:spPr bwMode="auto">
            <a:xfrm>
              <a:off x="6361295" y="1615901"/>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grpSp>
      <p:grpSp>
        <p:nvGrpSpPr>
          <p:cNvPr id="55" name="组合 54"/>
          <p:cNvGrpSpPr/>
          <p:nvPr/>
        </p:nvGrpSpPr>
        <p:grpSpPr>
          <a:xfrm>
            <a:off x="6583394" y="4189104"/>
            <a:ext cx="4195687" cy="2200262"/>
            <a:chOff x="4913185" y="561513"/>
            <a:chExt cx="3146765" cy="1650197"/>
          </a:xfrm>
        </p:grpSpPr>
        <p:pic>
          <p:nvPicPr>
            <p:cNvPr id="56" name="Picture 3" descr="E:\水墨图表素材\7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13185" y="561513"/>
              <a:ext cx="1486205" cy="1650197"/>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147"/>
            <p:cNvSpPr txBox="1">
              <a:spLocks noChangeArrowheads="1"/>
            </p:cNvSpPr>
            <p:nvPr/>
          </p:nvSpPr>
          <p:spPr bwMode="auto">
            <a:xfrm>
              <a:off x="5162936" y="1257459"/>
              <a:ext cx="1048562"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r>
                <a:rPr lang="zh-CN" altLang="en-US" sz="2135" b="1" dirty="0">
                  <a:latin typeface="+mj-ea"/>
                  <a:ea typeface="+mj-ea"/>
                </a:rPr>
                <a:t>添加文本</a:t>
              </a:r>
            </a:p>
          </p:txBody>
        </p:sp>
        <p:sp>
          <p:nvSpPr>
            <p:cNvPr id="58" name="矩形 87"/>
            <p:cNvSpPr>
              <a:spLocks noChangeArrowheads="1"/>
            </p:cNvSpPr>
            <p:nvPr/>
          </p:nvSpPr>
          <p:spPr bwMode="auto">
            <a:xfrm>
              <a:off x="6361296" y="892242"/>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sp>
          <p:nvSpPr>
            <p:cNvPr id="59" name="Line 22"/>
            <p:cNvSpPr>
              <a:spLocks noChangeShapeType="1"/>
            </p:cNvSpPr>
            <p:nvPr/>
          </p:nvSpPr>
          <p:spPr bwMode="auto">
            <a:xfrm rot="16200000">
              <a:off x="7194125" y="472672"/>
              <a:ext cx="0" cy="1447278"/>
            </a:xfrm>
            <a:prstGeom prst="line">
              <a:avLst/>
            </a:prstGeom>
            <a:noFill/>
            <a:ln w="9525">
              <a:solidFill>
                <a:srgbClr val="000000"/>
              </a:solidFill>
              <a:prstDash val="dash"/>
              <a:round/>
            </a:ln>
            <a:extLst>
              <a:ext uri="{909E8E84-426E-40DD-AFC4-6F175D3DCCD1}">
                <a14:hiddenFill xmlns:a14="http://schemas.microsoft.com/office/drawing/2010/main">
                  <a:noFill/>
                </a14:hiddenFill>
              </a:ext>
            </a:extLst>
          </p:spPr>
          <p:txBody>
            <a:bodyPr wrap="none" anchor="ctr"/>
            <a:lstStyle/>
            <a:p>
              <a:endParaRPr lang="zh-CN" altLang="en-US" sz="2400">
                <a:latin typeface="+mj-ea"/>
                <a:ea typeface="+mj-ea"/>
              </a:endParaRPr>
            </a:p>
          </p:txBody>
        </p:sp>
        <p:sp>
          <p:nvSpPr>
            <p:cNvPr id="60" name="矩形 87"/>
            <p:cNvSpPr>
              <a:spLocks noChangeArrowheads="1"/>
            </p:cNvSpPr>
            <p:nvPr/>
          </p:nvSpPr>
          <p:spPr bwMode="auto">
            <a:xfrm>
              <a:off x="6361296" y="1255861"/>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sp>
          <p:nvSpPr>
            <p:cNvPr id="61" name="Line 22"/>
            <p:cNvSpPr>
              <a:spLocks noChangeShapeType="1"/>
            </p:cNvSpPr>
            <p:nvPr/>
          </p:nvSpPr>
          <p:spPr bwMode="auto">
            <a:xfrm rot="16200000">
              <a:off x="7194125" y="836290"/>
              <a:ext cx="0" cy="1447278"/>
            </a:xfrm>
            <a:prstGeom prst="line">
              <a:avLst/>
            </a:prstGeom>
            <a:noFill/>
            <a:ln w="9525">
              <a:solidFill>
                <a:srgbClr val="000000"/>
              </a:solidFill>
              <a:prstDash val="dash"/>
              <a:round/>
            </a:ln>
            <a:extLst>
              <a:ext uri="{909E8E84-426E-40DD-AFC4-6F175D3DCCD1}">
                <a14:hiddenFill xmlns:a14="http://schemas.microsoft.com/office/drawing/2010/main">
                  <a:noFill/>
                </a14:hiddenFill>
              </a:ext>
            </a:extLst>
          </p:spPr>
          <p:txBody>
            <a:bodyPr wrap="none" anchor="ctr"/>
            <a:lstStyle/>
            <a:p>
              <a:endParaRPr lang="zh-CN" altLang="en-US" sz="2400">
                <a:latin typeface="+mj-ea"/>
                <a:ea typeface="+mj-ea"/>
              </a:endParaRPr>
            </a:p>
          </p:txBody>
        </p:sp>
        <p:sp>
          <p:nvSpPr>
            <p:cNvPr id="62" name="矩形 87"/>
            <p:cNvSpPr>
              <a:spLocks noChangeArrowheads="1"/>
            </p:cNvSpPr>
            <p:nvPr/>
          </p:nvSpPr>
          <p:spPr bwMode="auto">
            <a:xfrm>
              <a:off x="6361295" y="1615901"/>
              <a:ext cx="1698654"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pPr>
              <a:r>
                <a:rPr lang="zh-CN" altLang="en-US" sz="1865" dirty="0">
                  <a:latin typeface="+mj-ea"/>
                  <a:ea typeface="+mj-ea"/>
                </a:rPr>
                <a:t>点击添加文本内容</a:t>
              </a:r>
              <a:endParaRPr lang="en-US" sz="1865" dirty="0">
                <a:latin typeface="+mj-ea"/>
                <a:ea typeface="+mj-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1+#ppt_w/2"/>
                                          </p:val>
                                        </p:tav>
                                        <p:tav tm="100000">
                                          <p:val>
                                            <p:strVal val="#ppt_x"/>
                                          </p:val>
                                        </p:tav>
                                      </p:tavLst>
                                    </p:anim>
                                    <p:anim calcmode="lin" valueType="num">
                                      <p:cBhvr additive="base">
                                        <p:cTn id="25" dur="500" fill="hold"/>
                                        <p:tgtEl>
                                          <p:spTgt spid="3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1+#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1+#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951192" y="1098179"/>
            <a:ext cx="6043029" cy="5307152"/>
            <a:chOff x="1835696" y="407529"/>
            <a:chExt cx="5256584" cy="4616474"/>
          </a:xfrm>
        </p:grpSpPr>
        <p:pic>
          <p:nvPicPr>
            <p:cNvPr id="5" name="Oval 1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9777" y="1778025"/>
              <a:ext cx="44307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val 11"/>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2727" y="771550"/>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val 11"/>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22727" y="771550"/>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E:\水墨图表素材\0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99792" y="411510"/>
              <a:ext cx="1363920" cy="13001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水墨图表素材\0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4048" y="407529"/>
              <a:ext cx="1363920" cy="13001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水墨图表素材\0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28360" y="2050648"/>
              <a:ext cx="1363920" cy="13001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水墨图表素材\0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0288" y="3723878"/>
              <a:ext cx="1363920" cy="13001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水墨图表素材\0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27784" y="3723878"/>
              <a:ext cx="1363920" cy="13001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水墨图表素材\0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35696" y="2050648"/>
              <a:ext cx="1363920" cy="13001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143636" y="1358670"/>
            <a:ext cx="11616696" cy="4332283"/>
            <a:chOff x="107727" y="1019002"/>
            <a:chExt cx="8712522" cy="3249212"/>
          </a:xfrm>
        </p:grpSpPr>
        <p:sp>
          <p:nvSpPr>
            <p:cNvPr id="15" name="Text Box 32"/>
            <p:cNvSpPr txBox="1">
              <a:spLocks noChangeArrowheads="1"/>
            </p:cNvSpPr>
            <p:nvPr/>
          </p:nvSpPr>
          <p:spPr bwMode="auto">
            <a:xfrm>
              <a:off x="6084168" y="1091010"/>
              <a:ext cx="2232025" cy="32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4265" baseline="-25000" dirty="0">
                  <a:latin typeface="+mj-ea"/>
                  <a:ea typeface="+mj-ea"/>
                </a:rPr>
                <a:t>文字标题内容</a:t>
              </a:r>
              <a:endParaRPr lang="zh-CN" altLang="en-US" sz="2400" baseline="-25000" dirty="0">
                <a:latin typeface="+mj-ea"/>
                <a:ea typeface="+mj-ea"/>
              </a:endParaRPr>
            </a:p>
          </p:txBody>
        </p:sp>
        <p:sp>
          <p:nvSpPr>
            <p:cNvPr id="16" name="Text Box 32"/>
            <p:cNvSpPr txBox="1">
              <a:spLocks noChangeArrowheads="1"/>
            </p:cNvSpPr>
            <p:nvPr/>
          </p:nvSpPr>
          <p:spPr bwMode="auto">
            <a:xfrm>
              <a:off x="6588224" y="2531170"/>
              <a:ext cx="2232025" cy="32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4265" baseline="-25000" dirty="0">
                  <a:latin typeface="+mj-ea"/>
                  <a:ea typeface="+mj-ea"/>
                </a:rPr>
                <a:t>文字标题内容</a:t>
              </a:r>
              <a:endParaRPr lang="zh-CN" altLang="en-US" sz="2400" baseline="-25000" dirty="0">
                <a:latin typeface="+mj-ea"/>
                <a:ea typeface="+mj-ea"/>
              </a:endParaRPr>
            </a:p>
          </p:txBody>
        </p:sp>
        <p:sp>
          <p:nvSpPr>
            <p:cNvPr id="17" name="Text Box 32"/>
            <p:cNvSpPr txBox="1">
              <a:spLocks noChangeArrowheads="1"/>
            </p:cNvSpPr>
            <p:nvPr/>
          </p:nvSpPr>
          <p:spPr bwMode="auto">
            <a:xfrm>
              <a:off x="6084168" y="3939902"/>
              <a:ext cx="2232025" cy="32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4265" baseline="-25000" dirty="0">
                  <a:latin typeface="+mj-ea"/>
                  <a:ea typeface="+mj-ea"/>
                </a:rPr>
                <a:t>文字标题内容</a:t>
              </a:r>
              <a:endParaRPr lang="zh-CN" altLang="en-US" sz="2400" baseline="-25000" dirty="0">
                <a:latin typeface="+mj-ea"/>
                <a:ea typeface="+mj-ea"/>
              </a:endParaRPr>
            </a:p>
          </p:txBody>
        </p:sp>
        <p:sp>
          <p:nvSpPr>
            <p:cNvPr id="18" name="Text Box 32"/>
            <p:cNvSpPr txBox="1">
              <a:spLocks noChangeArrowheads="1"/>
            </p:cNvSpPr>
            <p:nvPr/>
          </p:nvSpPr>
          <p:spPr bwMode="auto">
            <a:xfrm>
              <a:off x="755799" y="1019002"/>
              <a:ext cx="2232025" cy="32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4265" baseline="-25000" dirty="0">
                  <a:latin typeface="+mj-ea"/>
                  <a:ea typeface="+mj-ea"/>
                </a:rPr>
                <a:t>文字标题内容</a:t>
              </a:r>
              <a:endParaRPr lang="zh-CN" altLang="en-US" sz="2400" baseline="-25000" dirty="0">
                <a:latin typeface="+mj-ea"/>
                <a:ea typeface="+mj-ea"/>
              </a:endParaRPr>
            </a:p>
          </p:txBody>
        </p:sp>
        <p:sp>
          <p:nvSpPr>
            <p:cNvPr id="19" name="Text Box 32"/>
            <p:cNvSpPr txBox="1">
              <a:spLocks noChangeArrowheads="1"/>
            </p:cNvSpPr>
            <p:nvPr/>
          </p:nvSpPr>
          <p:spPr bwMode="auto">
            <a:xfrm>
              <a:off x="107727" y="2459162"/>
              <a:ext cx="2232025" cy="32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4265" baseline="-25000" dirty="0">
                  <a:latin typeface="+mj-ea"/>
                  <a:ea typeface="+mj-ea"/>
                </a:rPr>
                <a:t>文字标题内容</a:t>
              </a:r>
              <a:endParaRPr lang="zh-CN" altLang="en-US" sz="2400" baseline="-25000" dirty="0">
                <a:latin typeface="+mj-ea"/>
                <a:ea typeface="+mj-ea"/>
              </a:endParaRPr>
            </a:p>
          </p:txBody>
        </p:sp>
        <p:sp>
          <p:nvSpPr>
            <p:cNvPr id="20" name="Text Box 32"/>
            <p:cNvSpPr txBox="1">
              <a:spLocks noChangeArrowheads="1"/>
            </p:cNvSpPr>
            <p:nvPr/>
          </p:nvSpPr>
          <p:spPr bwMode="auto">
            <a:xfrm>
              <a:off x="755799" y="3939902"/>
              <a:ext cx="2232025" cy="32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4265" baseline="-25000" dirty="0">
                  <a:latin typeface="+mj-ea"/>
                  <a:ea typeface="+mj-ea"/>
                </a:rPr>
                <a:t>文字标题内容</a:t>
              </a:r>
              <a:endParaRPr lang="zh-CN" altLang="en-US" sz="2400" baseline="-25000" dirty="0">
                <a:latin typeface="+mj-ea"/>
                <a:ea typeface="+mj-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1949" y="4355240"/>
            <a:ext cx="8734953" cy="748795"/>
          </a:xfrm>
          <a:prstGeom prst="rect">
            <a:avLst/>
          </a:prstGeom>
        </p:spPr>
        <p:txBody>
          <a:bodyPr wrap="square">
            <a:spAutoFit/>
          </a:bodyPr>
          <a:lstStyle/>
          <a:p>
            <a:pPr>
              <a:spcBef>
                <a:spcPct val="50000"/>
              </a:spcBef>
            </a:pPr>
            <a:r>
              <a:rPr lang="zh-CN" altLang="en-US" sz="2135" b="1" dirty="0">
                <a:ea typeface="方正祥隶简体" charset="0"/>
              </a:rPr>
              <a:t>点击添加文字点击添加文字点击添加文字点击添加文字点击添加文字点击添加文字点击添加文字点击添加文字点击添加文字点击添加文字点击</a:t>
            </a:r>
          </a:p>
        </p:txBody>
      </p:sp>
      <p:grpSp>
        <p:nvGrpSpPr>
          <p:cNvPr id="55" name="组合 54"/>
          <p:cNvGrpSpPr/>
          <p:nvPr/>
        </p:nvGrpSpPr>
        <p:grpSpPr>
          <a:xfrm>
            <a:off x="1024368" y="2079534"/>
            <a:ext cx="2586707" cy="2332096"/>
            <a:chOff x="1142101" y="1736725"/>
            <a:chExt cx="1940030" cy="1749072"/>
          </a:xfrm>
        </p:grpSpPr>
        <p:pic>
          <p:nvPicPr>
            <p:cNvPr id="52"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54" name="矩形 29"/>
            <p:cNvSpPr>
              <a:spLocks noChangeArrowheads="1"/>
            </p:cNvSpPr>
            <p:nvPr/>
          </p:nvSpPr>
          <p:spPr bwMode="auto">
            <a:xfrm>
              <a:off x="1640727" y="2051886"/>
              <a:ext cx="931665" cy="930928"/>
            </a:xfrm>
            <a:prstGeom prst="rect">
              <a:avLst/>
            </a:prstGeom>
          </p:spPr>
          <p:txBody>
            <a:bodyPr wrap="square">
              <a:spAutoFit/>
            </a:bodyPr>
            <a:lstStyle/>
            <a:p>
              <a:pPr>
                <a:spcBef>
                  <a:spcPct val="50000"/>
                </a:spcBef>
              </a:pPr>
              <a:r>
                <a:rPr lang="zh-CN" altLang="en-US" sz="3735" b="1" spc="-400" dirty="0">
                  <a:ea typeface="方正祥隶简体" charset="0"/>
                </a:rPr>
                <a:t>添加文本</a:t>
              </a:r>
            </a:p>
          </p:txBody>
        </p:sp>
      </p:grpSp>
      <p:grpSp>
        <p:nvGrpSpPr>
          <p:cNvPr id="56" name="组合 55"/>
          <p:cNvGrpSpPr/>
          <p:nvPr/>
        </p:nvGrpSpPr>
        <p:grpSpPr>
          <a:xfrm>
            <a:off x="3479727" y="2079534"/>
            <a:ext cx="2586707" cy="2332096"/>
            <a:chOff x="1142101" y="1736725"/>
            <a:chExt cx="1940030" cy="1749072"/>
          </a:xfrm>
        </p:grpSpPr>
        <p:pic>
          <p:nvPicPr>
            <p:cNvPr id="57"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58" name="矩形 29"/>
            <p:cNvSpPr>
              <a:spLocks noChangeArrowheads="1"/>
            </p:cNvSpPr>
            <p:nvPr/>
          </p:nvSpPr>
          <p:spPr bwMode="auto">
            <a:xfrm>
              <a:off x="1640727" y="2051886"/>
              <a:ext cx="931665" cy="930928"/>
            </a:xfrm>
            <a:prstGeom prst="rect">
              <a:avLst/>
            </a:prstGeom>
          </p:spPr>
          <p:txBody>
            <a:bodyPr wrap="square">
              <a:spAutoFit/>
            </a:bodyPr>
            <a:lstStyle/>
            <a:p>
              <a:pPr>
                <a:spcBef>
                  <a:spcPct val="50000"/>
                </a:spcBef>
              </a:pPr>
              <a:r>
                <a:rPr lang="zh-CN" altLang="en-US" sz="3735" b="1" spc="-400" dirty="0">
                  <a:ea typeface="方正祥隶简体" charset="0"/>
                </a:rPr>
                <a:t>添加文本</a:t>
              </a:r>
            </a:p>
          </p:txBody>
        </p:sp>
      </p:grpSp>
      <p:grpSp>
        <p:nvGrpSpPr>
          <p:cNvPr id="59" name="组合 58"/>
          <p:cNvGrpSpPr/>
          <p:nvPr/>
        </p:nvGrpSpPr>
        <p:grpSpPr>
          <a:xfrm>
            <a:off x="5935085" y="2079534"/>
            <a:ext cx="2586707" cy="2332096"/>
            <a:chOff x="1142101" y="1736725"/>
            <a:chExt cx="1940030" cy="1749072"/>
          </a:xfrm>
        </p:grpSpPr>
        <p:pic>
          <p:nvPicPr>
            <p:cNvPr id="60"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61" name="矩形 29"/>
            <p:cNvSpPr>
              <a:spLocks noChangeArrowheads="1"/>
            </p:cNvSpPr>
            <p:nvPr/>
          </p:nvSpPr>
          <p:spPr bwMode="auto">
            <a:xfrm>
              <a:off x="1640727" y="2051886"/>
              <a:ext cx="931665" cy="930928"/>
            </a:xfrm>
            <a:prstGeom prst="rect">
              <a:avLst/>
            </a:prstGeom>
          </p:spPr>
          <p:txBody>
            <a:bodyPr wrap="square">
              <a:spAutoFit/>
            </a:bodyPr>
            <a:lstStyle/>
            <a:p>
              <a:pPr>
                <a:spcBef>
                  <a:spcPct val="50000"/>
                </a:spcBef>
              </a:pPr>
              <a:r>
                <a:rPr lang="zh-CN" altLang="en-US" sz="3735" b="1" spc="-400" dirty="0">
                  <a:ea typeface="方正祥隶简体" charset="0"/>
                </a:rPr>
                <a:t>添加文本</a:t>
              </a:r>
            </a:p>
          </p:txBody>
        </p:sp>
      </p:grpSp>
      <p:grpSp>
        <p:nvGrpSpPr>
          <p:cNvPr id="62" name="组合 61"/>
          <p:cNvGrpSpPr/>
          <p:nvPr/>
        </p:nvGrpSpPr>
        <p:grpSpPr>
          <a:xfrm>
            <a:off x="8390444" y="2079534"/>
            <a:ext cx="2586707" cy="2332096"/>
            <a:chOff x="1142101" y="1736725"/>
            <a:chExt cx="1940030" cy="1749072"/>
          </a:xfrm>
        </p:grpSpPr>
        <p:pic>
          <p:nvPicPr>
            <p:cNvPr id="63"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64" name="矩形 29"/>
            <p:cNvSpPr>
              <a:spLocks noChangeArrowheads="1"/>
            </p:cNvSpPr>
            <p:nvPr/>
          </p:nvSpPr>
          <p:spPr bwMode="auto">
            <a:xfrm>
              <a:off x="1640727" y="2051886"/>
              <a:ext cx="931665" cy="930928"/>
            </a:xfrm>
            <a:prstGeom prst="rect">
              <a:avLst/>
            </a:prstGeom>
          </p:spPr>
          <p:txBody>
            <a:bodyPr wrap="square">
              <a:spAutoFit/>
            </a:bodyPr>
            <a:lstStyle/>
            <a:p>
              <a:pPr>
                <a:spcBef>
                  <a:spcPct val="50000"/>
                </a:spcBef>
              </a:pPr>
              <a:r>
                <a:rPr lang="zh-CN" altLang="en-US" sz="3735" b="1" spc="-400" dirty="0">
                  <a:ea typeface="方正祥隶简体" charset="0"/>
                </a:rPr>
                <a:t>添加文本</a:t>
              </a:r>
            </a:p>
          </p:txBody>
        </p:sp>
      </p:gr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heel(1)">
                                      <p:cBhvr>
                                        <p:cTn id="7" dur="2000"/>
                                        <p:tgtEl>
                                          <p:spTgt spid="55"/>
                                        </p:tgtEl>
                                      </p:cBhvr>
                                    </p:animEffect>
                                  </p:childTnLst>
                                </p:cTn>
                              </p:par>
                              <p:par>
                                <p:cTn id="8" presetID="21" presetClass="entr" presetSubtype="1" fill="hold" nodeType="withEffect">
                                  <p:stCondLst>
                                    <p:cond delay="250"/>
                                  </p:stCondLst>
                                  <p:childTnLst>
                                    <p:set>
                                      <p:cBhvr>
                                        <p:cTn id="9" dur="1" fill="hold">
                                          <p:stCondLst>
                                            <p:cond delay="0"/>
                                          </p:stCondLst>
                                        </p:cTn>
                                        <p:tgtEl>
                                          <p:spTgt spid="56"/>
                                        </p:tgtEl>
                                        <p:attrNameLst>
                                          <p:attrName>style.visibility</p:attrName>
                                        </p:attrNameLst>
                                      </p:cBhvr>
                                      <p:to>
                                        <p:strVal val="visible"/>
                                      </p:to>
                                    </p:set>
                                    <p:animEffect transition="in" filter="wheel(1)">
                                      <p:cBhvr>
                                        <p:cTn id="10" dur="2000"/>
                                        <p:tgtEl>
                                          <p:spTgt spid="56"/>
                                        </p:tgtEl>
                                      </p:cBhvr>
                                    </p:animEffect>
                                  </p:childTnLst>
                                </p:cTn>
                              </p:par>
                              <p:par>
                                <p:cTn id="11" presetID="21" presetClass="entr" presetSubtype="1" fill="hold" nodeType="withEffect">
                                  <p:stCondLst>
                                    <p:cond delay="500"/>
                                  </p:stCondLst>
                                  <p:childTnLst>
                                    <p:set>
                                      <p:cBhvr>
                                        <p:cTn id="12" dur="1" fill="hold">
                                          <p:stCondLst>
                                            <p:cond delay="0"/>
                                          </p:stCondLst>
                                        </p:cTn>
                                        <p:tgtEl>
                                          <p:spTgt spid="59"/>
                                        </p:tgtEl>
                                        <p:attrNameLst>
                                          <p:attrName>style.visibility</p:attrName>
                                        </p:attrNameLst>
                                      </p:cBhvr>
                                      <p:to>
                                        <p:strVal val="visible"/>
                                      </p:to>
                                    </p:set>
                                    <p:animEffect transition="in" filter="wheel(1)">
                                      <p:cBhvr>
                                        <p:cTn id="13" dur="2000"/>
                                        <p:tgtEl>
                                          <p:spTgt spid="59"/>
                                        </p:tgtEl>
                                      </p:cBhvr>
                                    </p:animEffect>
                                  </p:childTnLst>
                                </p:cTn>
                              </p:par>
                              <p:par>
                                <p:cTn id="14" presetID="21" presetClass="entr" presetSubtype="1" fill="hold" nodeType="withEffect">
                                  <p:stCondLst>
                                    <p:cond delay="750"/>
                                  </p:stCondLst>
                                  <p:childTnLst>
                                    <p:set>
                                      <p:cBhvr>
                                        <p:cTn id="15" dur="1" fill="hold">
                                          <p:stCondLst>
                                            <p:cond delay="0"/>
                                          </p:stCondLst>
                                        </p:cTn>
                                        <p:tgtEl>
                                          <p:spTgt spid="62"/>
                                        </p:tgtEl>
                                        <p:attrNameLst>
                                          <p:attrName>style.visibility</p:attrName>
                                        </p:attrNameLst>
                                      </p:cBhvr>
                                      <p:to>
                                        <p:strVal val="visible"/>
                                      </p:to>
                                    </p:set>
                                    <p:animEffect transition="in" filter="wheel(1)">
                                      <p:cBhvr>
                                        <p:cTn id="16" dur="2000"/>
                                        <p:tgtEl>
                                          <p:spTgt spid="6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Thinkpad\Desktop\PNG\1_0001_图层-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593458">
            <a:off x="7137462" y="2107139"/>
            <a:ext cx="4850813" cy="168520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9287072" y="1248867"/>
            <a:ext cx="578620" cy="2400657"/>
          </a:xfrm>
          <a:prstGeom prst="rect">
            <a:avLst/>
          </a:prstGeom>
        </p:spPr>
        <p:txBody>
          <a:bodyPr vert="eaVert" wrap="none">
            <a:spAutoFit/>
          </a:bodyPr>
          <a:lstStyle/>
          <a:p>
            <a:pPr defTabSz="1087755">
              <a:lnSpc>
                <a:spcPct val="80000"/>
              </a:lnSpc>
            </a:pPr>
            <a:r>
              <a:rPr lang="zh-CN" altLang="en-US" sz="3200" spc="-200" dirty="0">
                <a:solidFill>
                  <a:schemeClr val="bg1"/>
                </a:solidFill>
                <a:latin typeface="方正祥隶简体" charset="0"/>
                <a:ea typeface="方正祥隶简体" charset="0"/>
              </a:rPr>
              <a:t>点击添加标题</a:t>
            </a:r>
          </a:p>
        </p:txBody>
      </p:sp>
      <p:sp>
        <p:nvSpPr>
          <p:cNvPr id="4" name="TextBox 3"/>
          <p:cNvSpPr txBox="1"/>
          <p:nvPr/>
        </p:nvSpPr>
        <p:spPr>
          <a:xfrm>
            <a:off x="2600057" y="1666776"/>
            <a:ext cx="5930726" cy="2914352"/>
          </a:xfrm>
          <a:prstGeom prst="rect">
            <a:avLst/>
          </a:prstGeom>
          <a:noFill/>
        </p:spPr>
        <p:txBody>
          <a:bodyPr vert="eaVert"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nSpc>
                <a:spcPct val="200000"/>
              </a:lnSpc>
            </a:pPr>
            <a:r>
              <a:rPr lang="zh-CN" altLang="en-US" sz="2665" spc="0" dirty="0">
                <a:latin typeface="方正祥隶简体" charset="0"/>
                <a:ea typeface="方正祥隶简体" charset="0"/>
              </a:rPr>
              <a:t>点击此处添加文本</a:t>
            </a:r>
          </a:p>
          <a:p>
            <a:pPr>
              <a:lnSpc>
                <a:spcPct val="200000"/>
              </a:lnSpc>
            </a:pPr>
            <a:r>
              <a:rPr lang="zh-CN" altLang="en-US" sz="2665" spc="0" dirty="0">
                <a:latin typeface="方正祥隶简体" charset="0"/>
                <a:ea typeface="方正祥隶简体" charset="0"/>
              </a:rPr>
              <a:t>点击此处添加文本点击此处添加文本</a:t>
            </a:r>
          </a:p>
          <a:p>
            <a:pPr>
              <a:lnSpc>
                <a:spcPct val="200000"/>
              </a:lnSpc>
            </a:pPr>
            <a:r>
              <a:rPr lang="zh-CN" altLang="en-US" sz="2665" spc="0" dirty="0">
                <a:latin typeface="方正祥隶简体" charset="0"/>
                <a:ea typeface="方正祥隶简体" charset="0"/>
              </a:rPr>
              <a:t>点击此处添加文本</a:t>
            </a:r>
          </a:p>
          <a:p>
            <a:pPr>
              <a:lnSpc>
                <a:spcPct val="200000"/>
              </a:lnSpc>
            </a:pPr>
            <a:r>
              <a:rPr lang="zh-CN" altLang="en-US" sz="2665" spc="0" dirty="0">
                <a:latin typeface="方正祥隶简体" charset="0"/>
                <a:ea typeface="方正祥隶简体" charset="0"/>
              </a:rPr>
              <a:t>点击此处添加文本</a:t>
            </a:r>
          </a:p>
          <a:p>
            <a:pPr>
              <a:lnSpc>
                <a:spcPct val="200000"/>
              </a:lnSpc>
            </a:pPr>
            <a:r>
              <a:rPr lang="zh-CN" altLang="en-US" sz="2665" spc="0" dirty="0">
                <a:latin typeface="方正祥隶简体" charset="0"/>
                <a:ea typeface="方正祥隶简体" charset="0"/>
              </a:rPr>
              <a:t>点击此处添加文本</a:t>
            </a:r>
          </a:p>
          <a:p>
            <a:pPr>
              <a:lnSpc>
                <a:spcPct val="200000"/>
              </a:lnSpc>
            </a:pPr>
            <a:endParaRPr lang="zh-CN" altLang="en-US" sz="2665" spc="0" dirty="0">
              <a:latin typeface="方正祥隶简体" charset="0"/>
              <a:ea typeface="方正祥隶简体" charset="0"/>
            </a:endParaRPr>
          </a:p>
        </p:txBody>
      </p:sp>
      <p:grpSp>
        <p:nvGrpSpPr>
          <p:cNvPr id="12" name="组合 11"/>
          <p:cNvGrpSpPr/>
          <p:nvPr/>
        </p:nvGrpSpPr>
        <p:grpSpPr>
          <a:xfrm>
            <a:off x="4175787" y="1666778"/>
            <a:ext cx="4120192" cy="2914351"/>
            <a:chOff x="3436696" y="1250083"/>
            <a:chExt cx="2698204" cy="1996719"/>
          </a:xfrm>
        </p:grpSpPr>
        <p:cxnSp>
          <p:nvCxnSpPr>
            <p:cNvPr id="5" name="直接连接符 4"/>
            <p:cNvCxnSpPr/>
            <p:nvPr/>
          </p:nvCxnSpPr>
          <p:spPr>
            <a:xfrm>
              <a:off x="6134900"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595260"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055619"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515978"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976337"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436696"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19461" name="Picture 5" descr="F:\360安全浏览器下载\水墨\1402\未标题-1.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0636" r="47361"/>
          <a:stretch>
            <a:fillRect/>
          </a:stretch>
        </p:blipFill>
        <p:spPr bwMode="auto">
          <a:xfrm>
            <a:off x="0" y="4159734"/>
            <a:ext cx="6417733" cy="2700383"/>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32000">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14:bounceEnd="32000">
                                          <p:cBhvr additive="base">
                                            <p:cTn id="7" dur="500" fill="hold"/>
                                            <p:tgtEl>
                                              <p:spTgt spid="19458"/>
                                            </p:tgtEl>
                                            <p:attrNameLst>
                                              <p:attrName>ppt_x</p:attrName>
                                            </p:attrNameLst>
                                          </p:cBhvr>
                                          <p:tavLst>
                                            <p:tav tm="0">
                                              <p:val>
                                                <p:strVal val="#ppt_x"/>
                                              </p:val>
                                            </p:tav>
                                            <p:tav tm="100000">
                                              <p:val>
                                                <p:strVal val="#ppt_x"/>
                                              </p:val>
                                            </p:tav>
                                          </p:tavLst>
                                        </p:anim>
                                        <p:anim calcmode="lin" valueType="num" p14:bounceEnd="32000">
                                          <p:cBhvr additive="base">
                                            <p:cTn id="8" dur="500" fill="hold"/>
                                            <p:tgtEl>
                                              <p:spTgt spid="1945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201461" y="253174"/>
            <a:ext cx="6314934" cy="6174737"/>
          </a:xfrm>
          <a:prstGeom prst="rect">
            <a:avLst/>
          </a:prstGeom>
        </p:spPr>
      </p:pic>
      <p:sp>
        <p:nvSpPr>
          <p:cNvPr id="3" name="文本框 2"/>
          <p:cNvSpPr txBox="1"/>
          <p:nvPr/>
        </p:nvSpPr>
        <p:spPr>
          <a:xfrm>
            <a:off x="6010711" y="1700037"/>
            <a:ext cx="3570208" cy="1107996"/>
          </a:xfrm>
          <a:prstGeom prst="rect">
            <a:avLst/>
          </a:prstGeom>
          <a:noFill/>
        </p:spPr>
        <p:txBody>
          <a:bodyPr wrap="none" rtlCol="0">
            <a:spAutoFit/>
          </a:bodyPr>
          <a:lstStyle/>
          <a:p>
            <a:r>
              <a:rPr lang="zh-CN" altLang="en-US" sz="6600" dirty="0" smtClean="0">
                <a:latin typeface="李旭科书法" panose="02000603000000000000" pitchFamily="2" charset="-122"/>
                <a:ea typeface="李旭科书法" panose="02000603000000000000" pitchFamily="2" charset="-122"/>
              </a:rPr>
              <a:t>谢谢观看</a:t>
            </a:r>
            <a:endParaRPr lang="zh-CN" altLang="en-US" sz="6600" dirty="0">
              <a:latin typeface="李旭科书法" panose="02000603000000000000" pitchFamily="2" charset="-122"/>
              <a:ea typeface="李旭科书法" panose="02000603000000000000" pitchFamily="2" charset="-122"/>
            </a:endParaRPr>
          </a:p>
        </p:txBody>
      </p:sp>
      <p:sp>
        <p:nvSpPr>
          <p:cNvPr id="4" name="文本框 3"/>
          <p:cNvSpPr txBox="1"/>
          <p:nvPr/>
        </p:nvSpPr>
        <p:spPr>
          <a:xfrm>
            <a:off x="6074879" y="2700479"/>
            <a:ext cx="5659921" cy="734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defPPr>
              <a:defRPr lang="zh-CN"/>
            </a:defPPr>
            <a:lvl1pPr indent="0">
              <a:buFontTx/>
              <a:buNone/>
              <a:defRPr sz="2000" b="0">
                <a:solidFill>
                  <a:srgbClr val="3D5B70"/>
                </a:solidFill>
                <a:latin typeface="+mn-ea"/>
                <a:ea typeface="+mj-ea"/>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pPr algn="dist"/>
            <a:endParaRPr lang="zh-CN" altLang="en-US" sz="3600" dirty="0">
              <a:solidFill>
                <a:schemeClr val="tx1"/>
              </a:solidFill>
              <a:latin typeface="李旭科书法" panose="02000603000000000000" pitchFamily="2" charset="-122"/>
              <a:ea typeface="李旭科书法" panose="02000603000000000000" pitchFamily="2" charset="-122"/>
            </a:endParaRPr>
          </a:p>
        </p:txBody>
      </p:sp>
      <p:sp>
        <p:nvSpPr>
          <p:cNvPr id="7" name="Rectangle 4"/>
          <p:cNvSpPr txBox="1">
            <a:spLocks noChangeArrowheads="1"/>
          </p:cNvSpPr>
          <p:nvPr/>
        </p:nvSpPr>
        <p:spPr bwMode="auto">
          <a:xfrm>
            <a:off x="6058837" y="3362517"/>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1800" b="0" dirty="0">
              <a:solidFill>
                <a:schemeClr val="tx1"/>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2" presetClass="entr" presetSubtype="2" decel="100000" fill="hold" grpId="0" nodeType="afterEffect" nodePh="1">
                                  <p:stCondLst>
                                    <p:cond delay="0"/>
                                  </p:stCondLst>
                                  <p:endCondLst>
                                    <p:cond evt="begin" delay="0">
                                      <p:tn val="15"/>
                                    </p:cond>
                                  </p:end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850" fill="hold"/>
                                        <p:tgtEl>
                                          <p:spTgt spid="4"/>
                                        </p:tgtEl>
                                        <p:attrNameLst>
                                          <p:attrName>ppt_x</p:attrName>
                                        </p:attrNameLst>
                                      </p:cBhvr>
                                      <p:tavLst>
                                        <p:tav tm="0">
                                          <p:val>
                                            <p:strVal val="1+#ppt_w/2"/>
                                          </p:val>
                                        </p:tav>
                                        <p:tav tm="100000">
                                          <p:val>
                                            <p:strVal val="#ppt_x"/>
                                          </p:val>
                                        </p:tav>
                                      </p:tavLst>
                                    </p:anim>
                                    <p:anim calcmode="lin" valueType="num">
                                      <p:cBhvr additive="base">
                                        <p:cTn id="18" dur="85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2700"/>
                            </p:stCondLst>
                            <p:childTnLst>
                              <p:par>
                                <p:cTn id="20" presetID="31" presetClass="entr" presetSubtype="0" fill="hold" grpId="0" nodeType="afterEffect" nodePh="1">
                                  <p:stCondLst>
                                    <p:cond delay="0"/>
                                  </p:stCondLst>
                                  <p:endCondLst>
                                    <p:cond evt="begin" delay="0">
                                      <p:tn val="20"/>
                                    </p:cond>
                                  </p:endCondLst>
                                  <p:childTnLst>
                                    <p:set>
                                      <p:cBhvr>
                                        <p:cTn id="21" dur="1" fill="hold">
                                          <p:stCondLst>
                                            <p:cond delay="0"/>
                                          </p:stCondLst>
                                        </p:cTn>
                                        <p:tgtEl>
                                          <p:spTgt spid="7"/>
                                        </p:tgtEl>
                                        <p:attrNameLst>
                                          <p:attrName>style.visibility</p:attrName>
                                        </p:attrNameLst>
                                      </p:cBhvr>
                                      <p:to>
                                        <p:strVal val="visible"/>
                                      </p:to>
                                    </p:set>
                                    <p:anim calcmode="lin" valueType="num">
                                      <p:cBhvr>
                                        <p:cTn id="22" dur="400" fill="hold"/>
                                        <p:tgtEl>
                                          <p:spTgt spid="7"/>
                                        </p:tgtEl>
                                        <p:attrNameLst>
                                          <p:attrName>ppt_w</p:attrName>
                                        </p:attrNameLst>
                                      </p:cBhvr>
                                      <p:tavLst>
                                        <p:tav tm="0">
                                          <p:val>
                                            <p:fltVal val="0"/>
                                          </p:val>
                                        </p:tav>
                                        <p:tav tm="100000">
                                          <p:val>
                                            <p:strVal val="#ppt_w"/>
                                          </p:val>
                                        </p:tav>
                                      </p:tavLst>
                                    </p:anim>
                                    <p:anim calcmode="lin" valueType="num">
                                      <p:cBhvr>
                                        <p:cTn id="23" dur="400" fill="hold"/>
                                        <p:tgtEl>
                                          <p:spTgt spid="7"/>
                                        </p:tgtEl>
                                        <p:attrNameLst>
                                          <p:attrName>ppt_h</p:attrName>
                                        </p:attrNameLst>
                                      </p:cBhvr>
                                      <p:tavLst>
                                        <p:tav tm="0">
                                          <p:val>
                                            <p:fltVal val="0"/>
                                          </p:val>
                                        </p:tav>
                                        <p:tav tm="100000">
                                          <p:val>
                                            <p:strVal val="#ppt_h"/>
                                          </p:val>
                                        </p:tav>
                                      </p:tavLst>
                                    </p:anim>
                                    <p:anim calcmode="lin" valueType="num">
                                      <p:cBhvr>
                                        <p:cTn id="24" dur="400" fill="hold"/>
                                        <p:tgtEl>
                                          <p:spTgt spid="7"/>
                                        </p:tgtEl>
                                        <p:attrNameLst>
                                          <p:attrName>style.rotation</p:attrName>
                                        </p:attrNameLst>
                                      </p:cBhvr>
                                      <p:tavLst>
                                        <p:tav tm="0">
                                          <p:val>
                                            <p:fltVal val="90"/>
                                          </p:val>
                                        </p:tav>
                                        <p:tav tm="100000">
                                          <p:val>
                                            <p:fltVal val="0"/>
                                          </p:val>
                                        </p:tav>
                                      </p:tavLst>
                                    </p:anim>
                                    <p:animEffect transition="in" filter="fade">
                                      <p:cBhvr>
                                        <p:cTn id="25"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 亮亮图文旗舰店https://liangliangtuwen.tmall.com">
  <a:themeElements>
    <a:clrScheme name="自定义 825">
      <a:dk1>
        <a:sysClr val="windowText" lastClr="000000"/>
      </a:dk1>
      <a:lt1>
        <a:srgbClr val="FFFFFF"/>
      </a:lt1>
      <a:dk2>
        <a:srgbClr val="484848"/>
      </a:dk2>
      <a:lt2>
        <a:srgbClr val="9E9E9E"/>
      </a:lt2>
      <a:accent1>
        <a:srgbClr val="484848"/>
      </a:accent1>
      <a:accent2>
        <a:srgbClr val="747474"/>
      </a:accent2>
      <a:accent3>
        <a:srgbClr val="484848"/>
      </a:accent3>
      <a:accent4>
        <a:srgbClr val="747474"/>
      </a:accent4>
      <a:accent5>
        <a:srgbClr val="484848"/>
      </a:accent5>
      <a:accent6>
        <a:srgbClr val="757070"/>
      </a:accent6>
      <a:hlink>
        <a:srgbClr val="7030A0"/>
      </a:hlink>
      <a:folHlink>
        <a:srgbClr val="60606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1553</Words>
  <Application>Microsoft Office PowerPoint</Application>
  <PresentationFormat>宽屏</PresentationFormat>
  <Paragraphs>399</Paragraphs>
  <Slides>37</Slides>
  <Notes>37</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37</vt:i4>
      </vt:variant>
    </vt:vector>
  </HeadingPairs>
  <TitlesOfParts>
    <vt:vector size="51" baseType="lpstr">
      <vt:lpstr>Gulim</vt:lpstr>
      <vt:lpstr>MS PGothic</vt:lpstr>
      <vt:lpstr>方正宋黑简体</vt:lpstr>
      <vt:lpstr>方正苏新诗柳楷简体</vt:lpstr>
      <vt:lpstr>方正祥隶简体</vt:lpstr>
      <vt:lpstr>华文隶书</vt:lpstr>
      <vt:lpstr>李旭科书法</vt:lpstr>
      <vt:lpstr>宋体</vt:lpstr>
      <vt:lpstr>微软雅黑</vt:lpstr>
      <vt:lpstr>叶根友毛笔行书2.0版</vt:lpstr>
      <vt:lpstr>Arial</vt:lpstr>
      <vt:lpstr>Arial Black</vt:lpstr>
      <vt:lpstr>Calibri</vt:lpstr>
      <vt:lpstr> 亮亮图文旗舰店https://liangliangtuwen.tmall.com</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faith123</cp:lastModifiedBy>
  <cp:revision>26</cp:revision>
  <dcterms:created xsi:type="dcterms:W3CDTF">2015-05-05T08:02:00Z</dcterms:created>
  <dcterms:modified xsi:type="dcterms:W3CDTF">2018-04-18T01:08:44Z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