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2" r:id="rId5"/>
    <p:sldId id="266" r:id="rId6"/>
    <p:sldId id="279" r:id="rId7"/>
    <p:sldId id="270" r:id="rId8"/>
    <p:sldId id="268" r:id="rId9"/>
    <p:sldId id="259" r:id="rId10"/>
    <p:sldId id="265" r:id="rId11"/>
    <p:sldId id="276" r:id="rId12"/>
    <p:sldId id="267" r:id="rId13"/>
    <p:sldId id="280" r:id="rId14"/>
    <p:sldId id="273" r:id="rId15"/>
    <p:sldId id="260" r:id="rId16"/>
    <p:sldId id="269" r:id="rId17"/>
    <p:sldId id="272" r:id="rId18"/>
    <p:sldId id="275" r:id="rId19"/>
    <p:sldId id="277" r:id="rId20"/>
    <p:sldId id="261" r:id="rId21"/>
    <p:sldId id="263" r:id="rId22"/>
    <p:sldId id="264" r:id="rId23"/>
    <p:sldId id="271" r:id="rId24"/>
    <p:sldId id="278"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A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06"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6DB8E-F1F7-45C7-9214-40264BF7A533}"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DD0A9-4706-4A0C-AACE-7C143B210F7C}" type="slidenum">
              <a:rPr lang="zh-CN" altLang="en-US" smtClean="0"/>
              <a:t>‹#›</a:t>
            </a:fld>
            <a:endParaRPr lang="zh-CN" altLang="en-US"/>
          </a:p>
        </p:txBody>
      </p:sp>
    </p:spTree>
    <p:extLst>
      <p:ext uri="{BB962C8B-B14F-4D97-AF65-F5344CB8AC3E}">
        <p14:creationId xmlns:p14="http://schemas.microsoft.com/office/powerpoint/2010/main" val="2047253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1</a:t>
            </a:fld>
            <a:endParaRPr lang="zh-CN" altLang="en-US"/>
          </a:p>
        </p:txBody>
      </p:sp>
    </p:spTree>
    <p:extLst>
      <p:ext uri="{BB962C8B-B14F-4D97-AF65-F5344CB8AC3E}">
        <p14:creationId xmlns:p14="http://schemas.microsoft.com/office/powerpoint/2010/main" val="626530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2</a:t>
            </a:fld>
            <a:endParaRPr lang="zh-CN" altLang="en-US"/>
          </a:p>
        </p:txBody>
      </p:sp>
    </p:spTree>
    <p:extLst>
      <p:ext uri="{BB962C8B-B14F-4D97-AF65-F5344CB8AC3E}">
        <p14:creationId xmlns:p14="http://schemas.microsoft.com/office/powerpoint/2010/main" val="3740010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3</a:t>
            </a:fld>
            <a:endParaRPr lang="zh-CN" altLang="en-US"/>
          </a:p>
        </p:txBody>
      </p:sp>
    </p:spTree>
    <p:extLst>
      <p:ext uri="{BB962C8B-B14F-4D97-AF65-F5344CB8AC3E}">
        <p14:creationId xmlns:p14="http://schemas.microsoft.com/office/powerpoint/2010/main" val="3830600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4</a:t>
            </a:fld>
            <a:endParaRPr lang="zh-CN" altLang="en-US"/>
          </a:p>
        </p:txBody>
      </p:sp>
    </p:spTree>
    <p:extLst>
      <p:ext uri="{BB962C8B-B14F-4D97-AF65-F5344CB8AC3E}">
        <p14:creationId xmlns:p14="http://schemas.microsoft.com/office/powerpoint/2010/main" val="3908442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5</a:t>
            </a:fld>
            <a:endParaRPr lang="zh-CN" altLang="en-US"/>
          </a:p>
        </p:txBody>
      </p:sp>
    </p:spTree>
    <p:extLst>
      <p:ext uri="{BB962C8B-B14F-4D97-AF65-F5344CB8AC3E}">
        <p14:creationId xmlns:p14="http://schemas.microsoft.com/office/powerpoint/2010/main" val="3970643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6</a:t>
            </a:fld>
            <a:endParaRPr lang="zh-CN" altLang="en-US"/>
          </a:p>
        </p:txBody>
      </p:sp>
    </p:spTree>
    <p:extLst>
      <p:ext uri="{BB962C8B-B14F-4D97-AF65-F5344CB8AC3E}">
        <p14:creationId xmlns:p14="http://schemas.microsoft.com/office/powerpoint/2010/main" val="1096420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4003-8A1E-4D86-837B-E7F62D86816B}" type="slidenum">
              <a:rPr lang="zh-CN" altLang="en-US" smtClean="0"/>
              <a:t>7</a:t>
            </a:fld>
            <a:endParaRPr lang="zh-CN" altLang="en-US"/>
          </a:p>
        </p:txBody>
      </p:sp>
    </p:spTree>
    <p:extLst>
      <p:ext uri="{BB962C8B-B14F-4D97-AF65-F5344CB8AC3E}">
        <p14:creationId xmlns:p14="http://schemas.microsoft.com/office/powerpoint/2010/main" val="824343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8</a:t>
            </a:fld>
            <a:endParaRPr lang="zh-CN" altLang="en-US"/>
          </a:p>
        </p:txBody>
      </p:sp>
    </p:spTree>
    <p:extLst>
      <p:ext uri="{BB962C8B-B14F-4D97-AF65-F5344CB8AC3E}">
        <p14:creationId xmlns:p14="http://schemas.microsoft.com/office/powerpoint/2010/main" val="1029303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9</a:t>
            </a:fld>
            <a:endParaRPr lang="zh-CN" altLang="en-US"/>
          </a:p>
        </p:txBody>
      </p:sp>
    </p:spTree>
    <p:extLst>
      <p:ext uri="{BB962C8B-B14F-4D97-AF65-F5344CB8AC3E}">
        <p14:creationId xmlns:p14="http://schemas.microsoft.com/office/powerpoint/2010/main" val="188357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10</a:t>
            </a:fld>
            <a:endParaRPr lang="zh-CN" altLang="en-US"/>
          </a:p>
        </p:txBody>
      </p:sp>
    </p:spTree>
    <p:extLst>
      <p:ext uri="{BB962C8B-B14F-4D97-AF65-F5344CB8AC3E}">
        <p14:creationId xmlns:p14="http://schemas.microsoft.com/office/powerpoint/2010/main" val="3607127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11</a:t>
            </a:fld>
            <a:endParaRPr lang="zh-CN" altLang="en-US"/>
          </a:p>
        </p:txBody>
      </p:sp>
    </p:spTree>
    <p:extLst>
      <p:ext uri="{BB962C8B-B14F-4D97-AF65-F5344CB8AC3E}">
        <p14:creationId xmlns:p14="http://schemas.microsoft.com/office/powerpoint/2010/main" val="4019797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12</a:t>
            </a:fld>
            <a:endParaRPr lang="zh-CN" altLang="en-US"/>
          </a:p>
        </p:txBody>
      </p:sp>
    </p:spTree>
    <p:extLst>
      <p:ext uri="{BB962C8B-B14F-4D97-AF65-F5344CB8AC3E}">
        <p14:creationId xmlns:p14="http://schemas.microsoft.com/office/powerpoint/2010/main" val="758468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13</a:t>
            </a:fld>
            <a:endParaRPr lang="zh-CN" altLang="en-US"/>
          </a:p>
        </p:txBody>
      </p:sp>
    </p:spTree>
    <p:extLst>
      <p:ext uri="{BB962C8B-B14F-4D97-AF65-F5344CB8AC3E}">
        <p14:creationId xmlns:p14="http://schemas.microsoft.com/office/powerpoint/2010/main" val="1498439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14</a:t>
            </a:fld>
            <a:endParaRPr lang="zh-CN" altLang="en-US"/>
          </a:p>
        </p:txBody>
      </p:sp>
    </p:spTree>
    <p:extLst>
      <p:ext uri="{BB962C8B-B14F-4D97-AF65-F5344CB8AC3E}">
        <p14:creationId xmlns:p14="http://schemas.microsoft.com/office/powerpoint/2010/main" val="3924669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15</a:t>
            </a:fld>
            <a:endParaRPr lang="zh-CN" altLang="en-US"/>
          </a:p>
        </p:txBody>
      </p:sp>
    </p:spTree>
    <p:extLst>
      <p:ext uri="{BB962C8B-B14F-4D97-AF65-F5344CB8AC3E}">
        <p14:creationId xmlns:p14="http://schemas.microsoft.com/office/powerpoint/2010/main" val="3219225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44003-8A1E-4D86-837B-E7F62D86816B}" type="slidenum">
              <a:rPr lang="zh-CN" altLang="en-US" smtClean="0"/>
              <a:t>16</a:t>
            </a:fld>
            <a:endParaRPr lang="zh-CN" altLang="en-US"/>
          </a:p>
        </p:txBody>
      </p:sp>
    </p:spTree>
    <p:extLst>
      <p:ext uri="{BB962C8B-B14F-4D97-AF65-F5344CB8AC3E}">
        <p14:creationId xmlns:p14="http://schemas.microsoft.com/office/powerpoint/2010/main" val="1805569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17</a:t>
            </a:fld>
            <a:endParaRPr lang="zh-CN" altLang="en-US"/>
          </a:p>
        </p:txBody>
      </p:sp>
    </p:spTree>
    <p:extLst>
      <p:ext uri="{BB962C8B-B14F-4D97-AF65-F5344CB8AC3E}">
        <p14:creationId xmlns:p14="http://schemas.microsoft.com/office/powerpoint/2010/main" val="1001541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18</a:t>
            </a:fld>
            <a:endParaRPr lang="zh-CN" altLang="en-US"/>
          </a:p>
        </p:txBody>
      </p:sp>
    </p:spTree>
    <p:extLst>
      <p:ext uri="{BB962C8B-B14F-4D97-AF65-F5344CB8AC3E}">
        <p14:creationId xmlns:p14="http://schemas.microsoft.com/office/powerpoint/2010/main" val="3615840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19</a:t>
            </a:fld>
            <a:endParaRPr lang="zh-CN" altLang="en-US"/>
          </a:p>
        </p:txBody>
      </p:sp>
    </p:spTree>
    <p:extLst>
      <p:ext uri="{BB962C8B-B14F-4D97-AF65-F5344CB8AC3E}">
        <p14:creationId xmlns:p14="http://schemas.microsoft.com/office/powerpoint/2010/main" val="3326382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20</a:t>
            </a:fld>
            <a:endParaRPr lang="zh-CN" altLang="en-US"/>
          </a:p>
        </p:txBody>
      </p:sp>
    </p:spTree>
    <p:extLst>
      <p:ext uri="{BB962C8B-B14F-4D97-AF65-F5344CB8AC3E}">
        <p14:creationId xmlns:p14="http://schemas.microsoft.com/office/powerpoint/2010/main" val="821955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21</a:t>
            </a:fld>
            <a:endParaRPr lang="zh-CN" altLang="en-US"/>
          </a:p>
        </p:txBody>
      </p:sp>
    </p:spTree>
    <p:extLst>
      <p:ext uri="{BB962C8B-B14F-4D97-AF65-F5344CB8AC3E}">
        <p14:creationId xmlns:p14="http://schemas.microsoft.com/office/powerpoint/2010/main" val="4126959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22</a:t>
            </a:fld>
            <a:endParaRPr lang="zh-CN" altLang="en-US"/>
          </a:p>
        </p:txBody>
      </p:sp>
    </p:spTree>
    <p:extLst>
      <p:ext uri="{BB962C8B-B14F-4D97-AF65-F5344CB8AC3E}">
        <p14:creationId xmlns:p14="http://schemas.microsoft.com/office/powerpoint/2010/main" val="3751165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23</a:t>
            </a:fld>
            <a:endParaRPr lang="zh-CN" altLang="en-US"/>
          </a:p>
        </p:txBody>
      </p:sp>
    </p:spTree>
    <p:extLst>
      <p:ext uri="{BB962C8B-B14F-4D97-AF65-F5344CB8AC3E}">
        <p14:creationId xmlns:p14="http://schemas.microsoft.com/office/powerpoint/2010/main" val="2506404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FFF51C-843C-4976-898F-5496D207ABA9}" type="slidenum">
              <a:rPr lang="zh-CN" altLang="en-US" smtClean="0"/>
              <a:t>24</a:t>
            </a:fld>
            <a:endParaRPr lang="zh-CN" altLang="en-US"/>
          </a:p>
        </p:txBody>
      </p:sp>
    </p:spTree>
    <p:extLst>
      <p:ext uri="{BB962C8B-B14F-4D97-AF65-F5344CB8AC3E}">
        <p14:creationId xmlns:p14="http://schemas.microsoft.com/office/powerpoint/2010/main" val="2012225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9DD0A9-4706-4A0C-AACE-7C143B210F7C}" type="slidenum">
              <a:rPr lang="zh-CN" altLang="en-US" smtClean="0"/>
              <a:t>25</a:t>
            </a:fld>
            <a:endParaRPr lang="zh-CN" altLang="en-US"/>
          </a:p>
        </p:txBody>
      </p:sp>
    </p:spTree>
    <p:extLst>
      <p:ext uri="{BB962C8B-B14F-4D97-AF65-F5344CB8AC3E}">
        <p14:creationId xmlns:p14="http://schemas.microsoft.com/office/powerpoint/2010/main" val="2010688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42818303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7897243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16990632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394720784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25872054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361898730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9892224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394178338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27114403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2529884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19670932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12" name="图片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13" name="图片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8" name="矩形 7"/>
          <p:cNvSpPr/>
          <p:nvPr userDrawn="1"/>
        </p:nvSpPr>
        <p:spPr>
          <a:xfrm>
            <a:off x="0" y="657982"/>
            <a:ext cx="12192000" cy="605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userDrawn="1"/>
        </p:nvSpPr>
        <p:spPr>
          <a:xfrm>
            <a:off x="1707726" y="124852"/>
            <a:ext cx="3262432"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2757" y="71235"/>
            <a:ext cx="469366" cy="1057747"/>
          </a:xfrm>
          <a:prstGeom prst="rect">
            <a:avLst/>
          </a:prstGeom>
        </p:spPr>
      </p:pic>
    </p:spTree>
    <p:extLst>
      <p:ext uri="{BB962C8B-B14F-4D97-AF65-F5344CB8AC3E}">
        <p14:creationId xmlns:p14="http://schemas.microsoft.com/office/powerpoint/2010/main" val="108648538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5A35D-B71E-48CE-AF6A-717641337CC9}" type="datetimeFigureOut">
              <a:rPr lang="zh-CN" altLang="en-US" smtClean="0"/>
              <a:t>2018/1/11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240FF-3577-4A46-9F5D-D616026C4AF3}" type="slidenum">
              <a:rPr lang="zh-CN" altLang="en-US" smtClean="0"/>
              <a:t>‹#›</a:t>
            </a:fld>
            <a:endParaRPr lang="zh-CN" altLang="en-US"/>
          </a:p>
        </p:txBody>
      </p:sp>
    </p:spTree>
    <p:extLst>
      <p:ext uri="{BB962C8B-B14F-4D97-AF65-F5344CB8AC3E}">
        <p14:creationId xmlns:p14="http://schemas.microsoft.com/office/powerpoint/2010/main" val="37100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11" Type="http://schemas.openxmlformats.org/officeDocument/2006/relationships/image" Target="../media/image8.png"/><Relationship Id="rId5" Type="http://schemas.openxmlformats.org/officeDocument/2006/relationships/image" Target="../media/image1.jpe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png"/><Relationship Id="rId5" Type="http://schemas.openxmlformats.org/officeDocument/2006/relationships/tags" Target="../tags/tag6.xml"/><Relationship Id="rId10" Type="http://schemas.openxmlformats.org/officeDocument/2006/relationships/image" Target="../media/image1.jpeg"/><Relationship Id="rId4" Type="http://schemas.openxmlformats.org/officeDocument/2006/relationships/tags" Target="../tags/tag5.xml"/><Relationship Id="rId9" Type="http://schemas.openxmlformats.org/officeDocument/2006/relationships/notesSlide" Target="../notesSlides/notesSlide3.xml"/><Relationship Id="rId1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image" Target="../media/image3.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2.png"/><Relationship Id="rId5" Type="http://schemas.openxmlformats.org/officeDocument/2006/relationships/tags" Target="../tags/tag14.xml"/><Relationship Id="rId10" Type="http://schemas.openxmlformats.org/officeDocument/2006/relationships/image" Target="../media/image1.jpeg"/><Relationship Id="rId4" Type="http://schemas.openxmlformats.org/officeDocument/2006/relationships/tags" Target="../tags/tag13.xml"/><Relationship Id="rId9" Type="http://schemas.openxmlformats.org/officeDocument/2006/relationships/notesSlide" Target="../notesSlides/notesSlide9.xml"/><Relationship Id="rId1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image" Target="../media/image3.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image" Target="../media/image2.png"/><Relationship Id="rId5" Type="http://schemas.openxmlformats.org/officeDocument/2006/relationships/tags" Target="../tags/tag21.xml"/><Relationship Id="rId10" Type="http://schemas.openxmlformats.org/officeDocument/2006/relationships/image" Target="../media/image1.jpeg"/><Relationship Id="rId4" Type="http://schemas.openxmlformats.org/officeDocument/2006/relationships/tags" Target="../tags/tag20.xml"/><Relationship Id="rId9" Type="http://schemas.openxmlformats.org/officeDocument/2006/relationships/notesSlide" Target="../notesSlides/notesSlide15.xml"/><Relationship Id="rId1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2.png"/><Relationship Id="rId5" Type="http://schemas.openxmlformats.org/officeDocument/2006/relationships/tags" Target="../tags/tag29.xml"/><Relationship Id="rId10" Type="http://schemas.openxmlformats.org/officeDocument/2006/relationships/image" Target="../media/image1.jpeg"/><Relationship Id="rId4" Type="http://schemas.openxmlformats.org/officeDocument/2006/relationships/tags" Target="../tags/tag28.xml"/><Relationship Id="rId9" Type="http://schemas.openxmlformats.org/officeDocument/2006/relationships/notesSlide" Target="../notesSlides/notesSlide20.xml"/><Relationship Id="rId1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1" name="文本框 10"/>
          <p:cNvSpPr txBox="1"/>
          <p:nvPr/>
        </p:nvSpPr>
        <p:spPr>
          <a:xfrm>
            <a:off x="3109346" y="3989764"/>
            <a:ext cx="6308137" cy="707886"/>
          </a:xfrm>
          <a:prstGeom prst="rect">
            <a:avLst/>
          </a:prstGeom>
          <a:noFill/>
        </p:spPr>
        <p:txBody>
          <a:bodyPr wrap="none" rtlCol="0">
            <a:spAutoFit/>
          </a:bodyPr>
          <a:lstStyle/>
          <a:p>
            <a:r>
              <a:rPr lang="zh-CN" altLang="en-US" sz="4000" b="1" dirty="0" smtClean="0">
                <a:solidFill>
                  <a:srgbClr val="FECA57"/>
                </a:solidFill>
                <a:latin typeface="微软雅黑" panose="020B0503020204020204" pitchFamily="34" charset="-122"/>
                <a:ea typeface="微软雅黑" panose="020B0503020204020204" pitchFamily="34" charset="-122"/>
              </a:rPr>
              <a:t>新年工作部署动态</a:t>
            </a:r>
            <a:r>
              <a:rPr lang="en-US" altLang="zh-CN" sz="4000" b="1" dirty="0" smtClean="0">
                <a:solidFill>
                  <a:srgbClr val="FECA57"/>
                </a:solidFill>
                <a:latin typeface="微软雅黑" panose="020B0503020204020204" pitchFamily="34" charset="-122"/>
                <a:ea typeface="微软雅黑" panose="020B0503020204020204" pitchFamily="34" charset="-122"/>
              </a:rPr>
              <a:t>PPT</a:t>
            </a:r>
            <a:r>
              <a:rPr lang="zh-CN" altLang="en-US" sz="4000" b="1" dirty="0" smtClean="0">
                <a:solidFill>
                  <a:srgbClr val="FECA57"/>
                </a:solidFill>
                <a:latin typeface="微软雅黑" panose="020B0503020204020204" pitchFamily="34" charset="-122"/>
                <a:ea typeface="微软雅黑" panose="020B0503020204020204" pitchFamily="34" charset="-122"/>
              </a:rPr>
              <a:t>模板</a:t>
            </a:r>
            <a:endParaRPr lang="zh-CN" altLang="en-US" sz="4000" b="1" dirty="0">
              <a:solidFill>
                <a:srgbClr val="FECA57"/>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813865" y="4837885"/>
            <a:ext cx="4899098" cy="369332"/>
          </a:xfrm>
          <a:prstGeom prst="rect">
            <a:avLst/>
          </a:prstGeom>
          <a:noFill/>
        </p:spPr>
        <p:txBody>
          <a:bodyPr wrap="none" rtlCol="0">
            <a:spAutoFit/>
          </a:bodyPr>
          <a:lstStyle/>
          <a:p>
            <a:r>
              <a:rPr lang="en-US" altLang="zh-CN" dirty="0" smtClean="0">
                <a:solidFill>
                  <a:srgbClr val="FECA57"/>
                </a:solidFill>
              </a:rPr>
              <a:t>This is a sample text. Insert your desired text here.</a:t>
            </a:r>
            <a:endParaRPr lang="zh-CN" altLang="en-US" dirty="0">
              <a:solidFill>
                <a:srgbClr val="FECA57"/>
              </a:solidFill>
            </a:endParaRPr>
          </a:p>
        </p:txBody>
      </p:sp>
      <p:pic>
        <p:nvPicPr>
          <p:cNvPr id="5" name="图片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07916" y="1060991"/>
            <a:ext cx="7110998" cy="2813310"/>
          </a:xfrm>
          <a:prstGeom prst="rect">
            <a:avLst/>
          </a:prstGeom>
        </p:spPr>
      </p:pic>
      <p:pic>
        <p:nvPicPr>
          <p:cNvPr id="13" name="恭喜发财(1)">
            <a:hlinkClick r:id="" action="ppaction://media"/>
          </p:cNvPr>
          <p:cNvPicPr>
            <a:picLocks noChangeAspect="1"/>
          </p:cNvPicPr>
          <p:nvPr>
            <a:audioFile r:link="rId1"/>
            <p:extLst>
              <p:ext uri="{DAA4B4D4-6D71-4841-9C94-3DE7FCFB9230}">
                <p14:media xmlns:p14="http://schemas.microsoft.com/office/powerpoint/2010/main" r:embed="rId2">
                  <p14:trim st="4293"/>
                </p14:media>
              </p:ext>
            </p:extLst>
          </p:nvPr>
        </p:nvPicPr>
        <p:blipFill>
          <a:blip r:embed="rId11"/>
          <a:stretch>
            <a:fillRect/>
          </a:stretch>
        </p:blipFill>
        <p:spPr>
          <a:xfrm>
            <a:off x="4629150" y="-1404952"/>
            <a:ext cx="609600" cy="609600"/>
          </a:xfrm>
          <a:prstGeom prst="rect">
            <a:avLst/>
          </a:prstGeom>
        </p:spPr>
      </p:pic>
    </p:spTree>
    <p:extLst>
      <p:ext uri="{BB962C8B-B14F-4D97-AF65-F5344CB8AC3E}">
        <p14:creationId xmlns:p14="http://schemas.microsoft.com/office/powerpoint/2010/main" val="31485698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50" presetClass="entr" presetSubtype="0" decel="10000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000" fill="hold"/>
                                        <p:tgtEl>
                                          <p:spTgt spid="4"/>
                                        </p:tgtEl>
                                        <p:attrNameLst>
                                          <p:attrName>ppt_w</p:attrName>
                                        </p:attrNameLst>
                                      </p:cBhvr>
                                      <p:tavLst>
                                        <p:tav tm="0">
                                          <p:val>
                                            <p:strVal val="#ppt_w+.3"/>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Effect transition="in" filter="fade">
                                      <p:cBhvr>
                                        <p:cTn id="11" dur="1000"/>
                                        <p:tgtEl>
                                          <p:spTgt spid="4"/>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3000"/>
                            </p:stCondLst>
                            <p:childTnLst>
                              <p:par>
                                <p:cTn id="39" presetID="23" presetClass="entr" presetSubtype="36"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strVal val="(6*min(max(#ppt_w*#ppt_h,.3),1)-7.4)/-.7*#ppt_w"/>
                                          </p:val>
                                        </p:tav>
                                        <p:tav tm="100000">
                                          <p:val>
                                            <p:strVal val="#ppt_w"/>
                                          </p:val>
                                        </p:tav>
                                      </p:tavLst>
                                    </p:anim>
                                    <p:anim calcmode="lin" valueType="num">
                                      <p:cBhvr>
                                        <p:cTn id="42" dur="500" fill="hold"/>
                                        <p:tgtEl>
                                          <p:spTgt spid="5"/>
                                        </p:tgtEl>
                                        <p:attrNameLst>
                                          <p:attrName>ppt_h</p:attrName>
                                        </p:attrNameLst>
                                      </p:cBhvr>
                                      <p:tavLst>
                                        <p:tav tm="0">
                                          <p:val>
                                            <p:strVal val="(6*min(max(#ppt_w*#ppt_h,.3),1)-7.4)/-.7*#ppt_h"/>
                                          </p:val>
                                        </p:tav>
                                        <p:tav tm="100000">
                                          <p:val>
                                            <p:strVal val="#ppt_h"/>
                                          </p:val>
                                        </p:tav>
                                      </p:tavLst>
                                    </p:anim>
                                    <p:anim calcmode="lin" valueType="num">
                                      <p:cBhvr>
                                        <p:cTn id="43" dur="500" fill="hold"/>
                                        <p:tgtEl>
                                          <p:spTgt spid="5"/>
                                        </p:tgtEl>
                                        <p:attrNameLst>
                                          <p:attrName>ppt_x</p:attrName>
                                        </p:attrNameLst>
                                      </p:cBhvr>
                                      <p:tavLst>
                                        <p:tav tm="0">
                                          <p:val>
                                            <p:fltVal val="0.5"/>
                                          </p:val>
                                        </p:tav>
                                        <p:tav tm="100000">
                                          <p:val>
                                            <p:strVal val="#ppt_x"/>
                                          </p:val>
                                        </p:tav>
                                      </p:tavLst>
                                    </p:anim>
                                    <p:anim calcmode="lin" valueType="num">
                                      <p:cBhvr>
                                        <p:cTn id="4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3500"/>
                            </p:stCondLst>
                            <p:childTnLst>
                              <p:par>
                                <p:cTn id="46" presetID="16" presetClass="entr" presetSubtype="2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barn(inVertical)">
                                      <p:cBhvr>
                                        <p:cTn id="48" dur="500"/>
                                        <p:tgtEl>
                                          <p:spTgt spid="11"/>
                                        </p:tgtEl>
                                      </p:cBhvr>
                                    </p:animEffect>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13"/>
                </p:tgtEl>
              </p:cMediaNode>
            </p:audio>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2" name="圆角矩形 1"/>
          <p:cNvSpPr/>
          <p:nvPr/>
        </p:nvSpPr>
        <p:spPr>
          <a:xfrm>
            <a:off x="4010025" y="1315911"/>
            <a:ext cx="4171950" cy="514350"/>
          </a:xfrm>
          <a:prstGeom prst="round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C00000"/>
                </a:solidFill>
                <a:latin typeface="微软雅黑" panose="020B0503020204020204" pitchFamily="34" charset="-122"/>
                <a:ea typeface="微软雅黑" panose="020B0503020204020204" pitchFamily="34" charset="-122"/>
              </a:rPr>
              <a:t>第</a:t>
            </a:r>
            <a:r>
              <a:rPr lang="zh-CN" altLang="en-US" sz="2000" b="1" dirty="0" smtClean="0">
                <a:solidFill>
                  <a:srgbClr val="C00000"/>
                </a:solidFill>
                <a:latin typeface="微软雅黑" panose="020B0503020204020204" pitchFamily="34" charset="-122"/>
                <a:ea typeface="微软雅黑" panose="020B0503020204020204" pitchFamily="34" charset="-122"/>
              </a:rPr>
              <a:t>一部分：单击此处添加文字标题</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4010025" y="2244615"/>
            <a:ext cx="4171950" cy="514350"/>
          </a:xfrm>
          <a:prstGeom prst="round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smtClean="0">
                <a:solidFill>
                  <a:srgbClr val="C00000"/>
                </a:solidFill>
                <a:latin typeface="微软雅黑" panose="020B0503020204020204" pitchFamily="34" charset="-122"/>
                <a:ea typeface="微软雅黑" panose="020B0503020204020204" pitchFamily="34" charset="-122"/>
              </a:rPr>
              <a:t>第二部分</a:t>
            </a:r>
            <a:r>
              <a:rPr lang="zh-CN" altLang="en-US" sz="2000" b="1" dirty="0">
                <a:solidFill>
                  <a:srgbClr val="C00000"/>
                </a:solidFill>
                <a:latin typeface="微软雅黑" panose="020B0503020204020204" pitchFamily="34" charset="-122"/>
                <a:ea typeface="微软雅黑" panose="020B0503020204020204" pitchFamily="34" charset="-122"/>
              </a:rPr>
              <a:t>：单击此处添加文字</a:t>
            </a:r>
            <a:r>
              <a:rPr lang="zh-CN" altLang="en-US" sz="2000" b="1" dirty="0" smtClean="0">
                <a:solidFill>
                  <a:srgbClr val="C00000"/>
                </a:solidFill>
                <a:latin typeface="微软雅黑" panose="020B0503020204020204" pitchFamily="34" charset="-122"/>
                <a:ea typeface="微软雅黑" panose="020B0503020204020204" pitchFamily="34" charset="-122"/>
              </a:rPr>
              <a:t>标题</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4010025" y="3173319"/>
            <a:ext cx="4171950" cy="514350"/>
          </a:xfrm>
          <a:prstGeom prst="round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smtClean="0">
                <a:solidFill>
                  <a:srgbClr val="C00000"/>
                </a:solidFill>
                <a:latin typeface="微软雅黑" panose="020B0503020204020204" pitchFamily="34" charset="-122"/>
                <a:ea typeface="微软雅黑" panose="020B0503020204020204" pitchFamily="34" charset="-122"/>
              </a:rPr>
              <a:t>第三部分</a:t>
            </a:r>
            <a:r>
              <a:rPr lang="zh-CN" altLang="en-US" sz="2000" b="1" dirty="0">
                <a:solidFill>
                  <a:srgbClr val="C00000"/>
                </a:solidFill>
                <a:latin typeface="微软雅黑" panose="020B0503020204020204" pitchFamily="34" charset="-122"/>
                <a:ea typeface="微软雅黑" panose="020B0503020204020204" pitchFamily="34" charset="-122"/>
              </a:rPr>
              <a:t>：单击此处添加文字</a:t>
            </a:r>
            <a:r>
              <a:rPr lang="zh-CN" altLang="en-US" sz="2000" b="1" dirty="0" smtClean="0">
                <a:solidFill>
                  <a:srgbClr val="C00000"/>
                </a:solidFill>
                <a:latin typeface="微软雅黑" panose="020B0503020204020204" pitchFamily="34" charset="-122"/>
                <a:ea typeface="微软雅黑" panose="020B0503020204020204" pitchFamily="34" charset="-122"/>
              </a:rPr>
              <a:t>标题</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010025" y="4102023"/>
            <a:ext cx="4171950" cy="514350"/>
          </a:xfrm>
          <a:prstGeom prst="round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smtClean="0">
                <a:solidFill>
                  <a:srgbClr val="C00000"/>
                </a:solidFill>
                <a:latin typeface="微软雅黑" panose="020B0503020204020204" pitchFamily="34" charset="-122"/>
                <a:ea typeface="微软雅黑" panose="020B0503020204020204" pitchFamily="34" charset="-122"/>
              </a:rPr>
              <a:t>第四部分</a:t>
            </a:r>
            <a:r>
              <a:rPr lang="zh-CN" altLang="en-US" sz="2000" b="1" dirty="0">
                <a:solidFill>
                  <a:srgbClr val="C00000"/>
                </a:solidFill>
                <a:latin typeface="微软雅黑" panose="020B0503020204020204" pitchFamily="34" charset="-122"/>
                <a:ea typeface="微软雅黑" panose="020B0503020204020204" pitchFamily="34" charset="-122"/>
              </a:rPr>
              <a:t>：单击此处添加文字</a:t>
            </a:r>
            <a:r>
              <a:rPr lang="zh-CN" altLang="en-US" sz="2000" b="1" dirty="0" smtClean="0">
                <a:solidFill>
                  <a:srgbClr val="C00000"/>
                </a:solidFill>
                <a:latin typeface="微软雅黑" panose="020B0503020204020204" pitchFamily="34" charset="-122"/>
                <a:ea typeface="微软雅黑" panose="020B0503020204020204" pitchFamily="34" charset="-122"/>
              </a:rPr>
              <a:t>标题</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72739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p:tgtEl>
                                          <p:spTgt spid="2"/>
                                        </p:tgtEl>
                                        <p:attrNameLst>
                                          <p:attrName>ppt_y</p:attrName>
                                        </p:attrNameLst>
                                      </p:cBhvr>
                                      <p:tavLst>
                                        <p:tav tm="0">
                                          <p:val>
                                            <p:strVal val="#ppt_y+#ppt_h*1.125000"/>
                                          </p:val>
                                        </p:tav>
                                        <p:tav tm="100000">
                                          <p:val>
                                            <p:strVal val="#ppt_y"/>
                                          </p:val>
                                        </p:tav>
                                      </p:tavLst>
                                    </p:anim>
                                    <p:animEffect transition="in" filter="wipe(up)">
                                      <p:cBhvr>
                                        <p:cTn id="8" dur="1000"/>
                                        <p:tgtEl>
                                          <p:spTgt spid="2"/>
                                        </p:tgtEl>
                                      </p:cBhvr>
                                    </p:animEffect>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p:tgtEl>
                                          <p:spTgt spid="13"/>
                                        </p:tgtEl>
                                        <p:attrNameLst>
                                          <p:attrName>ppt_y</p:attrName>
                                        </p:attrNameLst>
                                      </p:cBhvr>
                                      <p:tavLst>
                                        <p:tav tm="0">
                                          <p:val>
                                            <p:strVal val="#ppt_y+#ppt_h*1.125000"/>
                                          </p:val>
                                        </p:tav>
                                        <p:tav tm="100000">
                                          <p:val>
                                            <p:strVal val="#ppt_y"/>
                                          </p:val>
                                        </p:tav>
                                      </p:tavLst>
                                    </p:anim>
                                    <p:animEffect transition="in" filter="wipe(up)">
                                      <p:cBhvr>
                                        <p:cTn id="13" dur="1000"/>
                                        <p:tgtEl>
                                          <p:spTgt spid="13"/>
                                        </p:tgtEl>
                                      </p:cBhvr>
                                    </p:animEffect>
                                  </p:childTnLst>
                                </p:cTn>
                              </p:par>
                            </p:childTnLst>
                          </p:cTn>
                        </p:par>
                        <p:par>
                          <p:cTn id="14" fill="hold">
                            <p:stCondLst>
                              <p:cond delay="20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p:tgtEl>
                                          <p:spTgt spid="14"/>
                                        </p:tgtEl>
                                        <p:attrNameLst>
                                          <p:attrName>ppt_y</p:attrName>
                                        </p:attrNameLst>
                                      </p:cBhvr>
                                      <p:tavLst>
                                        <p:tav tm="0">
                                          <p:val>
                                            <p:strVal val="#ppt_y+#ppt_h*1.125000"/>
                                          </p:val>
                                        </p:tav>
                                        <p:tav tm="100000">
                                          <p:val>
                                            <p:strVal val="#ppt_y"/>
                                          </p:val>
                                        </p:tav>
                                      </p:tavLst>
                                    </p:anim>
                                    <p:animEffect transition="in" filter="wipe(up)">
                                      <p:cBhvr>
                                        <p:cTn id="18" dur="1000"/>
                                        <p:tgtEl>
                                          <p:spTgt spid="14"/>
                                        </p:tgtEl>
                                      </p:cBhvr>
                                    </p:animEffect>
                                  </p:childTnLst>
                                </p:cTn>
                              </p:par>
                            </p:childTnLst>
                          </p:cTn>
                        </p:par>
                        <p:par>
                          <p:cTn id="19" fill="hold">
                            <p:stCondLst>
                              <p:cond delay="3000"/>
                            </p:stCondLst>
                            <p:childTnLst>
                              <p:par>
                                <p:cTn id="20" presetID="1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ppt_y</p:attrName>
                                        </p:attrNameLst>
                                      </p:cBhvr>
                                      <p:tavLst>
                                        <p:tav tm="0">
                                          <p:val>
                                            <p:strVal val="#ppt_y+#ppt_h*1.125000"/>
                                          </p:val>
                                        </p:tav>
                                        <p:tav tm="100000">
                                          <p:val>
                                            <p:strVal val="#ppt_y"/>
                                          </p:val>
                                        </p:tav>
                                      </p:tavLst>
                                    </p:anim>
                                    <p:animEffect transition="in" filter="wipe(up)">
                                      <p:cBhvr>
                                        <p:cTn id="2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2" name="任意多边形 9"/>
          <p:cNvSpPr>
            <a:spLocks/>
          </p:cNvSpPr>
          <p:nvPr>
            <p:custDataLst>
              <p:tags r:id="rId1"/>
            </p:custDataLst>
          </p:nvPr>
        </p:nvSpPr>
        <p:spPr bwMode="auto">
          <a:xfrm>
            <a:off x="3748802" y="3347708"/>
            <a:ext cx="605156" cy="630482"/>
          </a:xfrm>
          <a:custGeom>
            <a:avLst/>
            <a:gdLst>
              <a:gd name="T0" fmla="*/ 0 w 952500"/>
              <a:gd name="T1" fmla="*/ 0 h 1054100"/>
              <a:gd name="T2" fmla="*/ 54108 w 952500"/>
              <a:gd name="T3" fmla="*/ 98115 h 1054100"/>
              <a:gd name="T4" fmla="*/ 135269 w 952500"/>
              <a:gd name="T5" fmla="*/ 82747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6" name="任意多边形 10"/>
          <p:cNvSpPr>
            <a:spLocks/>
          </p:cNvSpPr>
          <p:nvPr>
            <p:custDataLst>
              <p:tags r:id="rId2"/>
            </p:custDataLst>
          </p:nvPr>
        </p:nvSpPr>
        <p:spPr bwMode="auto">
          <a:xfrm>
            <a:off x="3718144" y="1422941"/>
            <a:ext cx="4532001" cy="2441949"/>
          </a:xfrm>
          <a:custGeom>
            <a:avLst/>
            <a:gdLst>
              <a:gd name="T0" fmla="*/ 0 w 5397138"/>
              <a:gd name="T1" fmla="*/ 0 h 2908300"/>
              <a:gd name="T2" fmla="*/ 5399672 w 5397138"/>
              <a:gd name="T3" fmla="*/ 540657 h 2908300"/>
              <a:gd name="T4" fmla="*/ 4853677 w 5397138"/>
              <a:gd name="T5" fmla="*/ 2654300 h 2908300"/>
              <a:gd name="T6" fmla="*/ 838592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C00000">
              <a:alpha val="76077"/>
            </a:srgbClr>
          </a:solidFill>
          <a:ln>
            <a:noFill/>
          </a:ln>
          <a:extLst/>
        </p:spPr>
        <p:txBody>
          <a:bodyPr anchor="ctr"/>
          <a:lstStyle/>
          <a:p>
            <a:endParaRPr lang="zh-CN" altLang="en-US" sz="1013"/>
          </a:p>
        </p:txBody>
      </p:sp>
      <p:sp>
        <p:nvSpPr>
          <p:cNvPr id="17" name="任意多边形 11"/>
          <p:cNvSpPr>
            <a:spLocks/>
          </p:cNvSpPr>
          <p:nvPr>
            <p:custDataLst>
              <p:tags r:id="rId3"/>
            </p:custDataLst>
          </p:nvPr>
        </p:nvSpPr>
        <p:spPr bwMode="auto">
          <a:xfrm>
            <a:off x="4091367" y="1358960"/>
            <a:ext cx="4368050" cy="2356640"/>
          </a:xfrm>
          <a:custGeom>
            <a:avLst/>
            <a:gdLst>
              <a:gd name="T0" fmla="*/ 0 w 5202646"/>
              <a:gd name="T1" fmla="*/ 622498 h 2806338"/>
              <a:gd name="T2" fmla="*/ 5199790 w 5202646"/>
              <a:gd name="T3" fmla="*/ 0 h 2806338"/>
              <a:gd name="T4" fmla="*/ 4099846 w 5202646"/>
              <a:gd name="T5" fmla="*/ 2694468 h 2806338"/>
              <a:gd name="T6" fmla="*/ 368097 w 5202646"/>
              <a:gd name="T7" fmla="*/ 2808872 h 2806338"/>
              <a:gd name="T8" fmla="*/ 0 w 5202646"/>
              <a:gd name="T9" fmla="*/ 62249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solidFill>
            <a:srgbClr val="B80000">
              <a:alpha val="7607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8" name="任意多边形 12"/>
          <p:cNvSpPr>
            <a:spLocks/>
          </p:cNvSpPr>
          <p:nvPr>
            <p:custDataLst>
              <p:tags r:id="rId4"/>
            </p:custDataLst>
          </p:nvPr>
        </p:nvSpPr>
        <p:spPr bwMode="auto">
          <a:xfrm>
            <a:off x="8087527" y="3193087"/>
            <a:ext cx="371891" cy="469195"/>
          </a:xfrm>
          <a:custGeom>
            <a:avLst/>
            <a:gdLst>
              <a:gd name="T0" fmla="*/ 0 w 292100"/>
              <a:gd name="T1" fmla="*/ 235066 h 368300"/>
              <a:gd name="T2" fmla="*/ 5383193 w 292100"/>
              <a:gd name="T3" fmla="*/ 0 h 368300"/>
              <a:gd name="T4" fmla="*/ 1404316 w 292100"/>
              <a:gd name="T5" fmla="*/ 6816859 h 368300"/>
              <a:gd name="T6" fmla="*/ 0 w 292100"/>
              <a:gd name="T7" fmla="*/ 235066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9" name="任意多边形 13"/>
          <p:cNvSpPr>
            <a:spLocks/>
          </p:cNvSpPr>
          <p:nvPr>
            <p:custDataLst>
              <p:tags r:id="rId5"/>
            </p:custDataLst>
          </p:nvPr>
        </p:nvSpPr>
        <p:spPr bwMode="auto">
          <a:xfrm>
            <a:off x="7482371" y="3747591"/>
            <a:ext cx="679800" cy="239930"/>
          </a:xfrm>
          <a:custGeom>
            <a:avLst/>
            <a:gdLst>
              <a:gd name="T0" fmla="*/ 0 w 647700"/>
              <a:gd name="T1" fmla="*/ 242235 h 228600"/>
              <a:gd name="T2" fmla="*/ 3088475 w 647700"/>
              <a:gd name="T3" fmla="*/ 0 h 228600"/>
              <a:gd name="T4" fmla="*/ 302794 w 647700"/>
              <a:gd name="T5" fmla="*/ 1090051 h 228600"/>
              <a:gd name="T6" fmla="*/ 0 w 647700"/>
              <a:gd name="T7" fmla="*/ 242235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 name="任意多边形 15"/>
          <p:cNvSpPr>
            <a:spLocks/>
          </p:cNvSpPr>
          <p:nvPr>
            <p:custDataLst>
              <p:tags r:id="rId6"/>
            </p:custDataLst>
          </p:nvPr>
        </p:nvSpPr>
        <p:spPr bwMode="auto">
          <a:xfrm>
            <a:off x="4553605" y="2517878"/>
            <a:ext cx="2999118" cy="469195"/>
          </a:xfrm>
          <a:custGeom>
            <a:avLst/>
            <a:gdLst>
              <a:gd name="T0" fmla="*/ 0 w 3456384"/>
              <a:gd name="T1" fmla="*/ 0 h 3882329"/>
              <a:gd name="T2" fmla="*/ 4495894 w 3456384"/>
              <a:gd name="T3" fmla="*/ 0 h 3882329"/>
              <a:gd name="T4" fmla="*/ 0 w 3456384"/>
              <a:gd name="T5" fmla="*/ 0 h 3882329"/>
              <a:gd name="T6" fmla="*/ 0 w 3456384"/>
              <a:gd name="T7" fmla="*/ 0 h 3882329"/>
              <a:gd name="T8" fmla="*/ 4495894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B80000"/>
          </a:solidFill>
          <a:ln w="9525">
            <a:solidFill>
              <a:srgbClr val="DEEBF7">
                <a:alpha val="87057"/>
              </a:srgbClr>
            </a:solidFill>
            <a:bevel/>
            <a:headEnd/>
            <a:tailEnd/>
          </a:ln>
        </p:spPr>
        <p:txBody>
          <a:bodyPr lIns="0" tIns="54000" rIns="0" bIns="27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spcBef>
                <a:spcPct val="0"/>
              </a:spcBef>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rPr>
              <a:t>单击添加文字标题内容</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custDataLst>
              <p:tags r:id="rId7"/>
            </p:custDataLst>
          </p:nvPr>
        </p:nvSpPr>
        <p:spPr bwMode="auto">
          <a:xfrm>
            <a:off x="4980146" y="3043057"/>
            <a:ext cx="2146036" cy="7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p>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endParaRPr lang="zh-CN" altLang="en-US" sz="1050" dirty="0">
              <a:solidFill>
                <a:srgbClr val="FFFFFF"/>
              </a:solidFill>
              <a:latin typeface="幼圆" panose="02010509060101010101" pitchFamily="49" charset="-122"/>
              <a:ea typeface="幼圆" panose="02010509060101010101" pitchFamily="49" charset="-122"/>
            </a:endParaRPr>
          </a:p>
        </p:txBody>
      </p:sp>
      <p:sp>
        <p:nvSpPr>
          <p:cNvPr id="22" name="文本框 21"/>
          <p:cNvSpPr txBox="1"/>
          <p:nvPr/>
        </p:nvSpPr>
        <p:spPr>
          <a:xfrm>
            <a:off x="5242686" y="1872027"/>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第一部分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17192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style.rotation</p:attrName>
                                        </p:attrNameLst>
                                      </p:cBhvr>
                                      <p:tavLst>
                                        <p:tav tm="0">
                                          <p:val>
                                            <p:fltVal val="360"/>
                                          </p:val>
                                        </p:tav>
                                        <p:tav tm="100000">
                                          <p:val>
                                            <p:fltVal val="0"/>
                                          </p:val>
                                        </p:tav>
                                      </p:tavLst>
                                    </p:anim>
                                    <p:animEffect transition="in" filter="fade">
                                      <p:cBhvr>
                                        <p:cTn id="17" dur="500"/>
                                        <p:tgtEl>
                                          <p:spTgt spid="1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360"/>
                                          </p:val>
                                        </p:tav>
                                        <p:tav tm="100000">
                                          <p:val>
                                            <p:fltVal val="0"/>
                                          </p:val>
                                        </p:tav>
                                      </p:tavLst>
                                    </p:anim>
                                    <p:animEffect transition="in" filter="fade">
                                      <p:cBhvr>
                                        <p:cTn id="29" dur="500"/>
                                        <p:tgtEl>
                                          <p:spTgt spid="18"/>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750"/>
                                        <p:tgtEl>
                                          <p:spTgt spid="20"/>
                                        </p:tgtEl>
                                      </p:cBhvr>
                                    </p:animEffect>
                                  </p:childTnLst>
                                </p:cTn>
                              </p:par>
                            </p:childTnLst>
                          </p:cTn>
                        </p:par>
                        <p:par>
                          <p:cTn id="38" fill="hold">
                            <p:stCondLst>
                              <p:cond delay="2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bwMode="auto">
          <a:xfrm>
            <a:off x="2173177" y="1813548"/>
            <a:ext cx="2487911" cy="2866763"/>
          </a:xfrm>
          <a:prstGeom prst="roundRect">
            <a:avLst>
              <a:gd name="adj" fmla="val 5680"/>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sz="1351">
              <a:solidFill>
                <a:srgbClr val="009DD9">
                  <a:lumMod val="75000"/>
                </a:srgbClr>
              </a:solidFill>
            </a:endParaRPr>
          </a:p>
        </p:txBody>
      </p:sp>
      <p:sp>
        <p:nvSpPr>
          <p:cNvPr id="18" name="圆角矩形 17"/>
          <p:cNvSpPr/>
          <p:nvPr/>
        </p:nvSpPr>
        <p:spPr bwMode="auto">
          <a:xfrm>
            <a:off x="7531465" y="1813548"/>
            <a:ext cx="2487911" cy="2866763"/>
          </a:xfrm>
          <a:prstGeom prst="roundRect">
            <a:avLst>
              <a:gd name="adj" fmla="val 5070"/>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sz="1351">
              <a:solidFill>
                <a:srgbClr val="009DD9">
                  <a:lumMod val="75000"/>
                </a:srgbClr>
              </a:solidFill>
            </a:endParaRPr>
          </a:p>
        </p:txBody>
      </p:sp>
      <p:sp>
        <p:nvSpPr>
          <p:cNvPr id="19" name="矩形 26"/>
          <p:cNvSpPr>
            <a:spLocks noChangeArrowheads="1"/>
          </p:cNvSpPr>
          <p:nvPr/>
        </p:nvSpPr>
        <p:spPr bwMode="auto">
          <a:xfrm>
            <a:off x="7709734" y="1956820"/>
            <a:ext cx="2160237" cy="2332946"/>
          </a:xfrm>
          <a:prstGeom prst="rect">
            <a:avLst/>
          </a:prstGeom>
          <a:noFill/>
          <a:ln w="9525">
            <a:noFill/>
            <a:miter lim="800000"/>
            <a:headEnd/>
            <a:tailEnd/>
          </a:ln>
        </p:spPr>
        <p:txBody>
          <a:bodyPr wrap="square">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0" name="圆角矩形 19"/>
          <p:cNvSpPr/>
          <p:nvPr/>
        </p:nvSpPr>
        <p:spPr bwMode="auto">
          <a:xfrm>
            <a:off x="4837611" y="1813548"/>
            <a:ext cx="2487911" cy="2866763"/>
          </a:xfrm>
          <a:prstGeom prst="roundRect">
            <a:avLst>
              <a:gd name="adj" fmla="val 5070"/>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sz="1351">
              <a:solidFill>
                <a:srgbClr val="009DD9">
                  <a:lumMod val="75000"/>
                </a:srgbClr>
              </a:solidFill>
            </a:endParaRPr>
          </a:p>
        </p:txBody>
      </p:sp>
      <p:sp>
        <p:nvSpPr>
          <p:cNvPr id="21" name="矩形 20"/>
          <p:cNvSpPr>
            <a:spLocks noChangeArrowheads="1"/>
          </p:cNvSpPr>
          <p:nvPr/>
        </p:nvSpPr>
        <p:spPr bwMode="auto">
          <a:xfrm>
            <a:off x="4978880" y="1944342"/>
            <a:ext cx="2167677" cy="2332946"/>
          </a:xfrm>
          <a:prstGeom prst="rect">
            <a:avLst/>
          </a:prstGeom>
          <a:noFill/>
          <a:ln w="9525">
            <a:noFill/>
            <a:miter lim="800000"/>
            <a:headEnd/>
            <a:tailEnd/>
          </a:ln>
        </p:spPr>
        <p:txBody>
          <a:bodyPr wrap="square">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2" name="TextBox 32"/>
          <p:cNvSpPr txBox="1">
            <a:spLocks noChangeArrowheads="1"/>
          </p:cNvSpPr>
          <p:nvPr/>
        </p:nvSpPr>
        <p:spPr bwMode="auto">
          <a:xfrm>
            <a:off x="2321945" y="1974792"/>
            <a:ext cx="2146935" cy="2332946"/>
          </a:xfrm>
          <a:prstGeom prst="rect">
            <a:avLst/>
          </a:prstGeom>
          <a:noFill/>
          <a:ln w="9525">
            <a:noFill/>
            <a:miter lim="800000"/>
            <a:headEnd/>
            <a:tailEnd/>
          </a:ln>
        </p:spPr>
        <p:txBody>
          <a:bodyPr wrap="square">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3" name="Rectangle 20"/>
          <p:cNvSpPr>
            <a:spLocks noChangeArrowheads="1"/>
          </p:cNvSpPr>
          <p:nvPr/>
        </p:nvSpPr>
        <p:spPr bwMode="auto">
          <a:xfrm>
            <a:off x="2192974" y="5413271"/>
            <a:ext cx="7846199" cy="656172"/>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
        <p:nvSpPr>
          <p:cNvPr id="24" name="矩形 23"/>
          <p:cNvSpPr/>
          <p:nvPr/>
        </p:nvSpPr>
        <p:spPr bwMode="auto">
          <a:xfrm>
            <a:off x="3303122" y="5527908"/>
            <a:ext cx="5934337" cy="400110"/>
          </a:xfrm>
          <a:prstGeom prst="rect">
            <a:avLst/>
          </a:prstGeom>
          <a:solidFill>
            <a:schemeClr val="tx1">
              <a:lumMod val="50000"/>
              <a:lumOff val="50000"/>
            </a:schemeClr>
          </a:solidFill>
          <a:ln w="28575">
            <a:solidFill>
              <a:schemeClr val="tx1">
                <a:lumMod val="50000"/>
                <a:lumOff val="50000"/>
              </a:schemeClr>
            </a:solidFill>
          </a:ln>
          <a:scene3d>
            <a:camera prst="orthographicFront"/>
            <a:lightRig rig="threePt" dir="t"/>
          </a:scene3d>
          <a:sp3d/>
        </p:spPr>
        <p:txBody>
          <a:bodyPr>
            <a:spAutoFit/>
          </a:bodyPr>
          <a:lstStyle/>
          <a:p>
            <a:pPr algn="ctr">
              <a:tabLst>
                <a:tab pos="8521487" algn="r"/>
              </a:tabLst>
              <a:defRPr/>
            </a:pPr>
            <a:r>
              <a:rPr lang="zh-CN" altLang="en-US" sz="2000" dirty="0">
                <a:solidFill>
                  <a:prstClr val="white"/>
                </a:solidFill>
                <a:latin typeface="微软雅黑" pitchFamily="34" charset="-122"/>
                <a:ea typeface="微软雅黑" pitchFamily="34" charset="-122"/>
              </a:rPr>
              <a:t>单击此处添加标题</a:t>
            </a:r>
          </a:p>
        </p:txBody>
      </p:sp>
      <p:sp>
        <p:nvSpPr>
          <p:cNvPr id="25" name="燕尾形 24"/>
          <p:cNvSpPr/>
          <p:nvPr/>
        </p:nvSpPr>
        <p:spPr>
          <a:xfrm rot="16200000" flipH="1" flipV="1">
            <a:off x="8578127" y="4763145"/>
            <a:ext cx="394584" cy="660964"/>
          </a:xfrm>
          <a:prstGeom prst="chevron">
            <a:avLst>
              <a:gd name="adj" fmla="val 3940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C00000"/>
              </a:solidFill>
            </a:endParaRPr>
          </a:p>
        </p:txBody>
      </p:sp>
      <p:sp>
        <p:nvSpPr>
          <p:cNvPr id="26" name="圆角矩形 25"/>
          <p:cNvSpPr/>
          <p:nvPr/>
        </p:nvSpPr>
        <p:spPr>
          <a:xfrm>
            <a:off x="4837611" y="1308815"/>
            <a:ext cx="2487911" cy="427467"/>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
        <p:nvSpPr>
          <p:cNvPr id="27" name="圆角矩形 26"/>
          <p:cNvSpPr/>
          <p:nvPr/>
        </p:nvSpPr>
        <p:spPr>
          <a:xfrm>
            <a:off x="7531465" y="1308815"/>
            <a:ext cx="2487911" cy="427467"/>
          </a:xfrm>
          <a:prstGeom prst="round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
        <p:nvSpPr>
          <p:cNvPr id="28" name="圆角矩形 27"/>
          <p:cNvSpPr/>
          <p:nvPr/>
        </p:nvSpPr>
        <p:spPr>
          <a:xfrm>
            <a:off x="2173177" y="1308815"/>
            <a:ext cx="2487911" cy="427467"/>
          </a:xfrm>
          <a:prstGeom prst="roundRect">
            <a:avLst/>
          </a:prstGeom>
          <a:solidFill>
            <a:srgbClr val="C00000"/>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
        <p:nvSpPr>
          <p:cNvPr id="29" name="矩形 28"/>
          <p:cNvSpPr>
            <a:spLocks noChangeArrowheads="1"/>
          </p:cNvSpPr>
          <p:nvPr/>
        </p:nvSpPr>
        <p:spPr bwMode="auto">
          <a:xfrm>
            <a:off x="2224389" y="1341653"/>
            <a:ext cx="2234241" cy="338554"/>
          </a:xfrm>
          <a:prstGeom prst="rect">
            <a:avLst/>
          </a:prstGeom>
          <a:noFill/>
          <a:ln>
            <a:noFill/>
          </a:ln>
          <a:scene3d>
            <a:camera prst="orthographicFront"/>
            <a:lightRig rig="threePt" dir="t"/>
          </a:scene3d>
          <a:sp3d/>
        </p:spPr>
        <p:txBody>
          <a:bodyPr wrap="square">
            <a:spAutoFit/>
          </a:bodyPr>
          <a:lstStyle/>
          <a:p>
            <a:pPr algn="ctr"/>
            <a:r>
              <a:rPr lang="zh-CN" altLang="en-US" sz="1600" b="1" kern="0" dirty="0">
                <a:solidFill>
                  <a:schemeClr val="bg1"/>
                </a:solidFill>
                <a:latin typeface="微软雅黑" panose="020B0503020204020204" pitchFamily="34" charset="-122"/>
                <a:ea typeface="微软雅黑" panose="020B0503020204020204" pitchFamily="34" charset="-122"/>
              </a:rPr>
              <a:t>单击这里添加文字</a:t>
            </a:r>
          </a:p>
        </p:txBody>
      </p:sp>
      <p:sp>
        <p:nvSpPr>
          <p:cNvPr id="30" name="矩形 29"/>
          <p:cNvSpPr>
            <a:spLocks noChangeArrowheads="1"/>
          </p:cNvSpPr>
          <p:nvPr/>
        </p:nvSpPr>
        <p:spPr bwMode="auto">
          <a:xfrm>
            <a:off x="7672733" y="1341653"/>
            <a:ext cx="2234241" cy="338554"/>
          </a:xfrm>
          <a:prstGeom prst="rect">
            <a:avLst/>
          </a:prstGeom>
          <a:noFill/>
          <a:ln>
            <a:noFill/>
          </a:ln>
          <a:scene3d>
            <a:camera prst="orthographicFront"/>
            <a:lightRig rig="threePt" dir="t"/>
          </a:scene3d>
          <a:sp3d/>
        </p:spPr>
        <p:txBody>
          <a:bodyPr wrap="square">
            <a:spAutoFit/>
          </a:bodyPr>
          <a:lstStyle/>
          <a:p>
            <a:pPr algn="ctr"/>
            <a:r>
              <a:rPr lang="zh-CN" altLang="en-US" sz="1600" b="1" kern="0" dirty="0">
                <a:solidFill>
                  <a:schemeClr val="bg1"/>
                </a:solidFill>
                <a:latin typeface="微软雅黑" panose="020B0503020204020204" pitchFamily="34" charset="-122"/>
                <a:ea typeface="微软雅黑" panose="020B0503020204020204" pitchFamily="34" charset="-122"/>
              </a:rPr>
              <a:t>单击这里添加文字</a:t>
            </a:r>
          </a:p>
        </p:txBody>
      </p:sp>
      <p:sp>
        <p:nvSpPr>
          <p:cNvPr id="31" name="矩形 30"/>
          <p:cNvSpPr>
            <a:spLocks noChangeArrowheads="1"/>
          </p:cNvSpPr>
          <p:nvPr/>
        </p:nvSpPr>
        <p:spPr bwMode="auto">
          <a:xfrm>
            <a:off x="4978881" y="1341653"/>
            <a:ext cx="2234241" cy="338554"/>
          </a:xfrm>
          <a:prstGeom prst="rect">
            <a:avLst/>
          </a:prstGeom>
          <a:noFill/>
          <a:ln>
            <a:noFill/>
          </a:ln>
          <a:scene3d>
            <a:camera prst="orthographicFront"/>
            <a:lightRig rig="threePt" dir="t"/>
          </a:scene3d>
          <a:sp3d/>
        </p:spPr>
        <p:txBody>
          <a:bodyPr wrap="square">
            <a:spAutoFit/>
          </a:bodyPr>
          <a:lstStyle/>
          <a:p>
            <a:pPr algn="ctr"/>
            <a:r>
              <a:rPr lang="zh-CN" altLang="en-US" sz="1600" b="1" kern="0" dirty="0">
                <a:solidFill>
                  <a:schemeClr val="bg1"/>
                </a:solidFill>
                <a:latin typeface="微软雅黑" panose="020B0503020204020204" pitchFamily="34" charset="-122"/>
                <a:ea typeface="微软雅黑" panose="020B0503020204020204" pitchFamily="34" charset="-122"/>
              </a:rPr>
              <a:t>单击这里添加文字</a:t>
            </a:r>
          </a:p>
        </p:txBody>
      </p:sp>
      <p:sp>
        <p:nvSpPr>
          <p:cNvPr id="32" name="燕尾形 31"/>
          <p:cNvSpPr/>
          <p:nvPr/>
        </p:nvSpPr>
        <p:spPr>
          <a:xfrm rot="16200000" flipH="1" flipV="1">
            <a:off x="5937965" y="4763145"/>
            <a:ext cx="394584" cy="660964"/>
          </a:xfrm>
          <a:prstGeom prst="chevron">
            <a:avLst>
              <a:gd name="adj" fmla="val 3940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
        <p:nvSpPr>
          <p:cNvPr id="33" name="燕尾形 32"/>
          <p:cNvSpPr/>
          <p:nvPr/>
        </p:nvSpPr>
        <p:spPr>
          <a:xfrm rot="16200000" flipH="1" flipV="1">
            <a:off x="3250457" y="4763145"/>
            <a:ext cx="394584" cy="660964"/>
          </a:xfrm>
          <a:prstGeom prst="chevron">
            <a:avLst>
              <a:gd name="adj" fmla="val 39402"/>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sz="1351">
              <a:solidFill>
                <a:srgbClr val="009DD9">
                  <a:lumMod val="75000"/>
                </a:srgbClr>
              </a:solidFill>
            </a:endParaRPr>
          </a:p>
        </p:txBody>
      </p:sp>
    </p:spTree>
    <p:custDataLst>
      <p:tags r:id="rId1"/>
    </p:custDataLst>
    <p:extLst>
      <p:ext uri="{BB962C8B-B14F-4D97-AF65-F5344CB8AC3E}">
        <p14:creationId xmlns:p14="http://schemas.microsoft.com/office/powerpoint/2010/main" val="10666074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450" decel="100000" fill="hold"/>
                                        <p:tgtEl>
                                          <p:spTgt spid="28"/>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anim calcmode="lin" valueType="num">
                                      <p:cBhvr>
                                        <p:cTn id="14" dur="500" fill="hold"/>
                                        <p:tgtEl>
                                          <p:spTgt spid="26"/>
                                        </p:tgtEl>
                                        <p:attrNameLst>
                                          <p:attrName>ppt_x</p:attrName>
                                        </p:attrNameLst>
                                      </p:cBhvr>
                                      <p:tavLst>
                                        <p:tav tm="0">
                                          <p:val>
                                            <p:strVal val="#ppt_x"/>
                                          </p:val>
                                        </p:tav>
                                        <p:tav tm="100000">
                                          <p:val>
                                            <p:strVal val="#ppt_x"/>
                                          </p:val>
                                        </p:tav>
                                      </p:tavLst>
                                    </p:anim>
                                    <p:anim calcmode="lin" valueType="num">
                                      <p:cBhvr>
                                        <p:cTn id="15" dur="450" decel="100000" fill="hold"/>
                                        <p:tgtEl>
                                          <p:spTgt spid="26"/>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anim calcmode="lin" valueType="num">
                                      <p:cBhvr>
                                        <p:cTn id="20" dur="500" fill="hold"/>
                                        <p:tgtEl>
                                          <p:spTgt spid="27"/>
                                        </p:tgtEl>
                                        <p:attrNameLst>
                                          <p:attrName>ppt_x</p:attrName>
                                        </p:attrNameLst>
                                      </p:cBhvr>
                                      <p:tavLst>
                                        <p:tav tm="0">
                                          <p:val>
                                            <p:strVal val="#ppt_x"/>
                                          </p:val>
                                        </p:tav>
                                        <p:tav tm="100000">
                                          <p:val>
                                            <p:strVal val="#ppt_x"/>
                                          </p:val>
                                        </p:tav>
                                      </p:tavLst>
                                    </p:anim>
                                    <p:anim calcmode="lin" valueType="num">
                                      <p:cBhvr>
                                        <p:cTn id="21" dur="450" decel="100000" fill="hold"/>
                                        <p:tgtEl>
                                          <p:spTgt spid="27"/>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slide(fromBottom)">
                                      <p:cBhvr>
                                        <p:cTn id="26" dur="500"/>
                                        <p:tgtEl>
                                          <p:spTgt spid="29"/>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lide(fromBottom)">
                                      <p:cBhvr>
                                        <p:cTn id="30" dur="500"/>
                                        <p:tgtEl>
                                          <p:spTgt spid="31"/>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slide(fromBottom)">
                                      <p:cBhvr>
                                        <p:cTn id="34" dur="500"/>
                                        <p:tgtEl>
                                          <p:spTgt spid="30"/>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slide(fromTop)">
                                      <p:cBhvr>
                                        <p:cTn id="38" dur="500"/>
                                        <p:tgtEl>
                                          <p:spTgt spid="17"/>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slide(fromTop)">
                                      <p:cBhvr>
                                        <p:cTn id="42" dur="500"/>
                                        <p:tgtEl>
                                          <p:spTgt spid="20"/>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slide(fromTop)">
                                      <p:cBhvr>
                                        <p:cTn id="46" dur="500"/>
                                        <p:tgtEl>
                                          <p:spTgt spid="18"/>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 calcmode="lin" valueType="num">
                                      <p:cBhvr>
                                        <p:cTn id="52" dur="500" fill="hold"/>
                                        <p:tgtEl>
                                          <p:spTgt spid="22"/>
                                        </p:tgtEl>
                                        <p:attrNameLst>
                                          <p:attrName>style.rotation</p:attrName>
                                        </p:attrNameLst>
                                      </p:cBhvr>
                                      <p:tavLst>
                                        <p:tav tm="0">
                                          <p:val>
                                            <p:fltVal val="360"/>
                                          </p:val>
                                        </p:tav>
                                        <p:tav tm="100000">
                                          <p:val>
                                            <p:fltVal val="0"/>
                                          </p:val>
                                        </p:tav>
                                      </p:tavLst>
                                    </p:anim>
                                    <p:animEffect transition="in" filter="fade">
                                      <p:cBhvr>
                                        <p:cTn id="53" dur="500"/>
                                        <p:tgtEl>
                                          <p:spTgt spid="22"/>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 calcmode="lin" valueType="num">
                                      <p:cBhvr>
                                        <p:cTn id="59" dur="500" fill="hold"/>
                                        <p:tgtEl>
                                          <p:spTgt spid="21"/>
                                        </p:tgtEl>
                                        <p:attrNameLst>
                                          <p:attrName>style.rotation</p:attrName>
                                        </p:attrNameLst>
                                      </p:cBhvr>
                                      <p:tavLst>
                                        <p:tav tm="0">
                                          <p:val>
                                            <p:fltVal val="360"/>
                                          </p:val>
                                        </p:tav>
                                        <p:tav tm="100000">
                                          <p:val>
                                            <p:fltVal val="0"/>
                                          </p:val>
                                        </p:tav>
                                      </p:tavLst>
                                    </p:anim>
                                    <p:animEffect transition="in" filter="fade">
                                      <p:cBhvr>
                                        <p:cTn id="60" dur="500"/>
                                        <p:tgtEl>
                                          <p:spTgt spid="21"/>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 calcmode="lin" valueType="num">
                                      <p:cBhvr>
                                        <p:cTn id="66" dur="500" fill="hold"/>
                                        <p:tgtEl>
                                          <p:spTgt spid="19"/>
                                        </p:tgtEl>
                                        <p:attrNameLst>
                                          <p:attrName>style.rotation</p:attrName>
                                        </p:attrNameLst>
                                      </p:cBhvr>
                                      <p:tavLst>
                                        <p:tav tm="0">
                                          <p:val>
                                            <p:fltVal val="360"/>
                                          </p:val>
                                        </p:tav>
                                        <p:tav tm="100000">
                                          <p:val>
                                            <p:fltVal val="0"/>
                                          </p:val>
                                        </p:tav>
                                      </p:tavLst>
                                    </p:anim>
                                    <p:animEffect transition="in" filter="fade">
                                      <p:cBhvr>
                                        <p:cTn id="67" dur="500"/>
                                        <p:tgtEl>
                                          <p:spTgt spid="19"/>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slide(fromTop)">
                                      <p:cBhvr>
                                        <p:cTn id="71" dur="500"/>
                                        <p:tgtEl>
                                          <p:spTgt spid="33"/>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slide(fromTop)">
                                      <p:cBhvr>
                                        <p:cTn id="75" dur="500"/>
                                        <p:tgtEl>
                                          <p:spTgt spid="32"/>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slide(fromTop)">
                                      <p:cBhvr>
                                        <p:cTn id="79" dur="500"/>
                                        <p:tgtEl>
                                          <p:spTgt spid="25"/>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3"/>
                                        </p:tgtEl>
                                        <p:attrNameLst>
                                          <p:attrName>style.visibility</p:attrName>
                                        </p:attrNameLst>
                                      </p:cBhvr>
                                      <p:to>
                                        <p:strVal val="visible"/>
                                      </p:to>
                                    </p:set>
                                    <p:anim calcmode="lin" valueType="num">
                                      <p:cBhvr>
                                        <p:cTn id="83" dur="500" fill="hold"/>
                                        <p:tgtEl>
                                          <p:spTgt spid="23"/>
                                        </p:tgtEl>
                                        <p:attrNameLst>
                                          <p:attrName>ppt_w</p:attrName>
                                        </p:attrNameLst>
                                      </p:cBhvr>
                                      <p:tavLst>
                                        <p:tav tm="0">
                                          <p:val>
                                            <p:fltVal val="0"/>
                                          </p:val>
                                        </p:tav>
                                        <p:tav tm="100000">
                                          <p:val>
                                            <p:strVal val="#ppt_w"/>
                                          </p:val>
                                        </p:tav>
                                      </p:tavLst>
                                    </p:anim>
                                    <p:anim calcmode="lin" valueType="num">
                                      <p:cBhvr>
                                        <p:cTn id="84" dur="500" fill="hold"/>
                                        <p:tgtEl>
                                          <p:spTgt spid="23"/>
                                        </p:tgtEl>
                                        <p:attrNameLst>
                                          <p:attrName>ppt_h</p:attrName>
                                        </p:attrNameLst>
                                      </p:cBhvr>
                                      <p:tavLst>
                                        <p:tav tm="0">
                                          <p:val>
                                            <p:fltVal val="0"/>
                                          </p:val>
                                        </p:tav>
                                        <p:tav tm="100000">
                                          <p:val>
                                            <p:strVal val="#ppt_h"/>
                                          </p:val>
                                        </p:tav>
                                      </p:tavLst>
                                    </p:anim>
                                    <p:animEffect transition="in" filter="fade">
                                      <p:cBhvr>
                                        <p:cTn id="85" dur="500"/>
                                        <p:tgtEl>
                                          <p:spTgt spid="23"/>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Effect transition="in" filter="fade">
                                      <p:cBhvr>
                                        <p:cTn id="9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nimBg="1"/>
      <p:bldP spid="21" grpId="0"/>
      <p:bldP spid="22" grpId="0"/>
      <p:bldP spid="23" grpId="0"/>
      <p:bldP spid="24" grpId="0" animBg="1"/>
      <p:bldP spid="25" grpId="0" animBg="1"/>
      <p:bldP spid="26" grpId="0" animBg="1"/>
      <p:bldP spid="27" grpId="0" animBg="1"/>
      <p:bldP spid="28" grpId="0" animBg="1"/>
      <p:bldP spid="29" grpId="0"/>
      <p:bldP spid="30" grpId="0"/>
      <p:bldP spid="31" grpId="0"/>
      <p:bldP spid="32"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810222" y="1961707"/>
            <a:ext cx="6253537" cy="1003335"/>
            <a:chOff x="4911768" y="1576758"/>
            <a:chExt cx="6253537" cy="1003334"/>
          </a:xfrm>
        </p:grpSpPr>
        <p:sp>
          <p:nvSpPr>
            <p:cNvPr id="18" name="矩形 17"/>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grpSp>
      <p:grpSp>
        <p:nvGrpSpPr>
          <p:cNvPr id="20" name="组合 19"/>
          <p:cNvGrpSpPr/>
          <p:nvPr/>
        </p:nvGrpSpPr>
        <p:grpSpPr>
          <a:xfrm>
            <a:off x="4810222" y="3238202"/>
            <a:ext cx="6253537" cy="1003335"/>
            <a:chOff x="4911768" y="2853252"/>
            <a:chExt cx="6253537" cy="1003334"/>
          </a:xfrm>
        </p:grpSpPr>
        <p:sp>
          <p:nvSpPr>
            <p:cNvPr id="21" name="矩形 20"/>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a:t>
              </a:r>
            </a:p>
          </p:txBody>
        </p:sp>
      </p:grpSp>
      <p:grpSp>
        <p:nvGrpSpPr>
          <p:cNvPr id="23" name="组合 22"/>
          <p:cNvGrpSpPr/>
          <p:nvPr/>
        </p:nvGrpSpPr>
        <p:grpSpPr>
          <a:xfrm>
            <a:off x="4810222" y="4514696"/>
            <a:ext cx="6253537" cy="1003335"/>
            <a:chOff x="4911768" y="4129746"/>
            <a:chExt cx="6253537" cy="1003334"/>
          </a:xfrm>
        </p:grpSpPr>
        <p:sp>
          <p:nvSpPr>
            <p:cNvPr id="24" name="矩形 2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点击添加标题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5"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grpSp>
      <p:sp>
        <p:nvSpPr>
          <p:cNvPr id="26" name="Oval 25"/>
          <p:cNvSpPr/>
          <p:nvPr/>
        </p:nvSpPr>
        <p:spPr>
          <a:xfrm>
            <a:off x="4326177" y="2283031"/>
            <a:ext cx="192723" cy="192723"/>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sp>
        <p:nvSpPr>
          <p:cNvPr id="27" name="Oval 35"/>
          <p:cNvSpPr/>
          <p:nvPr/>
        </p:nvSpPr>
        <p:spPr>
          <a:xfrm>
            <a:off x="4326177" y="3563187"/>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sp>
        <p:nvSpPr>
          <p:cNvPr id="28" name="Oval 51"/>
          <p:cNvSpPr/>
          <p:nvPr/>
        </p:nvSpPr>
        <p:spPr>
          <a:xfrm>
            <a:off x="4326177" y="4843341"/>
            <a:ext cx="192723" cy="192723"/>
          </a:xfrm>
          <a:prstGeom prst="ellipse">
            <a:avLst/>
          </a:prstGeom>
          <a:solidFill>
            <a:schemeClr val="bg1">
              <a:lumMod val="95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grpSp>
        <p:nvGrpSpPr>
          <p:cNvPr id="29" name="组合 28"/>
          <p:cNvGrpSpPr/>
          <p:nvPr/>
        </p:nvGrpSpPr>
        <p:grpSpPr>
          <a:xfrm>
            <a:off x="1227768" y="1893715"/>
            <a:ext cx="2996861" cy="971355"/>
            <a:chOff x="1361399" y="1508768"/>
            <a:chExt cx="2996861" cy="971355"/>
          </a:xfrm>
        </p:grpSpPr>
        <p:grpSp>
          <p:nvGrpSpPr>
            <p:cNvPr id="30" name="Group 30"/>
            <p:cNvGrpSpPr/>
            <p:nvPr/>
          </p:nvGrpSpPr>
          <p:grpSpPr>
            <a:xfrm>
              <a:off x="1361399" y="1508768"/>
              <a:ext cx="2996861" cy="971355"/>
              <a:chOff x="1231550" y="1255634"/>
              <a:chExt cx="2350956" cy="762001"/>
            </a:xfrm>
          </p:grpSpPr>
          <p:sp>
            <p:nvSpPr>
              <p:cNvPr id="32" name="Flowchart: Off-page Connector 22"/>
              <p:cNvSpPr/>
              <p:nvPr/>
            </p:nvSpPr>
            <p:spPr>
              <a:xfrm rot="16200000">
                <a:off x="1829116" y="830137"/>
                <a:ext cx="762000" cy="1612995"/>
              </a:xfrm>
              <a:prstGeom prst="flowChartOffpageConnector">
                <a:avLst/>
              </a:prstGeom>
              <a:solidFill>
                <a:srgbClr val="DB263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7" dirty="0"/>
              </a:p>
            </p:txBody>
          </p:sp>
          <p:sp>
            <p:nvSpPr>
              <p:cNvPr id="33"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01</a:t>
                </a:r>
              </a:p>
            </p:txBody>
          </p:sp>
          <p:cxnSp>
            <p:nvCxnSpPr>
              <p:cNvPr id="34" name="Straight Connector 24"/>
              <p:cNvCxnSpPr/>
              <p:nvPr/>
            </p:nvCxnSpPr>
            <p:spPr>
              <a:xfrm flipV="1">
                <a:off x="2911783" y="1613322"/>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1"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p>
          </p:txBody>
        </p:sp>
      </p:grpSp>
      <p:grpSp>
        <p:nvGrpSpPr>
          <p:cNvPr id="35" name="组合 34"/>
          <p:cNvGrpSpPr/>
          <p:nvPr/>
        </p:nvGrpSpPr>
        <p:grpSpPr>
          <a:xfrm>
            <a:off x="1225213" y="4454025"/>
            <a:ext cx="2999415" cy="971356"/>
            <a:chOff x="1358843" y="4069078"/>
            <a:chExt cx="2999414" cy="971356"/>
          </a:xfrm>
        </p:grpSpPr>
        <p:grpSp>
          <p:nvGrpSpPr>
            <p:cNvPr id="36" name="Group 40"/>
            <p:cNvGrpSpPr/>
            <p:nvPr/>
          </p:nvGrpSpPr>
          <p:grpSpPr>
            <a:xfrm>
              <a:off x="1358843" y="4069078"/>
              <a:ext cx="2999414" cy="971356"/>
              <a:chOff x="1229546" y="1255634"/>
              <a:chExt cx="2352959" cy="762002"/>
            </a:xfrm>
          </p:grpSpPr>
          <p:sp>
            <p:nvSpPr>
              <p:cNvPr id="38" name="Flowchart: Off-page Connector 47"/>
              <p:cNvSpPr/>
              <p:nvPr/>
            </p:nvSpPr>
            <p:spPr>
              <a:xfrm rot="16200000">
                <a:off x="1829116" y="830138"/>
                <a:ext cx="762000" cy="1612995"/>
              </a:xfrm>
              <a:prstGeom prst="flowChartOffpageConnector">
                <a:avLst/>
              </a:prstGeom>
              <a:solidFill>
                <a:srgbClr val="DB263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39" name="Round Same Side Corner Rectangle 49"/>
              <p:cNvSpPr/>
              <p:nvPr/>
            </p:nvSpPr>
            <p:spPr>
              <a:xfrm rot="16200000">
                <a:off x="1078974"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03</a:t>
                </a:r>
              </a:p>
            </p:txBody>
          </p:sp>
          <p:cxnSp>
            <p:nvCxnSpPr>
              <p:cNvPr id="40" name="Straight Connector 50"/>
              <p:cNvCxnSpPr/>
              <p:nvPr/>
            </p:nvCxnSpPr>
            <p:spPr>
              <a:xfrm>
                <a:off x="2911781" y="1638408"/>
                <a:ext cx="670724"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61"/>
            <p:cNvSpPr>
              <a:spLocks/>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latin typeface="Impact" panose="020B0806030902050204" pitchFamily="34" charset="0"/>
              </a:endParaRPr>
            </a:p>
          </p:txBody>
        </p:sp>
      </p:grpSp>
      <p:grpSp>
        <p:nvGrpSpPr>
          <p:cNvPr id="41" name="组合 40"/>
          <p:cNvGrpSpPr/>
          <p:nvPr/>
        </p:nvGrpSpPr>
        <p:grpSpPr>
          <a:xfrm>
            <a:off x="1227768" y="3173870"/>
            <a:ext cx="2996859" cy="971356"/>
            <a:chOff x="1361399" y="2788923"/>
            <a:chExt cx="2996858" cy="971356"/>
          </a:xfrm>
        </p:grpSpPr>
        <p:grpSp>
          <p:nvGrpSpPr>
            <p:cNvPr id="42" name="Group 31"/>
            <p:cNvGrpSpPr/>
            <p:nvPr/>
          </p:nvGrpSpPr>
          <p:grpSpPr>
            <a:xfrm>
              <a:off x="1361399" y="2788923"/>
              <a:ext cx="2996858" cy="971356"/>
              <a:chOff x="1231549" y="1255634"/>
              <a:chExt cx="2350953" cy="762002"/>
            </a:xfrm>
          </p:grpSpPr>
          <p:sp>
            <p:nvSpPr>
              <p:cNvPr id="44" name="Flowchart: Off-page Connector 32"/>
              <p:cNvSpPr/>
              <p:nvPr/>
            </p:nvSpPr>
            <p:spPr>
              <a:xfrm rot="16200000">
                <a:off x="1829116" y="830138"/>
                <a:ext cx="762000" cy="1612995"/>
              </a:xfrm>
              <a:prstGeom prst="flowChartOffpageConnector">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45" name="Round Same Side Corner Rectangle 33"/>
              <p:cNvSpPr/>
              <p:nvPr/>
            </p:nvSpPr>
            <p:spPr>
              <a:xfrm rot="16200000">
                <a:off x="1080977"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02</a:t>
                </a:r>
              </a:p>
            </p:txBody>
          </p:sp>
          <p:cxnSp>
            <p:nvCxnSpPr>
              <p:cNvPr id="46" name="Straight Connector 34"/>
              <p:cNvCxnSpPr/>
              <p:nvPr/>
            </p:nvCxnSpPr>
            <p:spPr>
              <a:xfrm>
                <a:off x="2911783" y="1625865"/>
                <a:ext cx="670719"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43"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id-ID" sz="2400">
                <a:latin typeface="Impact" panose="020B0806030902050204" pitchFamily="34" charset="0"/>
              </a:endParaRPr>
            </a:p>
          </p:txBody>
        </p:sp>
      </p:grpSp>
    </p:spTree>
    <p:extLst>
      <p:ext uri="{BB962C8B-B14F-4D97-AF65-F5344CB8AC3E}">
        <p14:creationId xmlns:p14="http://schemas.microsoft.com/office/powerpoint/2010/main" val="35557364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14:presetBounceEnd="375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37500">
                                          <p:cBhvr additive="base">
                                            <p:cTn id="7" dur="400" fill="hold"/>
                                            <p:tgtEl>
                                              <p:spTgt spid="29"/>
                                            </p:tgtEl>
                                            <p:attrNameLst>
                                              <p:attrName>ppt_x</p:attrName>
                                            </p:attrNameLst>
                                          </p:cBhvr>
                                          <p:tavLst>
                                            <p:tav tm="0">
                                              <p:val>
                                                <p:strVal val="0-#ppt_w/2"/>
                                              </p:val>
                                            </p:tav>
                                            <p:tav tm="100000">
                                              <p:val>
                                                <p:strVal val="#ppt_x"/>
                                              </p:val>
                                            </p:tav>
                                          </p:tavLst>
                                        </p:anim>
                                        <p:anim calcmode="lin" valueType="num" p14:bounceEnd="37500">
                                          <p:cBhvr additive="base">
                                            <p:cTn id="8" dur="4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left)">
                                          <p:cBhvr>
                                            <p:cTn id="18" dur="500"/>
                                            <p:tgtEl>
                                              <p:spTgt spid="17"/>
                                            </p:tgtEl>
                                          </p:cBhvr>
                                        </p:animEffect>
                                      </p:childTnLst>
                                    </p:cTn>
                                  </p:par>
                                </p:childTnLst>
                              </p:cTn>
                            </p:par>
                            <p:par>
                              <p:cTn id="19" fill="hold">
                                <p:stCondLst>
                                  <p:cond delay="1500"/>
                                </p:stCondLst>
                                <p:childTnLst>
                                  <p:par>
                                    <p:cTn id="20" presetID="2" presetClass="entr" presetSubtype="8" accel="50000" fill="hold" nodeType="afterEffect" p14:presetBounceEnd="37500">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14:bounceEnd="37500">
                                          <p:cBhvr additive="base">
                                            <p:cTn id="22" dur="400" fill="hold"/>
                                            <p:tgtEl>
                                              <p:spTgt spid="41"/>
                                            </p:tgtEl>
                                            <p:attrNameLst>
                                              <p:attrName>ppt_x</p:attrName>
                                            </p:attrNameLst>
                                          </p:cBhvr>
                                          <p:tavLst>
                                            <p:tav tm="0">
                                              <p:val>
                                                <p:strVal val="0-#ppt_w/2"/>
                                              </p:val>
                                            </p:tav>
                                            <p:tav tm="100000">
                                              <p:val>
                                                <p:strVal val="#ppt_x"/>
                                              </p:val>
                                            </p:tav>
                                          </p:tavLst>
                                        </p:anim>
                                        <p:anim calcmode="lin" valueType="num" p14:bounceEnd="37500">
                                          <p:cBhvr additive="base">
                                            <p:cTn id="23" dur="4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childTnLst>
                                    </p:cTn>
                                  </p:par>
                                </p:childTnLst>
                              </p:cTn>
                            </p:par>
                            <p:par>
                              <p:cTn id="29" fill="hold">
                                <p:stCondLst>
                                  <p:cond delay="2400"/>
                                </p:stCondLst>
                                <p:childTnLst>
                                  <p:par>
                                    <p:cTn id="30" presetID="12" presetClass="entr" presetSubtype="2" fill="hold" nodeType="after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ppt_x</p:attrName>
                                            </p:attrNameLst>
                                          </p:cBhvr>
                                          <p:tavLst>
                                            <p:tav tm="0">
                                              <p:val>
                                                <p:strVal val="#ppt_x+#ppt_w*1.125000"/>
                                              </p:val>
                                            </p:tav>
                                            <p:tav tm="100000">
                                              <p:val>
                                                <p:strVal val="#ppt_x"/>
                                              </p:val>
                                            </p:tav>
                                          </p:tavLst>
                                        </p:anim>
                                        <p:animEffect transition="in" filter="wipe(left)">
                                          <p:cBhvr>
                                            <p:cTn id="33" dur="500"/>
                                            <p:tgtEl>
                                              <p:spTgt spid="20"/>
                                            </p:tgtEl>
                                          </p:cBhvr>
                                        </p:animEffect>
                                      </p:childTnLst>
                                    </p:cTn>
                                  </p:par>
                                </p:childTnLst>
                              </p:cTn>
                            </p:par>
                            <p:par>
                              <p:cTn id="34" fill="hold">
                                <p:stCondLst>
                                  <p:cond delay="3000"/>
                                </p:stCondLst>
                                <p:childTnLst>
                                  <p:par>
                                    <p:cTn id="35" presetID="2" presetClass="entr" presetSubtype="8" accel="50000" fill="hold" nodeType="afterEffect" p14:presetBounceEnd="37500">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14:bounceEnd="37500">
                                          <p:cBhvr additive="base">
                                            <p:cTn id="37" dur="400" fill="hold"/>
                                            <p:tgtEl>
                                              <p:spTgt spid="35"/>
                                            </p:tgtEl>
                                            <p:attrNameLst>
                                              <p:attrName>ppt_x</p:attrName>
                                            </p:attrNameLst>
                                          </p:cBhvr>
                                          <p:tavLst>
                                            <p:tav tm="0">
                                              <p:val>
                                                <p:strVal val="0-#ppt_w/2"/>
                                              </p:val>
                                            </p:tav>
                                            <p:tav tm="100000">
                                              <p:val>
                                                <p:strVal val="#ppt_x"/>
                                              </p:val>
                                            </p:tav>
                                          </p:tavLst>
                                        </p:anim>
                                        <p:anim calcmode="lin" valueType="num" p14:bounceEnd="37500">
                                          <p:cBhvr additive="base">
                                            <p:cTn id="38" dur="40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3400"/>
                                </p:stCondLst>
                                <p:childTnLst>
                                  <p:par>
                                    <p:cTn id="40" presetID="2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3900"/>
                                </p:stCondLst>
                                <p:childTnLst>
                                  <p:par>
                                    <p:cTn id="45" presetID="12" presetClass="entr" presetSubtype="2" fill="hold" nodeType="after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ppt_x</p:attrName>
                                            </p:attrNameLst>
                                          </p:cBhvr>
                                          <p:tavLst>
                                            <p:tav tm="0">
                                              <p:val>
                                                <p:strVal val="#ppt_x+#ppt_w*1.125000"/>
                                              </p:val>
                                            </p:tav>
                                            <p:tav tm="100000">
                                              <p:val>
                                                <p:strVal val="#ppt_x"/>
                                              </p:val>
                                            </p:tav>
                                          </p:tavLst>
                                        </p:anim>
                                        <p:animEffect transition="in" filter="wipe(left)">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400" fill="hold"/>
                                            <p:tgtEl>
                                              <p:spTgt spid="29"/>
                                            </p:tgtEl>
                                            <p:attrNameLst>
                                              <p:attrName>ppt_x</p:attrName>
                                            </p:attrNameLst>
                                          </p:cBhvr>
                                          <p:tavLst>
                                            <p:tav tm="0">
                                              <p:val>
                                                <p:strVal val="0-#ppt_w/2"/>
                                              </p:val>
                                            </p:tav>
                                            <p:tav tm="100000">
                                              <p:val>
                                                <p:strVal val="#ppt_x"/>
                                              </p:val>
                                            </p:tav>
                                          </p:tavLst>
                                        </p:anim>
                                        <p:anim calcmode="lin" valueType="num">
                                          <p:cBhvr additive="base">
                                            <p:cTn id="8" dur="4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childTnLst>
                                    </p:cTn>
                                  </p:par>
                                </p:childTnLst>
                              </p:cTn>
                            </p:par>
                            <p:par>
                              <p:cTn id="14" fill="hold">
                                <p:stCondLst>
                                  <p:cond delay="900"/>
                                </p:stCondLst>
                                <p:childTnLst>
                                  <p:par>
                                    <p:cTn id="15" presetID="12" presetClass="entr" presetSubtype="2" fill="hold" nodeType="afterEffect">
                                      <p:stCondLst>
                                        <p:cond delay="10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left)">
                                          <p:cBhvr>
                                            <p:cTn id="18" dur="500"/>
                                            <p:tgtEl>
                                              <p:spTgt spid="17"/>
                                            </p:tgtEl>
                                          </p:cBhvr>
                                        </p:animEffect>
                                      </p:childTnLst>
                                    </p:cTn>
                                  </p:par>
                                </p:childTnLst>
                              </p:cTn>
                            </p:par>
                            <p:par>
                              <p:cTn id="19" fill="hold">
                                <p:stCondLst>
                                  <p:cond delay="1500"/>
                                </p:stCondLst>
                                <p:childTnLst>
                                  <p:par>
                                    <p:cTn id="20" presetID="2" presetClass="entr" presetSubtype="8" accel="5000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400" fill="hold"/>
                                            <p:tgtEl>
                                              <p:spTgt spid="41"/>
                                            </p:tgtEl>
                                            <p:attrNameLst>
                                              <p:attrName>ppt_x</p:attrName>
                                            </p:attrNameLst>
                                          </p:cBhvr>
                                          <p:tavLst>
                                            <p:tav tm="0">
                                              <p:val>
                                                <p:strVal val="0-#ppt_w/2"/>
                                              </p:val>
                                            </p:tav>
                                            <p:tav tm="100000">
                                              <p:val>
                                                <p:strVal val="#ppt_x"/>
                                              </p:val>
                                            </p:tav>
                                          </p:tavLst>
                                        </p:anim>
                                        <p:anim calcmode="lin" valueType="num">
                                          <p:cBhvr additive="base">
                                            <p:cTn id="23" dur="4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childTnLst>
                                    </p:cTn>
                                  </p:par>
                                </p:childTnLst>
                              </p:cTn>
                            </p:par>
                            <p:par>
                              <p:cTn id="29" fill="hold">
                                <p:stCondLst>
                                  <p:cond delay="2400"/>
                                </p:stCondLst>
                                <p:childTnLst>
                                  <p:par>
                                    <p:cTn id="30" presetID="12" presetClass="entr" presetSubtype="2" fill="hold" nodeType="afterEffect">
                                      <p:stCondLst>
                                        <p:cond delay="1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ppt_x</p:attrName>
                                            </p:attrNameLst>
                                          </p:cBhvr>
                                          <p:tavLst>
                                            <p:tav tm="0">
                                              <p:val>
                                                <p:strVal val="#ppt_x+#ppt_w*1.125000"/>
                                              </p:val>
                                            </p:tav>
                                            <p:tav tm="100000">
                                              <p:val>
                                                <p:strVal val="#ppt_x"/>
                                              </p:val>
                                            </p:tav>
                                          </p:tavLst>
                                        </p:anim>
                                        <p:animEffect transition="in" filter="wipe(left)">
                                          <p:cBhvr>
                                            <p:cTn id="33" dur="500"/>
                                            <p:tgtEl>
                                              <p:spTgt spid="20"/>
                                            </p:tgtEl>
                                          </p:cBhvr>
                                        </p:animEffect>
                                      </p:childTnLst>
                                    </p:cTn>
                                  </p:par>
                                </p:childTnLst>
                              </p:cTn>
                            </p:par>
                            <p:par>
                              <p:cTn id="34" fill="hold">
                                <p:stCondLst>
                                  <p:cond delay="3000"/>
                                </p:stCondLst>
                                <p:childTnLst>
                                  <p:par>
                                    <p:cTn id="35" presetID="2" presetClass="entr" presetSubtype="8" accel="5000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400" fill="hold"/>
                                            <p:tgtEl>
                                              <p:spTgt spid="35"/>
                                            </p:tgtEl>
                                            <p:attrNameLst>
                                              <p:attrName>ppt_x</p:attrName>
                                            </p:attrNameLst>
                                          </p:cBhvr>
                                          <p:tavLst>
                                            <p:tav tm="0">
                                              <p:val>
                                                <p:strVal val="0-#ppt_w/2"/>
                                              </p:val>
                                            </p:tav>
                                            <p:tav tm="100000">
                                              <p:val>
                                                <p:strVal val="#ppt_x"/>
                                              </p:val>
                                            </p:tav>
                                          </p:tavLst>
                                        </p:anim>
                                        <p:anim calcmode="lin" valueType="num">
                                          <p:cBhvr additive="base">
                                            <p:cTn id="38" dur="40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3400"/>
                                </p:stCondLst>
                                <p:childTnLst>
                                  <p:par>
                                    <p:cTn id="40" presetID="2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childTnLst>
                                    </p:cTn>
                                  </p:par>
                                </p:childTnLst>
                              </p:cTn>
                            </p:par>
                            <p:par>
                              <p:cTn id="44" fill="hold">
                                <p:stCondLst>
                                  <p:cond delay="3900"/>
                                </p:stCondLst>
                                <p:childTnLst>
                                  <p:par>
                                    <p:cTn id="45" presetID="12" presetClass="entr" presetSubtype="2" fill="hold" nodeType="after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ppt_x</p:attrName>
                                            </p:attrNameLst>
                                          </p:cBhvr>
                                          <p:tavLst>
                                            <p:tav tm="0">
                                              <p:val>
                                                <p:strVal val="#ppt_x+#ppt_w*1.125000"/>
                                              </p:val>
                                            </p:tav>
                                            <p:tav tm="100000">
                                              <p:val>
                                                <p:strVal val="#ppt_x"/>
                                              </p:val>
                                            </p:tav>
                                          </p:tavLst>
                                        </p:anim>
                                        <p:animEffect transition="in" filter="wipe(left)">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820312" y="1917627"/>
            <a:ext cx="2557424" cy="907751"/>
            <a:chOff x="3666731" y="1984470"/>
            <a:chExt cx="2636520" cy="1447800"/>
          </a:xfrm>
        </p:grpSpPr>
        <p:sp>
          <p:nvSpPr>
            <p:cNvPr id="18" name="任意多边形 17"/>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24"/>
            <p:cNvSpPr txBox="1"/>
            <p:nvPr/>
          </p:nvSpPr>
          <p:spPr>
            <a:xfrm>
              <a:off x="3971726" y="2389299"/>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1682791" y="1917627"/>
            <a:ext cx="2557424" cy="907751"/>
            <a:chOff x="1436370" y="1984470"/>
            <a:chExt cx="2636520" cy="1447800"/>
          </a:xfrm>
        </p:grpSpPr>
        <p:sp>
          <p:nvSpPr>
            <p:cNvPr id="21" name="任意多边形 20"/>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5"/>
            <p:cNvSpPr txBox="1"/>
            <p:nvPr/>
          </p:nvSpPr>
          <p:spPr>
            <a:xfrm>
              <a:off x="1709209" y="2340210"/>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8095353" y="1917627"/>
            <a:ext cx="2557424" cy="907751"/>
            <a:chOff x="8127453" y="1984470"/>
            <a:chExt cx="2636520" cy="1447800"/>
          </a:xfrm>
        </p:grpSpPr>
        <p:sp>
          <p:nvSpPr>
            <p:cNvPr id="24" name="任意多边形 23"/>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6"/>
            <p:cNvSpPr txBox="1"/>
            <p:nvPr/>
          </p:nvSpPr>
          <p:spPr>
            <a:xfrm>
              <a:off x="8439016" y="2389299"/>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5957832" y="1917627"/>
            <a:ext cx="2557424" cy="907751"/>
            <a:chOff x="5897092" y="1984470"/>
            <a:chExt cx="2636520" cy="1447800"/>
          </a:xfrm>
        </p:grpSpPr>
        <p:sp>
          <p:nvSpPr>
            <p:cNvPr id="27" name="任意多边形 2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文本框 27"/>
            <p:cNvSpPr txBox="1"/>
            <p:nvPr/>
          </p:nvSpPr>
          <p:spPr>
            <a:xfrm>
              <a:off x="6227711" y="2340215"/>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9" name="矩形 47"/>
          <p:cNvSpPr>
            <a:spLocks noChangeArrowheads="1"/>
          </p:cNvSpPr>
          <p:nvPr/>
        </p:nvSpPr>
        <p:spPr bwMode="auto">
          <a:xfrm>
            <a:off x="1483353" y="5085979"/>
            <a:ext cx="9004343"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a:t>
            </a:r>
          </a:p>
        </p:txBody>
      </p:sp>
      <p:sp>
        <p:nvSpPr>
          <p:cNvPr id="30" name="矩形 29"/>
          <p:cNvSpPr/>
          <p:nvPr/>
        </p:nvSpPr>
        <p:spPr>
          <a:xfrm>
            <a:off x="2022644" y="3103380"/>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1630712" y="3582502"/>
            <a:ext cx="209205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2" name="矩形 31"/>
          <p:cNvSpPr/>
          <p:nvPr/>
        </p:nvSpPr>
        <p:spPr>
          <a:xfrm>
            <a:off x="4262072" y="3103380"/>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3911829" y="3582502"/>
            <a:ext cx="205639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4" name="矩形 33"/>
          <p:cNvSpPr/>
          <p:nvPr/>
        </p:nvSpPr>
        <p:spPr>
          <a:xfrm>
            <a:off x="6498555" y="3103380"/>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6160423" y="3582502"/>
            <a:ext cx="207530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36" name="矩形 35"/>
          <p:cNvSpPr/>
          <p:nvPr/>
        </p:nvSpPr>
        <p:spPr>
          <a:xfrm>
            <a:off x="8737984" y="3103380"/>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8426262" y="3582502"/>
            <a:ext cx="205599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cxnSp>
        <p:nvCxnSpPr>
          <p:cNvPr id="38" name="直接连接符 8"/>
          <p:cNvCxnSpPr/>
          <p:nvPr/>
        </p:nvCxnSpPr>
        <p:spPr>
          <a:xfrm>
            <a:off x="1416051" y="4869955"/>
            <a:ext cx="9359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363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400" fill="hold"/>
                                        <p:tgtEl>
                                          <p:spTgt spid="20"/>
                                        </p:tgtEl>
                                        <p:attrNameLst>
                                          <p:attrName>ppt_x</p:attrName>
                                        </p:attrNameLst>
                                      </p:cBhvr>
                                      <p:tavLst>
                                        <p:tav tm="0">
                                          <p:val>
                                            <p:strVal val="0-#ppt_w/2"/>
                                          </p:val>
                                        </p:tav>
                                        <p:tav tm="100000">
                                          <p:val>
                                            <p:strVal val="#ppt_x"/>
                                          </p:val>
                                        </p:tav>
                                      </p:tavLst>
                                    </p:anim>
                                    <p:anim calcmode="lin" valueType="num">
                                      <p:cBhvr additive="base">
                                        <p:cTn id="8" dur="400" fill="hold"/>
                                        <p:tgtEl>
                                          <p:spTgt spid="20"/>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400"/>
                                        <p:tgtEl>
                                          <p:spTgt spid="30"/>
                                        </p:tgtEl>
                                        <p:attrNameLst>
                                          <p:attrName>ppt_y</p:attrName>
                                        </p:attrNameLst>
                                      </p:cBhvr>
                                      <p:tavLst>
                                        <p:tav tm="0">
                                          <p:val>
                                            <p:strVal val="#ppt_y-#ppt_h*1.125000"/>
                                          </p:val>
                                        </p:tav>
                                        <p:tav tm="100000">
                                          <p:val>
                                            <p:strVal val="#ppt_y"/>
                                          </p:val>
                                        </p:tav>
                                      </p:tavLst>
                                    </p:anim>
                                    <p:animEffect transition="in" filter="wipe(down)">
                                      <p:cBhvr>
                                        <p:cTn id="12" dur="400"/>
                                        <p:tgtEl>
                                          <p:spTgt spid="30"/>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400"/>
                                        <p:tgtEl>
                                          <p:spTgt spid="31"/>
                                        </p:tgtEl>
                                        <p:attrNameLst>
                                          <p:attrName>ppt_y</p:attrName>
                                        </p:attrNameLst>
                                      </p:cBhvr>
                                      <p:tavLst>
                                        <p:tav tm="0">
                                          <p:val>
                                            <p:strVal val="#ppt_y-#ppt_h*1.125000"/>
                                          </p:val>
                                        </p:tav>
                                        <p:tav tm="100000">
                                          <p:val>
                                            <p:strVal val="#ppt_y"/>
                                          </p:val>
                                        </p:tav>
                                      </p:tavLst>
                                    </p:anim>
                                    <p:animEffect transition="in" filter="wipe(down)">
                                      <p:cBhvr>
                                        <p:cTn id="16" dur="4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400"/>
                                        <p:tgtEl>
                                          <p:spTgt spid="17"/>
                                        </p:tgtEl>
                                        <p:attrNameLst>
                                          <p:attrName>ppt_x</p:attrName>
                                        </p:attrNameLst>
                                      </p:cBhvr>
                                      <p:tavLst>
                                        <p:tav tm="0">
                                          <p:val>
                                            <p:strVal val="#ppt_x-#ppt_w*1.125000"/>
                                          </p:val>
                                        </p:tav>
                                        <p:tav tm="100000">
                                          <p:val>
                                            <p:strVal val="#ppt_x"/>
                                          </p:val>
                                        </p:tav>
                                      </p:tavLst>
                                    </p:anim>
                                    <p:animEffect transition="in" filter="wipe(right)">
                                      <p:cBhvr>
                                        <p:cTn id="22" dur="400"/>
                                        <p:tgtEl>
                                          <p:spTgt spid="17"/>
                                        </p:tgtEl>
                                      </p:cBhvr>
                                    </p:animEffect>
                                  </p:childTnLst>
                                </p:cTn>
                              </p:par>
                              <p:par>
                                <p:cTn id="23" presetID="12" presetClass="entr" presetSubtype="1" fill="hold" grpId="0" nodeType="withEffect">
                                  <p:stCondLst>
                                    <p:cond delay="50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400"/>
                                        <p:tgtEl>
                                          <p:spTgt spid="32"/>
                                        </p:tgtEl>
                                        <p:attrNameLst>
                                          <p:attrName>ppt_y</p:attrName>
                                        </p:attrNameLst>
                                      </p:cBhvr>
                                      <p:tavLst>
                                        <p:tav tm="0">
                                          <p:val>
                                            <p:strVal val="#ppt_y-#ppt_h*1.125000"/>
                                          </p:val>
                                        </p:tav>
                                        <p:tav tm="100000">
                                          <p:val>
                                            <p:strVal val="#ppt_y"/>
                                          </p:val>
                                        </p:tav>
                                      </p:tavLst>
                                    </p:anim>
                                    <p:animEffect transition="in" filter="wipe(down)">
                                      <p:cBhvr>
                                        <p:cTn id="26" dur="400"/>
                                        <p:tgtEl>
                                          <p:spTgt spid="32"/>
                                        </p:tgtEl>
                                      </p:cBhvr>
                                    </p:animEffect>
                                  </p:childTnLst>
                                </p:cTn>
                              </p:par>
                              <p:par>
                                <p:cTn id="27" presetID="12" presetClass="entr" presetSubtype="1" fill="hold" grpId="0" nodeType="withEffect">
                                  <p:stCondLst>
                                    <p:cond delay="50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400"/>
                                        <p:tgtEl>
                                          <p:spTgt spid="33"/>
                                        </p:tgtEl>
                                        <p:attrNameLst>
                                          <p:attrName>ppt_y</p:attrName>
                                        </p:attrNameLst>
                                      </p:cBhvr>
                                      <p:tavLst>
                                        <p:tav tm="0">
                                          <p:val>
                                            <p:strVal val="#ppt_y-#ppt_h*1.125000"/>
                                          </p:val>
                                        </p:tav>
                                        <p:tav tm="100000">
                                          <p:val>
                                            <p:strVal val="#ppt_y"/>
                                          </p:val>
                                        </p:tav>
                                      </p:tavLst>
                                    </p:anim>
                                    <p:animEffect transition="in" filter="wipe(down)">
                                      <p:cBhvr>
                                        <p:cTn id="30" dur="4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8"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400"/>
                                        <p:tgtEl>
                                          <p:spTgt spid="26"/>
                                        </p:tgtEl>
                                        <p:attrNameLst>
                                          <p:attrName>ppt_x</p:attrName>
                                        </p:attrNameLst>
                                      </p:cBhvr>
                                      <p:tavLst>
                                        <p:tav tm="0">
                                          <p:val>
                                            <p:strVal val="#ppt_x-#ppt_w*1.125000"/>
                                          </p:val>
                                        </p:tav>
                                        <p:tav tm="100000">
                                          <p:val>
                                            <p:strVal val="#ppt_x"/>
                                          </p:val>
                                        </p:tav>
                                      </p:tavLst>
                                    </p:anim>
                                    <p:animEffect transition="in" filter="wipe(right)">
                                      <p:cBhvr>
                                        <p:cTn id="36" dur="400"/>
                                        <p:tgtEl>
                                          <p:spTgt spid="26"/>
                                        </p:tgtEl>
                                      </p:cBhvr>
                                    </p:animEffect>
                                  </p:childTnLst>
                                </p:cTn>
                              </p:par>
                              <p:par>
                                <p:cTn id="37" presetID="12" presetClass="entr" presetSubtype="1"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400"/>
                                        <p:tgtEl>
                                          <p:spTgt spid="34"/>
                                        </p:tgtEl>
                                        <p:attrNameLst>
                                          <p:attrName>ppt_y</p:attrName>
                                        </p:attrNameLst>
                                      </p:cBhvr>
                                      <p:tavLst>
                                        <p:tav tm="0">
                                          <p:val>
                                            <p:strVal val="#ppt_y-#ppt_h*1.125000"/>
                                          </p:val>
                                        </p:tav>
                                        <p:tav tm="100000">
                                          <p:val>
                                            <p:strVal val="#ppt_y"/>
                                          </p:val>
                                        </p:tav>
                                      </p:tavLst>
                                    </p:anim>
                                    <p:animEffect transition="in" filter="wipe(down)">
                                      <p:cBhvr>
                                        <p:cTn id="40" dur="400"/>
                                        <p:tgtEl>
                                          <p:spTgt spid="34"/>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400"/>
                                        <p:tgtEl>
                                          <p:spTgt spid="35"/>
                                        </p:tgtEl>
                                        <p:attrNameLst>
                                          <p:attrName>ppt_y</p:attrName>
                                        </p:attrNameLst>
                                      </p:cBhvr>
                                      <p:tavLst>
                                        <p:tav tm="0">
                                          <p:val>
                                            <p:strVal val="#ppt_y-#ppt_h*1.125000"/>
                                          </p:val>
                                        </p:tav>
                                        <p:tav tm="100000">
                                          <p:val>
                                            <p:strVal val="#ppt_y"/>
                                          </p:val>
                                        </p:tav>
                                      </p:tavLst>
                                    </p:anim>
                                    <p:animEffect transition="in" filter="wipe(down)">
                                      <p:cBhvr>
                                        <p:cTn id="44" dur="400"/>
                                        <p:tgtEl>
                                          <p:spTgt spid="35"/>
                                        </p:tgtEl>
                                      </p:cBhvr>
                                    </p:animEffect>
                                  </p:childTnLst>
                                </p:cTn>
                              </p:par>
                            </p:childTnLst>
                          </p:cTn>
                        </p:par>
                        <p:par>
                          <p:cTn id="45" fill="hold">
                            <p:stCondLst>
                              <p:cond delay="900"/>
                            </p:stCondLst>
                            <p:childTnLst>
                              <p:par>
                                <p:cTn id="46" presetID="1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400"/>
                                        <p:tgtEl>
                                          <p:spTgt spid="23"/>
                                        </p:tgtEl>
                                        <p:attrNameLst>
                                          <p:attrName>ppt_x</p:attrName>
                                        </p:attrNameLst>
                                      </p:cBhvr>
                                      <p:tavLst>
                                        <p:tav tm="0">
                                          <p:val>
                                            <p:strVal val="#ppt_x-#ppt_w*1.125000"/>
                                          </p:val>
                                        </p:tav>
                                        <p:tav tm="100000">
                                          <p:val>
                                            <p:strVal val="#ppt_x"/>
                                          </p:val>
                                        </p:tav>
                                      </p:tavLst>
                                    </p:anim>
                                    <p:animEffect transition="in" filter="wipe(right)">
                                      <p:cBhvr>
                                        <p:cTn id="49" dur="400"/>
                                        <p:tgtEl>
                                          <p:spTgt spid="23"/>
                                        </p:tgtEl>
                                      </p:cBhvr>
                                    </p:animEffect>
                                  </p:childTnLst>
                                </p:cTn>
                              </p:par>
                              <p:par>
                                <p:cTn id="50" presetID="12" presetClass="entr" presetSubtype="1" fill="hold" grpId="0" nodeType="withEffect">
                                  <p:stCondLst>
                                    <p:cond delay="50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400"/>
                                        <p:tgtEl>
                                          <p:spTgt spid="36"/>
                                        </p:tgtEl>
                                        <p:attrNameLst>
                                          <p:attrName>ppt_y</p:attrName>
                                        </p:attrNameLst>
                                      </p:cBhvr>
                                      <p:tavLst>
                                        <p:tav tm="0">
                                          <p:val>
                                            <p:strVal val="#ppt_y-#ppt_h*1.125000"/>
                                          </p:val>
                                        </p:tav>
                                        <p:tav tm="100000">
                                          <p:val>
                                            <p:strVal val="#ppt_y"/>
                                          </p:val>
                                        </p:tav>
                                      </p:tavLst>
                                    </p:anim>
                                    <p:animEffect transition="in" filter="wipe(down)">
                                      <p:cBhvr>
                                        <p:cTn id="53" dur="400"/>
                                        <p:tgtEl>
                                          <p:spTgt spid="36"/>
                                        </p:tgtEl>
                                      </p:cBhvr>
                                    </p:animEffect>
                                  </p:childTnLst>
                                </p:cTn>
                              </p:par>
                              <p:par>
                                <p:cTn id="54" presetID="12" presetClass="entr" presetSubtype="1" fill="hold" grpId="0" nodeType="withEffect">
                                  <p:stCondLst>
                                    <p:cond delay="50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400"/>
                                        <p:tgtEl>
                                          <p:spTgt spid="37"/>
                                        </p:tgtEl>
                                        <p:attrNameLst>
                                          <p:attrName>ppt_y</p:attrName>
                                        </p:attrNameLst>
                                      </p:cBhvr>
                                      <p:tavLst>
                                        <p:tav tm="0">
                                          <p:val>
                                            <p:strVal val="#ppt_y-#ppt_h*1.125000"/>
                                          </p:val>
                                        </p:tav>
                                        <p:tav tm="100000">
                                          <p:val>
                                            <p:strVal val="#ppt_y"/>
                                          </p:val>
                                        </p:tav>
                                      </p:tavLst>
                                    </p:anim>
                                    <p:animEffect transition="in" filter="wipe(down)">
                                      <p:cBhvr>
                                        <p:cTn id="57" dur="400"/>
                                        <p:tgtEl>
                                          <p:spTgt spid="37"/>
                                        </p:tgtEl>
                                      </p:cBhvr>
                                    </p:animEffect>
                                  </p:childTnLst>
                                </p:cTn>
                              </p:par>
                            </p:childTnLst>
                          </p:cTn>
                        </p:par>
                        <p:par>
                          <p:cTn id="58" fill="hold">
                            <p:stCondLst>
                              <p:cond delay="1800"/>
                            </p:stCondLst>
                            <p:childTnLst>
                              <p:par>
                                <p:cTn id="59" presetID="16" presetClass="entr" presetSubtype="37"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arn(outVertical)">
                                      <p:cBhvr>
                                        <p:cTn id="61" dur="750"/>
                                        <p:tgtEl>
                                          <p:spTgt spid="38"/>
                                        </p:tgtEl>
                                      </p:cBhvr>
                                    </p:animEffect>
                                  </p:childTnLst>
                                </p:cTn>
                              </p:par>
                              <p:par>
                                <p:cTn id="62" presetID="53" presetClass="entr" presetSubtype="16" fill="hold" grpId="0" nodeType="withEffect">
                                  <p:stCondLst>
                                    <p:cond delay="250"/>
                                  </p:stCondLst>
                                  <p:childTnLst>
                                    <p:set>
                                      <p:cBhvr>
                                        <p:cTn id="63" dur="1" fill="hold">
                                          <p:stCondLst>
                                            <p:cond delay="0"/>
                                          </p:stCondLst>
                                        </p:cTn>
                                        <p:tgtEl>
                                          <p:spTgt spid="29"/>
                                        </p:tgtEl>
                                        <p:attrNameLst>
                                          <p:attrName>style.visibility</p:attrName>
                                        </p:attrNameLst>
                                      </p:cBhvr>
                                      <p:to>
                                        <p:strVal val="visible"/>
                                      </p:to>
                                    </p:set>
                                    <p:anim calcmode="lin" valueType="num">
                                      <p:cBhvr>
                                        <p:cTn id="64" dur="500" fill="hold"/>
                                        <p:tgtEl>
                                          <p:spTgt spid="29"/>
                                        </p:tgtEl>
                                        <p:attrNameLst>
                                          <p:attrName>ppt_w</p:attrName>
                                        </p:attrNameLst>
                                      </p:cBhvr>
                                      <p:tavLst>
                                        <p:tav tm="0">
                                          <p:val>
                                            <p:fltVal val="0"/>
                                          </p:val>
                                        </p:tav>
                                        <p:tav tm="100000">
                                          <p:val>
                                            <p:strVal val="#ppt_w"/>
                                          </p:val>
                                        </p:tav>
                                      </p:tavLst>
                                    </p:anim>
                                    <p:anim calcmode="lin" valueType="num">
                                      <p:cBhvr>
                                        <p:cTn id="65" dur="500" fill="hold"/>
                                        <p:tgtEl>
                                          <p:spTgt spid="29"/>
                                        </p:tgtEl>
                                        <p:attrNameLst>
                                          <p:attrName>ppt_h</p:attrName>
                                        </p:attrNameLst>
                                      </p:cBhvr>
                                      <p:tavLst>
                                        <p:tav tm="0">
                                          <p:val>
                                            <p:fltVal val="0"/>
                                          </p:val>
                                        </p:tav>
                                        <p:tav tm="100000">
                                          <p:val>
                                            <p:strVal val="#ppt_h"/>
                                          </p:val>
                                        </p:tav>
                                      </p:tavLst>
                                    </p:anim>
                                    <p:animEffect transition="in" filter="fade">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973999" y="1968704"/>
            <a:ext cx="11044216" cy="3585508"/>
            <a:chOff x="730499" y="1476527"/>
            <a:chExt cx="8283162" cy="2689131"/>
          </a:xfrm>
        </p:grpSpPr>
        <p:sp>
          <p:nvSpPr>
            <p:cNvPr id="2" name="Freeform 5"/>
            <p:cNvSpPr>
              <a:spLocks/>
            </p:cNvSpPr>
            <p:nvPr/>
          </p:nvSpPr>
          <p:spPr bwMode="auto">
            <a:xfrm>
              <a:off x="3927844" y="2828614"/>
              <a:ext cx="1217753" cy="1212265"/>
            </a:xfrm>
            <a:custGeom>
              <a:avLst/>
              <a:gdLst>
                <a:gd name="T0" fmla="*/ 243 w 243"/>
                <a:gd name="T1" fmla="*/ 210 h 243"/>
                <a:gd name="T2" fmla="*/ 122 w 243"/>
                <a:gd name="T3" fmla="*/ 243 h 243"/>
                <a:gd name="T4" fmla="*/ 0 w 243"/>
                <a:gd name="T5" fmla="*/ 210 h 243"/>
                <a:gd name="T6" fmla="*/ 0 w 243"/>
                <a:gd name="T7" fmla="*/ 210 h 243"/>
                <a:gd name="T8" fmla="*/ 121 w 243"/>
                <a:gd name="T9" fmla="*/ 0 h 243"/>
                <a:gd name="T10" fmla="*/ 122 w 243"/>
                <a:gd name="T11" fmla="*/ 0 h 243"/>
                <a:gd name="T12" fmla="*/ 243 w 243"/>
                <a:gd name="T13" fmla="*/ 210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243" y="210"/>
                  </a:moveTo>
                  <a:cubicBezTo>
                    <a:pt x="207" y="231"/>
                    <a:pt x="166" y="243"/>
                    <a:pt x="122" y="243"/>
                  </a:cubicBezTo>
                  <a:cubicBezTo>
                    <a:pt x="77" y="243"/>
                    <a:pt x="36" y="231"/>
                    <a:pt x="0" y="210"/>
                  </a:cubicBezTo>
                  <a:cubicBezTo>
                    <a:pt x="0" y="210"/>
                    <a:pt x="0" y="210"/>
                    <a:pt x="0" y="210"/>
                  </a:cubicBezTo>
                  <a:cubicBezTo>
                    <a:pt x="121" y="0"/>
                    <a:pt x="121" y="0"/>
                    <a:pt x="121" y="0"/>
                  </a:cubicBezTo>
                  <a:cubicBezTo>
                    <a:pt x="122" y="0"/>
                    <a:pt x="122" y="0"/>
                    <a:pt x="122" y="0"/>
                  </a:cubicBezTo>
                  <a:lnTo>
                    <a:pt x="243" y="210"/>
                  </a:ln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 name="Freeform 6"/>
            <p:cNvSpPr>
              <a:spLocks/>
            </p:cNvSpPr>
            <p:nvPr/>
          </p:nvSpPr>
          <p:spPr bwMode="auto">
            <a:xfrm>
              <a:off x="3315802" y="2828614"/>
              <a:ext cx="1217753" cy="1048388"/>
            </a:xfrm>
            <a:custGeom>
              <a:avLst/>
              <a:gdLst>
                <a:gd name="T0" fmla="*/ 122 w 243"/>
                <a:gd name="T1" fmla="*/ 210 h 210"/>
                <a:gd name="T2" fmla="*/ 122 w 243"/>
                <a:gd name="T3" fmla="*/ 210 h 210"/>
                <a:gd name="T4" fmla="*/ 0 w 243"/>
                <a:gd name="T5" fmla="*/ 0 h 210"/>
                <a:gd name="T6" fmla="*/ 243 w 243"/>
                <a:gd name="T7" fmla="*/ 0 h 210"/>
                <a:gd name="T8" fmla="*/ 243 w 243"/>
                <a:gd name="T9" fmla="*/ 0 h 210"/>
                <a:gd name="T10" fmla="*/ 122 w 243"/>
                <a:gd name="T11" fmla="*/ 210 h 210"/>
              </a:gdLst>
              <a:ahLst/>
              <a:cxnLst>
                <a:cxn ang="0">
                  <a:pos x="T0" y="T1"/>
                </a:cxn>
                <a:cxn ang="0">
                  <a:pos x="T2" y="T3"/>
                </a:cxn>
                <a:cxn ang="0">
                  <a:pos x="T4" y="T5"/>
                </a:cxn>
                <a:cxn ang="0">
                  <a:pos x="T6" y="T7"/>
                </a:cxn>
                <a:cxn ang="0">
                  <a:pos x="T8" y="T9"/>
                </a:cxn>
                <a:cxn ang="0">
                  <a:pos x="T10" y="T11"/>
                </a:cxn>
              </a:cxnLst>
              <a:rect l="0" t="0" r="r" b="b"/>
              <a:pathLst>
                <a:path w="243" h="210">
                  <a:moveTo>
                    <a:pt x="122" y="210"/>
                  </a:moveTo>
                  <a:cubicBezTo>
                    <a:pt x="122" y="210"/>
                    <a:pt x="122" y="210"/>
                    <a:pt x="122" y="210"/>
                  </a:cubicBezTo>
                  <a:cubicBezTo>
                    <a:pt x="49" y="168"/>
                    <a:pt x="0" y="90"/>
                    <a:pt x="0" y="0"/>
                  </a:cubicBezTo>
                  <a:cubicBezTo>
                    <a:pt x="243" y="0"/>
                    <a:pt x="243" y="0"/>
                    <a:pt x="243" y="0"/>
                  </a:cubicBezTo>
                  <a:cubicBezTo>
                    <a:pt x="243" y="0"/>
                    <a:pt x="243" y="0"/>
                    <a:pt x="243" y="0"/>
                  </a:cubicBezTo>
                  <a:lnTo>
                    <a:pt x="122" y="210"/>
                  </a:ln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4" name="Freeform 7"/>
            <p:cNvSpPr>
              <a:spLocks/>
            </p:cNvSpPr>
            <p:nvPr/>
          </p:nvSpPr>
          <p:spPr bwMode="auto">
            <a:xfrm>
              <a:off x="4539886" y="2828614"/>
              <a:ext cx="1217753" cy="1048388"/>
            </a:xfrm>
            <a:custGeom>
              <a:avLst/>
              <a:gdLst>
                <a:gd name="T0" fmla="*/ 121 w 243"/>
                <a:gd name="T1" fmla="*/ 210 h 210"/>
                <a:gd name="T2" fmla="*/ 0 w 243"/>
                <a:gd name="T3" fmla="*/ 0 h 210"/>
                <a:gd name="T4" fmla="*/ 242 w 243"/>
                <a:gd name="T5" fmla="*/ 0 h 210"/>
                <a:gd name="T6" fmla="*/ 243 w 243"/>
                <a:gd name="T7" fmla="*/ 0 h 210"/>
                <a:gd name="T8" fmla="*/ 121 w 243"/>
                <a:gd name="T9" fmla="*/ 210 h 210"/>
              </a:gdLst>
              <a:ahLst/>
              <a:cxnLst>
                <a:cxn ang="0">
                  <a:pos x="T0" y="T1"/>
                </a:cxn>
                <a:cxn ang="0">
                  <a:pos x="T2" y="T3"/>
                </a:cxn>
                <a:cxn ang="0">
                  <a:pos x="T4" y="T5"/>
                </a:cxn>
                <a:cxn ang="0">
                  <a:pos x="T6" y="T7"/>
                </a:cxn>
                <a:cxn ang="0">
                  <a:pos x="T8" y="T9"/>
                </a:cxn>
              </a:cxnLst>
              <a:rect l="0" t="0" r="r" b="b"/>
              <a:pathLst>
                <a:path w="243" h="210">
                  <a:moveTo>
                    <a:pt x="121" y="210"/>
                  </a:moveTo>
                  <a:cubicBezTo>
                    <a:pt x="0" y="0"/>
                    <a:pt x="0" y="0"/>
                    <a:pt x="0" y="0"/>
                  </a:cubicBezTo>
                  <a:cubicBezTo>
                    <a:pt x="242" y="0"/>
                    <a:pt x="242" y="0"/>
                    <a:pt x="242" y="0"/>
                  </a:cubicBezTo>
                  <a:cubicBezTo>
                    <a:pt x="243" y="0"/>
                    <a:pt x="243" y="0"/>
                    <a:pt x="243" y="0"/>
                  </a:cubicBezTo>
                  <a:cubicBezTo>
                    <a:pt x="243" y="90"/>
                    <a:pt x="194" y="168"/>
                    <a:pt x="121" y="210"/>
                  </a:cubicBez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5" name="Freeform 8"/>
            <p:cNvSpPr>
              <a:spLocks/>
            </p:cNvSpPr>
            <p:nvPr/>
          </p:nvSpPr>
          <p:spPr bwMode="auto">
            <a:xfrm>
              <a:off x="3315802" y="1773922"/>
              <a:ext cx="1224084" cy="1054692"/>
            </a:xfrm>
            <a:custGeom>
              <a:avLst/>
              <a:gdLst>
                <a:gd name="T0" fmla="*/ 243 w 244"/>
                <a:gd name="T1" fmla="*/ 211 h 211"/>
                <a:gd name="T2" fmla="*/ 0 w 244"/>
                <a:gd name="T3" fmla="*/ 211 h 211"/>
                <a:gd name="T4" fmla="*/ 0 w 244"/>
                <a:gd name="T5" fmla="*/ 210 h 211"/>
                <a:gd name="T6" fmla="*/ 122 w 244"/>
                <a:gd name="T7" fmla="*/ 0 h 211"/>
                <a:gd name="T8" fmla="*/ 122 w 244"/>
                <a:gd name="T9" fmla="*/ 0 h 211"/>
                <a:gd name="T10" fmla="*/ 244 w 244"/>
                <a:gd name="T11" fmla="*/ 210 h 211"/>
                <a:gd name="T12" fmla="*/ 243 w 244"/>
                <a:gd name="T13" fmla="*/ 211 h 211"/>
              </a:gdLst>
              <a:ahLst/>
              <a:cxnLst>
                <a:cxn ang="0">
                  <a:pos x="T0" y="T1"/>
                </a:cxn>
                <a:cxn ang="0">
                  <a:pos x="T2" y="T3"/>
                </a:cxn>
                <a:cxn ang="0">
                  <a:pos x="T4" y="T5"/>
                </a:cxn>
                <a:cxn ang="0">
                  <a:pos x="T6" y="T7"/>
                </a:cxn>
                <a:cxn ang="0">
                  <a:pos x="T8" y="T9"/>
                </a:cxn>
                <a:cxn ang="0">
                  <a:pos x="T10" y="T11"/>
                </a:cxn>
                <a:cxn ang="0">
                  <a:pos x="T12" y="T13"/>
                </a:cxn>
              </a:cxnLst>
              <a:rect l="0" t="0" r="r" b="b"/>
              <a:pathLst>
                <a:path w="244" h="211">
                  <a:moveTo>
                    <a:pt x="243" y="211"/>
                  </a:moveTo>
                  <a:cubicBezTo>
                    <a:pt x="0" y="211"/>
                    <a:pt x="0" y="211"/>
                    <a:pt x="0" y="211"/>
                  </a:cubicBezTo>
                  <a:cubicBezTo>
                    <a:pt x="0" y="210"/>
                    <a:pt x="0" y="210"/>
                    <a:pt x="0" y="210"/>
                  </a:cubicBezTo>
                  <a:cubicBezTo>
                    <a:pt x="0" y="120"/>
                    <a:pt x="49" y="42"/>
                    <a:pt x="122" y="0"/>
                  </a:cubicBezTo>
                  <a:cubicBezTo>
                    <a:pt x="122" y="0"/>
                    <a:pt x="122" y="0"/>
                    <a:pt x="122" y="0"/>
                  </a:cubicBezTo>
                  <a:cubicBezTo>
                    <a:pt x="244" y="210"/>
                    <a:pt x="244" y="210"/>
                    <a:pt x="244" y="210"/>
                  </a:cubicBezTo>
                  <a:cubicBezTo>
                    <a:pt x="243" y="211"/>
                    <a:pt x="243" y="211"/>
                    <a:pt x="243" y="211"/>
                  </a:cubicBez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6" name="Freeform 9"/>
            <p:cNvSpPr>
              <a:spLocks/>
            </p:cNvSpPr>
            <p:nvPr/>
          </p:nvSpPr>
          <p:spPr bwMode="auto">
            <a:xfrm>
              <a:off x="4539886" y="1773922"/>
              <a:ext cx="1217753" cy="1054692"/>
            </a:xfrm>
            <a:custGeom>
              <a:avLst/>
              <a:gdLst>
                <a:gd name="T0" fmla="*/ 242 w 243"/>
                <a:gd name="T1" fmla="*/ 211 h 211"/>
                <a:gd name="T2" fmla="*/ 0 w 243"/>
                <a:gd name="T3" fmla="*/ 211 h 211"/>
                <a:gd name="T4" fmla="*/ 0 w 243"/>
                <a:gd name="T5" fmla="*/ 210 h 211"/>
                <a:gd name="T6" fmla="*/ 121 w 243"/>
                <a:gd name="T7" fmla="*/ 0 h 211"/>
                <a:gd name="T8" fmla="*/ 121 w 243"/>
                <a:gd name="T9" fmla="*/ 0 h 211"/>
                <a:gd name="T10" fmla="*/ 243 w 243"/>
                <a:gd name="T11" fmla="*/ 210 h 211"/>
                <a:gd name="T12" fmla="*/ 243 w 243"/>
                <a:gd name="T13" fmla="*/ 211 h 211"/>
                <a:gd name="T14" fmla="*/ 242 w 243"/>
                <a:gd name="T15" fmla="*/ 211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211">
                  <a:moveTo>
                    <a:pt x="242" y="211"/>
                  </a:moveTo>
                  <a:cubicBezTo>
                    <a:pt x="0" y="211"/>
                    <a:pt x="0" y="211"/>
                    <a:pt x="0" y="211"/>
                  </a:cubicBezTo>
                  <a:cubicBezTo>
                    <a:pt x="0" y="210"/>
                    <a:pt x="0" y="210"/>
                    <a:pt x="0" y="210"/>
                  </a:cubicBezTo>
                  <a:cubicBezTo>
                    <a:pt x="121" y="0"/>
                    <a:pt x="121" y="0"/>
                    <a:pt x="121" y="0"/>
                  </a:cubicBezTo>
                  <a:cubicBezTo>
                    <a:pt x="121" y="0"/>
                    <a:pt x="121" y="0"/>
                    <a:pt x="121" y="0"/>
                  </a:cubicBezTo>
                  <a:cubicBezTo>
                    <a:pt x="194" y="42"/>
                    <a:pt x="243" y="120"/>
                    <a:pt x="243" y="210"/>
                  </a:cubicBezTo>
                  <a:cubicBezTo>
                    <a:pt x="243" y="210"/>
                    <a:pt x="243" y="210"/>
                    <a:pt x="243" y="211"/>
                  </a:cubicBezTo>
                  <a:lnTo>
                    <a:pt x="242" y="211"/>
                  </a:ln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7" name="Freeform 10"/>
            <p:cNvSpPr>
              <a:spLocks/>
            </p:cNvSpPr>
            <p:nvPr/>
          </p:nvSpPr>
          <p:spPr bwMode="auto">
            <a:xfrm>
              <a:off x="3927844" y="1610046"/>
              <a:ext cx="1217753" cy="1212265"/>
            </a:xfrm>
            <a:custGeom>
              <a:avLst/>
              <a:gdLst>
                <a:gd name="T0" fmla="*/ 122 w 243"/>
                <a:gd name="T1" fmla="*/ 243 h 243"/>
                <a:gd name="T2" fmla="*/ 0 w 243"/>
                <a:gd name="T3" fmla="*/ 33 h 243"/>
                <a:gd name="T4" fmla="*/ 0 w 243"/>
                <a:gd name="T5" fmla="*/ 33 h 243"/>
                <a:gd name="T6" fmla="*/ 122 w 243"/>
                <a:gd name="T7" fmla="*/ 0 h 243"/>
                <a:gd name="T8" fmla="*/ 243 w 243"/>
                <a:gd name="T9" fmla="*/ 33 h 243"/>
                <a:gd name="T10" fmla="*/ 243 w 243"/>
                <a:gd name="T11" fmla="*/ 33 h 243"/>
                <a:gd name="T12" fmla="*/ 122 w 243"/>
                <a:gd name="T13" fmla="*/ 243 h 243"/>
              </a:gdLst>
              <a:ahLst/>
              <a:cxnLst>
                <a:cxn ang="0">
                  <a:pos x="T0" y="T1"/>
                </a:cxn>
                <a:cxn ang="0">
                  <a:pos x="T2" y="T3"/>
                </a:cxn>
                <a:cxn ang="0">
                  <a:pos x="T4" y="T5"/>
                </a:cxn>
                <a:cxn ang="0">
                  <a:pos x="T6" y="T7"/>
                </a:cxn>
                <a:cxn ang="0">
                  <a:pos x="T8" y="T9"/>
                </a:cxn>
                <a:cxn ang="0">
                  <a:pos x="T10" y="T11"/>
                </a:cxn>
                <a:cxn ang="0">
                  <a:pos x="T12" y="T13"/>
                </a:cxn>
              </a:cxnLst>
              <a:rect l="0" t="0" r="r" b="b"/>
              <a:pathLst>
                <a:path w="243" h="243">
                  <a:moveTo>
                    <a:pt x="122" y="243"/>
                  </a:moveTo>
                  <a:cubicBezTo>
                    <a:pt x="0" y="33"/>
                    <a:pt x="0" y="33"/>
                    <a:pt x="0" y="33"/>
                  </a:cubicBezTo>
                  <a:cubicBezTo>
                    <a:pt x="0" y="33"/>
                    <a:pt x="0" y="33"/>
                    <a:pt x="0" y="33"/>
                  </a:cubicBezTo>
                  <a:cubicBezTo>
                    <a:pt x="36" y="12"/>
                    <a:pt x="77" y="0"/>
                    <a:pt x="122" y="0"/>
                  </a:cubicBezTo>
                  <a:cubicBezTo>
                    <a:pt x="166" y="0"/>
                    <a:pt x="207" y="12"/>
                    <a:pt x="243" y="33"/>
                  </a:cubicBezTo>
                  <a:cubicBezTo>
                    <a:pt x="243" y="33"/>
                    <a:pt x="243" y="33"/>
                    <a:pt x="243" y="33"/>
                  </a:cubicBezTo>
                  <a:lnTo>
                    <a:pt x="122" y="243"/>
                  </a:lnTo>
                  <a:close/>
                </a:path>
              </a:pathLst>
            </a:cu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8" name="Freeform 11"/>
            <p:cNvSpPr>
              <a:spLocks/>
            </p:cNvSpPr>
            <p:nvPr/>
          </p:nvSpPr>
          <p:spPr bwMode="auto">
            <a:xfrm>
              <a:off x="3891965" y="2259249"/>
              <a:ext cx="1289511" cy="1117720"/>
            </a:xfrm>
            <a:custGeom>
              <a:avLst/>
              <a:gdLst>
                <a:gd name="T0" fmla="*/ 152 w 611"/>
                <a:gd name="T1" fmla="*/ 532 h 532"/>
                <a:gd name="T2" fmla="*/ 0 w 611"/>
                <a:gd name="T3" fmla="*/ 266 h 532"/>
                <a:gd name="T4" fmla="*/ 152 w 611"/>
                <a:gd name="T5" fmla="*/ 0 h 532"/>
                <a:gd name="T6" fmla="*/ 459 w 611"/>
                <a:gd name="T7" fmla="*/ 0 h 532"/>
                <a:gd name="T8" fmla="*/ 611 w 611"/>
                <a:gd name="T9" fmla="*/ 266 h 532"/>
                <a:gd name="T10" fmla="*/ 459 w 611"/>
                <a:gd name="T11" fmla="*/ 532 h 532"/>
                <a:gd name="T12" fmla="*/ 152 w 611"/>
                <a:gd name="T13" fmla="*/ 532 h 532"/>
              </a:gdLst>
              <a:ahLst/>
              <a:cxnLst>
                <a:cxn ang="0">
                  <a:pos x="T0" y="T1"/>
                </a:cxn>
                <a:cxn ang="0">
                  <a:pos x="T2" y="T3"/>
                </a:cxn>
                <a:cxn ang="0">
                  <a:pos x="T4" y="T5"/>
                </a:cxn>
                <a:cxn ang="0">
                  <a:pos x="T6" y="T7"/>
                </a:cxn>
                <a:cxn ang="0">
                  <a:pos x="T8" y="T9"/>
                </a:cxn>
                <a:cxn ang="0">
                  <a:pos x="T10" y="T11"/>
                </a:cxn>
                <a:cxn ang="0">
                  <a:pos x="T12" y="T13"/>
                </a:cxn>
              </a:cxnLst>
              <a:rect l="0" t="0" r="r" b="b"/>
              <a:pathLst>
                <a:path w="611" h="532">
                  <a:moveTo>
                    <a:pt x="152" y="532"/>
                  </a:moveTo>
                  <a:lnTo>
                    <a:pt x="0" y="266"/>
                  </a:lnTo>
                  <a:lnTo>
                    <a:pt x="152" y="0"/>
                  </a:lnTo>
                  <a:lnTo>
                    <a:pt x="459" y="0"/>
                  </a:lnTo>
                  <a:lnTo>
                    <a:pt x="611" y="266"/>
                  </a:lnTo>
                  <a:lnTo>
                    <a:pt x="459" y="532"/>
                  </a:lnTo>
                  <a:lnTo>
                    <a:pt x="152" y="5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281" tIns="45641" rIns="91281" bIns="45641" numCol="1" anchor="t" anchorCtr="0" compatLnSpc="1">
              <a:prstTxWarp prst="textNoShape">
                <a:avLst/>
              </a:prstTxWarp>
            </a:bodyPr>
            <a:lstStyle/>
            <a:p>
              <a:endParaRPr lang="zh-CN" altLang="en-US" sz="1828"/>
            </a:p>
          </p:txBody>
        </p:sp>
        <p:sp>
          <p:nvSpPr>
            <p:cNvPr id="9" name="文本框 22"/>
            <p:cNvSpPr txBox="1"/>
            <p:nvPr/>
          </p:nvSpPr>
          <p:spPr>
            <a:xfrm>
              <a:off x="6148787" y="1476527"/>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10" name="直接连接符 9"/>
            <p:cNvCxnSpPr/>
            <p:nvPr/>
          </p:nvCxnSpPr>
          <p:spPr>
            <a:xfrm>
              <a:off x="6082225" y="1542990"/>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995142" y="1793257"/>
              <a:ext cx="2679338" cy="381908"/>
            </a:xfrm>
            <a:prstGeom prst="rect">
              <a:avLst/>
            </a:prstGeom>
          </p:spPr>
          <p:txBody>
            <a:bodyPr wrap="square" lIns="91281" tIns="45641" rIns="91281" bIns="45641">
              <a:spAutoFit/>
            </a:bodyPr>
            <a:lstStyle/>
            <a:p>
              <a:r>
                <a:rPr lang="zh-CN" altLang="en-US" sz="1355" dirty="0">
                  <a:solidFill>
                    <a:schemeClr val="tx1">
                      <a:lumMod val="75000"/>
                      <a:lumOff val="25000"/>
                    </a:schemeClr>
                  </a:solidFill>
                </a:rPr>
                <a:t>单击添加文本内容单击添加文本内容单击添加文本内容</a:t>
              </a:r>
            </a:p>
          </p:txBody>
        </p:sp>
        <p:sp>
          <p:nvSpPr>
            <p:cNvPr id="12" name="文本框 27"/>
            <p:cNvSpPr txBox="1"/>
            <p:nvPr/>
          </p:nvSpPr>
          <p:spPr>
            <a:xfrm>
              <a:off x="6148785" y="2490738"/>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13" name="直接连接符 12"/>
            <p:cNvCxnSpPr/>
            <p:nvPr/>
          </p:nvCxnSpPr>
          <p:spPr>
            <a:xfrm>
              <a:off x="6082225" y="2557201"/>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995141" y="2807468"/>
              <a:ext cx="2817972" cy="381908"/>
            </a:xfrm>
            <a:prstGeom prst="rect">
              <a:avLst/>
            </a:prstGeom>
          </p:spPr>
          <p:txBody>
            <a:bodyPr wrap="square" lIns="91281" tIns="45641" rIns="91281" bIns="45641">
              <a:spAutoFit/>
            </a:bodyPr>
            <a:lstStyle/>
            <a:p>
              <a:r>
                <a:rPr lang="zh-CN" altLang="en-US" sz="1355" dirty="0">
                  <a:solidFill>
                    <a:schemeClr val="tx1">
                      <a:lumMod val="75000"/>
                      <a:lumOff val="25000"/>
                    </a:schemeClr>
                  </a:solidFill>
                </a:rPr>
                <a:t>单击添加文本内容单击添加文本内容单击添加文本内容</a:t>
              </a:r>
            </a:p>
          </p:txBody>
        </p:sp>
        <p:sp>
          <p:nvSpPr>
            <p:cNvPr id="15" name="文本框 32"/>
            <p:cNvSpPr txBox="1"/>
            <p:nvPr/>
          </p:nvSpPr>
          <p:spPr>
            <a:xfrm>
              <a:off x="6148784" y="3467021"/>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16" name="直接连接符 15"/>
            <p:cNvCxnSpPr/>
            <p:nvPr/>
          </p:nvCxnSpPr>
          <p:spPr>
            <a:xfrm>
              <a:off x="6082224" y="3533483"/>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995140" y="3783750"/>
              <a:ext cx="2817973" cy="381908"/>
            </a:xfrm>
            <a:prstGeom prst="rect">
              <a:avLst/>
            </a:prstGeom>
          </p:spPr>
          <p:txBody>
            <a:bodyPr wrap="square" lIns="91281" tIns="45641" rIns="91281" bIns="45641">
              <a:spAutoFit/>
            </a:bodyPr>
            <a:lstStyle/>
            <a:p>
              <a:r>
                <a:rPr lang="zh-CN" altLang="en-US" sz="1355" dirty="0">
                  <a:solidFill>
                    <a:schemeClr val="tx1">
                      <a:lumMod val="75000"/>
                      <a:lumOff val="25000"/>
                    </a:schemeClr>
                  </a:solidFill>
                </a:rPr>
                <a:t>单击添加文本内容单击添加文本内容单击添加文本内容</a:t>
              </a:r>
            </a:p>
          </p:txBody>
        </p:sp>
        <p:sp>
          <p:nvSpPr>
            <p:cNvPr id="18" name="文本框 48"/>
            <p:cNvSpPr txBox="1"/>
            <p:nvPr/>
          </p:nvSpPr>
          <p:spPr>
            <a:xfrm>
              <a:off x="884145" y="1476527"/>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19" name="直接连接符 18"/>
            <p:cNvCxnSpPr/>
            <p:nvPr/>
          </p:nvCxnSpPr>
          <p:spPr>
            <a:xfrm>
              <a:off x="817585" y="1542990"/>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730501" y="1793257"/>
              <a:ext cx="2679338" cy="381908"/>
            </a:xfrm>
            <a:prstGeom prst="rect">
              <a:avLst/>
            </a:prstGeom>
          </p:spPr>
          <p:txBody>
            <a:bodyPr wrap="square" lIns="91281" tIns="45641" rIns="91281" bIns="45641">
              <a:spAutoFit/>
            </a:bodyPr>
            <a:lstStyle/>
            <a:p>
              <a:r>
                <a:rPr lang="zh-CN" altLang="en-US" sz="1355" dirty="0">
                  <a:solidFill>
                    <a:schemeClr val="tx1">
                      <a:lumMod val="75000"/>
                      <a:lumOff val="25000"/>
                    </a:schemeClr>
                  </a:solidFill>
                </a:rPr>
                <a:t>单击添加文本内容单击添加文本内容单击添加文本内容</a:t>
              </a:r>
            </a:p>
          </p:txBody>
        </p:sp>
        <p:sp>
          <p:nvSpPr>
            <p:cNvPr id="21" name="文本框 44"/>
            <p:cNvSpPr txBox="1"/>
            <p:nvPr/>
          </p:nvSpPr>
          <p:spPr>
            <a:xfrm>
              <a:off x="884144" y="2490738"/>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22" name="直接连接符 21"/>
            <p:cNvCxnSpPr/>
            <p:nvPr/>
          </p:nvCxnSpPr>
          <p:spPr>
            <a:xfrm>
              <a:off x="817584" y="2557201"/>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30500" y="2807469"/>
              <a:ext cx="2499578" cy="381908"/>
            </a:xfrm>
            <a:prstGeom prst="rect">
              <a:avLst/>
            </a:prstGeom>
          </p:spPr>
          <p:txBody>
            <a:bodyPr wrap="square" lIns="91281" tIns="45641" rIns="91281" bIns="45641">
              <a:spAutoFit/>
            </a:bodyPr>
            <a:lstStyle/>
            <a:p>
              <a:r>
                <a:rPr lang="zh-CN" altLang="en-US" sz="1355" dirty="0" smtClean="0">
                  <a:solidFill>
                    <a:schemeClr val="tx1">
                      <a:lumMod val="75000"/>
                      <a:lumOff val="25000"/>
                    </a:schemeClr>
                  </a:solidFill>
                </a:rPr>
                <a:t>单击添加文本内容单击添加文本内容单击添加文本内容</a:t>
              </a:r>
              <a:endParaRPr lang="zh-CN" altLang="en-US" sz="1355" dirty="0">
                <a:solidFill>
                  <a:schemeClr val="tx1">
                    <a:lumMod val="75000"/>
                    <a:lumOff val="25000"/>
                  </a:schemeClr>
                </a:solidFill>
              </a:endParaRPr>
            </a:p>
          </p:txBody>
        </p:sp>
        <p:sp>
          <p:nvSpPr>
            <p:cNvPr id="24" name="文本框 40"/>
            <p:cNvSpPr txBox="1"/>
            <p:nvPr/>
          </p:nvSpPr>
          <p:spPr>
            <a:xfrm>
              <a:off x="884143" y="3467021"/>
              <a:ext cx="2864874" cy="303666"/>
            </a:xfrm>
            <a:prstGeom prst="rect">
              <a:avLst/>
            </a:prstGeom>
            <a:noFill/>
          </p:spPr>
          <p:txBody>
            <a:bodyPr wrap="square" lIns="91281" tIns="45641" rIns="91281" bIns="45641" rtlCol="0">
              <a:spAutoFit/>
            </a:bodyPr>
            <a:lstStyle/>
            <a:p>
              <a:r>
                <a:rPr lang="zh-CN" altLang="en-US" sz="2032" b="1" dirty="0">
                  <a:solidFill>
                    <a:schemeClr val="tx1">
                      <a:lumMod val="75000"/>
                      <a:lumOff val="25000"/>
                    </a:schemeClr>
                  </a:solidFill>
                </a:rPr>
                <a:t>单击添加标题</a:t>
              </a:r>
            </a:p>
          </p:txBody>
        </p:sp>
        <p:cxnSp>
          <p:nvCxnSpPr>
            <p:cNvPr id="25" name="直接连接符 24"/>
            <p:cNvCxnSpPr/>
            <p:nvPr/>
          </p:nvCxnSpPr>
          <p:spPr>
            <a:xfrm>
              <a:off x="817583" y="3533483"/>
              <a:ext cx="0" cy="211765"/>
            </a:xfrm>
            <a:prstGeom prst="line">
              <a:avLst/>
            </a:prstGeom>
            <a:ln w="38100">
              <a:solidFill>
                <a:srgbClr val="C91919"/>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30499" y="3783750"/>
              <a:ext cx="2817973" cy="381908"/>
            </a:xfrm>
            <a:prstGeom prst="rect">
              <a:avLst/>
            </a:prstGeom>
          </p:spPr>
          <p:txBody>
            <a:bodyPr wrap="square" lIns="91281" tIns="45641" rIns="91281" bIns="45641">
              <a:spAutoFit/>
            </a:bodyPr>
            <a:lstStyle/>
            <a:p>
              <a:r>
                <a:rPr lang="zh-CN" altLang="en-US" sz="1355" dirty="0">
                  <a:solidFill>
                    <a:schemeClr val="tx1">
                      <a:lumMod val="75000"/>
                      <a:lumOff val="25000"/>
                    </a:schemeClr>
                  </a:solidFill>
                </a:rPr>
                <a:t>单击添加文本内容单击添加文本内容单击添加文本内容</a:t>
              </a:r>
            </a:p>
          </p:txBody>
        </p:sp>
        <p:sp>
          <p:nvSpPr>
            <p:cNvPr id="27" name="Oval 112"/>
            <p:cNvSpPr>
              <a:spLocks noChangeArrowheads="1"/>
            </p:cNvSpPr>
            <p:nvPr/>
          </p:nvSpPr>
          <p:spPr bwMode="auto">
            <a:xfrm>
              <a:off x="4327732" y="2636760"/>
              <a:ext cx="413147" cy="411285"/>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28" name="Oval 113"/>
            <p:cNvSpPr>
              <a:spLocks noChangeArrowheads="1"/>
            </p:cNvSpPr>
            <p:nvPr/>
          </p:nvSpPr>
          <p:spPr bwMode="auto">
            <a:xfrm>
              <a:off x="4684920" y="2531272"/>
              <a:ext cx="159544" cy="158825"/>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29" name="Oval 114"/>
            <p:cNvSpPr>
              <a:spLocks noChangeArrowheads="1"/>
            </p:cNvSpPr>
            <p:nvPr/>
          </p:nvSpPr>
          <p:spPr bwMode="auto">
            <a:xfrm>
              <a:off x="4650391" y="3025525"/>
              <a:ext cx="161925" cy="157640"/>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0" name="Oval 115"/>
            <p:cNvSpPr>
              <a:spLocks noChangeArrowheads="1"/>
            </p:cNvSpPr>
            <p:nvPr/>
          </p:nvSpPr>
          <p:spPr bwMode="auto">
            <a:xfrm>
              <a:off x="4180094" y="2889219"/>
              <a:ext cx="102394" cy="101933"/>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1" name="Oval 116"/>
            <p:cNvSpPr>
              <a:spLocks noChangeArrowheads="1"/>
            </p:cNvSpPr>
            <p:nvPr/>
          </p:nvSpPr>
          <p:spPr bwMode="auto">
            <a:xfrm>
              <a:off x="4307491" y="2545494"/>
              <a:ext cx="100013" cy="99562"/>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2" name="Oval 117"/>
            <p:cNvSpPr>
              <a:spLocks noChangeArrowheads="1"/>
            </p:cNvSpPr>
            <p:nvPr/>
          </p:nvSpPr>
          <p:spPr bwMode="auto">
            <a:xfrm>
              <a:off x="4773026" y="2863144"/>
              <a:ext cx="102394" cy="101933"/>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3" name="Oval 118"/>
            <p:cNvSpPr>
              <a:spLocks noChangeArrowheads="1"/>
            </p:cNvSpPr>
            <p:nvPr/>
          </p:nvSpPr>
          <p:spPr bwMode="auto">
            <a:xfrm>
              <a:off x="4501562" y="2498084"/>
              <a:ext cx="100013" cy="101933"/>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4" name="Oval 119"/>
            <p:cNvSpPr>
              <a:spLocks noChangeArrowheads="1"/>
            </p:cNvSpPr>
            <p:nvPr/>
          </p:nvSpPr>
          <p:spPr bwMode="auto">
            <a:xfrm>
              <a:off x="4325351" y="3052785"/>
              <a:ext cx="57150" cy="60449"/>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5" name="Oval 120"/>
            <p:cNvSpPr>
              <a:spLocks noChangeArrowheads="1"/>
            </p:cNvSpPr>
            <p:nvPr/>
          </p:nvSpPr>
          <p:spPr bwMode="auto">
            <a:xfrm>
              <a:off x="4795648" y="2732766"/>
              <a:ext cx="57150" cy="59263"/>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6" name="Oval 121"/>
            <p:cNvSpPr>
              <a:spLocks noChangeArrowheads="1"/>
            </p:cNvSpPr>
            <p:nvPr/>
          </p:nvSpPr>
          <p:spPr bwMode="auto">
            <a:xfrm>
              <a:off x="4505136" y="3113234"/>
              <a:ext cx="59531" cy="56892"/>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7" name="Oval 122"/>
            <p:cNvSpPr>
              <a:spLocks noChangeArrowheads="1"/>
            </p:cNvSpPr>
            <p:nvPr/>
          </p:nvSpPr>
          <p:spPr bwMode="auto">
            <a:xfrm>
              <a:off x="4213433" y="2716172"/>
              <a:ext cx="60722" cy="59263"/>
            </a:xfrm>
            <a:prstGeom prst="ellipse">
              <a:avLst/>
            </a:prstGeom>
            <a:solidFill>
              <a:srgbClr val="C91919"/>
            </a:solidFill>
            <a:ln>
              <a:noFill/>
            </a:ln>
            <a:extLst/>
          </p:spPr>
          <p:txBody>
            <a:bodyPr vert="horz" wrap="square" lIns="91281" tIns="45641" rIns="91281" bIns="45641" numCol="1" anchor="t" anchorCtr="0" compatLnSpc="1">
              <a:prstTxWarp prst="textNoShape">
                <a:avLst/>
              </a:prstTxWarp>
            </a:bodyPr>
            <a:lstStyle/>
            <a:p>
              <a:endParaRPr lang="zh-CN" altLang="en-US" sz="1828"/>
            </a:p>
          </p:txBody>
        </p:sp>
        <p:sp>
          <p:nvSpPr>
            <p:cNvPr id="38" name="文本框 63"/>
            <p:cNvSpPr txBox="1"/>
            <p:nvPr/>
          </p:nvSpPr>
          <p:spPr>
            <a:xfrm>
              <a:off x="4197343" y="1739873"/>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1</a:t>
              </a:r>
              <a:endParaRPr lang="zh-CN" altLang="en-US" sz="2844" b="1" dirty="0">
                <a:solidFill>
                  <a:schemeClr val="bg1"/>
                </a:solidFill>
              </a:endParaRPr>
            </a:p>
          </p:txBody>
        </p:sp>
        <p:sp>
          <p:nvSpPr>
            <p:cNvPr id="39" name="文本框 64"/>
            <p:cNvSpPr txBox="1"/>
            <p:nvPr/>
          </p:nvSpPr>
          <p:spPr>
            <a:xfrm>
              <a:off x="4208669" y="3557775"/>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4</a:t>
              </a:r>
              <a:endParaRPr lang="zh-CN" altLang="en-US" sz="2844" b="1" dirty="0">
                <a:solidFill>
                  <a:schemeClr val="bg1"/>
                </a:solidFill>
              </a:endParaRPr>
            </a:p>
          </p:txBody>
        </p:sp>
        <p:sp>
          <p:nvSpPr>
            <p:cNvPr id="40" name="文本框 65"/>
            <p:cNvSpPr txBox="1"/>
            <p:nvPr/>
          </p:nvSpPr>
          <p:spPr>
            <a:xfrm>
              <a:off x="3459170" y="3083509"/>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3</a:t>
              </a:r>
              <a:endParaRPr lang="zh-CN" altLang="en-US" sz="2844" b="1" dirty="0">
                <a:solidFill>
                  <a:schemeClr val="bg1"/>
                </a:solidFill>
              </a:endParaRPr>
            </a:p>
          </p:txBody>
        </p:sp>
        <p:sp>
          <p:nvSpPr>
            <p:cNvPr id="41" name="文本框 66"/>
            <p:cNvSpPr txBox="1"/>
            <p:nvPr/>
          </p:nvSpPr>
          <p:spPr>
            <a:xfrm>
              <a:off x="3441405" y="2192057"/>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2</a:t>
              </a:r>
              <a:endParaRPr lang="zh-CN" altLang="en-US" sz="2844" b="1" dirty="0">
                <a:solidFill>
                  <a:schemeClr val="bg1"/>
                </a:solidFill>
              </a:endParaRPr>
            </a:p>
          </p:txBody>
        </p:sp>
        <p:sp>
          <p:nvSpPr>
            <p:cNvPr id="42" name="文本框 67"/>
            <p:cNvSpPr txBox="1"/>
            <p:nvPr/>
          </p:nvSpPr>
          <p:spPr>
            <a:xfrm>
              <a:off x="5023212" y="3068261"/>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5</a:t>
              </a:r>
              <a:endParaRPr lang="zh-CN" altLang="en-US" sz="2844" b="1" dirty="0">
                <a:solidFill>
                  <a:schemeClr val="bg1"/>
                </a:solidFill>
              </a:endParaRPr>
            </a:p>
          </p:txBody>
        </p:sp>
        <p:sp>
          <p:nvSpPr>
            <p:cNvPr id="43" name="文本框 77"/>
            <p:cNvSpPr txBox="1"/>
            <p:nvPr/>
          </p:nvSpPr>
          <p:spPr>
            <a:xfrm>
              <a:off x="5044954" y="2177310"/>
              <a:ext cx="644129" cy="397393"/>
            </a:xfrm>
            <a:prstGeom prst="rect">
              <a:avLst/>
            </a:prstGeom>
            <a:noFill/>
          </p:spPr>
          <p:txBody>
            <a:bodyPr wrap="square" lIns="91281" tIns="45641" rIns="91281" bIns="45641" rtlCol="0">
              <a:spAutoFit/>
            </a:bodyPr>
            <a:lstStyle/>
            <a:p>
              <a:pPr algn="ctr"/>
              <a:r>
                <a:rPr lang="en-US" altLang="zh-CN" sz="2844" b="1" dirty="0">
                  <a:solidFill>
                    <a:schemeClr val="bg1"/>
                  </a:solidFill>
                </a:rPr>
                <a:t>6</a:t>
              </a:r>
              <a:endParaRPr lang="zh-CN" altLang="en-US" sz="2844" b="1" dirty="0">
                <a:solidFill>
                  <a:schemeClr val="bg1"/>
                </a:solidFill>
              </a:endParaRPr>
            </a:p>
          </p:txBody>
        </p:sp>
      </p:grpSp>
    </p:spTree>
    <p:extLst>
      <p:ext uri="{BB962C8B-B14F-4D97-AF65-F5344CB8AC3E}">
        <p14:creationId xmlns:p14="http://schemas.microsoft.com/office/powerpoint/2010/main" val="41778449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Scale>
                                      <p:cBhvr>
                                        <p:cTn id="7"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6"/>
                                        </p:tgtEl>
                                        <p:attrNameLst>
                                          <p:attrName>ppt_x</p:attrName>
                                          <p:attrName>ppt_y</p:attrName>
                                        </p:attrNameLst>
                                      </p:cBhvr>
                                    </p:animMotion>
                                    <p:animEffect transition="in" filter="fade">
                                      <p:cBhvr>
                                        <p:cTn id="9"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6"/>
          <p:cNvSpPr>
            <a:spLocks/>
          </p:cNvSpPr>
          <p:nvPr/>
        </p:nvSpPr>
        <p:spPr bwMode="auto">
          <a:xfrm>
            <a:off x="1378675" y="1863770"/>
            <a:ext cx="3005391" cy="1344447"/>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2">
                <a:lumMod val="75000"/>
              </a:schemeClr>
            </a:solidFill>
          </a:ln>
        </p:spPr>
        <p:txBody>
          <a:bodyPr vert="horz" wrap="square" lIns="91440" tIns="45720" rIns="91440" bIns="45720" numCol="1" anchor="t" anchorCtr="0" compatLnSpc="1">
            <a:prstTxWarp prst="textNoShape">
              <a:avLst/>
            </a:prstTxWarp>
          </a:bodyPr>
          <a:lstStyle/>
          <a:p>
            <a:endParaRPr lang="en-US" sz="1400">
              <a:solidFill>
                <a:prstClr val="black"/>
              </a:solidFill>
              <a:latin typeface="微软雅黑" pitchFamily="34" charset="-122"/>
              <a:ea typeface="微软雅黑" pitchFamily="34" charset="-122"/>
            </a:endParaRPr>
          </a:p>
        </p:txBody>
      </p:sp>
      <p:sp>
        <p:nvSpPr>
          <p:cNvPr id="18" name="Text Box 10"/>
          <p:cNvSpPr txBox="1">
            <a:spLocks noChangeArrowheads="1"/>
          </p:cNvSpPr>
          <p:nvPr/>
        </p:nvSpPr>
        <p:spPr bwMode="auto">
          <a:xfrm>
            <a:off x="1326921" y="1955483"/>
            <a:ext cx="2748903" cy="1166473"/>
          </a:xfrm>
          <a:prstGeom prst="rect">
            <a:avLst/>
          </a:prstGeom>
          <a:noFill/>
          <a:ln w="9525">
            <a:noFill/>
            <a:miter lim="800000"/>
            <a:headEnd/>
            <a:tailEnd/>
          </a:ln>
        </p:spPr>
        <p:txBody>
          <a:bodyPr wrap="square" lIns="45720" tIns="22860" rIns="45720" bIns="22860">
            <a:spAutoFit/>
          </a:bodyPr>
          <a:lstStyle/>
          <a:p>
            <a:pPr algn="r" defTabSz="1088205">
              <a:lnSpc>
                <a:spcPct val="130000"/>
              </a:lnSpc>
            </a:pPr>
            <a:r>
              <a:rPr lang="zh-CN" altLang="en-US" sz="1400" b="1" dirty="0">
                <a:latin typeface="微软雅黑" pitchFamily="34" charset="-122"/>
                <a:ea typeface="微软雅黑" pitchFamily="34" charset="-122"/>
                <a:cs typeface="Open Sans" pitchFamily="34" charset="0"/>
              </a:rPr>
              <a:t>单击此处添加标题</a:t>
            </a:r>
            <a:endParaRPr lang="en-US" altLang="zh-CN" sz="1400" b="1" dirty="0">
              <a:latin typeface="微软雅黑" pitchFamily="34" charset="-122"/>
              <a:ea typeface="微软雅黑" pitchFamily="34" charset="-122"/>
              <a:cs typeface="Open Sans" pitchFamily="34" charset="0"/>
            </a:endParaRPr>
          </a:p>
          <a:p>
            <a:pPr algn="r" defTabSz="1088205">
              <a:lnSpc>
                <a:spcPct val="130000"/>
              </a:lnSpc>
            </a:pPr>
            <a:r>
              <a:rPr lang="zh-CN" altLang="en-US" sz="1400" dirty="0">
                <a:solidFill>
                  <a:prstClr val="black"/>
                </a:solidFill>
                <a:latin typeface="微软雅黑" pitchFamily="34" charset="-122"/>
                <a:ea typeface="微软雅黑" pitchFamily="34" charset="-122"/>
                <a:cs typeface="Open Sans" pitchFamily="34" charset="0"/>
              </a:rPr>
              <a:t>您的内容打在这里，或者通过复制您的文本后，在此框中选择粘贴，并选择只保留文字</a:t>
            </a:r>
            <a:r>
              <a:rPr lang="zh-CN" altLang="en-US" sz="1400" dirty="0">
                <a:solidFill>
                  <a:prstClr val="black">
                    <a:lumMod val="50000"/>
                    <a:lumOff val="50000"/>
                  </a:prstClr>
                </a:solidFill>
                <a:latin typeface="微软雅黑" pitchFamily="34" charset="-122"/>
                <a:ea typeface="微软雅黑" pitchFamily="34" charset="-122"/>
                <a:cs typeface="Open Sans" pitchFamily="34" charset="0"/>
              </a:rPr>
              <a:t>。</a:t>
            </a:r>
            <a:endParaRPr lang="en-US" sz="1400" dirty="0">
              <a:solidFill>
                <a:prstClr val="black">
                  <a:lumMod val="50000"/>
                  <a:lumOff val="50000"/>
                </a:prstClr>
              </a:solidFill>
              <a:latin typeface="微软雅黑" pitchFamily="34" charset="-122"/>
              <a:ea typeface="微软雅黑" pitchFamily="34" charset="-122"/>
              <a:cs typeface="Open Sans" pitchFamily="34" charset="0"/>
            </a:endParaRPr>
          </a:p>
        </p:txBody>
      </p:sp>
      <p:sp>
        <p:nvSpPr>
          <p:cNvPr id="19" name="Freeform 6"/>
          <p:cNvSpPr>
            <a:spLocks/>
          </p:cNvSpPr>
          <p:nvPr/>
        </p:nvSpPr>
        <p:spPr bwMode="auto">
          <a:xfrm>
            <a:off x="1378677" y="4234229"/>
            <a:ext cx="3005391" cy="127636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2">
                <a:lumMod val="75000"/>
              </a:schemeClr>
            </a:solidFill>
          </a:ln>
        </p:spPr>
        <p:txBody>
          <a:bodyPr vert="horz" wrap="square" lIns="91440" tIns="45720" rIns="91440" bIns="45720" numCol="1" anchor="t" anchorCtr="0" compatLnSpc="1">
            <a:prstTxWarp prst="textNoShape">
              <a:avLst/>
            </a:prstTxWarp>
          </a:bodyPr>
          <a:lstStyle/>
          <a:p>
            <a:endParaRPr lang="en-US" sz="1400">
              <a:solidFill>
                <a:prstClr val="black"/>
              </a:solidFill>
              <a:latin typeface="微软雅黑" pitchFamily="34" charset="-122"/>
              <a:ea typeface="微软雅黑" pitchFamily="34" charset="-122"/>
            </a:endParaRPr>
          </a:p>
        </p:txBody>
      </p:sp>
      <p:sp>
        <p:nvSpPr>
          <p:cNvPr id="20" name="Text Box 10"/>
          <p:cNvSpPr txBox="1">
            <a:spLocks noChangeArrowheads="1"/>
          </p:cNvSpPr>
          <p:nvPr/>
        </p:nvSpPr>
        <p:spPr bwMode="auto">
          <a:xfrm>
            <a:off x="1326921" y="4299695"/>
            <a:ext cx="2748903" cy="1166473"/>
          </a:xfrm>
          <a:prstGeom prst="rect">
            <a:avLst/>
          </a:prstGeom>
          <a:noFill/>
          <a:ln w="9525">
            <a:noFill/>
            <a:miter lim="800000"/>
            <a:headEnd/>
            <a:tailEnd/>
          </a:ln>
        </p:spPr>
        <p:txBody>
          <a:bodyPr wrap="square" lIns="45720" tIns="22860" rIns="45720" bIns="22860">
            <a:spAutoFit/>
          </a:bodyPr>
          <a:lstStyle/>
          <a:p>
            <a:pPr algn="r" defTabSz="1088205">
              <a:lnSpc>
                <a:spcPct val="130000"/>
              </a:lnSpc>
            </a:pPr>
            <a:r>
              <a:rPr lang="zh-CN" altLang="en-US" sz="1400" b="1" dirty="0">
                <a:latin typeface="微软雅黑" pitchFamily="34" charset="-122"/>
                <a:ea typeface="微软雅黑" pitchFamily="34" charset="-122"/>
                <a:cs typeface="Open Sans" pitchFamily="34" charset="0"/>
              </a:rPr>
              <a:t>单击此处添加标题</a:t>
            </a:r>
            <a:endParaRPr lang="en-US" altLang="zh-CN" sz="1400" b="1" dirty="0">
              <a:latin typeface="微软雅黑" pitchFamily="34" charset="-122"/>
              <a:ea typeface="微软雅黑" pitchFamily="34" charset="-122"/>
              <a:cs typeface="Open Sans" pitchFamily="34" charset="0"/>
            </a:endParaRPr>
          </a:p>
          <a:p>
            <a:pPr algn="r" defTabSz="1088205">
              <a:lnSpc>
                <a:spcPct val="130000"/>
              </a:lnSpc>
            </a:pPr>
            <a:r>
              <a:rPr lang="zh-CN" altLang="en-US" sz="1400" dirty="0">
                <a:solidFill>
                  <a:prstClr val="black"/>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400" dirty="0">
              <a:solidFill>
                <a:prstClr val="black"/>
              </a:solidFill>
              <a:latin typeface="微软雅黑" pitchFamily="34" charset="-122"/>
              <a:ea typeface="微软雅黑" pitchFamily="34" charset="-122"/>
              <a:cs typeface="Open Sans" pitchFamily="34" charset="0"/>
            </a:endParaRPr>
          </a:p>
        </p:txBody>
      </p:sp>
      <p:sp>
        <p:nvSpPr>
          <p:cNvPr id="21" name="Freeform 6"/>
          <p:cNvSpPr>
            <a:spLocks/>
          </p:cNvSpPr>
          <p:nvPr/>
        </p:nvSpPr>
        <p:spPr bwMode="auto">
          <a:xfrm flipH="1">
            <a:off x="7583368" y="1863770"/>
            <a:ext cx="3165896" cy="1344447"/>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2">
                <a:lumMod val="75000"/>
              </a:schemeClr>
            </a:solidFill>
          </a:ln>
        </p:spPr>
        <p:txBody>
          <a:bodyPr vert="horz" wrap="square" lIns="91440" tIns="45720" rIns="91440" bIns="45720" numCol="1" anchor="t" anchorCtr="0" compatLnSpc="1">
            <a:prstTxWarp prst="textNoShape">
              <a:avLst/>
            </a:prstTxWarp>
          </a:bodyPr>
          <a:lstStyle/>
          <a:p>
            <a:endParaRPr lang="en-US" sz="1400">
              <a:solidFill>
                <a:prstClr val="black"/>
              </a:solidFill>
              <a:latin typeface="微软雅黑" pitchFamily="34" charset="-122"/>
              <a:ea typeface="微软雅黑" pitchFamily="34" charset="-122"/>
            </a:endParaRPr>
          </a:p>
        </p:txBody>
      </p:sp>
      <p:sp>
        <p:nvSpPr>
          <p:cNvPr id="22" name="Text Box 10"/>
          <p:cNvSpPr txBox="1">
            <a:spLocks noChangeArrowheads="1"/>
          </p:cNvSpPr>
          <p:nvPr/>
        </p:nvSpPr>
        <p:spPr bwMode="auto">
          <a:xfrm>
            <a:off x="7918927" y="1963657"/>
            <a:ext cx="2707636" cy="1166473"/>
          </a:xfrm>
          <a:prstGeom prst="rect">
            <a:avLst/>
          </a:prstGeom>
          <a:noFill/>
          <a:ln w="9525">
            <a:noFill/>
            <a:miter lim="800000"/>
            <a:headEnd/>
            <a:tailEnd/>
          </a:ln>
        </p:spPr>
        <p:txBody>
          <a:bodyPr wrap="square" lIns="45720" tIns="22860" rIns="45720" bIns="22860">
            <a:spAutoFit/>
          </a:bodyPr>
          <a:lstStyle/>
          <a:p>
            <a:pPr defTabSz="1088205">
              <a:lnSpc>
                <a:spcPct val="130000"/>
              </a:lnSpc>
            </a:pPr>
            <a:r>
              <a:rPr lang="zh-CN" altLang="en-US" sz="1400" b="1" dirty="0">
                <a:latin typeface="微软雅黑" pitchFamily="34" charset="-122"/>
                <a:ea typeface="微软雅黑" pitchFamily="34" charset="-122"/>
                <a:cs typeface="Open Sans" pitchFamily="34" charset="0"/>
              </a:rPr>
              <a:t>单击此处添加标题</a:t>
            </a:r>
            <a:endParaRPr lang="en-US" altLang="zh-CN" sz="1400" b="1" dirty="0">
              <a:latin typeface="微软雅黑" pitchFamily="34" charset="-122"/>
              <a:ea typeface="微软雅黑" pitchFamily="34" charset="-122"/>
              <a:cs typeface="Open Sans" pitchFamily="34" charset="0"/>
            </a:endParaRPr>
          </a:p>
          <a:p>
            <a:pPr defTabSz="1088205">
              <a:lnSpc>
                <a:spcPct val="130000"/>
              </a:lnSpc>
            </a:pPr>
            <a:r>
              <a:rPr lang="zh-CN" altLang="en-US" sz="1400" dirty="0">
                <a:solidFill>
                  <a:prstClr val="black"/>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400" dirty="0">
              <a:solidFill>
                <a:prstClr val="black"/>
              </a:solidFill>
              <a:latin typeface="微软雅黑" pitchFamily="34" charset="-122"/>
              <a:ea typeface="微软雅黑" pitchFamily="34" charset="-122"/>
              <a:cs typeface="Open Sans" pitchFamily="34" charset="0"/>
            </a:endParaRPr>
          </a:p>
        </p:txBody>
      </p:sp>
      <p:sp>
        <p:nvSpPr>
          <p:cNvPr id="23" name="Freeform 6"/>
          <p:cNvSpPr>
            <a:spLocks/>
          </p:cNvSpPr>
          <p:nvPr/>
        </p:nvSpPr>
        <p:spPr bwMode="auto">
          <a:xfrm flipH="1">
            <a:off x="7583368" y="4234229"/>
            <a:ext cx="3165896" cy="127636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2">
                <a:lumMod val="75000"/>
              </a:schemeClr>
            </a:solidFill>
          </a:ln>
        </p:spPr>
        <p:txBody>
          <a:bodyPr vert="horz" wrap="square" lIns="91440" tIns="45720" rIns="91440" bIns="45720" numCol="1" anchor="t" anchorCtr="0" compatLnSpc="1">
            <a:prstTxWarp prst="textNoShape">
              <a:avLst/>
            </a:prstTxWarp>
          </a:bodyPr>
          <a:lstStyle/>
          <a:p>
            <a:endParaRPr lang="en-US" sz="1400">
              <a:solidFill>
                <a:prstClr val="black"/>
              </a:solidFill>
              <a:latin typeface="微软雅黑" pitchFamily="34" charset="-122"/>
              <a:ea typeface="微软雅黑" pitchFamily="34" charset="-122"/>
            </a:endParaRPr>
          </a:p>
        </p:txBody>
      </p:sp>
      <p:sp>
        <p:nvSpPr>
          <p:cNvPr id="24" name="Text Box 10"/>
          <p:cNvSpPr txBox="1">
            <a:spLocks noChangeArrowheads="1"/>
          </p:cNvSpPr>
          <p:nvPr/>
        </p:nvSpPr>
        <p:spPr bwMode="auto">
          <a:xfrm>
            <a:off x="7910302" y="4290377"/>
            <a:ext cx="2707636" cy="1166473"/>
          </a:xfrm>
          <a:prstGeom prst="rect">
            <a:avLst/>
          </a:prstGeom>
          <a:noFill/>
          <a:ln w="9525">
            <a:noFill/>
            <a:miter lim="800000"/>
            <a:headEnd/>
            <a:tailEnd/>
          </a:ln>
        </p:spPr>
        <p:txBody>
          <a:bodyPr wrap="square" lIns="45720" tIns="22860" rIns="45720" bIns="22860">
            <a:spAutoFit/>
          </a:bodyPr>
          <a:lstStyle/>
          <a:p>
            <a:pPr defTabSz="1088205">
              <a:lnSpc>
                <a:spcPct val="130000"/>
              </a:lnSpc>
            </a:pPr>
            <a:r>
              <a:rPr lang="zh-CN" altLang="en-US" sz="1400" b="1" dirty="0">
                <a:latin typeface="微软雅黑" pitchFamily="34" charset="-122"/>
                <a:ea typeface="微软雅黑" pitchFamily="34" charset="-122"/>
                <a:cs typeface="Open Sans" pitchFamily="34" charset="0"/>
              </a:rPr>
              <a:t>单击此处添加标题</a:t>
            </a:r>
            <a:endParaRPr lang="en-US" altLang="zh-CN" sz="1400" b="1" dirty="0">
              <a:latin typeface="微软雅黑" pitchFamily="34" charset="-122"/>
              <a:ea typeface="微软雅黑" pitchFamily="34" charset="-122"/>
              <a:cs typeface="Open Sans" pitchFamily="34" charset="0"/>
            </a:endParaRPr>
          </a:p>
          <a:p>
            <a:pPr defTabSz="1088205">
              <a:lnSpc>
                <a:spcPct val="130000"/>
              </a:lnSpc>
            </a:pPr>
            <a:r>
              <a:rPr lang="zh-CN" altLang="en-US" sz="1400" dirty="0">
                <a:solidFill>
                  <a:prstClr val="black"/>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altLang="zh-CN" sz="1400" dirty="0">
              <a:solidFill>
                <a:prstClr val="black"/>
              </a:solidFill>
              <a:latin typeface="微软雅黑" pitchFamily="34" charset="-122"/>
              <a:ea typeface="微软雅黑" pitchFamily="34" charset="-122"/>
              <a:cs typeface="Open Sans" pitchFamily="34" charset="0"/>
            </a:endParaRPr>
          </a:p>
        </p:txBody>
      </p:sp>
      <p:grpSp>
        <p:nvGrpSpPr>
          <p:cNvPr id="25" name="组合 24"/>
          <p:cNvGrpSpPr/>
          <p:nvPr/>
        </p:nvGrpSpPr>
        <p:grpSpPr>
          <a:xfrm>
            <a:off x="4460263" y="2061556"/>
            <a:ext cx="3054351" cy="3035301"/>
            <a:chOff x="5125678" y="2347916"/>
            <a:chExt cx="3054350" cy="3035301"/>
          </a:xfrm>
        </p:grpSpPr>
        <p:sp>
          <p:nvSpPr>
            <p:cNvPr id="26" name="Freeform 6"/>
            <p:cNvSpPr>
              <a:spLocks/>
            </p:cNvSpPr>
            <p:nvPr/>
          </p:nvSpPr>
          <p:spPr bwMode="auto">
            <a:xfrm>
              <a:off x="5125678" y="2347916"/>
              <a:ext cx="1528763" cy="1520825"/>
            </a:xfrm>
            <a:custGeom>
              <a:avLst/>
              <a:gdLst>
                <a:gd name="T0" fmla="*/ 648 w 650"/>
                <a:gd name="T1" fmla="*/ 0 h 647"/>
                <a:gd name="T2" fmla="*/ 625 w 650"/>
                <a:gd name="T3" fmla="*/ 20 h 647"/>
                <a:gd name="T4" fmla="*/ 578 w 650"/>
                <a:gd name="T5" fmla="*/ 89 h 647"/>
                <a:gd name="T6" fmla="*/ 551 w 650"/>
                <a:gd name="T7" fmla="*/ 13 h 647"/>
                <a:gd name="T8" fmla="*/ 521 w 650"/>
                <a:gd name="T9" fmla="*/ 18 h 647"/>
                <a:gd name="T10" fmla="*/ 522 w 650"/>
                <a:gd name="T11" fmla="*/ 99 h 647"/>
                <a:gd name="T12" fmla="*/ 454 w 650"/>
                <a:gd name="T13" fmla="*/ 50 h 647"/>
                <a:gd name="T14" fmla="*/ 426 w 650"/>
                <a:gd name="T15" fmla="*/ 40 h 647"/>
                <a:gd name="T16" fmla="*/ 411 w 650"/>
                <a:gd name="T17" fmla="*/ 66 h 647"/>
                <a:gd name="T18" fmla="*/ 391 w 650"/>
                <a:gd name="T19" fmla="*/ 147 h 647"/>
                <a:gd name="T20" fmla="*/ 339 w 650"/>
                <a:gd name="T21" fmla="*/ 85 h 647"/>
                <a:gd name="T22" fmla="*/ 313 w 650"/>
                <a:gd name="T23" fmla="*/ 100 h 647"/>
                <a:gd name="T24" fmla="*/ 341 w 650"/>
                <a:gd name="T25" fmla="*/ 176 h 647"/>
                <a:gd name="T26" fmla="*/ 261 w 650"/>
                <a:gd name="T27" fmla="*/ 153 h 647"/>
                <a:gd name="T28" fmla="*/ 231 w 650"/>
                <a:gd name="T29" fmla="*/ 153 h 647"/>
                <a:gd name="T30" fmla="*/ 226 w 650"/>
                <a:gd name="T31" fmla="*/ 182 h 647"/>
                <a:gd name="T32" fmla="*/ 235 w 650"/>
                <a:gd name="T33" fmla="*/ 266 h 647"/>
                <a:gd name="T34" fmla="*/ 165 w 650"/>
                <a:gd name="T35" fmla="*/ 225 h 647"/>
                <a:gd name="T36" fmla="*/ 146 w 650"/>
                <a:gd name="T37" fmla="*/ 248 h 647"/>
                <a:gd name="T38" fmla="*/ 198 w 650"/>
                <a:gd name="T39" fmla="*/ 309 h 647"/>
                <a:gd name="T40" fmla="*/ 114 w 650"/>
                <a:gd name="T41" fmla="*/ 316 h 647"/>
                <a:gd name="T42" fmla="*/ 86 w 650"/>
                <a:gd name="T43" fmla="*/ 325 h 647"/>
                <a:gd name="T44" fmla="*/ 92 w 650"/>
                <a:gd name="T45" fmla="*/ 355 h 647"/>
                <a:gd name="T46" fmla="*/ 128 w 650"/>
                <a:gd name="T47" fmla="*/ 430 h 647"/>
                <a:gd name="T48" fmla="*/ 49 w 650"/>
                <a:gd name="T49" fmla="*/ 416 h 647"/>
                <a:gd name="T50" fmla="*/ 38 w 650"/>
                <a:gd name="T51" fmla="*/ 444 h 647"/>
                <a:gd name="T52" fmla="*/ 109 w 650"/>
                <a:gd name="T53" fmla="*/ 484 h 647"/>
                <a:gd name="T54" fmla="*/ 32 w 650"/>
                <a:gd name="T55" fmla="*/ 519 h 647"/>
                <a:gd name="T56" fmla="*/ 9 w 650"/>
                <a:gd name="T57" fmla="*/ 537 h 647"/>
                <a:gd name="T58" fmla="*/ 24 w 650"/>
                <a:gd name="T59" fmla="*/ 563 h 647"/>
                <a:gd name="T60" fmla="*/ 85 w 650"/>
                <a:gd name="T61" fmla="*/ 621 h 647"/>
                <a:gd name="T62" fmla="*/ 5 w 650"/>
                <a:gd name="T63" fmla="*/ 635 h 647"/>
                <a:gd name="T64" fmla="*/ 650 w 650"/>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7">
                  <a:moveTo>
                    <a:pt x="650" y="1"/>
                  </a:moveTo>
                  <a:cubicBezTo>
                    <a:pt x="649" y="0"/>
                    <a:pt x="649" y="0"/>
                    <a:pt x="648" y="0"/>
                  </a:cubicBezTo>
                  <a:cubicBezTo>
                    <a:pt x="642" y="0"/>
                    <a:pt x="637" y="3"/>
                    <a:pt x="633" y="6"/>
                  </a:cubicBezTo>
                  <a:cubicBezTo>
                    <a:pt x="629" y="9"/>
                    <a:pt x="626" y="14"/>
                    <a:pt x="625" y="20"/>
                  </a:cubicBezTo>
                  <a:cubicBezTo>
                    <a:pt x="625" y="26"/>
                    <a:pt x="622" y="58"/>
                    <a:pt x="619" y="86"/>
                  </a:cubicBezTo>
                  <a:cubicBezTo>
                    <a:pt x="605" y="87"/>
                    <a:pt x="592" y="88"/>
                    <a:pt x="578" y="89"/>
                  </a:cubicBezTo>
                  <a:cubicBezTo>
                    <a:pt x="571" y="62"/>
                    <a:pt x="562" y="32"/>
                    <a:pt x="561" y="26"/>
                  </a:cubicBezTo>
                  <a:cubicBezTo>
                    <a:pt x="559" y="20"/>
                    <a:pt x="555" y="16"/>
                    <a:pt x="551" y="13"/>
                  </a:cubicBezTo>
                  <a:cubicBezTo>
                    <a:pt x="546" y="11"/>
                    <a:pt x="541" y="9"/>
                    <a:pt x="535" y="10"/>
                  </a:cubicBezTo>
                  <a:cubicBezTo>
                    <a:pt x="530" y="11"/>
                    <a:pt x="525" y="14"/>
                    <a:pt x="521" y="18"/>
                  </a:cubicBezTo>
                  <a:cubicBezTo>
                    <a:pt x="518" y="23"/>
                    <a:pt x="516" y="28"/>
                    <a:pt x="517" y="33"/>
                  </a:cubicBezTo>
                  <a:cubicBezTo>
                    <a:pt x="517" y="40"/>
                    <a:pt x="519" y="71"/>
                    <a:pt x="522" y="99"/>
                  </a:cubicBezTo>
                  <a:cubicBezTo>
                    <a:pt x="508" y="102"/>
                    <a:pt x="495" y="106"/>
                    <a:pt x="482" y="110"/>
                  </a:cubicBezTo>
                  <a:cubicBezTo>
                    <a:pt x="470" y="84"/>
                    <a:pt x="456" y="56"/>
                    <a:pt x="454" y="50"/>
                  </a:cubicBezTo>
                  <a:cubicBezTo>
                    <a:pt x="451" y="45"/>
                    <a:pt x="447" y="42"/>
                    <a:pt x="442" y="40"/>
                  </a:cubicBezTo>
                  <a:cubicBezTo>
                    <a:pt x="437" y="38"/>
                    <a:pt x="431" y="38"/>
                    <a:pt x="426" y="40"/>
                  </a:cubicBezTo>
                  <a:cubicBezTo>
                    <a:pt x="421" y="42"/>
                    <a:pt x="417" y="45"/>
                    <a:pt x="414" y="50"/>
                  </a:cubicBezTo>
                  <a:cubicBezTo>
                    <a:pt x="411" y="55"/>
                    <a:pt x="410" y="60"/>
                    <a:pt x="411" y="66"/>
                  </a:cubicBezTo>
                  <a:cubicBezTo>
                    <a:pt x="413" y="72"/>
                    <a:pt x="421" y="102"/>
                    <a:pt x="428" y="130"/>
                  </a:cubicBezTo>
                  <a:cubicBezTo>
                    <a:pt x="416" y="135"/>
                    <a:pt x="403" y="141"/>
                    <a:pt x="391" y="147"/>
                  </a:cubicBezTo>
                  <a:cubicBezTo>
                    <a:pt x="375" y="124"/>
                    <a:pt x="356" y="98"/>
                    <a:pt x="353" y="93"/>
                  </a:cubicBezTo>
                  <a:cubicBezTo>
                    <a:pt x="349" y="89"/>
                    <a:pt x="344" y="86"/>
                    <a:pt x="339" y="85"/>
                  </a:cubicBezTo>
                  <a:cubicBezTo>
                    <a:pt x="334" y="84"/>
                    <a:pt x="328" y="85"/>
                    <a:pt x="323" y="88"/>
                  </a:cubicBezTo>
                  <a:cubicBezTo>
                    <a:pt x="319" y="90"/>
                    <a:pt x="315" y="95"/>
                    <a:pt x="313" y="100"/>
                  </a:cubicBezTo>
                  <a:cubicBezTo>
                    <a:pt x="312" y="105"/>
                    <a:pt x="311" y="110"/>
                    <a:pt x="314" y="116"/>
                  </a:cubicBezTo>
                  <a:cubicBezTo>
                    <a:pt x="317" y="121"/>
                    <a:pt x="330" y="150"/>
                    <a:pt x="341" y="176"/>
                  </a:cubicBezTo>
                  <a:cubicBezTo>
                    <a:pt x="330" y="183"/>
                    <a:pt x="319" y="191"/>
                    <a:pt x="308" y="200"/>
                  </a:cubicBezTo>
                  <a:cubicBezTo>
                    <a:pt x="287" y="180"/>
                    <a:pt x="265" y="157"/>
                    <a:pt x="261" y="153"/>
                  </a:cubicBezTo>
                  <a:cubicBezTo>
                    <a:pt x="257" y="149"/>
                    <a:pt x="251" y="147"/>
                    <a:pt x="246" y="147"/>
                  </a:cubicBezTo>
                  <a:cubicBezTo>
                    <a:pt x="241" y="147"/>
                    <a:pt x="235" y="149"/>
                    <a:pt x="231" y="153"/>
                  </a:cubicBezTo>
                  <a:cubicBezTo>
                    <a:pt x="227" y="156"/>
                    <a:pt x="224" y="161"/>
                    <a:pt x="223" y="166"/>
                  </a:cubicBezTo>
                  <a:cubicBezTo>
                    <a:pt x="222" y="172"/>
                    <a:pt x="223" y="177"/>
                    <a:pt x="226" y="182"/>
                  </a:cubicBezTo>
                  <a:cubicBezTo>
                    <a:pt x="230" y="187"/>
                    <a:pt x="248" y="213"/>
                    <a:pt x="264" y="237"/>
                  </a:cubicBezTo>
                  <a:cubicBezTo>
                    <a:pt x="254" y="246"/>
                    <a:pt x="244" y="255"/>
                    <a:pt x="235" y="266"/>
                  </a:cubicBezTo>
                  <a:cubicBezTo>
                    <a:pt x="211" y="249"/>
                    <a:pt x="186" y="231"/>
                    <a:pt x="180" y="228"/>
                  </a:cubicBezTo>
                  <a:cubicBezTo>
                    <a:pt x="176" y="225"/>
                    <a:pt x="170" y="224"/>
                    <a:pt x="165" y="225"/>
                  </a:cubicBezTo>
                  <a:cubicBezTo>
                    <a:pt x="160" y="225"/>
                    <a:pt x="155" y="228"/>
                    <a:pt x="151" y="232"/>
                  </a:cubicBezTo>
                  <a:cubicBezTo>
                    <a:pt x="147" y="237"/>
                    <a:pt x="146" y="242"/>
                    <a:pt x="146" y="248"/>
                  </a:cubicBezTo>
                  <a:cubicBezTo>
                    <a:pt x="146" y="253"/>
                    <a:pt x="148" y="258"/>
                    <a:pt x="151" y="262"/>
                  </a:cubicBezTo>
                  <a:cubicBezTo>
                    <a:pt x="156" y="267"/>
                    <a:pt x="178" y="289"/>
                    <a:pt x="198" y="309"/>
                  </a:cubicBezTo>
                  <a:cubicBezTo>
                    <a:pt x="190" y="320"/>
                    <a:pt x="182" y="332"/>
                    <a:pt x="174" y="343"/>
                  </a:cubicBezTo>
                  <a:cubicBezTo>
                    <a:pt x="149" y="331"/>
                    <a:pt x="120" y="318"/>
                    <a:pt x="114" y="316"/>
                  </a:cubicBezTo>
                  <a:cubicBezTo>
                    <a:pt x="109" y="313"/>
                    <a:pt x="103" y="313"/>
                    <a:pt x="98" y="315"/>
                  </a:cubicBezTo>
                  <a:cubicBezTo>
                    <a:pt x="93" y="317"/>
                    <a:pt x="89" y="320"/>
                    <a:pt x="86" y="325"/>
                  </a:cubicBezTo>
                  <a:cubicBezTo>
                    <a:pt x="83" y="330"/>
                    <a:pt x="83" y="336"/>
                    <a:pt x="84" y="341"/>
                  </a:cubicBezTo>
                  <a:cubicBezTo>
                    <a:pt x="85" y="346"/>
                    <a:pt x="87" y="351"/>
                    <a:pt x="92" y="355"/>
                  </a:cubicBezTo>
                  <a:cubicBezTo>
                    <a:pt x="97" y="358"/>
                    <a:pt x="123" y="376"/>
                    <a:pt x="146" y="393"/>
                  </a:cubicBezTo>
                  <a:cubicBezTo>
                    <a:pt x="139" y="405"/>
                    <a:pt x="134" y="417"/>
                    <a:pt x="128" y="430"/>
                  </a:cubicBezTo>
                  <a:cubicBezTo>
                    <a:pt x="101" y="423"/>
                    <a:pt x="71" y="415"/>
                    <a:pt x="64" y="414"/>
                  </a:cubicBezTo>
                  <a:cubicBezTo>
                    <a:pt x="59" y="412"/>
                    <a:pt x="53" y="413"/>
                    <a:pt x="49" y="416"/>
                  </a:cubicBezTo>
                  <a:cubicBezTo>
                    <a:pt x="44" y="418"/>
                    <a:pt x="40" y="423"/>
                    <a:pt x="38" y="428"/>
                  </a:cubicBezTo>
                  <a:cubicBezTo>
                    <a:pt x="37" y="433"/>
                    <a:pt x="37" y="439"/>
                    <a:pt x="38" y="444"/>
                  </a:cubicBezTo>
                  <a:cubicBezTo>
                    <a:pt x="40" y="449"/>
                    <a:pt x="44" y="453"/>
                    <a:pt x="49" y="456"/>
                  </a:cubicBezTo>
                  <a:cubicBezTo>
                    <a:pt x="55" y="458"/>
                    <a:pt x="83" y="472"/>
                    <a:pt x="109" y="484"/>
                  </a:cubicBezTo>
                  <a:cubicBezTo>
                    <a:pt x="105" y="497"/>
                    <a:pt x="101" y="510"/>
                    <a:pt x="98" y="524"/>
                  </a:cubicBezTo>
                  <a:cubicBezTo>
                    <a:pt x="70" y="522"/>
                    <a:pt x="38" y="519"/>
                    <a:pt x="32" y="519"/>
                  </a:cubicBezTo>
                  <a:cubicBezTo>
                    <a:pt x="27" y="518"/>
                    <a:pt x="21" y="520"/>
                    <a:pt x="17" y="523"/>
                  </a:cubicBezTo>
                  <a:cubicBezTo>
                    <a:pt x="13" y="527"/>
                    <a:pt x="10" y="532"/>
                    <a:pt x="9" y="537"/>
                  </a:cubicBezTo>
                  <a:cubicBezTo>
                    <a:pt x="8" y="543"/>
                    <a:pt x="9" y="548"/>
                    <a:pt x="12" y="553"/>
                  </a:cubicBezTo>
                  <a:cubicBezTo>
                    <a:pt x="15" y="558"/>
                    <a:pt x="19" y="561"/>
                    <a:pt x="24" y="563"/>
                  </a:cubicBezTo>
                  <a:cubicBezTo>
                    <a:pt x="31" y="564"/>
                    <a:pt x="61" y="573"/>
                    <a:pt x="88" y="580"/>
                  </a:cubicBezTo>
                  <a:cubicBezTo>
                    <a:pt x="86" y="594"/>
                    <a:pt x="85" y="608"/>
                    <a:pt x="85" y="621"/>
                  </a:cubicBezTo>
                  <a:cubicBezTo>
                    <a:pt x="56" y="624"/>
                    <a:pt x="25" y="627"/>
                    <a:pt x="19" y="628"/>
                  </a:cubicBezTo>
                  <a:cubicBezTo>
                    <a:pt x="13" y="628"/>
                    <a:pt x="8" y="631"/>
                    <a:pt x="5" y="635"/>
                  </a:cubicBezTo>
                  <a:cubicBezTo>
                    <a:pt x="2" y="638"/>
                    <a:pt x="0" y="642"/>
                    <a:pt x="0" y="647"/>
                  </a:cubicBezTo>
                  <a:cubicBezTo>
                    <a:pt x="650" y="647"/>
                    <a:pt x="650" y="647"/>
                    <a:pt x="650" y="647"/>
                  </a:cubicBezTo>
                  <a:lnTo>
                    <a:pt x="650" y="1"/>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2000" b="1" dirty="0">
                <a:solidFill>
                  <a:prstClr val="white"/>
                </a:solidFill>
                <a:latin typeface="微软雅黑" pitchFamily="34" charset="-122"/>
                <a:ea typeface="微软雅黑" pitchFamily="34" charset="-122"/>
              </a:endParaRPr>
            </a:p>
          </p:txBody>
        </p:sp>
        <p:sp>
          <p:nvSpPr>
            <p:cNvPr id="27" name="Freeform 7"/>
            <p:cNvSpPr>
              <a:spLocks/>
            </p:cNvSpPr>
            <p:nvPr/>
          </p:nvSpPr>
          <p:spPr bwMode="auto">
            <a:xfrm>
              <a:off x="5125678" y="3863979"/>
              <a:ext cx="1528763" cy="1519238"/>
            </a:xfrm>
            <a:custGeom>
              <a:avLst/>
              <a:gdLst>
                <a:gd name="T0" fmla="*/ 648 w 650"/>
                <a:gd name="T1" fmla="*/ 646 h 646"/>
                <a:gd name="T2" fmla="*/ 625 w 650"/>
                <a:gd name="T3" fmla="*/ 626 h 646"/>
                <a:gd name="T4" fmla="*/ 578 w 650"/>
                <a:gd name="T5" fmla="*/ 557 h 646"/>
                <a:gd name="T6" fmla="*/ 551 w 650"/>
                <a:gd name="T7" fmla="*/ 633 h 646"/>
                <a:gd name="T8" fmla="*/ 521 w 650"/>
                <a:gd name="T9" fmla="*/ 628 h 646"/>
                <a:gd name="T10" fmla="*/ 522 w 650"/>
                <a:gd name="T11" fmla="*/ 547 h 646"/>
                <a:gd name="T12" fmla="*/ 454 w 650"/>
                <a:gd name="T13" fmla="*/ 596 h 646"/>
                <a:gd name="T14" fmla="*/ 426 w 650"/>
                <a:gd name="T15" fmla="*/ 607 h 646"/>
                <a:gd name="T16" fmla="*/ 411 w 650"/>
                <a:gd name="T17" fmla="*/ 581 h 646"/>
                <a:gd name="T18" fmla="*/ 391 w 650"/>
                <a:gd name="T19" fmla="*/ 499 h 646"/>
                <a:gd name="T20" fmla="*/ 339 w 650"/>
                <a:gd name="T21" fmla="*/ 561 h 646"/>
                <a:gd name="T22" fmla="*/ 313 w 650"/>
                <a:gd name="T23" fmla="*/ 547 h 646"/>
                <a:gd name="T24" fmla="*/ 341 w 650"/>
                <a:gd name="T25" fmla="*/ 470 h 646"/>
                <a:gd name="T26" fmla="*/ 261 w 650"/>
                <a:gd name="T27" fmla="*/ 493 h 646"/>
                <a:gd name="T28" fmla="*/ 231 w 650"/>
                <a:gd name="T29" fmla="*/ 494 h 646"/>
                <a:gd name="T30" fmla="*/ 226 w 650"/>
                <a:gd name="T31" fmla="*/ 465 h 646"/>
                <a:gd name="T32" fmla="*/ 235 w 650"/>
                <a:gd name="T33" fmla="*/ 381 h 646"/>
                <a:gd name="T34" fmla="*/ 165 w 650"/>
                <a:gd name="T35" fmla="*/ 422 h 646"/>
                <a:gd name="T36" fmla="*/ 146 w 650"/>
                <a:gd name="T37" fmla="*/ 399 h 646"/>
                <a:gd name="T38" fmla="*/ 198 w 650"/>
                <a:gd name="T39" fmla="*/ 337 h 646"/>
                <a:gd name="T40" fmla="*/ 114 w 650"/>
                <a:gd name="T41" fmla="*/ 331 h 646"/>
                <a:gd name="T42" fmla="*/ 86 w 650"/>
                <a:gd name="T43" fmla="*/ 321 h 646"/>
                <a:gd name="T44" fmla="*/ 92 w 650"/>
                <a:gd name="T45" fmla="*/ 292 h 646"/>
                <a:gd name="T46" fmla="*/ 128 w 650"/>
                <a:gd name="T47" fmla="*/ 216 h 646"/>
                <a:gd name="T48" fmla="*/ 49 w 650"/>
                <a:gd name="T49" fmla="*/ 230 h 646"/>
                <a:gd name="T50" fmla="*/ 38 w 650"/>
                <a:gd name="T51" fmla="*/ 202 h 646"/>
                <a:gd name="T52" fmla="*/ 109 w 650"/>
                <a:gd name="T53" fmla="*/ 162 h 646"/>
                <a:gd name="T54" fmla="*/ 32 w 650"/>
                <a:gd name="T55" fmla="*/ 128 h 646"/>
                <a:gd name="T56" fmla="*/ 9 w 650"/>
                <a:gd name="T57" fmla="*/ 109 h 646"/>
                <a:gd name="T58" fmla="*/ 24 w 650"/>
                <a:gd name="T59" fmla="*/ 84 h 646"/>
                <a:gd name="T60" fmla="*/ 85 w 650"/>
                <a:gd name="T61" fmla="*/ 25 h 646"/>
                <a:gd name="T62" fmla="*/ 5 w 650"/>
                <a:gd name="T63" fmla="*/ 11 h 646"/>
                <a:gd name="T64" fmla="*/ 650 w 650"/>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6">
                  <a:moveTo>
                    <a:pt x="650" y="646"/>
                  </a:moveTo>
                  <a:cubicBezTo>
                    <a:pt x="649" y="646"/>
                    <a:pt x="649" y="646"/>
                    <a:pt x="648" y="646"/>
                  </a:cubicBezTo>
                  <a:cubicBezTo>
                    <a:pt x="642" y="646"/>
                    <a:pt x="637" y="644"/>
                    <a:pt x="633" y="640"/>
                  </a:cubicBezTo>
                  <a:cubicBezTo>
                    <a:pt x="629" y="637"/>
                    <a:pt x="626" y="632"/>
                    <a:pt x="625" y="626"/>
                  </a:cubicBezTo>
                  <a:cubicBezTo>
                    <a:pt x="625" y="620"/>
                    <a:pt x="622" y="589"/>
                    <a:pt x="619" y="560"/>
                  </a:cubicBezTo>
                  <a:cubicBezTo>
                    <a:pt x="605" y="560"/>
                    <a:pt x="592" y="558"/>
                    <a:pt x="578" y="557"/>
                  </a:cubicBezTo>
                  <a:cubicBezTo>
                    <a:pt x="571" y="584"/>
                    <a:pt x="562" y="614"/>
                    <a:pt x="561" y="621"/>
                  </a:cubicBezTo>
                  <a:cubicBezTo>
                    <a:pt x="559" y="626"/>
                    <a:pt x="555" y="630"/>
                    <a:pt x="551" y="633"/>
                  </a:cubicBezTo>
                  <a:cubicBezTo>
                    <a:pt x="546" y="636"/>
                    <a:pt x="541" y="637"/>
                    <a:pt x="535" y="636"/>
                  </a:cubicBezTo>
                  <a:cubicBezTo>
                    <a:pt x="530" y="635"/>
                    <a:pt x="525" y="632"/>
                    <a:pt x="521" y="628"/>
                  </a:cubicBezTo>
                  <a:cubicBezTo>
                    <a:pt x="518" y="624"/>
                    <a:pt x="516" y="619"/>
                    <a:pt x="517" y="613"/>
                  </a:cubicBezTo>
                  <a:cubicBezTo>
                    <a:pt x="517" y="607"/>
                    <a:pt x="519" y="575"/>
                    <a:pt x="522" y="547"/>
                  </a:cubicBezTo>
                  <a:cubicBezTo>
                    <a:pt x="508" y="544"/>
                    <a:pt x="495" y="540"/>
                    <a:pt x="482" y="536"/>
                  </a:cubicBezTo>
                  <a:cubicBezTo>
                    <a:pt x="470" y="562"/>
                    <a:pt x="456" y="590"/>
                    <a:pt x="454" y="596"/>
                  </a:cubicBezTo>
                  <a:cubicBezTo>
                    <a:pt x="451" y="601"/>
                    <a:pt x="447" y="605"/>
                    <a:pt x="442" y="607"/>
                  </a:cubicBezTo>
                  <a:cubicBezTo>
                    <a:pt x="437" y="608"/>
                    <a:pt x="431" y="608"/>
                    <a:pt x="426" y="607"/>
                  </a:cubicBezTo>
                  <a:cubicBezTo>
                    <a:pt x="421" y="605"/>
                    <a:pt x="417" y="601"/>
                    <a:pt x="414" y="596"/>
                  </a:cubicBezTo>
                  <a:cubicBezTo>
                    <a:pt x="411" y="592"/>
                    <a:pt x="410" y="586"/>
                    <a:pt x="411" y="581"/>
                  </a:cubicBezTo>
                  <a:cubicBezTo>
                    <a:pt x="413" y="574"/>
                    <a:pt x="421" y="544"/>
                    <a:pt x="428" y="517"/>
                  </a:cubicBezTo>
                  <a:cubicBezTo>
                    <a:pt x="416" y="511"/>
                    <a:pt x="403" y="505"/>
                    <a:pt x="391" y="499"/>
                  </a:cubicBezTo>
                  <a:cubicBezTo>
                    <a:pt x="375" y="522"/>
                    <a:pt x="356" y="548"/>
                    <a:pt x="353" y="553"/>
                  </a:cubicBezTo>
                  <a:cubicBezTo>
                    <a:pt x="349" y="558"/>
                    <a:pt x="344" y="560"/>
                    <a:pt x="339" y="561"/>
                  </a:cubicBezTo>
                  <a:cubicBezTo>
                    <a:pt x="334" y="562"/>
                    <a:pt x="328" y="562"/>
                    <a:pt x="323" y="559"/>
                  </a:cubicBezTo>
                  <a:cubicBezTo>
                    <a:pt x="319" y="556"/>
                    <a:pt x="315" y="552"/>
                    <a:pt x="313" y="547"/>
                  </a:cubicBezTo>
                  <a:cubicBezTo>
                    <a:pt x="312" y="542"/>
                    <a:pt x="311" y="536"/>
                    <a:pt x="314" y="531"/>
                  </a:cubicBezTo>
                  <a:cubicBezTo>
                    <a:pt x="317" y="525"/>
                    <a:pt x="330" y="496"/>
                    <a:pt x="341" y="470"/>
                  </a:cubicBezTo>
                  <a:cubicBezTo>
                    <a:pt x="330" y="463"/>
                    <a:pt x="319" y="455"/>
                    <a:pt x="308" y="447"/>
                  </a:cubicBezTo>
                  <a:cubicBezTo>
                    <a:pt x="287" y="467"/>
                    <a:pt x="265" y="489"/>
                    <a:pt x="261" y="493"/>
                  </a:cubicBezTo>
                  <a:cubicBezTo>
                    <a:pt x="257" y="497"/>
                    <a:pt x="251" y="499"/>
                    <a:pt x="246" y="499"/>
                  </a:cubicBezTo>
                  <a:cubicBezTo>
                    <a:pt x="241" y="499"/>
                    <a:pt x="235" y="497"/>
                    <a:pt x="231" y="494"/>
                  </a:cubicBezTo>
                  <a:cubicBezTo>
                    <a:pt x="227" y="490"/>
                    <a:pt x="224" y="485"/>
                    <a:pt x="223" y="480"/>
                  </a:cubicBezTo>
                  <a:cubicBezTo>
                    <a:pt x="222" y="475"/>
                    <a:pt x="223" y="469"/>
                    <a:pt x="226" y="465"/>
                  </a:cubicBezTo>
                  <a:cubicBezTo>
                    <a:pt x="230" y="459"/>
                    <a:pt x="248" y="433"/>
                    <a:pt x="264" y="410"/>
                  </a:cubicBezTo>
                  <a:cubicBezTo>
                    <a:pt x="254" y="400"/>
                    <a:pt x="244" y="391"/>
                    <a:pt x="235" y="381"/>
                  </a:cubicBezTo>
                  <a:cubicBezTo>
                    <a:pt x="211" y="397"/>
                    <a:pt x="186" y="415"/>
                    <a:pt x="180" y="418"/>
                  </a:cubicBezTo>
                  <a:cubicBezTo>
                    <a:pt x="176" y="422"/>
                    <a:pt x="170" y="423"/>
                    <a:pt x="165" y="422"/>
                  </a:cubicBezTo>
                  <a:cubicBezTo>
                    <a:pt x="160" y="421"/>
                    <a:pt x="155" y="418"/>
                    <a:pt x="151" y="414"/>
                  </a:cubicBezTo>
                  <a:cubicBezTo>
                    <a:pt x="147" y="409"/>
                    <a:pt x="146" y="404"/>
                    <a:pt x="146" y="399"/>
                  </a:cubicBezTo>
                  <a:cubicBezTo>
                    <a:pt x="146" y="394"/>
                    <a:pt x="148" y="388"/>
                    <a:pt x="151" y="384"/>
                  </a:cubicBezTo>
                  <a:cubicBezTo>
                    <a:pt x="156" y="379"/>
                    <a:pt x="178" y="357"/>
                    <a:pt x="198" y="337"/>
                  </a:cubicBezTo>
                  <a:cubicBezTo>
                    <a:pt x="190" y="326"/>
                    <a:pt x="182" y="315"/>
                    <a:pt x="174" y="303"/>
                  </a:cubicBezTo>
                  <a:cubicBezTo>
                    <a:pt x="149" y="315"/>
                    <a:pt x="120" y="328"/>
                    <a:pt x="114" y="331"/>
                  </a:cubicBezTo>
                  <a:cubicBezTo>
                    <a:pt x="109" y="333"/>
                    <a:pt x="103" y="333"/>
                    <a:pt x="98" y="331"/>
                  </a:cubicBezTo>
                  <a:cubicBezTo>
                    <a:pt x="93" y="329"/>
                    <a:pt x="89" y="326"/>
                    <a:pt x="86" y="321"/>
                  </a:cubicBezTo>
                  <a:cubicBezTo>
                    <a:pt x="83" y="316"/>
                    <a:pt x="83" y="311"/>
                    <a:pt x="84" y="305"/>
                  </a:cubicBezTo>
                  <a:cubicBezTo>
                    <a:pt x="85" y="300"/>
                    <a:pt x="87" y="295"/>
                    <a:pt x="92" y="292"/>
                  </a:cubicBezTo>
                  <a:cubicBezTo>
                    <a:pt x="97" y="288"/>
                    <a:pt x="123" y="270"/>
                    <a:pt x="146" y="253"/>
                  </a:cubicBezTo>
                  <a:cubicBezTo>
                    <a:pt x="139" y="241"/>
                    <a:pt x="134" y="229"/>
                    <a:pt x="128" y="216"/>
                  </a:cubicBezTo>
                  <a:cubicBezTo>
                    <a:pt x="101" y="223"/>
                    <a:pt x="71" y="231"/>
                    <a:pt x="64" y="233"/>
                  </a:cubicBezTo>
                  <a:cubicBezTo>
                    <a:pt x="59" y="234"/>
                    <a:pt x="53" y="233"/>
                    <a:pt x="49" y="230"/>
                  </a:cubicBezTo>
                  <a:cubicBezTo>
                    <a:pt x="44" y="228"/>
                    <a:pt x="40" y="224"/>
                    <a:pt x="38" y="218"/>
                  </a:cubicBezTo>
                  <a:cubicBezTo>
                    <a:pt x="37" y="213"/>
                    <a:pt x="37" y="207"/>
                    <a:pt x="38" y="202"/>
                  </a:cubicBezTo>
                  <a:cubicBezTo>
                    <a:pt x="40" y="198"/>
                    <a:pt x="44" y="193"/>
                    <a:pt x="49" y="191"/>
                  </a:cubicBezTo>
                  <a:cubicBezTo>
                    <a:pt x="55" y="188"/>
                    <a:pt x="83" y="174"/>
                    <a:pt x="109" y="162"/>
                  </a:cubicBezTo>
                  <a:cubicBezTo>
                    <a:pt x="105" y="149"/>
                    <a:pt x="101" y="136"/>
                    <a:pt x="98" y="122"/>
                  </a:cubicBezTo>
                  <a:cubicBezTo>
                    <a:pt x="70" y="125"/>
                    <a:pt x="38" y="127"/>
                    <a:pt x="32" y="128"/>
                  </a:cubicBezTo>
                  <a:cubicBezTo>
                    <a:pt x="27" y="128"/>
                    <a:pt x="21" y="126"/>
                    <a:pt x="17" y="123"/>
                  </a:cubicBezTo>
                  <a:cubicBezTo>
                    <a:pt x="13" y="119"/>
                    <a:pt x="10" y="115"/>
                    <a:pt x="9" y="109"/>
                  </a:cubicBezTo>
                  <a:cubicBezTo>
                    <a:pt x="8" y="103"/>
                    <a:pt x="9" y="98"/>
                    <a:pt x="12" y="93"/>
                  </a:cubicBezTo>
                  <a:cubicBezTo>
                    <a:pt x="15" y="89"/>
                    <a:pt x="19" y="85"/>
                    <a:pt x="24" y="84"/>
                  </a:cubicBezTo>
                  <a:cubicBezTo>
                    <a:pt x="31" y="82"/>
                    <a:pt x="61" y="73"/>
                    <a:pt x="88" y="66"/>
                  </a:cubicBezTo>
                  <a:cubicBezTo>
                    <a:pt x="86" y="52"/>
                    <a:pt x="85" y="39"/>
                    <a:pt x="85" y="25"/>
                  </a:cubicBezTo>
                  <a:cubicBezTo>
                    <a:pt x="56" y="22"/>
                    <a:pt x="25" y="19"/>
                    <a:pt x="19" y="19"/>
                  </a:cubicBezTo>
                  <a:cubicBezTo>
                    <a:pt x="13" y="18"/>
                    <a:pt x="8" y="15"/>
                    <a:pt x="5" y="11"/>
                  </a:cubicBezTo>
                  <a:cubicBezTo>
                    <a:pt x="2" y="8"/>
                    <a:pt x="0" y="4"/>
                    <a:pt x="0" y="0"/>
                  </a:cubicBezTo>
                  <a:cubicBezTo>
                    <a:pt x="650" y="0"/>
                    <a:pt x="650" y="0"/>
                    <a:pt x="650" y="0"/>
                  </a:cubicBezTo>
                  <a:lnTo>
                    <a:pt x="650" y="64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sz="2000" b="1" dirty="0">
                <a:solidFill>
                  <a:prstClr val="white"/>
                </a:solidFill>
                <a:latin typeface="微软雅黑" pitchFamily="34" charset="-122"/>
                <a:ea typeface="微软雅黑" pitchFamily="34" charset="-122"/>
              </a:endParaRPr>
            </a:p>
          </p:txBody>
        </p:sp>
        <p:sp>
          <p:nvSpPr>
            <p:cNvPr id="28" name="Freeform 8"/>
            <p:cNvSpPr>
              <a:spLocks/>
            </p:cNvSpPr>
            <p:nvPr/>
          </p:nvSpPr>
          <p:spPr bwMode="auto">
            <a:xfrm>
              <a:off x="6649678" y="2347916"/>
              <a:ext cx="1530350" cy="1520825"/>
            </a:xfrm>
            <a:custGeom>
              <a:avLst/>
              <a:gdLst>
                <a:gd name="T0" fmla="*/ 3 w 651"/>
                <a:gd name="T1" fmla="*/ 0 h 647"/>
                <a:gd name="T2" fmla="*/ 25 w 651"/>
                <a:gd name="T3" fmla="*/ 20 h 647"/>
                <a:gd name="T4" fmla="*/ 72 w 651"/>
                <a:gd name="T5" fmla="*/ 89 h 647"/>
                <a:gd name="T6" fmla="*/ 100 w 651"/>
                <a:gd name="T7" fmla="*/ 13 h 647"/>
                <a:gd name="T8" fmla="*/ 129 w 651"/>
                <a:gd name="T9" fmla="*/ 18 h 647"/>
                <a:gd name="T10" fmla="*/ 129 w 651"/>
                <a:gd name="T11" fmla="*/ 99 h 647"/>
                <a:gd name="T12" fmla="*/ 197 w 651"/>
                <a:gd name="T13" fmla="*/ 50 h 647"/>
                <a:gd name="T14" fmla="*/ 224 w 651"/>
                <a:gd name="T15" fmla="*/ 40 h 647"/>
                <a:gd name="T16" fmla="*/ 239 w 651"/>
                <a:gd name="T17" fmla="*/ 66 h 647"/>
                <a:gd name="T18" fmla="*/ 259 w 651"/>
                <a:gd name="T19" fmla="*/ 147 h 647"/>
                <a:gd name="T20" fmla="*/ 311 w 651"/>
                <a:gd name="T21" fmla="*/ 85 h 647"/>
                <a:gd name="T22" fmla="*/ 337 w 651"/>
                <a:gd name="T23" fmla="*/ 100 h 647"/>
                <a:gd name="T24" fmla="*/ 309 w 651"/>
                <a:gd name="T25" fmla="*/ 176 h 647"/>
                <a:gd name="T26" fmla="*/ 390 w 651"/>
                <a:gd name="T27" fmla="*/ 153 h 647"/>
                <a:gd name="T28" fmla="*/ 419 w 651"/>
                <a:gd name="T29" fmla="*/ 153 h 647"/>
                <a:gd name="T30" fmla="*/ 424 w 651"/>
                <a:gd name="T31" fmla="*/ 182 h 647"/>
                <a:gd name="T32" fmla="*/ 416 w 651"/>
                <a:gd name="T33" fmla="*/ 266 h 647"/>
                <a:gd name="T34" fmla="*/ 486 w 651"/>
                <a:gd name="T35" fmla="*/ 225 h 647"/>
                <a:gd name="T36" fmla="*/ 505 w 651"/>
                <a:gd name="T37" fmla="*/ 248 h 647"/>
                <a:gd name="T38" fmla="*/ 452 w 651"/>
                <a:gd name="T39" fmla="*/ 309 h 647"/>
                <a:gd name="T40" fmla="*/ 536 w 651"/>
                <a:gd name="T41" fmla="*/ 316 h 647"/>
                <a:gd name="T42" fmla="*/ 564 w 651"/>
                <a:gd name="T43" fmla="*/ 325 h 647"/>
                <a:gd name="T44" fmla="*/ 558 w 651"/>
                <a:gd name="T45" fmla="*/ 355 h 647"/>
                <a:gd name="T46" fmla="*/ 522 w 651"/>
                <a:gd name="T47" fmla="*/ 430 h 647"/>
                <a:gd name="T48" fmla="*/ 602 w 651"/>
                <a:gd name="T49" fmla="*/ 416 h 647"/>
                <a:gd name="T50" fmla="*/ 612 w 651"/>
                <a:gd name="T51" fmla="*/ 444 h 647"/>
                <a:gd name="T52" fmla="*/ 542 w 651"/>
                <a:gd name="T53" fmla="*/ 484 h 647"/>
                <a:gd name="T54" fmla="*/ 618 w 651"/>
                <a:gd name="T55" fmla="*/ 519 h 647"/>
                <a:gd name="T56" fmla="*/ 641 w 651"/>
                <a:gd name="T57" fmla="*/ 537 h 647"/>
                <a:gd name="T58" fmla="*/ 626 w 651"/>
                <a:gd name="T59" fmla="*/ 563 h 647"/>
                <a:gd name="T60" fmla="*/ 566 w 651"/>
                <a:gd name="T61" fmla="*/ 621 h 647"/>
                <a:gd name="T62" fmla="*/ 646 w 651"/>
                <a:gd name="T63" fmla="*/ 635 h 647"/>
                <a:gd name="T64" fmla="*/ 0 w 651"/>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7">
                  <a:moveTo>
                    <a:pt x="0" y="1"/>
                  </a:moveTo>
                  <a:cubicBezTo>
                    <a:pt x="1" y="0"/>
                    <a:pt x="2" y="0"/>
                    <a:pt x="3" y="0"/>
                  </a:cubicBezTo>
                  <a:cubicBezTo>
                    <a:pt x="8" y="0"/>
                    <a:pt x="13" y="3"/>
                    <a:pt x="18" y="6"/>
                  </a:cubicBezTo>
                  <a:cubicBezTo>
                    <a:pt x="22" y="9"/>
                    <a:pt x="24" y="14"/>
                    <a:pt x="25" y="20"/>
                  </a:cubicBezTo>
                  <a:cubicBezTo>
                    <a:pt x="26" y="26"/>
                    <a:pt x="29" y="58"/>
                    <a:pt x="31" y="86"/>
                  </a:cubicBezTo>
                  <a:cubicBezTo>
                    <a:pt x="45" y="87"/>
                    <a:pt x="59" y="88"/>
                    <a:pt x="72" y="89"/>
                  </a:cubicBezTo>
                  <a:cubicBezTo>
                    <a:pt x="80" y="62"/>
                    <a:pt x="88" y="32"/>
                    <a:pt x="90" y="26"/>
                  </a:cubicBezTo>
                  <a:cubicBezTo>
                    <a:pt x="91" y="20"/>
                    <a:pt x="95" y="16"/>
                    <a:pt x="100" y="13"/>
                  </a:cubicBezTo>
                  <a:cubicBezTo>
                    <a:pt x="104" y="11"/>
                    <a:pt x="110" y="9"/>
                    <a:pt x="115" y="10"/>
                  </a:cubicBezTo>
                  <a:cubicBezTo>
                    <a:pt x="121" y="11"/>
                    <a:pt x="125" y="14"/>
                    <a:pt x="129" y="18"/>
                  </a:cubicBezTo>
                  <a:cubicBezTo>
                    <a:pt x="132" y="23"/>
                    <a:pt x="134" y="28"/>
                    <a:pt x="134" y="33"/>
                  </a:cubicBezTo>
                  <a:cubicBezTo>
                    <a:pt x="133" y="40"/>
                    <a:pt x="131" y="71"/>
                    <a:pt x="129" y="99"/>
                  </a:cubicBezTo>
                  <a:cubicBezTo>
                    <a:pt x="142" y="102"/>
                    <a:pt x="155" y="106"/>
                    <a:pt x="168" y="110"/>
                  </a:cubicBezTo>
                  <a:cubicBezTo>
                    <a:pt x="180" y="84"/>
                    <a:pt x="194" y="56"/>
                    <a:pt x="197" y="50"/>
                  </a:cubicBezTo>
                  <a:cubicBezTo>
                    <a:pt x="199" y="45"/>
                    <a:pt x="203" y="42"/>
                    <a:pt x="208" y="40"/>
                  </a:cubicBezTo>
                  <a:cubicBezTo>
                    <a:pt x="214" y="38"/>
                    <a:pt x="219" y="38"/>
                    <a:pt x="224" y="40"/>
                  </a:cubicBezTo>
                  <a:cubicBezTo>
                    <a:pt x="230" y="42"/>
                    <a:pt x="234" y="45"/>
                    <a:pt x="236" y="50"/>
                  </a:cubicBezTo>
                  <a:cubicBezTo>
                    <a:pt x="239" y="55"/>
                    <a:pt x="240" y="60"/>
                    <a:pt x="239" y="66"/>
                  </a:cubicBezTo>
                  <a:cubicBezTo>
                    <a:pt x="237" y="72"/>
                    <a:pt x="229" y="102"/>
                    <a:pt x="222" y="130"/>
                  </a:cubicBezTo>
                  <a:cubicBezTo>
                    <a:pt x="235" y="135"/>
                    <a:pt x="247" y="141"/>
                    <a:pt x="259" y="147"/>
                  </a:cubicBezTo>
                  <a:cubicBezTo>
                    <a:pt x="276" y="124"/>
                    <a:pt x="294" y="98"/>
                    <a:pt x="298" y="93"/>
                  </a:cubicBezTo>
                  <a:cubicBezTo>
                    <a:pt x="301" y="89"/>
                    <a:pt x="306" y="86"/>
                    <a:pt x="311" y="85"/>
                  </a:cubicBezTo>
                  <a:cubicBezTo>
                    <a:pt x="316" y="84"/>
                    <a:pt x="322" y="85"/>
                    <a:pt x="327" y="88"/>
                  </a:cubicBezTo>
                  <a:cubicBezTo>
                    <a:pt x="332" y="90"/>
                    <a:pt x="335" y="95"/>
                    <a:pt x="337" y="100"/>
                  </a:cubicBezTo>
                  <a:cubicBezTo>
                    <a:pt x="339" y="105"/>
                    <a:pt x="339" y="110"/>
                    <a:pt x="336" y="116"/>
                  </a:cubicBezTo>
                  <a:cubicBezTo>
                    <a:pt x="334" y="121"/>
                    <a:pt x="321" y="150"/>
                    <a:pt x="309" y="176"/>
                  </a:cubicBezTo>
                  <a:cubicBezTo>
                    <a:pt x="321" y="183"/>
                    <a:pt x="332" y="191"/>
                    <a:pt x="343" y="200"/>
                  </a:cubicBezTo>
                  <a:cubicBezTo>
                    <a:pt x="363" y="180"/>
                    <a:pt x="385" y="157"/>
                    <a:pt x="390" y="153"/>
                  </a:cubicBezTo>
                  <a:cubicBezTo>
                    <a:pt x="394" y="149"/>
                    <a:pt x="399" y="147"/>
                    <a:pt x="404" y="147"/>
                  </a:cubicBezTo>
                  <a:cubicBezTo>
                    <a:pt x="410" y="147"/>
                    <a:pt x="415" y="149"/>
                    <a:pt x="419" y="153"/>
                  </a:cubicBezTo>
                  <a:cubicBezTo>
                    <a:pt x="424" y="156"/>
                    <a:pt x="426" y="161"/>
                    <a:pt x="427" y="166"/>
                  </a:cubicBezTo>
                  <a:cubicBezTo>
                    <a:pt x="428" y="172"/>
                    <a:pt x="427" y="177"/>
                    <a:pt x="424" y="182"/>
                  </a:cubicBezTo>
                  <a:cubicBezTo>
                    <a:pt x="420" y="187"/>
                    <a:pt x="403" y="213"/>
                    <a:pt x="386" y="237"/>
                  </a:cubicBezTo>
                  <a:cubicBezTo>
                    <a:pt x="397" y="246"/>
                    <a:pt x="406" y="255"/>
                    <a:pt x="416" y="266"/>
                  </a:cubicBezTo>
                  <a:cubicBezTo>
                    <a:pt x="439" y="249"/>
                    <a:pt x="465" y="231"/>
                    <a:pt x="470" y="228"/>
                  </a:cubicBezTo>
                  <a:cubicBezTo>
                    <a:pt x="475" y="225"/>
                    <a:pt x="480" y="224"/>
                    <a:pt x="486" y="225"/>
                  </a:cubicBezTo>
                  <a:cubicBezTo>
                    <a:pt x="491" y="225"/>
                    <a:pt x="496" y="228"/>
                    <a:pt x="499" y="232"/>
                  </a:cubicBezTo>
                  <a:cubicBezTo>
                    <a:pt x="503" y="237"/>
                    <a:pt x="505" y="242"/>
                    <a:pt x="505" y="248"/>
                  </a:cubicBezTo>
                  <a:cubicBezTo>
                    <a:pt x="505" y="253"/>
                    <a:pt x="503" y="258"/>
                    <a:pt x="499" y="262"/>
                  </a:cubicBezTo>
                  <a:cubicBezTo>
                    <a:pt x="494" y="267"/>
                    <a:pt x="472" y="289"/>
                    <a:pt x="452" y="309"/>
                  </a:cubicBezTo>
                  <a:cubicBezTo>
                    <a:pt x="461" y="320"/>
                    <a:pt x="469" y="332"/>
                    <a:pt x="476" y="343"/>
                  </a:cubicBezTo>
                  <a:cubicBezTo>
                    <a:pt x="502" y="331"/>
                    <a:pt x="530" y="318"/>
                    <a:pt x="536" y="316"/>
                  </a:cubicBezTo>
                  <a:cubicBezTo>
                    <a:pt x="541" y="313"/>
                    <a:pt x="547" y="313"/>
                    <a:pt x="552" y="315"/>
                  </a:cubicBezTo>
                  <a:cubicBezTo>
                    <a:pt x="557" y="317"/>
                    <a:pt x="561" y="320"/>
                    <a:pt x="564" y="325"/>
                  </a:cubicBezTo>
                  <a:cubicBezTo>
                    <a:pt x="567" y="330"/>
                    <a:pt x="568" y="336"/>
                    <a:pt x="567" y="341"/>
                  </a:cubicBezTo>
                  <a:cubicBezTo>
                    <a:pt x="566" y="346"/>
                    <a:pt x="563" y="351"/>
                    <a:pt x="558" y="355"/>
                  </a:cubicBezTo>
                  <a:cubicBezTo>
                    <a:pt x="553" y="358"/>
                    <a:pt x="528" y="376"/>
                    <a:pt x="505" y="393"/>
                  </a:cubicBezTo>
                  <a:cubicBezTo>
                    <a:pt x="511" y="405"/>
                    <a:pt x="517" y="417"/>
                    <a:pt x="522" y="430"/>
                  </a:cubicBezTo>
                  <a:cubicBezTo>
                    <a:pt x="549" y="423"/>
                    <a:pt x="580" y="415"/>
                    <a:pt x="586" y="414"/>
                  </a:cubicBezTo>
                  <a:cubicBezTo>
                    <a:pt x="591" y="412"/>
                    <a:pt x="597" y="413"/>
                    <a:pt x="602" y="416"/>
                  </a:cubicBezTo>
                  <a:cubicBezTo>
                    <a:pt x="606" y="418"/>
                    <a:pt x="610" y="423"/>
                    <a:pt x="612" y="428"/>
                  </a:cubicBezTo>
                  <a:cubicBezTo>
                    <a:pt x="614" y="433"/>
                    <a:pt x="614" y="439"/>
                    <a:pt x="612" y="444"/>
                  </a:cubicBezTo>
                  <a:cubicBezTo>
                    <a:pt x="610" y="449"/>
                    <a:pt x="606" y="453"/>
                    <a:pt x="601" y="456"/>
                  </a:cubicBezTo>
                  <a:cubicBezTo>
                    <a:pt x="595" y="458"/>
                    <a:pt x="567" y="472"/>
                    <a:pt x="542" y="484"/>
                  </a:cubicBezTo>
                  <a:cubicBezTo>
                    <a:pt x="546" y="497"/>
                    <a:pt x="549" y="510"/>
                    <a:pt x="552" y="524"/>
                  </a:cubicBezTo>
                  <a:cubicBezTo>
                    <a:pt x="581" y="522"/>
                    <a:pt x="612" y="519"/>
                    <a:pt x="618" y="519"/>
                  </a:cubicBezTo>
                  <a:cubicBezTo>
                    <a:pt x="624" y="518"/>
                    <a:pt x="629" y="520"/>
                    <a:pt x="633" y="523"/>
                  </a:cubicBezTo>
                  <a:cubicBezTo>
                    <a:pt x="637" y="527"/>
                    <a:pt x="640" y="532"/>
                    <a:pt x="641" y="537"/>
                  </a:cubicBezTo>
                  <a:cubicBezTo>
                    <a:pt x="642" y="543"/>
                    <a:pt x="641" y="548"/>
                    <a:pt x="638" y="553"/>
                  </a:cubicBezTo>
                  <a:cubicBezTo>
                    <a:pt x="636" y="558"/>
                    <a:pt x="631" y="561"/>
                    <a:pt x="626" y="563"/>
                  </a:cubicBezTo>
                  <a:cubicBezTo>
                    <a:pt x="620" y="564"/>
                    <a:pt x="589" y="573"/>
                    <a:pt x="562" y="580"/>
                  </a:cubicBezTo>
                  <a:cubicBezTo>
                    <a:pt x="564" y="594"/>
                    <a:pt x="565" y="608"/>
                    <a:pt x="566" y="621"/>
                  </a:cubicBezTo>
                  <a:cubicBezTo>
                    <a:pt x="594" y="624"/>
                    <a:pt x="625" y="627"/>
                    <a:pt x="632" y="628"/>
                  </a:cubicBezTo>
                  <a:cubicBezTo>
                    <a:pt x="637" y="628"/>
                    <a:pt x="642" y="631"/>
                    <a:pt x="646" y="635"/>
                  </a:cubicBezTo>
                  <a:cubicBezTo>
                    <a:pt x="648" y="638"/>
                    <a:pt x="650" y="642"/>
                    <a:pt x="651" y="647"/>
                  </a:cubicBezTo>
                  <a:cubicBezTo>
                    <a:pt x="0" y="647"/>
                    <a:pt x="0" y="647"/>
                    <a:pt x="0" y="647"/>
                  </a:cubicBezTo>
                  <a:lnTo>
                    <a:pt x="0" y="1"/>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sz="2000" b="1" dirty="0">
                <a:solidFill>
                  <a:prstClr val="white"/>
                </a:solidFill>
                <a:latin typeface="微软雅黑" pitchFamily="34" charset="-122"/>
                <a:ea typeface="微软雅黑" pitchFamily="34" charset="-122"/>
              </a:endParaRPr>
            </a:p>
          </p:txBody>
        </p:sp>
        <p:sp>
          <p:nvSpPr>
            <p:cNvPr id="29" name="Freeform 9"/>
            <p:cNvSpPr>
              <a:spLocks/>
            </p:cNvSpPr>
            <p:nvPr/>
          </p:nvSpPr>
          <p:spPr bwMode="auto">
            <a:xfrm>
              <a:off x="6649678" y="3863979"/>
              <a:ext cx="1530350" cy="1519238"/>
            </a:xfrm>
            <a:custGeom>
              <a:avLst/>
              <a:gdLst>
                <a:gd name="T0" fmla="*/ 3 w 651"/>
                <a:gd name="T1" fmla="*/ 646 h 646"/>
                <a:gd name="T2" fmla="*/ 25 w 651"/>
                <a:gd name="T3" fmla="*/ 626 h 646"/>
                <a:gd name="T4" fmla="*/ 72 w 651"/>
                <a:gd name="T5" fmla="*/ 557 h 646"/>
                <a:gd name="T6" fmla="*/ 100 w 651"/>
                <a:gd name="T7" fmla="*/ 633 h 646"/>
                <a:gd name="T8" fmla="*/ 129 w 651"/>
                <a:gd name="T9" fmla="*/ 628 h 646"/>
                <a:gd name="T10" fmla="*/ 129 w 651"/>
                <a:gd name="T11" fmla="*/ 547 h 646"/>
                <a:gd name="T12" fmla="*/ 197 w 651"/>
                <a:gd name="T13" fmla="*/ 596 h 646"/>
                <a:gd name="T14" fmla="*/ 224 w 651"/>
                <a:gd name="T15" fmla="*/ 607 h 646"/>
                <a:gd name="T16" fmla="*/ 239 w 651"/>
                <a:gd name="T17" fmla="*/ 581 h 646"/>
                <a:gd name="T18" fmla="*/ 259 w 651"/>
                <a:gd name="T19" fmla="*/ 499 h 646"/>
                <a:gd name="T20" fmla="*/ 311 w 651"/>
                <a:gd name="T21" fmla="*/ 561 h 646"/>
                <a:gd name="T22" fmla="*/ 337 w 651"/>
                <a:gd name="T23" fmla="*/ 547 h 646"/>
                <a:gd name="T24" fmla="*/ 309 w 651"/>
                <a:gd name="T25" fmla="*/ 470 h 646"/>
                <a:gd name="T26" fmla="*/ 390 w 651"/>
                <a:gd name="T27" fmla="*/ 493 h 646"/>
                <a:gd name="T28" fmla="*/ 419 w 651"/>
                <a:gd name="T29" fmla="*/ 494 h 646"/>
                <a:gd name="T30" fmla="*/ 424 w 651"/>
                <a:gd name="T31" fmla="*/ 465 h 646"/>
                <a:gd name="T32" fmla="*/ 416 w 651"/>
                <a:gd name="T33" fmla="*/ 381 h 646"/>
                <a:gd name="T34" fmla="*/ 486 w 651"/>
                <a:gd name="T35" fmla="*/ 422 h 646"/>
                <a:gd name="T36" fmla="*/ 505 w 651"/>
                <a:gd name="T37" fmla="*/ 399 h 646"/>
                <a:gd name="T38" fmla="*/ 452 w 651"/>
                <a:gd name="T39" fmla="*/ 337 h 646"/>
                <a:gd name="T40" fmla="*/ 536 w 651"/>
                <a:gd name="T41" fmla="*/ 331 h 646"/>
                <a:gd name="T42" fmla="*/ 564 w 651"/>
                <a:gd name="T43" fmla="*/ 321 h 646"/>
                <a:gd name="T44" fmla="*/ 558 w 651"/>
                <a:gd name="T45" fmla="*/ 292 h 646"/>
                <a:gd name="T46" fmla="*/ 522 w 651"/>
                <a:gd name="T47" fmla="*/ 216 h 646"/>
                <a:gd name="T48" fmla="*/ 602 w 651"/>
                <a:gd name="T49" fmla="*/ 230 h 646"/>
                <a:gd name="T50" fmla="*/ 612 w 651"/>
                <a:gd name="T51" fmla="*/ 202 h 646"/>
                <a:gd name="T52" fmla="*/ 542 w 651"/>
                <a:gd name="T53" fmla="*/ 162 h 646"/>
                <a:gd name="T54" fmla="*/ 618 w 651"/>
                <a:gd name="T55" fmla="*/ 128 h 646"/>
                <a:gd name="T56" fmla="*/ 641 w 651"/>
                <a:gd name="T57" fmla="*/ 109 h 646"/>
                <a:gd name="T58" fmla="*/ 626 w 651"/>
                <a:gd name="T59" fmla="*/ 84 h 646"/>
                <a:gd name="T60" fmla="*/ 566 w 651"/>
                <a:gd name="T61" fmla="*/ 25 h 646"/>
                <a:gd name="T62" fmla="*/ 646 w 651"/>
                <a:gd name="T63" fmla="*/ 11 h 646"/>
                <a:gd name="T64" fmla="*/ 0 w 651"/>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6">
                  <a:moveTo>
                    <a:pt x="0" y="646"/>
                  </a:moveTo>
                  <a:cubicBezTo>
                    <a:pt x="1" y="646"/>
                    <a:pt x="2" y="646"/>
                    <a:pt x="3" y="646"/>
                  </a:cubicBezTo>
                  <a:cubicBezTo>
                    <a:pt x="8" y="646"/>
                    <a:pt x="13" y="644"/>
                    <a:pt x="18" y="640"/>
                  </a:cubicBezTo>
                  <a:cubicBezTo>
                    <a:pt x="22" y="637"/>
                    <a:pt x="24" y="632"/>
                    <a:pt x="25" y="626"/>
                  </a:cubicBezTo>
                  <a:cubicBezTo>
                    <a:pt x="26" y="620"/>
                    <a:pt x="29" y="589"/>
                    <a:pt x="31" y="560"/>
                  </a:cubicBezTo>
                  <a:cubicBezTo>
                    <a:pt x="45" y="560"/>
                    <a:pt x="59" y="558"/>
                    <a:pt x="72" y="557"/>
                  </a:cubicBezTo>
                  <a:cubicBezTo>
                    <a:pt x="80" y="584"/>
                    <a:pt x="88" y="614"/>
                    <a:pt x="90" y="621"/>
                  </a:cubicBezTo>
                  <a:cubicBezTo>
                    <a:pt x="91" y="626"/>
                    <a:pt x="95" y="630"/>
                    <a:pt x="100" y="633"/>
                  </a:cubicBezTo>
                  <a:cubicBezTo>
                    <a:pt x="104" y="636"/>
                    <a:pt x="110" y="637"/>
                    <a:pt x="115" y="636"/>
                  </a:cubicBezTo>
                  <a:cubicBezTo>
                    <a:pt x="121" y="635"/>
                    <a:pt x="125" y="632"/>
                    <a:pt x="129" y="628"/>
                  </a:cubicBezTo>
                  <a:cubicBezTo>
                    <a:pt x="132" y="624"/>
                    <a:pt x="134" y="619"/>
                    <a:pt x="134" y="613"/>
                  </a:cubicBezTo>
                  <a:cubicBezTo>
                    <a:pt x="133" y="607"/>
                    <a:pt x="131" y="575"/>
                    <a:pt x="129" y="547"/>
                  </a:cubicBezTo>
                  <a:cubicBezTo>
                    <a:pt x="142" y="544"/>
                    <a:pt x="155" y="540"/>
                    <a:pt x="168" y="536"/>
                  </a:cubicBezTo>
                  <a:cubicBezTo>
                    <a:pt x="180" y="562"/>
                    <a:pt x="194" y="590"/>
                    <a:pt x="197" y="596"/>
                  </a:cubicBezTo>
                  <a:cubicBezTo>
                    <a:pt x="199" y="601"/>
                    <a:pt x="203" y="605"/>
                    <a:pt x="208" y="607"/>
                  </a:cubicBezTo>
                  <a:cubicBezTo>
                    <a:pt x="214" y="608"/>
                    <a:pt x="219" y="608"/>
                    <a:pt x="224" y="607"/>
                  </a:cubicBezTo>
                  <a:cubicBezTo>
                    <a:pt x="230" y="605"/>
                    <a:pt x="234" y="601"/>
                    <a:pt x="236" y="596"/>
                  </a:cubicBezTo>
                  <a:cubicBezTo>
                    <a:pt x="239" y="592"/>
                    <a:pt x="240" y="586"/>
                    <a:pt x="239" y="581"/>
                  </a:cubicBezTo>
                  <a:cubicBezTo>
                    <a:pt x="237" y="574"/>
                    <a:pt x="229" y="544"/>
                    <a:pt x="222" y="517"/>
                  </a:cubicBezTo>
                  <a:cubicBezTo>
                    <a:pt x="235" y="511"/>
                    <a:pt x="247" y="505"/>
                    <a:pt x="259" y="499"/>
                  </a:cubicBezTo>
                  <a:cubicBezTo>
                    <a:pt x="276" y="522"/>
                    <a:pt x="294" y="548"/>
                    <a:pt x="298" y="553"/>
                  </a:cubicBezTo>
                  <a:cubicBezTo>
                    <a:pt x="301" y="558"/>
                    <a:pt x="306" y="560"/>
                    <a:pt x="311" y="561"/>
                  </a:cubicBezTo>
                  <a:cubicBezTo>
                    <a:pt x="316" y="562"/>
                    <a:pt x="322" y="562"/>
                    <a:pt x="327" y="559"/>
                  </a:cubicBezTo>
                  <a:cubicBezTo>
                    <a:pt x="332" y="556"/>
                    <a:pt x="335" y="552"/>
                    <a:pt x="337" y="547"/>
                  </a:cubicBezTo>
                  <a:cubicBezTo>
                    <a:pt x="339" y="542"/>
                    <a:pt x="339" y="536"/>
                    <a:pt x="336" y="531"/>
                  </a:cubicBezTo>
                  <a:cubicBezTo>
                    <a:pt x="334" y="525"/>
                    <a:pt x="321" y="496"/>
                    <a:pt x="309" y="470"/>
                  </a:cubicBezTo>
                  <a:cubicBezTo>
                    <a:pt x="321" y="463"/>
                    <a:pt x="332" y="455"/>
                    <a:pt x="343" y="447"/>
                  </a:cubicBezTo>
                  <a:cubicBezTo>
                    <a:pt x="363" y="467"/>
                    <a:pt x="385" y="489"/>
                    <a:pt x="390" y="493"/>
                  </a:cubicBezTo>
                  <a:cubicBezTo>
                    <a:pt x="394" y="497"/>
                    <a:pt x="399" y="499"/>
                    <a:pt x="404" y="499"/>
                  </a:cubicBezTo>
                  <a:cubicBezTo>
                    <a:pt x="410" y="499"/>
                    <a:pt x="415" y="497"/>
                    <a:pt x="419" y="494"/>
                  </a:cubicBezTo>
                  <a:cubicBezTo>
                    <a:pt x="424" y="490"/>
                    <a:pt x="426" y="485"/>
                    <a:pt x="427" y="480"/>
                  </a:cubicBezTo>
                  <a:cubicBezTo>
                    <a:pt x="428" y="475"/>
                    <a:pt x="427" y="469"/>
                    <a:pt x="424" y="465"/>
                  </a:cubicBezTo>
                  <a:cubicBezTo>
                    <a:pt x="420" y="459"/>
                    <a:pt x="403" y="433"/>
                    <a:pt x="386" y="410"/>
                  </a:cubicBezTo>
                  <a:cubicBezTo>
                    <a:pt x="397" y="400"/>
                    <a:pt x="406" y="391"/>
                    <a:pt x="416" y="381"/>
                  </a:cubicBezTo>
                  <a:cubicBezTo>
                    <a:pt x="439" y="397"/>
                    <a:pt x="465" y="415"/>
                    <a:pt x="470" y="418"/>
                  </a:cubicBezTo>
                  <a:cubicBezTo>
                    <a:pt x="475" y="422"/>
                    <a:pt x="480" y="423"/>
                    <a:pt x="486" y="422"/>
                  </a:cubicBezTo>
                  <a:cubicBezTo>
                    <a:pt x="491" y="421"/>
                    <a:pt x="496" y="418"/>
                    <a:pt x="499" y="414"/>
                  </a:cubicBezTo>
                  <a:cubicBezTo>
                    <a:pt x="503" y="409"/>
                    <a:pt x="505" y="404"/>
                    <a:pt x="505" y="399"/>
                  </a:cubicBezTo>
                  <a:cubicBezTo>
                    <a:pt x="505" y="394"/>
                    <a:pt x="503" y="388"/>
                    <a:pt x="499" y="384"/>
                  </a:cubicBezTo>
                  <a:cubicBezTo>
                    <a:pt x="494" y="379"/>
                    <a:pt x="472" y="357"/>
                    <a:pt x="452" y="337"/>
                  </a:cubicBezTo>
                  <a:cubicBezTo>
                    <a:pt x="461" y="326"/>
                    <a:pt x="469" y="315"/>
                    <a:pt x="476" y="303"/>
                  </a:cubicBezTo>
                  <a:cubicBezTo>
                    <a:pt x="502" y="315"/>
                    <a:pt x="530" y="328"/>
                    <a:pt x="536" y="331"/>
                  </a:cubicBezTo>
                  <a:cubicBezTo>
                    <a:pt x="541" y="333"/>
                    <a:pt x="547" y="333"/>
                    <a:pt x="552" y="331"/>
                  </a:cubicBezTo>
                  <a:cubicBezTo>
                    <a:pt x="557" y="329"/>
                    <a:pt x="561" y="326"/>
                    <a:pt x="564" y="321"/>
                  </a:cubicBezTo>
                  <a:cubicBezTo>
                    <a:pt x="567" y="316"/>
                    <a:pt x="568" y="311"/>
                    <a:pt x="567" y="305"/>
                  </a:cubicBezTo>
                  <a:cubicBezTo>
                    <a:pt x="566" y="300"/>
                    <a:pt x="563" y="295"/>
                    <a:pt x="558" y="292"/>
                  </a:cubicBezTo>
                  <a:cubicBezTo>
                    <a:pt x="553" y="288"/>
                    <a:pt x="528" y="270"/>
                    <a:pt x="505" y="253"/>
                  </a:cubicBezTo>
                  <a:cubicBezTo>
                    <a:pt x="511" y="241"/>
                    <a:pt x="517" y="229"/>
                    <a:pt x="522" y="216"/>
                  </a:cubicBezTo>
                  <a:cubicBezTo>
                    <a:pt x="549" y="223"/>
                    <a:pt x="580" y="231"/>
                    <a:pt x="586" y="233"/>
                  </a:cubicBezTo>
                  <a:cubicBezTo>
                    <a:pt x="591" y="234"/>
                    <a:pt x="597" y="233"/>
                    <a:pt x="602" y="230"/>
                  </a:cubicBezTo>
                  <a:cubicBezTo>
                    <a:pt x="606" y="228"/>
                    <a:pt x="610" y="224"/>
                    <a:pt x="612" y="218"/>
                  </a:cubicBezTo>
                  <a:cubicBezTo>
                    <a:pt x="614" y="213"/>
                    <a:pt x="614" y="207"/>
                    <a:pt x="612" y="202"/>
                  </a:cubicBezTo>
                  <a:cubicBezTo>
                    <a:pt x="610" y="198"/>
                    <a:pt x="606" y="193"/>
                    <a:pt x="601" y="191"/>
                  </a:cubicBezTo>
                  <a:cubicBezTo>
                    <a:pt x="595" y="188"/>
                    <a:pt x="567" y="174"/>
                    <a:pt x="542" y="162"/>
                  </a:cubicBezTo>
                  <a:cubicBezTo>
                    <a:pt x="546" y="149"/>
                    <a:pt x="549" y="136"/>
                    <a:pt x="552" y="122"/>
                  </a:cubicBezTo>
                  <a:cubicBezTo>
                    <a:pt x="581" y="125"/>
                    <a:pt x="612" y="127"/>
                    <a:pt x="618" y="128"/>
                  </a:cubicBezTo>
                  <a:cubicBezTo>
                    <a:pt x="624" y="128"/>
                    <a:pt x="629" y="126"/>
                    <a:pt x="633" y="123"/>
                  </a:cubicBezTo>
                  <a:cubicBezTo>
                    <a:pt x="637" y="119"/>
                    <a:pt x="640" y="115"/>
                    <a:pt x="641" y="109"/>
                  </a:cubicBezTo>
                  <a:cubicBezTo>
                    <a:pt x="642" y="103"/>
                    <a:pt x="641" y="98"/>
                    <a:pt x="638" y="93"/>
                  </a:cubicBezTo>
                  <a:cubicBezTo>
                    <a:pt x="636" y="89"/>
                    <a:pt x="631" y="85"/>
                    <a:pt x="626" y="84"/>
                  </a:cubicBezTo>
                  <a:cubicBezTo>
                    <a:pt x="620" y="82"/>
                    <a:pt x="589" y="73"/>
                    <a:pt x="562" y="66"/>
                  </a:cubicBezTo>
                  <a:cubicBezTo>
                    <a:pt x="564" y="52"/>
                    <a:pt x="565" y="39"/>
                    <a:pt x="566" y="25"/>
                  </a:cubicBezTo>
                  <a:cubicBezTo>
                    <a:pt x="594" y="22"/>
                    <a:pt x="625" y="19"/>
                    <a:pt x="632" y="19"/>
                  </a:cubicBezTo>
                  <a:cubicBezTo>
                    <a:pt x="637" y="18"/>
                    <a:pt x="642" y="15"/>
                    <a:pt x="646" y="11"/>
                  </a:cubicBezTo>
                  <a:cubicBezTo>
                    <a:pt x="648" y="8"/>
                    <a:pt x="650" y="4"/>
                    <a:pt x="651" y="0"/>
                  </a:cubicBezTo>
                  <a:cubicBezTo>
                    <a:pt x="0" y="0"/>
                    <a:pt x="0" y="0"/>
                    <a:pt x="0" y="0"/>
                  </a:cubicBezTo>
                  <a:lnTo>
                    <a:pt x="0" y="646"/>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sz="2000" b="1" dirty="0">
                <a:solidFill>
                  <a:prstClr val="white"/>
                </a:solidFill>
                <a:latin typeface="微软雅黑" pitchFamily="34" charset="-122"/>
                <a:ea typeface="微软雅黑" pitchFamily="34" charset="-122"/>
              </a:endParaRPr>
            </a:p>
          </p:txBody>
        </p:sp>
        <p:sp>
          <p:nvSpPr>
            <p:cNvPr id="30" name="TextBox 29"/>
            <p:cNvSpPr txBox="1"/>
            <p:nvPr/>
          </p:nvSpPr>
          <p:spPr>
            <a:xfrm>
              <a:off x="5612969" y="3168219"/>
              <a:ext cx="976328" cy="477054"/>
            </a:xfrm>
            <a:prstGeom prst="rect">
              <a:avLst/>
            </a:prstGeom>
            <a:noFill/>
          </p:spPr>
          <p:txBody>
            <a:bodyPr wrap="square" rtlCol="0">
              <a:spAutoFit/>
            </a:bodyPr>
            <a:lstStyle/>
            <a:p>
              <a:r>
                <a:rPr lang="zh-CN" altLang="en-US" sz="2500" b="1" dirty="0">
                  <a:solidFill>
                    <a:prstClr val="white"/>
                  </a:solidFill>
                  <a:latin typeface="微软雅黑" pitchFamily="34" charset="-122"/>
                  <a:ea typeface="微软雅黑" pitchFamily="34" charset="-122"/>
                </a:rPr>
                <a:t>优 势</a:t>
              </a:r>
            </a:p>
          </p:txBody>
        </p:sp>
        <p:sp>
          <p:nvSpPr>
            <p:cNvPr id="31" name="TextBox 30"/>
            <p:cNvSpPr txBox="1"/>
            <p:nvPr/>
          </p:nvSpPr>
          <p:spPr>
            <a:xfrm>
              <a:off x="5612969" y="4016588"/>
              <a:ext cx="976328" cy="477054"/>
            </a:xfrm>
            <a:prstGeom prst="rect">
              <a:avLst/>
            </a:prstGeom>
            <a:noFill/>
          </p:spPr>
          <p:txBody>
            <a:bodyPr wrap="square" rtlCol="0">
              <a:spAutoFit/>
            </a:bodyPr>
            <a:lstStyle/>
            <a:p>
              <a:r>
                <a:rPr lang="zh-CN" altLang="en-US" sz="2500" b="1" dirty="0">
                  <a:solidFill>
                    <a:prstClr val="white"/>
                  </a:solidFill>
                  <a:latin typeface="微软雅黑" pitchFamily="34" charset="-122"/>
                  <a:ea typeface="微软雅黑" pitchFamily="34" charset="-122"/>
                </a:rPr>
                <a:t>挑 战</a:t>
              </a:r>
            </a:p>
          </p:txBody>
        </p:sp>
        <p:sp>
          <p:nvSpPr>
            <p:cNvPr id="32" name="TextBox 31"/>
            <p:cNvSpPr txBox="1"/>
            <p:nvPr/>
          </p:nvSpPr>
          <p:spPr>
            <a:xfrm>
              <a:off x="6741696" y="3168219"/>
              <a:ext cx="976328" cy="477054"/>
            </a:xfrm>
            <a:prstGeom prst="rect">
              <a:avLst/>
            </a:prstGeom>
            <a:noFill/>
          </p:spPr>
          <p:txBody>
            <a:bodyPr wrap="square" rtlCol="0">
              <a:spAutoFit/>
            </a:bodyPr>
            <a:lstStyle/>
            <a:p>
              <a:r>
                <a:rPr lang="zh-CN" altLang="en-US" sz="2500" b="1" dirty="0">
                  <a:solidFill>
                    <a:prstClr val="white"/>
                  </a:solidFill>
                  <a:latin typeface="微软雅黑" pitchFamily="34" charset="-122"/>
                  <a:ea typeface="微软雅黑" pitchFamily="34" charset="-122"/>
                </a:rPr>
                <a:t>机 遇</a:t>
              </a:r>
            </a:p>
          </p:txBody>
        </p:sp>
        <p:sp>
          <p:nvSpPr>
            <p:cNvPr id="33" name="TextBox 32"/>
            <p:cNvSpPr txBox="1"/>
            <p:nvPr/>
          </p:nvSpPr>
          <p:spPr>
            <a:xfrm>
              <a:off x="6741696" y="4016588"/>
              <a:ext cx="976328" cy="477054"/>
            </a:xfrm>
            <a:prstGeom prst="rect">
              <a:avLst/>
            </a:prstGeom>
            <a:noFill/>
          </p:spPr>
          <p:txBody>
            <a:bodyPr wrap="square" rtlCol="0">
              <a:spAutoFit/>
            </a:bodyPr>
            <a:lstStyle/>
            <a:p>
              <a:r>
                <a:rPr lang="zh-CN" altLang="en-US" sz="2500" b="1" dirty="0">
                  <a:solidFill>
                    <a:prstClr val="white"/>
                  </a:solidFill>
                  <a:latin typeface="微软雅黑" pitchFamily="34" charset="-122"/>
                  <a:ea typeface="微软雅黑" pitchFamily="34" charset="-122"/>
                </a:rPr>
                <a:t>劣 势</a:t>
              </a:r>
            </a:p>
          </p:txBody>
        </p:sp>
      </p:grpSp>
    </p:spTree>
    <p:extLst>
      <p:ext uri="{BB962C8B-B14F-4D97-AF65-F5344CB8AC3E}">
        <p14:creationId xmlns:p14="http://schemas.microsoft.com/office/powerpoint/2010/main" val="9156408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10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300"/>
                                        <p:tgtEl>
                                          <p:spTgt spid="17"/>
                                        </p:tgtEl>
                                      </p:cBhvr>
                                    </p:animEffect>
                                  </p:childTnLst>
                                </p:cTn>
                              </p:par>
                            </p:childTnLst>
                          </p:cTn>
                        </p:par>
                        <p:par>
                          <p:cTn id="13" fill="hold">
                            <p:stCondLst>
                              <p:cond delay="300"/>
                            </p:stCondLst>
                            <p:childTnLst>
                              <p:par>
                                <p:cTn id="14" presetID="22" presetClass="entr" presetSubtype="2"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3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300"/>
                                        <p:tgtEl>
                                          <p:spTgt spid="19"/>
                                        </p:tgtEl>
                                      </p:cBhvr>
                                    </p:animEffect>
                                  </p:childTnLst>
                                </p:cTn>
                              </p:par>
                            </p:childTnLst>
                          </p:cTn>
                        </p:par>
                        <p:par>
                          <p:cTn id="22" fill="hold">
                            <p:stCondLst>
                              <p:cond delay="300"/>
                            </p:stCondLst>
                            <p:childTnLst>
                              <p:par>
                                <p:cTn id="23" presetID="22" presetClass="entr" presetSubtype="2"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right)">
                                      <p:cBhvr>
                                        <p:cTn id="25" dur="300"/>
                                        <p:tgtEl>
                                          <p:spTgt spid="20"/>
                                        </p:tgtEl>
                                      </p:cBhvr>
                                    </p:animEffect>
                                  </p:childTnLst>
                                </p:cTn>
                              </p:par>
                            </p:childTnLst>
                          </p:cTn>
                        </p:par>
                        <p:par>
                          <p:cTn id="26" fill="hold">
                            <p:stCondLst>
                              <p:cond delay="6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300"/>
                                        <p:tgtEl>
                                          <p:spTgt spid="21"/>
                                        </p:tgtEl>
                                      </p:cBhvr>
                                    </p:animEffect>
                                  </p:childTnLst>
                                </p:cTn>
                              </p:par>
                            </p:childTnLst>
                          </p:cTn>
                        </p:par>
                        <p:par>
                          <p:cTn id="30" fill="hold">
                            <p:stCondLst>
                              <p:cond delay="9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3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300"/>
                                        <p:tgtEl>
                                          <p:spTgt spid="23"/>
                                        </p:tgtEl>
                                      </p:cBhvr>
                                    </p:animEffect>
                                  </p:childTnLst>
                                </p:cTn>
                              </p:par>
                            </p:childTnLst>
                          </p:cTn>
                        </p:par>
                        <p:par>
                          <p:cTn id="39" fill="hold">
                            <p:stCondLst>
                              <p:cond delay="300"/>
                            </p:stCondLst>
                            <p:childTnLst>
                              <p:par>
                                <p:cTn id="40" presetID="2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300"/>
                                        <p:tgtEl>
                                          <p:spTgt spid="24"/>
                                        </p:tgtEl>
                                      </p:cBhvr>
                                    </p:animEffect>
                                  </p:childTnLst>
                                </p:cTn>
                              </p:par>
                            </p:childTnLst>
                          </p:cTn>
                        </p:par>
                        <p:par>
                          <p:cTn id="43" fill="hold">
                            <p:stCondLst>
                              <p:cond delay="600"/>
                            </p:stCondLst>
                            <p:childTnLst>
                              <p:par>
                                <p:cTn id="44" presetID="8" presetClass="emph" presetSubtype="0" fill="hold" nodeType="afterEffect">
                                  <p:stCondLst>
                                    <p:cond delay="0"/>
                                  </p:stCondLst>
                                  <p:childTnLst>
                                    <p:animRot by="21600000">
                                      <p:cBhvr>
                                        <p:cTn id="45" dur="2000" fill="hold"/>
                                        <p:tgtEl>
                                          <p:spTgt spid="25"/>
                                        </p:tgtEl>
                                        <p:attrNameLst>
                                          <p:attrName>r</p:attrName>
                                        </p:attrNameLst>
                                      </p:cBhvr>
                                    </p:animRot>
                                  </p:childTnLst>
                                </p:cTn>
                              </p:par>
                              <p:par>
                                <p:cTn id="46" presetID="26" presetClass="emph" presetSubtype="0" fill="hold" nodeType="withEffect">
                                  <p:stCondLst>
                                    <p:cond delay="0"/>
                                  </p:stCondLst>
                                  <p:childTnLst>
                                    <p:animEffect transition="out" filter="fade">
                                      <p:cBhvr>
                                        <p:cTn id="47" dur="500" tmFilter="0, 0; .2, .5; .8, .5; 1, 0"/>
                                        <p:tgtEl>
                                          <p:spTgt spid="25"/>
                                        </p:tgtEl>
                                      </p:cBhvr>
                                    </p:animEffect>
                                    <p:animScale>
                                      <p:cBhvr>
                                        <p:cTn id="48" dur="250" autoRev="1" fill="hold"/>
                                        <p:tgtEl>
                                          <p:spTgt spid="25"/>
                                        </p:tgtEl>
                                      </p:cBhvr>
                                      <p:by x="105000" y="105000"/>
                                    </p:animScale>
                                  </p:childTnLst>
                                </p:cTn>
                              </p:par>
                              <p:par>
                                <p:cTn id="49" presetID="32" presetClass="emph" presetSubtype="0" fill="hold" nodeType="withEffect">
                                  <p:stCondLst>
                                    <p:cond delay="1000"/>
                                  </p:stCondLst>
                                  <p:childTnLst>
                                    <p:animRot by="120000">
                                      <p:cBhvr>
                                        <p:cTn id="50" dur="200" fill="hold">
                                          <p:stCondLst>
                                            <p:cond delay="0"/>
                                          </p:stCondLst>
                                        </p:cTn>
                                        <p:tgtEl>
                                          <p:spTgt spid="25"/>
                                        </p:tgtEl>
                                        <p:attrNameLst>
                                          <p:attrName>r</p:attrName>
                                        </p:attrNameLst>
                                      </p:cBhvr>
                                    </p:animRot>
                                    <p:animRot by="-240000">
                                      <p:cBhvr>
                                        <p:cTn id="51" dur="400" fill="hold">
                                          <p:stCondLst>
                                            <p:cond delay="400"/>
                                          </p:stCondLst>
                                        </p:cTn>
                                        <p:tgtEl>
                                          <p:spTgt spid="25"/>
                                        </p:tgtEl>
                                        <p:attrNameLst>
                                          <p:attrName>r</p:attrName>
                                        </p:attrNameLst>
                                      </p:cBhvr>
                                    </p:animRot>
                                    <p:animRot by="240000">
                                      <p:cBhvr>
                                        <p:cTn id="52" dur="400" fill="hold">
                                          <p:stCondLst>
                                            <p:cond delay="800"/>
                                          </p:stCondLst>
                                        </p:cTn>
                                        <p:tgtEl>
                                          <p:spTgt spid="25"/>
                                        </p:tgtEl>
                                        <p:attrNameLst>
                                          <p:attrName>r</p:attrName>
                                        </p:attrNameLst>
                                      </p:cBhvr>
                                    </p:animRot>
                                    <p:animRot by="-240000">
                                      <p:cBhvr>
                                        <p:cTn id="53" dur="400" fill="hold">
                                          <p:stCondLst>
                                            <p:cond delay="1200"/>
                                          </p:stCondLst>
                                        </p:cTn>
                                        <p:tgtEl>
                                          <p:spTgt spid="25"/>
                                        </p:tgtEl>
                                        <p:attrNameLst>
                                          <p:attrName>r</p:attrName>
                                        </p:attrNameLst>
                                      </p:cBhvr>
                                    </p:animRot>
                                    <p:animRot by="120000">
                                      <p:cBhvr>
                                        <p:cTn id="54" dur="400" fill="hold">
                                          <p:stCondLst>
                                            <p:cond delay="160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animBg="1"/>
      <p:bldP spid="20" grpId="0"/>
      <p:bldP spid="21" grpId="0" animBg="1"/>
      <p:bldP spid="22" grpId="0"/>
      <p:bldP spid="23" grpId="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2" name="任意多边形 9"/>
          <p:cNvSpPr>
            <a:spLocks/>
          </p:cNvSpPr>
          <p:nvPr>
            <p:custDataLst>
              <p:tags r:id="rId1"/>
            </p:custDataLst>
          </p:nvPr>
        </p:nvSpPr>
        <p:spPr bwMode="auto">
          <a:xfrm>
            <a:off x="3748802" y="3347708"/>
            <a:ext cx="605156" cy="630482"/>
          </a:xfrm>
          <a:custGeom>
            <a:avLst/>
            <a:gdLst>
              <a:gd name="T0" fmla="*/ 0 w 952500"/>
              <a:gd name="T1" fmla="*/ 0 h 1054100"/>
              <a:gd name="T2" fmla="*/ 54108 w 952500"/>
              <a:gd name="T3" fmla="*/ 98115 h 1054100"/>
              <a:gd name="T4" fmla="*/ 135269 w 952500"/>
              <a:gd name="T5" fmla="*/ 82747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6" name="任意多边形 10"/>
          <p:cNvSpPr>
            <a:spLocks/>
          </p:cNvSpPr>
          <p:nvPr>
            <p:custDataLst>
              <p:tags r:id="rId2"/>
            </p:custDataLst>
          </p:nvPr>
        </p:nvSpPr>
        <p:spPr bwMode="auto">
          <a:xfrm>
            <a:off x="3718144" y="1422941"/>
            <a:ext cx="4532001" cy="2441949"/>
          </a:xfrm>
          <a:custGeom>
            <a:avLst/>
            <a:gdLst>
              <a:gd name="T0" fmla="*/ 0 w 5397138"/>
              <a:gd name="T1" fmla="*/ 0 h 2908300"/>
              <a:gd name="T2" fmla="*/ 5399672 w 5397138"/>
              <a:gd name="T3" fmla="*/ 540657 h 2908300"/>
              <a:gd name="T4" fmla="*/ 4853677 w 5397138"/>
              <a:gd name="T5" fmla="*/ 2654300 h 2908300"/>
              <a:gd name="T6" fmla="*/ 838592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C00000">
              <a:alpha val="76077"/>
            </a:srgbClr>
          </a:solidFill>
          <a:ln>
            <a:noFill/>
          </a:ln>
          <a:extLst/>
        </p:spPr>
        <p:txBody>
          <a:bodyPr anchor="ctr"/>
          <a:lstStyle/>
          <a:p>
            <a:endParaRPr lang="zh-CN" altLang="en-US" sz="1013"/>
          </a:p>
        </p:txBody>
      </p:sp>
      <p:sp>
        <p:nvSpPr>
          <p:cNvPr id="17" name="任意多边形 11"/>
          <p:cNvSpPr>
            <a:spLocks/>
          </p:cNvSpPr>
          <p:nvPr>
            <p:custDataLst>
              <p:tags r:id="rId3"/>
            </p:custDataLst>
          </p:nvPr>
        </p:nvSpPr>
        <p:spPr bwMode="auto">
          <a:xfrm>
            <a:off x="4091367" y="1358960"/>
            <a:ext cx="4368050" cy="2356640"/>
          </a:xfrm>
          <a:custGeom>
            <a:avLst/>
            <a:gdLst>
              <a:gd name="T0" fmla="*/ 0 w 5202646"/>
              <a:gd name="T1" fmla="*/ 622498 h 2806338"/>
              <a:gd name="T2" fmla="*/ 5199790 w 5202646"/>
              <a:gd name="T3" fmla="*/ 0 h 2806338"/>
              <a:gd name="T4" fmla="*/ 4099846 w 5202646"/>
              <a:gd name="T5" fmla="*/ 2694468 h 2806338"/>
              <a:gd name="T6" fmla="*/ 368097 w 5202646"/>
              <a:gd name="T7" fmla="*/ 2808872 h 2806338"/>
              <a:gd name="T8" fmla="*/ 0 w 5202646"/>
              <a:gd name="T9" fmla="*/ 62249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solidFill>
            <a:srgbClr val="B80000">
              <a:alpha val="7607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8" name="任意多边形 12"/>
          <p:cNvSpPr>
            <a:spLocks/>
          </p:cNvSpPr>
          <p:nvPr>
            <p:custDataLst>
              <p:tags r:id="rId4"/>
            </p:custDataLst>
          </p:nvPr>
        </p:nvSpPr>
        <p:spPr bwMode="auto">
          <a:xfrm>
            <a:off x="8087527" y="3193087"/>
            <a:ext cx="371891" cy="469195"/>
          </a:xfrm>
          <a:custGeom>
            <a:avLst/>
            <a:gdLst>
              <a:gd name="T0" fmla="*/ 0 w 292100"/>
              <a:gd name="T1" fmla="*/ 235066 h 368300"/>
              <a:gd name="T2" fmla="*/ 5383193 w 292100"/>
              <a:gd name="T3" fmla="*/ 0 h 368300"/>
              <a:gd name="T4" fmla="*/ 1404316 w 292100"/>
              <a:gd name="T5" fmla="*/ 6816859 h 368300"/>
              <a:gd name="T6" fmla="*/ 0 w 292100"/>
              <a:gd name="T7" fmla="*/ 235066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9" name="任意多边形 13"/>
          <p:cNvSpPr>
            <a:spLocks/>
          </p:cNvSpPr>
          <p:nvPr>
            <p:custDataLst>
              <p:tags r:id="rId5"/>
            </p:custDataLst>
          </p:nvPr>
        </p:nvSpPr>
        <p:spPr bwMode="auto">
          <a:xfrm>
            <a:off x="7482371" y="3747591"/>
            <a:ext cx="679800" cy="239930"/>
          </a:xfrm>
          <a:custGeom>
            <a:avLst/>
            <a:gdLst>
              <a:gd name="T0" fmla="*/ 0 w 647700"/>
              <a:gd name="T1" fmla="*/ 242235 h 228600"/>
              <a:gd name="T2" fmla="*/ 3088475 w 647700"/>
              <a:gd name="T3" fmla="*/ 0 h 228600"/>
              <a:gd name="T4" fmla="*/ 302794 w 647700"/>
              <a:gd name="T5" fmla="*/ 1090051 h 228600"/>
              <a:gd name="T6" fmla="*/ 0 w 647700"/>
              <a:gd name="T7" fmla="*/ 242235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 name="任意多边形 15"/>
          <p:cNvSpPr>
            <a:spLocks/>
          </p:cNvSpPr>
          <p:nvPr>
            <p:custDataLst>
              <p:tags r:id="rId6"/>
            </p:custDataLst>
          </p:nvPr>
        </p:nvSpPr>
        <p:spPr bwMode="auto">
          <a:xfrm>
            <a:off x="4553605" y="2517878"/>
            <a:ext cx="2999118" cy="469195"/>
          </a:xfrm>
          <a:custGeom>
            <a:avLst/>
            <a:gdLst>
              <a:gd name="T0" fmla="*/ 0 w 3456384"/>
              <a:gd name="T1" fmla="*/ 0 h 3882329"/>
              <a:gd name="T2" fmla="*/ 4495894 w 3456384"/>
              <a:gd name="T3" fmla="*/ 0 h 3882329"/>
              <a:gd name="T4" fmla="*/ 0 w 3456384"/>
              <a:gd name="T5" fmla="*/ 0 h 3882329"/>
              <a:gd name="T6" fmla="*/ 0 w 3456384"/>
              <a:gd name="T7" fmla="*/ 0 h 3882329"/>
              <a:gd name="T8" fmla="*/ 4495894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B80000"/>
          </a:solidFill>
          <a:ln w="9525">
            <a:solidFill>
              <a:srgbClr val="DEEBF7">
                <a:alpha val="87057"/>
              </a:srgbClr>
            </a:solidFill>
            <a:bevel/>
            <a:headEnd/>
            <a:tailEnd/>
          </a:ln>
        </p:spPr>
        <p:txBody>
          <a:bodyPr lIns="0" tIns="54000" rIns="0" bIns="27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spcBef>
                <a:spcPct val="0"/>
              </a:spcBef>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rPr>
              <a:t>单击添加文字标题内容</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custDataLst>
              <p:tags r:id="rId7"/>
            </p:custDataLst>
          </p:nvPr>
        </p:nvSpPr>
        <p:spPr bwMode="auto">
          <a:xfrm>
            <a:off x="4980146" y="3043057"/>
            <a:ext cx="2146036" cy="7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p>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endParaRPr lang="zh-CN" altLang="en-US" sz="1050" dirty="0">
              <a:solidFill>
                <a:srgbClr val="FFFFFF"/>
              </a:solidFill>
              <a:latin typeface="幼圆" panose="02010509060101010101" pitchFamily="49" charset="-122"/>
              <a:ea typeface="幼圆" panose="02010509060101010101" pitchFamily="49" charset="-122"/>
            </a:endParaRPr>
          </a:p>
        </p:txBody>
      </p:sp>
      <p:sp>
        <p:nvSpPr>
          <p:cNvPr id="22" name="文本框 21"/>
          <p:cNvSpPr txBox="1"/>
          <p:nvPr/>
        </p:nvSpPr>
        <p:spPr>
          <a:xfrm>
            <a:off x="5242686" y="1872027"/>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24713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style.rotation</p:attrName>
                                        </p:attrNameLst>
                                      </p:cBhvr>
                                      <p:tavLst>
                                        <p:tav tm="0">
                                          <p:val>
                                            <p:fltVal val="360"/>
                                          </p:val>
                                        </p:tav>
                                        <p:tav tm="100000">
                                          <p:val>
                                            <p:fltVal val="0"/>
                                          </p:val>
                                        </p:tav>
                                      </p:tavLst>
                                    </p:anim>
                                    <p:animEffect transition="in" filter="fade">
                                      <p:cBhvr>
                                        <p:cTn id="17" dur="500"/>
                                        <p:tgtEl>
                                          <p:spTgt spid="1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360"/>
                                          </p:val>
                                        </p:tav>
                                        <p:tav tm="100000">
                                          <p:val>
                                            <p:fltVal val="0"/>
                                          </p:val>
                                        </p:tav>
                                      </p:tavLst>
                                    </p:anim>
                                    <p:animEffect transition="in" filter="fade">
                                      <p:cBhvr>
                                        <p:cTn id="29" dur="500"/>
                                        <p:tgtEl>
                                          <p:spTgt spid="18"/>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750"/>
                                        <p:tgtEl>
                                          <p:spTgt spid="20"/>
                                        </p:tgtEl>
                                      </p:cBhvr>
                                    </p:animEffect>
                                  </p:childTnLst>
                                </p:cTn>
                              </p:par>
                            </p:childTnLst>
                          </p:cTn>
                        </p:par>
                        <p:par>
                          <p:cTn id="38" fill="hold">
                            <p:stCondLst>
                              <p:cond delay="2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326292" y="1504250"/>
            <a:ext cx="9545963" cy="1392714"/>
            <a:chOff x="2954339" y="1292764"/>
            <a:chExt cx="7162269" cy="1044567"/>
          </a:xfrm>
        </p:grpSpPr>
        <p:sp>
          <p:nvSpPr>
            <p:cNvPr id="18" name="矩形 17"/>
            <p:cNvSpPr>
              <a:spLocks noChangeArrowheads="1"/>
            </p:cNvSpPr>
            <p:nvPr/>
          </p:nvSpPr>
          <p:spPr bwMode="auto">
            <a:xfrm>
              <a:off x="2954339" y="1637888"/>
              <a:ext cx="7162269" cy="69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并选择只保留文字。您的内容打在这里，或者通过复制您的文本后您的内容打在这里。</a:t>
              </a:r>
              <a:endParaRPr lang="zh-CN" altLang="zh-CN" sz="1400" dirty="0">
                <a:solidFill>
                  <a:schemeClr val="tx1">
                    <a:lumMod val="65000"/>
                    <a:lumOff val="35000"/>
                  </a:schemeClr>
                </a:solidFill>
                <a:latin typeface="微软雅黑" pitchFamily="34" charset="-122"/>
                <a:ea typeface="微软雅黑" pitchFamily="34" charset="-122"/>
              </a:endParaRPr>
            </a:p>
          </p:txBody>
        </p:sp>
        <p:sp>
          <p:nvSpPr>
            <p:cNvPr id="19" name="矩形 18"/>
            <p:cNvSpPr/>
            <p:nvPr/>
          </p:nvSpPr>
          <p:spPr>
            <a:xfrm>
              <a:off x="2963100" y="1292764"/>
              <a:ext cx="961215" cy="315433"/>
            </a:xfrm>
            <a:prstGeom prst="rect">
              <a:avLst/>
            </a:prstGeom>
          </p:spPr>
          <p:txBody>
            <a:bodyPr wrap="none">
              <a:spAutoFit/>
            </a:bodyPr>
            <a:lstStyle/>
            <a:p>
              <a:r>
                <a:rPr lang="zh-CN" altLang="en-US" sz="2133" dirty="0">
                  <a:solidFill>
                    <a:schemeClr val="tx1">
                      <a:lumMod val="65000"/>
                      <a:lumOff val="35000"/>
                    </a:schemeClr>
                  </a:solidFill>
                  <a:latin typeface="微软雅黑" pitchFamily="34" charset="-122"/>
                  <a:ea typeface="微软雅黑" pitchFamily="34" charset="-122"/>
                </a:rPr>
                <a:t>添加标题</a:t>
              </a:r>
            </a:p>
          </p:txBody>
        </p:sp>
      </p:grpSp>
      <p:sp>
        <p:nvSpPr>
          <p:cNvPr id="20" name="矩形 19"/>
          <p:cNvSpPr/>
          <p:nvPr/>
        </p:nvSpPr>
        <p:spPr>
          <a:xfrm>
            <a:off x="1549939" y="3366716"/>
            <a:ext cx="9117452" cy="23736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87"/>
          </a:p>
        </p:txBody>
      </p:sp>
      <p:sp>
        <p:nvSpPr>
          <p:cNvPr id="21" name="矩形 20"/>
          <p:cNvSpPr>
            <a:spLocks noChangeArrowheads="1"/>
          </p:cNvSpPr>
          <p:nvPr/>
        </p:nvSpPr>
        <p:spPr bwMode="auto">
          <a:xfrm>
            <a:off x="2016629" y="3699489"/>
            <a:ext cx="7115931" cy="17081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p>
            <a:pPr algn="just">
              <a:lnSpc>
                <a:spcPct val="15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并选择只保留文字。您的内容打在这里，或者通过复制您的文本后您的内容打在这里。您的内容打在这里，或者通过复制您的文本后，在此框中选择粘贴，并选择只保留文字。</a:t>
            </a:r>
            <a:endParaRPr lang="zh-CN" altLang="zh-CN" sz="1400" dirty="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a:off x="8873836" y="3287491"/>
            <a:ext cx="1889154" cy="1812872"/>
            <a:chOff x="8876147" y="3192042"/>
            <a:chExt cx="1889647" cy="1813344"/>
          </a:xfrm>
        </p:grpSpPr>
        <p:sp>
          <p:nvSpPr>
            <p:cNvPr id="23" name="任意多边形 22"/>
            <p:cNvSpPr/>
            <p:nvPr/>
          </p:nvSpPr>
          <p:spPr>
            <a:xfrm>
              <a:off x="10622170" y="4830722"/>
              <a:ext cx="136506" cy="174664"/>
            </a:xfrm>
            <a:custGeom>
              <a:avLst/>
              <a:gdLst>
                <a:gd name="connsiteX0" fmla="*/ 102393 w 102393"/>
                <a:gd name="connsiteY0" fmla="*/ 130968 h 130968"/>
                <a:gd name="connsiteX1" fmla="*/ 0 w 102393"/>
                <a:gd name="connsiteY1" fmla="*/ 130968 h 130968"/>
                <a:gd name="connsiteX2" fmla="*/ 0 w 102393"/>
                <a:gd name="connsiteY2" fmla="*/ 0 h 130968"/>
                <a:gd name="connsiteX3" fmla="*/ 102393 w 102393"/>
                <a:gd name="connsiteY3" fmla="*/ 130968 h 130968"/>
              </a:gdLst>
              <a:ahLst/>
              <a:cxnLst>
                <a:cxn ang="0">
                  <a:pos x="connsiteX0" y="connsiteY0"/>
                </a:cxn>
                <a:cxn ang="0">
                  <a:pos x="connsiteX1" y="connsiteY1"/>
                </a:cxn>
                <a:cxn ang="0">
                  <a:pos x="connsiteX2" y="connsiteY2"/>
                </a:cxn>
                <a:cxn ang="0">
                  <a:pos x="connsiteX3" y="connsiteY3"/>
                </a:cxn>
              </a:cxnLst>
              <a:rect l="l" t="t" r="r" b="b"/>
              <a:pathLst>
                <a:path w="102393" h="130968">
                  <a:moveTo>
                    <a:pt x="102393" y="130968"/>
                  </a:moveTo>
                  <a:lnTo>
                    <a:pt x="0" y="130968"/>
                  </a:lnTo>
                  <a:lnTo>
                    <a:pt x="0" y="0"/>
                  </a:lnTo>
                  <a:lnTo>
                    <a:pt x="102393" y="130968"/>
                  </a:lnTo>
                  <a:close/>
                </a:path>
              </a:pathLst>
            </a:custGeom>
            <a:solidFill>
              <a:srgbClr val="44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7">
                <a:solidFill>
                  <a:schemeClr val="tx1">
                    <a:lumMod val="85000"/>
                    <a:lumOff val="15000"/>
                  </a:schemeClr>
                </a:solidFill>
              </a:endParaRPr>
            </a:p>
          </p:txBody>
        </p:sp>
        <p:sp>
          <p:nvSpPr>
            <p:cNvPr id="24" name="任意多边形 23"/>
            <p:cNvSpPr/>
            <p:nvPr/>
          </p:nvSpPr>
          <p:spPr>
            <a:xfrm>
              <a:off x="8876147" y="3192042"/>
              <a:ext cx="152380" cy="95271"/>
            </a:xfrm>
            <a:custGeom>
              <a:avLst/>
              <a:gdLst>
                <a:gd name="connsiteX0" fmla="*/ 19050 w 114300"/>
                <a:gd name="connsiteY0" fmla="*/ 0 h 71437"/>
                <a:gd name="connsiteX1" fmla="*/ 0 w 114300"/>
                <a:gd name="connsiteY1" fmla="*/ 71437 h 71437"/>
                <a:gd name="connsiteX2" fmla="*/ 114300 w 114300"/>
                <a:gd name="connsiteY2" fmla="*/ 71437 h 71437"/>
                <a:gd name="connsiteX3" fmla="*/ 19050 w 114300"/>
                <a:gd name="connsiteY3" fmla="*/ 0 h 71437"/>
              </a:gdLst>
              <a:ahLst/>
              <a:cxnLst>
                <a:cxn ang="0">
                  <a:pos x="connsiteX0" y="connsiteY0"/>
                </a:cxn>
                <a:cxn ang="0">
                  <a:pos x="connsiteX1" y="connsiteY1"/>
                </a:cxn>
                <a:cxn ang="0">
                  <a:pos x="connsiteX2" y="connsiteY2"/>
                </a:cxn>
                <a:cxn ang="0">
                  <a:pos x="connsiteX3" y="connsiteY3"/>
                </a:cxn>
              </a:cxnLst>
              <a:rect l="l" t="t" r="r" b="b"/>
              <a:pathLst>
                <a:path w="114300" h="71437">
                  <a:moveTo>
                    <a:pt x="19050" y="0"/>
                  </a:moveTo>
                  <a:lnTo>
                    <a:pt x="0" y="71437"/>
                  </a:lnTo>
                  <a:lnTo>
                    <a:pt x="114300" y="71437"/>
                  </a:lnTo>
                  <a:lnTo>
                    <a:pt x="19050" y="0"/>
                  </a:lnTo>
                  <a:close/>
                </a:path>
              </a:pathLst>
            </a:custGeom>
            <a:solidFill>
              <a:srgbClr val="44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7"/>
            </a:p>
          </p:txBody>
        </p:sp>
        <p:grpSp>
          <p:nvGrpSpPr>
            <p:cNvPr id="25" name="组合 24"/>
            <p:cNvGrpSpPr/>
            <p:nvPr/>
          </p:nvGrpSpPr>
          <p:grpSpPr>
            <a:xfrm>
              <a:off x="8903430" y="3192042"/>
              <a:ext cx="1862364" cy="1812286"/>
              <a:chOff x="6950444" y="2300288"/>
              <a:chExt cx="1396955" cy="1358900"/>
            </a:xfrm>
            <a:solidFill>
              <a:srgbClr val="92D050"/>
            </a:solidFill>
          </p:grpSpPr>
          <p:sp>
            <p:nvSpPr>
              <p:cNvPr id="26" name="任意多边形 25"/>
              <p:cNvSpPr/>
              <p:nvPr/>
            </p:nvSpPr>
            <p:spPr>
              <a:xfrm>
                <a:off x="6950444" y="2300288"/>
                <a:ext cx="1396955" cy="1358900"/>
              </a:xfrm>
              <a:custGeom>
                <a:avLst/>
                <a:gdLst>
                  <a:gd name="connsiteX0" fmla="*/ 0 w 1319348"/>
                  <a:gd name="connsiteY0" fmla="*/ 0 h 1293223"/>
                  <a:gd name="connsiteX1" fmla="*/ 1319348 w 1319348"/>
                  <a:gd name="connsiteY1" fmla="*/ 1293223 h 1293223"/>
                  <a:gd name="connsiteX2" fmla="*/ 1319348 w 1319348"/>
                  <a:gd name="connsiteY2" fmla="*/ 391886 h 1293223"/>
                  <a:gd name="connsiteX3" fmla="*/ 927463 w 1319348"/>
                  <a:gd name="connsiteY3" fmla="*/ 13063 h 1293223"/>
                  <a:gd name="connsiteX4" fmla="*/ 0 w 1319348"/>
                  <a:gd name="connsiteY4" fmla="*/ 0 h 1293223"/>
                  <a:gd name="connsiteX0" fmla="*/ 0 w 1319348"/>
                  <a:gd name="connsiteY0" fmla="*/ 5987 h 1299210"/>
                  <a:gd name="connsiteX1" fmla="*/ 1319348 w 1319348"/>
                  <a:gd name="connsiteY1" fmla="*/ 1299210 h 1299210"/>
                  <a:gd name="connsiteX2" fmla="*/ 1319348 w 1319348"/>
                  <a:gd name="connsiteY2" fmla="*/ 397873 h 1299210"/>
                  <a:gd name="connsiteX3" fmla="*/ 908413 w 1319348"/>
                  <a:gd name="connsiteY3" fmla="*/ 0 h 1299210"/>
                  <a:gd name="connsiteX4" fmla="*/ 0 w 1319348"/>
                  <a:gd name="connsiteY4" fmla="*/ 5987 h 1299210"/>
                  <a:gd name="connsiteX0" fmla="*/ 0 w 1333635"/>
                  <a:gd name="connsiteY0" fmla="*/ 1225 h 1299210"/>
                  <a:gd name="connsiteX1" fmla="*/ 1333635 w 1333635"/>
                  <a:gd name="connsiteY1" fmla="*/ 1299210 h 1299210"/>
                  <a:gd name="connsiteX2" fmla="*/ 1333635 w 1333635"/>
                  <a:gd name="connsiteY2" fmla="*/ 397873 h 1299210"/>
                  <a:gd name="connsiteX3" fmla="*/ 922700 w 1333635"/>
                  <a:gd name="connsiteY3" fmla="*/ 0 h 1299210"/>
                  <a:gd name="connsiteX4" fmla="*/ 0 w 1333635"/>
                  <a:gd name="connsiteY4" fmla="*/ 1225 h 1299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635" h="1299210">
                    <a:moveTo>
                      <a:pt x="0" y="1225"/>
                    </a:moveTo>
                    <a:lnTo>
                      <a:pt x="1333635" y="1299210"/>
                    </a:lnTo>
                    <a:lnTo>
                      <a:pt x="1333635" y="397873"/>
                    </a:lnTo>
                    <a:lnTo>
                      <a:pt x="922700" y="0"/>
                    </a:lnTo>
                    <a:lnTo>
                      <a:pt x="0" y="122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7">
                  <a:solidFill>
                    <a:srgbClr val="444455"/>
                  </a:solidFill>
                </a:endParaRPr>
              </a:p>
            </p:txBody>
          </p:sp>
          <p:sp>
            <p:nvSpPr>
              <p:cNvPr id="27" name="矩形 26"/>
              <p:cNvSpPr/>
              <p:nvPr/>
            </p:nvSpPr>
            <p:spPr>
              <a:xfrm rot="2637414">
                <a:off x="7351321" y="2617318"/>
                <a:ext cx="908296" cy="300091"/>
              </a:xfrm>
              <a:prstGeom prst="rect">
                <a:avLst/>
              </a:prstGeom>
              <a:noFill/>
            </p:spPr>
            <p:txBody>
              <a:bodyPr wrap="none">
                <a:spAutoFit/>
              </a:bodyPr>
              <a:lstStyle/>
              <a:p>
                <a:r>
                  <a:rPr lang="zh-CN" altLang="en-US" sz="2000" dirty="0">
                    <a:solidFill>
                      <a:schemeClr val="bg1"/>
                    </a:solidFill>
                    <a:latin typeface="微软雅黑" pitchFamily="34" charset="-122"/>
                    <a:ea typeface="微软雅黑" pitchFamily="34" charset="-122"/>
                  </a:rPr>
                  <a:t>添加标题</a:t>
                </a:r>
              </a:p>
            </p:txBody>
          </p:sp>
        </p:grpSp>
      </p:grpSp>
    </p:spTree>
    <p:extLst>
      <p:ext uri="{BB962C8B-B14F-4D97-AF65-F5344CB8AC3E}">
        <p14:creationId xmlns:p14="http://schemas.microsoft.com/office/powerpoint/2010/main" val="21734404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1000"/>
                                        <p:tgtEl>
                                          <p:spTgt spid="17"/>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up)">
                                      <p:cBhvr>
                                        <p:cTn id="2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6092826" y="1584708"/>
            <a:ext cx="2556407" cy="3595219"/>
            <a:chOff x="6092825" y="1584707"/>
            <a:chExt cx="2556406" cy="3595219"/>
          </a:xfrm>
        </p:grpSpPr>
        <p:sp>
          <p:nvSpPr>
            <p:cNvPr id="18" name="Shape 294"/>
            <p:cNvSpPr/>
            <p:nvPr/>
          </p:nvSpPr>
          <p:spPr>
            <a:xfrm>
              <a:off x="6092825" y="1584707"/>
              <a:ext cx="2556406" cy="3595219"/>
            </a:xfrm>
            <a:prstGeom prst="upArrow">
              <a:avLst>
                <a:gd name="adj1" fmla="val 69872"/>
                <a:gd name="adj2" fmla="val 45564"/>
              </a:avLst>
            </a:prstGeom>
            <a:solidFill>
              <a:srgbClr val="C00000"/>
            </a:solidFill>
            <a:ln>
              <a:noFill/>
            </a:ln>
          </p:spPr>
          <p:txBody>
            <a:bodyPr lIns="45713" tIns="22851" rIns="45713" bIns="22851" anchor="ctr" anchorCtr="0">
              <a:noAutofit/>
            </a:bodyPr>
            <a:lstStyle/>
            <a:p>
              <a:pPr algn="ctr">
                <a:defRPr/>
              </a:pPr>
              <a:endParaRPr sz="2400" kern="0">
                <a:solidFill>
                  <a:prstClr val="white"/>
                </a:solidFill>
                <a:latin typeface="微软雅黑"/>
                <a:ea typeface="微软雅黑"/>
                <a:cs typeface="Lato"/>
                <a:sym typeface="Lato"/>
              </a:endParaRPr>
            </a:p>
          </p:txBody>
        </p:sp>
        <p:sp>
          <p:nvSpPr>
            <p:cNvPr id="19" name="Shape 301"/>
            <p:cNvSpPr txBox="1"/>
            <p:nvPr/>
          </p:nvSpPr>
          <p:spPr>
            <a:xfrm>
              <a:off x="6504394" y="3041771"/>
              <a:ext cx="1734855" cy="462983"/>
            </a:xfrm>
            <a:prstGeom prst="rect">
              <a:avLst/>
            </a:prstGeom>
            <a:noFill/>
            <a:ln>
              <a:noFill/>
            </a:ln>
          </p:spPr>
          <p:txBody>
            <a:bodyPr lIns="45713" tIns="22851" rIns="45713" bIns="22851" anchor="t" anchorCtr="0">
              <a:noAutofit/>
            </a:bodyPr>
            <a:lstStyle/>
            <a:p>
              <a:pPr algn="ctr">
                <a:buSzPct val="25000"/>
                <a:defRPr/>
              </a:pPr>
              <a:r>
                <a:rPr lang="zh-CN" altLang="en-US" sz="2200" b="1" kern="0" dirty="0">
                  <a:solidFill>
                    <a:srgbClr val="FFFFFF"/>
                  </a:solidFill>
                  <a:latin typeface="微软雅黑"/>
                  <a:ea typeface="微软雅黑"/>
                  <a:cs typeface="Lato"/>
                  <a:sym typeface="Lato"/>
                </a:rPr>
                <a:t>添加标题</a:t>
              </a:r>
              <a:endParaRPr lang="en-US" altLang="zh-CN" sz="2200" b="1" kern="0" dirty="0">
                <a:solidFill>
                  <a:srgbClr val="FFFFFF"/>
                </a:solidFill>
                <a:latin typeface="微软雅黑"/>
                <a:ea typeface="微软雅黑"/>
                <a:cs typeface="Lato"/>
                <a:sym typeface="Lato"/>
              </a:endParaRPr>
            </a:p>
          </p:txBody>
        </p:sp>
        <p:sp>
          <p:nvSpPr>
            <p:cNvPr id="20" name="Shape 302"/>
            <p:cNvSpPr txBox="1"/>
            <p:nvPr/>
          </p:nvSpPr>
          <p:spPr>
            <a:xfrm>
              <a:off x="6669495" y="3597927"/>
              <a:ext cx="1481009" cy="846386"/>
            </a:xfrm>
            <a:prstGeom prst="rect">
              <a:avLst/>
            </a:prstGeom>
            <a:noFill/>
            <a:ln>
              <a:noFill/>
            </a:ln>
          </p:spPr>
          <p:txBody>
            <a:bodyPr lIns="45713" tIns="22851" rIns="45713" bIns="22851" anchor="t" anchorCtr="0">
              <a:noAutofit/>
            </a:bodyPr>
            <a:lstStyle/>
            <a:p>
              <a:pPr>
                <a:defRPr/>
              </a:pPr>
              <a:r>
                <a:rPr lang="zh-CN" altLang="en-US" sz="1400" kern="0" dirty="0">
                  <a:solidFill>
                    <a:prstClr val="white"/>
                  </a:solidFill>
                  <a:latin typeface="微软雅黑"/>
                  <a:ea typeface="微软雅黑"/>
                </a:rPr>
                <a:t>点击输入本栏的具体文字，简明扼要的说明分项内容，请根据您的具体内容酌情修改。</a:t>
              </a:r>
              <a:endParaRPr lang="en-US" altLang="zh-CN" sz="1400" kern="0" dirty="0">
                <a:solidFill>
                  <a:prstClr val="white"/>
                </a:solidFill>
                <a:latin typeface="微软雅黑"/>
                <a:ea typeface="微软雅黑"/>
              </a:endParaRPr>
            </a:p>
          </p:txBody>
        </p:sp>
        <p:sp>
          <p:nvSpPr>
            <p:cNvPr id="21" name="Shape 306"/>
            <p:cNvSpPr/>
            <p:nvPr/>
          </p:nvSpPr>
          <p:spPr>
            <a:xfrm>
              <a:off x="7173332" y="2338140"/>
              <a:ext cx="548151" cy="593597"/>
            </a:xfrm>
            <a:custGeom>
              <a:avLst/>
              <a:gdLst/>
              <a:ahLst/>
              <a:cxnLst/>
              <a:rect l="0" t="0" r="0" b="0"/>
              <a:pathLst>
                <a:path w="120000" h="120000" extrusionOk="0">
                  <a:moveTo>
                    <a:pt x="92112" y="48311"/>
                  </a:moveTo>
                  <a:lnTo>
                    <a:pt x="92112" y="48311"/>
                  </a:lnTo>
                  <a:cubicBezTo>
                    <a:pt x="77183" y="16363"/>
                    <a:pt x="67042" y="4675"/>
                    <a:pt x="42253" y="4675"/>
                  </a:cubicBezTo>
                  <a:cubicBezTo>
                    <a:pt x="32112" y="4675"/>
                    <a:pt x="34647" y="0"/>
                    <a:pt x="27323" y="2597"/>
                  </a:cubicBezTo>
                  <a:cubicBezTo>
                    <a:pt x="19718" y="4675"/>
                    <a:pt x="27323" y="7012"/>
                    <a:pt x="19718" y="14025"/>
                  </a:cubicBezTo>
                  <a:cubicBezTo>
                    <a:pt x="0" y="27792"/>
                    <a:pt x="2253" y="43896"/>
                    <a:pt x="9859" y="76103"/>
                  </a:cubicBezTo>
                  <a:cubicBezTo>
                    <a:pt x="14929" y="89870"/>
                    <a:pt x="2253" y="91948"/>
                    <a:pt x="7323" y="105974"/>
                  </a:cubicBezTo>
                  <a:cubicBezTo>
                    <a:pt x="9859" y="115324"/>
                    <a:pt x="39718" y="119740"/>
                    <a:pt x="69859" y="108311"/>
                  </a:cubicBezTo>
                  <a:cubicBezTo>
                    <a:pt x="99718" y="99220"/>
                    <a:pt x="119718" y="78181"/>
                    <a:pt x="114647" y="69090"/>
                  </a:cubicBezTo>
                  <a:cubicBezTo>
                    <a:pt x="109577" y="55324"/>
                    <a:pt x="99718" y="62077"/>
                    <a:pt x="92112" y="48311"/>
                  </a:cubicBezTo>
                  <a:close/>
                  <a:moveTo>
                    <a:pt x="67042" y="101558"/>
                  </a:moveTo>
                  <a:lnTo>
                    <a:pt x="67042" y="101558"/>
                  </a:lnTo>
                  <a:cubicBezTo>
                    <a:pt x="39718" y="110649"/>
                    <a:pt x="17183" y="103636"/>
                    <a:pt x="14929" y="101558"/>
                  </a:cubicBezTo>
                  <a:cubicBezTo>
                    <a:pt x="14929" y="99220"/>
                    <a:pt x="24788" y="82857"/>
                    <a:pt x="54647" y="73766"/>
                  </a:cubicBezTo>
                  <a:cubicBezTo>
                    <a:pt x="87323" y="62077"/>
                    <a:pt x="104788" y="66753"/>
                    <a:pt x="104788" y="71428"/>
                  </a:cubicBezTo>
                  <a:cubicBezTo>
                    <a:pt x="107042" y="73766"/>
                    <a:pt x="94647" y="91948"/>
                    <a:pt x="67042" y="101558"/>
                  </a:cubicBezTo>
                  <a:close/>
                  <a:moveTo>
                    <a:pt x="57183" y="78181"/>
                  </a:moveTo>
                  <a:lnTo>
                    <a:pt x="57183" y="78181"/>
                  </a:lnTo>
                  <a:cubicBezTo>
                    <a:pt x="42253" y="82857"/>
                    <a:pt x="34647" y="87532"/>
                    <a:pt x="27323" y="94285"/>
                  </a:cubicBezTo>
                  <a:cubicBezTo>
                    <a:pt x="32112" y="96883"/>
                    <a:pt x="39718" y="99220"/>
                    <a:pt x="47042" y="94285"/>
                  </a:cubicBezTo>
                  <a:cubicBezTo>
                    <a:pt x="59718" y="91948"/>
                    <a:pt x="64788" y="82857"/>
                    <a:pt x="62253" y="76103"/>
                  </a:cubicBezTo>
                  <a:lnTo>
                    <a:pt x="62253" y="76103"/>
                  </a:lnTo>
                  <a:cubicBezTo>
                    <a:pt x="62253" y="76103"/>
                    <a:pt x="59718" y="78181"/>
                    <a:pt x="57183" y="78181"/>
                  </a:cubicBezTo>
                  <a:close/>
                </a:path>
              </a:pathLst>
            </a:custGeom>
            <a:solidFill>
              <a:sysClr val="window" lastClr="FFFFFF"/>
            </a:solidFill>
            <a:ln>
              <a:noFill/>
            </a:ln>
          </p:spPr>
          <p:txBody>
            <a:bodyPr lIns="45713" tIns="22851" rIns="45713" bIns="22851" anchor="ctr" anchorCtr="0">
              <a:noAutofit/>
            </a:bodyPr>
            <a:lstStyle/>
            <a:p>
              <a:pPr>
                <a:defRPr/>
              </a:pPr>
              <a:endParaRPr sz="2400" kern="0">
                <a:solidFill>
                  <a:prstClr val="black"/>
                </a:solidFill>
                <a:latin typeface="微软雅黑"/>
                <a:ea typeface="微软雅黑"/>
                <a:cs typeface="Lato"/>
                <a:sym typeface="Lato"/>
              </a:endParaRPr>
            </a:p>
          </p:txBody>
        </p:sp>
      </p:grpSp>
      <p:grpSp>
        <p:nvGrpSpPr>
          <p:cNvPr id="22" name="组合 21"/>
          <p:cNvGrpSpPr/>
          <p:nvPr/>
        </p:nvGrpSpPr>
        <p:grpSpPr>
          <a:xfrm>
            <a:off x="3535326" y="1584708"/>
            <a:ext cx="2556407" cy="3595219"/>
            <a:chOff x="3535327" y="1584707"/>
            <a:chExt cx="2556406" cy="3595219"/>
          </a:xfrm>
        </p:grpSpPr>
        <p:sp>
          <p:nvSpPr>
            <p:cNvPr id="23" name="Shape 293"/>
            <p:cNvSpPr/>
            <p:nvPr/>
          </p:nvSpPr>
          <p:spPr>
            <a:xfrm>
              <a:off x="3535327" y="1584707"/>
              <a:ext cx="2556406" cy="3595219"/>
            </a:xfrm>
            <a:prstGeom prst="upArrow">
              <a:avLst>
                <a:gd name="adj1" fmla="val 69872"/>
                <a:gd name="adj2" fmla="val 45564"/>
              </a:avLst>
            </a:prstGeom>
            <a:solidFill>
              <a:schemeClr val="tx1">
                <a:lumMod val="50000"/>
                <a:lumOff val="50000"/>
              </a:schemeClr>
            </a:solidFill>
            <a:ln>
              <a:noFill/>
            </a:ln>
          </p:spPr>
          <p:txBody>
            <a:bodyPr lIns="45713" tIns="22851" rIns="45713" bIns="22851" anchor="ctr" anchorCtr="0">
              <a:noAutofit/>
            </a:bodyPr>
            <a:lstStyle/>
            <a:p>
              <a:pPr algn="ctr">
                <a:defRPr/>
              </a:pPr>
              <a:endParaRPr sz="2400" kern="0">
                <a:solidFill>
                  <a:prstClr val="white"/>
                </a:solidFill>
                <a:latin typeface="微软雅黑"/>
                <a:ea typeface="微软雅黑"/>
                <a:cs typeface="Lato"/>
                <a:sym typeface="Lato"/>
              </a:endParaRPr>
            </a:p>
          </p:txBody>
        </p:sp>
        <p:sp>
          <p:nvSpPr>
            <p:cNvPr id="24" name="Shape 299"/>
            <p:cNvSpPr txBox="1"/>
            <p:nvPr/>
          </p:nvSpPr>
          <p:spPr>
            <a:xfrm>
              <a:off x="3950208" y="3041771"/>
              <a:ext cx="1734855" cy="462983"/>
            </a:xfrm>
            <a:prstGeom prst="rect">
              <a:avLst/>
            </a:prstGeom>
            <a:noFill/>
            <a:ln>
              <a:noFill/>
            </a:ln>
          </p:spPr>
          <p:txBody>
            <a:bodyPr lIns="45713" tIns="22851" rIns="45713" bIns="22851" anchor="t" anchorCtr="0">
              <a:noAutofit/>
            </a:bodyPr>
            <a:lstStyle/>
            <a:p>
              <a:pPr algn="ctr">
                <a:buSzPct val="25000"/>
                <a:defRPr/>
              </a:pPr>
              <a:r>
                <a:rPr lang="zh-CN" altLang="en-US" sz="2200" b="1" kern="0" dirty="0">
                  <a:solidFill>
                    <a:srgbClr val="FFFFFF"/>
                  </a:solidFill>
                  <a:latin typeface="微软雅黑"/>
                  <a:ea typeface="微软雅黑"/>
                  <a:cs typeface="Lato"/>
                  <a:sym typeface="Lato"/>
                </a:rPr>
                <a:t>添加标题</a:t>
              </a:r>
              <a:endParaRPr lang="en-US" altLang="zh-CN" sz="2200" b="1" kern="0" dirty="0">
                <a:solidFill>
                  <a:srgbClr val="FFFFFF"/>
                </a:solidFill>
                <a:latin typeface="微软雅黑"/>
                <a:ea typeface="微软雅黑"/>
                <a:cs typeface="Lato"/>
                <a:sym typeface="Lato"/>
              </a:endParaRPr>
            </a:p>
          </p:txBody>
        </p:sp>
        <p:sp>
          <p:nvSpPr>
            <p:cNvPr id="25" name="Shape 300"/>
            <p:cNvSpPr txBox="1"/>
            <p:nvPr/>
          </p:nvSpPr>
          <p:spPr>
            <a:xfrm>
              <a:off x="4115309" y="3597927"/>
              <a:ext cx="1481009" cy="846386"/>
            </a:xfrm>
            <a:prstGeom prst="rect">
              <a:avLst/>
            </a:prstGeom>
            <a:noFill/>
            <a:ln>
              <a:noFill/>
            </a:ln>
          </p:spPr>
          <p:txBody>
            <a:bodyPr lIns="45713" tIns="22851" rIns="45713" bIns="22851" anchor="t" anchorCtr="0">
              <a:noAutofit/>
            </a:bodyPr>
            <a:lstStyle/>
            <a:p>
              <a:pPr>
                <a:defRPr/>
              </a:pPr>
              <a:r>
                <a:rPr lang="zh-CN" altLang="en-US" sz="1400" kern="0" dirty="0">
                  <a:solidFill>
                    <a:prstClr val="white"/>
                  </a:solidFill>
                  <a:latin typeface="微软雅黑"/>
                  <a:ea typeface="微软雅黑"/>
                </a:rPr>
                <a:t>点击输入本栏的具体文字，简明扼要的说明分项内容，请根据您的具体内容酌情修改。</a:t>
              </a:r>
              <a:endParaRPr lang="en-US" altLang="zh-CN" sz="1400" kern="0" dirty="0">
                <a:solidFill>
                  <a:prstClr val="white"/>
                </a:solidFill>
                <a:latin typeface="微软雅黑"/>
                <a:ea typeface="微软雅黑"/>
              </a:endParaRPr>
            </a:p>
          </p:txBody>
        </p:sp>
        <p:sp>
          <p:nvSpPr>
            <p:cNvPr id="26" name="Shape 307"/>
            <p:cNvSpPr/>
            <p:nvPr/>
          </p:nvSpPr>
          <p:spPr>
            <a:xfrm>
              <a:off x="4505127" y="2338140"/>
              <a:ext cx="638570" cy="570984"/>
            </a:xfrm>
            <a:custGeom>
              <a:avLst/>
              <a:gdLst/>
              <a:ahLst/>
              <a:cxnLst/>
              <a:rect l="0" t="0" r="0" b="0"/>
              <a:pathLst>
                <a:path w="120000" h="120000" extrusionOk="0">
                  <a:moveTo>
                    <a:pt x="106961" y="0"/>
                  </a:moveTo>
                  <a:lnTo>
                    <a:pt x="106961" y="0"/>
                  </a:lnTo>
                  <a:cubicBezTo>
                    <a:pt x="12796" y="0"/>
                    <a:pt x="12796" y="0"/>
                    <a:pt x="12796" y="0"/>
                  </a:cubicBezTo>
                  <a:cubicBezTo>
                    <a:pt x="4104" y="0"/>
                    <a:pt x="0" y="7027"/>
                    <a:pt x="0" y="14324"/>
                  </a:cubicBezTo>
                  <a:cubicBezTo>
                    <a:pt x="0" y="93243"/>
                    <a:pt x="0" y="93243"/>
                    <a:pt x="0" y="93243"/>
                  </a:cubicBezTo>
                  <a:cubicBezTo>
                    <a:pt x="0" y="100810"/>
                    <a:pt x="4104" y="107837"/>
                    <a:pt x="12796" y="107837"/>
                  </a:cubicBezTo>
                  <a:cubicBezTo>
                    <a:pt x="36458" y="107837"/>
                    <a:pt x="36458" y="107837"/>
                    <a:pt x="36458" y="107837"/>
                  </a:cubicBezTo>
                  <a:cubicBezTo>
                    <a:pt x="36458" y="93243"/>
                    <a:pt x="36458" y="93243"/>
                    <a:pt x="36458" y="93243"/>
                  </a:cubicBezTo>
                  <a:cubicBezTo>
                    <a:pt x="10623" y="93243"/>
                    <a:pt x="10623" y="93243"/>
                    <a:pt x="10623" y="93243"/>
                  </a:cubicBezTo>
                  <a:cubicBezTo>
                    <a:pt x="10623" y="33513"/>
                    <a:pt x="10623" y="33513"/>
                    <a:pt x="10623" y="33513"/>
                  </a:cubicBezTo>
                  <a:cubicBezTo>
                    <a:pt x="106961" y="33513"/>
                    <a:pt x="106961" y="33513"/>
                    <a:pt x="106961" y="33513"/>
                  </a:cubicBezTo>
                  <a:cubicBezTo>
                    <a:pt x="106961" y="93243"/>
                    <a:pt x="106961" y="93243"/>
                    <a:pt x="106961" y="93243"/>
                  </a:cubicBezTo>
                  <a:cubicBezTo>
                    <a:pt x="83299" y="93243"/>
                    <a:pt x="83299" y="93243"/>
                    <a:pt x="83299" y="93243"/>
                  </a:cubicBezTo>
                  <a:cubicBezTo>
                    <a:pt x="83299" y="107837"/>
                    <a:pt x="83299" y="107837"/>
                    <a:pt x="83299" y="107837"/>
                  </a:cubicBezTo>
                  <a:cubicBezTo>
                    <a:pt x="106961" y="107837"/>
                    <a:pt x="106961" y="107837"/>
                    <a:pt x="106961" y="107837"/>
                  </a:cubicBezTo>
                  <a:cubicBezTo>
                    <a:pt x="113480" y="107837"/>
                    <a:pt x="119758" y="100810"/>
                    <a:pt x="119758" y="93243"/>
                  </a:cubicBezTo>
                  <a:cubicBezTo>
                    <a:pt x="119758" y="14324"/>
                    <a:pt x="119758" y="14324"/>
                    <a:pt x="119758" y="14324"/>
                  </a:cubicBezTo>
                  <a:cubicBezTo>
                    <a:pt x="119758" y="7027"/>
                    <a:pt x="113480" y="0"/>
                    <a:pt x="106961" y="0"/>
                  </a:cubicBezTo>
                  <a:close/>
                  <a:moveTo>
                    <a:pt x="14969" y="21621"/>
                  </a:moveTo>
                  <a:lnTo>
                    <a:pt x="14969" y="21621"/>
                  </a:lnTo>
                  <a:cubicBezTo>
                    <a:pt x="12796" y="21621"/>
                    <a:pt x="10623" y="19189"/>
                    <a:pt x="10623" y="16756"/>
                  </a:cubicBezTo>
                  <a:cubicBezTo>
                    <a:pt x="10623" y="14324"/>
                    <a:pt x="12796" y="12162"/>
                    <a:pt x="14969" y="12162"/>
                  </a:cubicBezTo>
                  <a:cubicBezTo>
                    <a:pt x="17142" y="12162"/>
                    <a:pt x="19074" y="14324"/>
                    <a:pt x="19074" y="16756"/>
                  </a:cubicBezTo>
                  <a:cubicBezTo>
                    <a:pt x="19074" y="19189"/>
                    <a:pt x="17142" y="21621"/>
                    <a:pt x="14969" y="21621"/>
                  </a:cubicBezTo>
                  <a:close/>
                  <a:moveTo>
                    <a:pt x="28008" y="21621"/>
                  </a:moveTo>
                  <a:lnTo>
                    <a:pt x="28008" y="21621"/>
                  </a:lnTo>
                  <a:cubicBezTo>
                    <a:pt x="25835" y="21621"/>
                    <a:pt x="23420" y="19189"/>
                    <a:pt x="23420" y="16756"/>
                  </a:cubicBezTo>
                  <a:cubicBezTo>
                    <a:pt x="23420" y="14324"/>
                    <a:pt x="25835" y="12162"/>
                    <a:pt x="28008" y="12162"/>
                  </a:cubicBezTo>
                  <a:cubicBezTo>
                    <a:pt x="29939" y="12162"/>
                    <a:pt x="31871" y="14324"/>
                    <a:pt x="31871" y="16756"/>
                  </a:cubicBezTo>
                  <a:cubicBezTo>
                    <a:pt x="31871" y="19189"/>
                    <a:pt x="29939" y="21621"/>
                    <a:pt x="28008" y="21621"/>
                  </a:cubicBezTo>
                  <a:close/>
                  <a:moveTo>
                    <a:pt x="106961" y="21621"/>
                  </a:moveTo>
                  <a:lnTo>
                    <a:pt x="106961" y="21621"/>
                  </a:lnTo>
                  <a:cubicBezTo>
                    <a:pt x="36458" y="21621"/>
                    <a:pt x="36458" y="21621"/>
                    <a:pt x="36458" y="21621"/>
                  </a:cubicBezTo>
                  <a:cubicBezTo>
                    <a:pt x="36458" y="14324"/>
                    <a:pt x="36458" y="14324"/>
                    <a:pt x="36458" y="14324"/>
                  </a:cubicBezTo>
                  <a:cubicBezTo>
                    <a:pt x="106961" y="14324"/>
                    <a:pt x="106961" y="14324"/>
                    <a:pt x="106961" y="14324"/>
                  </a:cubicBezTo>
                  <a:lnTo>
                    <a:pt x="106961" y="21621"/>
                  </a:lnTo>
                  <a:close/>
                  <a:moveTo>
                    <a:pt x="59879" y="47837"/>
                  </a:moveTo>
                  <a:lnTo>
                    <a:pt x="59879" y="47837"/>
                  </a:lnTo>
                  <a:cubicBezTo>
                    <a:pt x="29939" y="81351"/>
                    <a:pt x="29939" y="81351"/>
                    <a:pt x="29939" y="81351"/>
                  </a:cubicBezTo>
                  <a:cubicBezTo>
                    <a:pt x="49255" y="81351"/>
                    <a:pt x="49255" y="81351"/>
                    <a:pt x="49255" y="81351"/>
                  </a:cubicBezTo>
                  <a:cubicBezTo>
                    <a:pt x="49255" y="119729"/>
                    <a:pt x="49255" y="119729"/>
                    <a:pt x="49255" y="119729"/>
                  </a:cubicBezTo>
                  <a:cubicBezTo>
                    <a:pt x="70503" y="119729"/>
                    <a:pt x="70503" y="119729"/>
                    <a:pt x="70503" y="119729"/>
                  </a:cubicBezTo>
                  <a:cubicBezTo>
                    <a:pt x="70503" y="81351"/>
                    <a:pt x="70503" y="81351"/>
                    <a:pt x="70503" y="81351"/>
                  </a:cubicBezTo>
                  <a:cubicBezTo>
                    <a:pt x="87645" y="81351"/>
                    <a:pt x="87645" y="81351"/>
                    <a:pt x="87645" y="81351"/>
                  </a:cubicBezTo>
                  <a:lnTo>
                    <a:pt x="59879" y="47837"/>
                  </a:lnTo>
                  <a:close/>
                </a:path>
              </a:pathLst>
            </a:custGeom>
            <a:solidFill>
              <a:sysClr val="window" lastClr="FFFFFF"/>
            </a:solidFill>
            <a:ln>
              <a:noFill/>
            </a:ln>
          </p:spPr>
          <p:txBody>
            <a:bodyPr lIns="45713" tIns="22851" rIns="45713" bIns="22851" anchor="ctr" anchorCtr="0">
              <a:noAutofit/>
            </a:bodyPr>
            <a:lstStyle/>
            <a:p>
              <a:pPr>
                <a:defRPr/>
              </a:pPr>
              <a:endParaRPr sz="2400" kern="0">
                <a:solidFill>
                  <a:prstClr val="black"/>
                </a:solidFill>
                <a:latin typeface="微软雅黑"/>
                <a:ea typeface="微软雅黑"/>
                <a:cs typeface="Lato"/>
                <a:sym typeface="Lato"/>
              </a:endParaRPr>
            </a:p>
          </p:txBody>
        </p:sp>
      </p:grpSp>
      <p:grpSp>
        <p:nvGrpSpPr>
          <p:cNvPr id="27" name="组合 26"/>
          <p:cNvGrpSpPr/>
          <p:nvPr/>
        </p:nvGrpSpPr>
        <p:grpSpPr>
          <a:xfrm>
            <a:off x="8649231" y="1584708"/>
            <a:ext cx="2556407" cy="3595219"/>
            <a:chOff x="8649231" y="1584707"/>
            <a:chExt cx="2556406" cy="3595219"/>
          </a:xfrm>
        </p:grpSpPr>
        <p:sp>
          <p:nvSpPr>
            <p:cNvPr id="28" name="Shape 295"/>
            <p:cNvSpPr/>
            <p:nvPr/>
          </p:nvSpPr>
          <p:spPr>
            <a:xfrm>
              <a:off x="8649231" y="1584707"/>
              <a:ext cx="2556406" cy="3595219"/>
            </a:xfrm>
            <a:prstGeom prst="upArrow">
              <a:avLst>
                <a:gd name="adj1" fmla="val 69872"/>
                <a:gd name="adj2" fmla="val 45564"/>
              </a:avLst>
            </a:prstGeom>
            <a:solidFill>
              <a:schemeClr val="tx1">
                <a:lumMod val="50000"/>
                <a:lumOff val="50000"/>
              </a:schemeClr>
            </a:solidFill>
            <a:ln>
              <a:noFill/>
            </a:ln>
          </p:spPr>
          <p:txBody>
            <a:bodyPr lIns="45713" tIns="22851" rIns="45713" bIns="22851" anchor="ctr" anchorCtr="0">
              <a:noAutofit/>
            </a:bodyPr>
            <a:lstStyle/>
            <a:p>
              <a:pPr algn="ctr">
                <a:defRPr/>
              </a:pPr>
              <a:endParaRPr sz="2400" kern="0">
                <a:solidFill>
                  <a:prstClr val="white"/>
                </a:solidFill>
                <a:latin typeface="微软雅黑"/>
                <a:ea typeface="微软雅黑"/>
                <a:cs typeface="Lato"/>
                <a:sym typeface="Lato"/>
              </a:endParaRPr>
            </a:p>
          </p:txBody>
        </p:sp>
        <p:sp>
          <p:nvSpPr>
            <p:cNvPr id="29" name="Shape 303"/>
            <p:cNvSpPr txBox="1"/>
            <p:nvPr/>
          </p:nvSpPr>
          <p:spPr>
            <a:xfrm>
              <a:off x="9072690" y="3041771"/>
              <a:ext cx="1734855" cy="462983"/>
            </a:xfrm>
            <a:prstGeom prst="rect">
              <a:avLst/>
            </a:prstGeom>
            <a:noFill/>
            <a:ln>
              <a:noFill/>
            </a:ln>
          </p:spPr>
          <p:txBody>
            <a:bodyPr lIns="45713" tIns="22851" rIns="45713" bIns="22851" anchor="t" anchorCtr="0">
              <a:noAutofit/>
            </a:bodyPr>
            <a:lstStyle/>
            <a:p>
              <a:pPr algn="ctr">
                <a:buSzPct val="25000"/>
                <a:defRPr/>
              </a:pPr>
              <a:r>
                <a:rPr lang="zh-CN" altLang="en-US" sz="2200" b="1" kern="0" dirty="0">
                  <a:solidFill>
                    <a:srgbClr val="FFFFFF"/>
                  </a:solidFill>
                  <a:latin typeface="微软雅黑"/>
                  <a:ea typeface="微软雅黑"/>
                  <a:cs typeface="Lato"/>
                  <a:sym typeface="Lato"/>
                </a:rPr>
                <a:t>添加标题</a:t>
              </a:r>
              <a:endParaRPr lang="en-US" altLang="zh-CN" sz="2200" b="1" kern="0" dirty="0">
                <a:solidFill>
                  <a:srgbClr val="FFFFFF"/>
                </a:solidFill>
                <a:latin typeface="微软雅黑"/>
                <a:ea typeface="微软雅黑"/>
                <a:cs typeface="Lato"/>
                <a:sym typeface="Lato"/>
              </a:endParaRPr>
            </a:p>
          </p:txBody>
        </p:sp>
        <p:sp>
          <p:nvSpPr>
            <p:cNvPr id="30" name="Shape 304"/>
            <p:cNvSpPr txBox="1"/>
            <p:nvPr/>
          </p:nvSpPr>
          <p:spPr>
            <a:xfrm>
              <a:off x="9237791" y="3597927"/>
              <a:ext cx="1481009" cy="846386"/>
            </a:xfrm>
            <a:prstGeom prst="rect">
              <a:avLst/>
            </a:prstGeom>
            <a:noFill/>
            <a:ln>
              <a:noFill/>
            </a:ln>
          </p:spPr>
          <p:txBody>
            <a:bodyPr lIns="45713" tIns="22851" rIns="45713" bIns="22851" anchor="t" anchorCtr="0">
              <a:noAutofit/>
            </a:bodyPr>
            <a:lstStyle/>
            <a:p>
              <a:pPr>
                <a:defRPr/>
              </a:pPr>
              <a:r>
                <a:rPr lang="zh-CN" altLang="en-US" sz="1400" kern="0" dirty="0">
                  <a:solidFill>
                    <a:prstClr val="white"/>
                  </a:solidFill>
                  <a:latin typeface="微软雅黑"/>
                  <a:ea typeface="微软雅黑"/>
                </a:rPr>
                <a:t>点击输入本栏的具体文字，简明扼要的说明分项内容，请根据您的具体内容酌情修改。</a:t>
              </a:r>
              <a:endParaRPr lang="en-US" altLang="zh-CN" sz="1400" kern="0" dirty="0">
                <a:solidFill>
                  <a:prstClr val="white"/>
                </a:solidFill>
                <a:latin typeface="微软雅黑"/>
                <a:ea typeface="微软雅黑"/>
              </a:endParaRPr>
            </a:p>
          </p:txBody>
        </p:sp>
        <p:sp>
          <p:nvSpPr>
            <p:cNvPr id="31" name="Shape 308"/>
            <p:cNvSpPr/>
            <p:nvPr/>
          </p:nvSpPr>
          <p:spPr>
            <a:xfrm>
              <a:off x="9608864" y="2338140"/>
              <a:ext cx="638570" cy="491833"/>
            </a:xfrm>
            <a:custGeom>
              <a:avLst/>
              <a:gdLst/>
              <a:ahLst/>
              <a:cxnLst/>
              <a:rect l="0" t="0" r="0" b="0"/>
              <a:pathLst>
                <a:path w="120000" h="120000" extrusionOk="0">
                  <a:moveTo>
                    <a:pt x="19315" y="77905"/>
                  </a:moveTo>
                  <a:lnTo>
                    <a:pt x="19315" y="77905"/>
                  </a:lnTo>
                  <a:cubicBezTo>
                    <a:pt x="23420" y="92041"/>
                    <a:pt x="25593" y="97696"/>
                    <a:pt x="38390" y="103036"/>
                  </a:cubicBezTo>
                  <a:cubicBezTo>
                    <a:pt x="49014" y="111518"/>
                    <a:pt x="55533" y="119685"/>
                    <a:pt x="59879" y="119685"/>
                  </a:cubicBezTo>
                  <a:cubicBezTo>
                    <a:pt x="64225" y="119685"/>
                    <a:pt x="70744" y="111518"/>
                    <a:pt x="81368" y="105863"/>
                  </a:cubicBezTo>
                  <a:cubicBezTo>
                    <a:pt x="94164" y="97696"/>
                    <a:pt x="89818" y="97696"/>
                    <a:pt x="94164" y="81047"/>
                  </a:cubicBezTo>
                  <a:cubicBezTo>
                    <a:pt x="59879" y="103036"/>
                    <a:pt x="59879" y="103036"/>
                    <a:pt x="59879" y="103036"/>
                  </a:cubicBezTo>
                  <a:lnTo>
                    <a:pt x="19315" y="77905"/>
                  </a:lnTo>
                  <a:close/>
                  <a:moveTo>
                    <a:pt x="117585" y="38952"/>
                  </a:moveTo>
                  <a:lnTo>
                    <a:pt x="117585" y="38952"/>
                  </a:lnTo>
                  <a:cubicBezTo>
                    <a:pt x="66156" y="2827"/>
                    <a:pt x="66156" y="2827"/>
                    <a:pt x="66156" y="2827"/>
                  </a:cubicBezTo>
                  <a:cubicBezTo>
                    <a:pt x="64225" y="0"/>
                    <a:pt x="57706" y="0"/>
                    <a:pt x="53360" y="2827"/>
                  </a:cubicBezTo>
                  <a:cubicBezTo>
                    <a:pt x="2173" y="38952"/>
                    <a:pt x="2173" y="38952"/>
                    <a:pt x="2173" y="38952"/>
                  </a:cubicBezTo>
                  <a:cubicBezTo>
                    <a:pt x="0" y="41780"/>
                    <a:pt x="0" y="44607"/>
                    <a:pt x="2173" y="50261"/>
                  </a:cubicBezTo>
                  <a:cubicBezTo>
                    <a:pt x="53360" y="86387"/>
                    <a:pt x="53360" y="86387"/>
                    <a:pt x="53360" y="86387"/>
                  </a:cubicBezTo>
                  <a:cubicBezTo>
                    <a:pt x="57706" y="89214"/>
                    <a:pt x="64225" y="89214"/>
                    <a:pt x="66156" y="86387"/>
                  </a:cubicBezTo>
                  <a:cubicBezTo>
                    <a:pt x="98511" y="61256"/>
                    <a:pt x="98511" y="61256"/>
                    <a:pt x="98511" y="61256"/>
                  </a:cubicBezTo>
                  <a:cubicBezTo>
                    <a:pt x="64225" y="50261"/>
                    <a:pt x="64225" y="50261"/>
                    <a:pt x="64225" y="50261"/>
                  </a:cubicBezTo>
                  <a:cubicBezTo>
                    <a:pt x="62052" y="50261"/>
                    <a:pt x="62052" y="52774"/>
                    <a:pt x="59879" y="52774"/>
                  </a:cubicBezTo>
                  <a:cubicBezTo>
                    <a:pt x="53360" y="52774"/>
                    <a:pt x="49014" y="47434"/>
                    <a:pt x="49014" y="41780"/>
                  </a:cubicBezTo>
                  <a:cubicBezTo>
                    <a:pt x="49014" y="38952"/>
                    <a:pt x="53360" y="33612"/>
                    <a:pt x="59879" y="33612"/>
                  </a:cubicBezTo>
                  <a:cubicBezTo>
                    <a:pt x="64225" y="33612"/>
                    <a:pt x="68571" y="36125"/>
                    <a:pt x="70744" y="38952"/>
                  </a:cubicBezTo>
                  <a:cubicBezTo>
                    <a:pt x="106961" y="55602"/>
                    <a:pt x="106961" y="55602"/>
                    <a:pt x="106961" y="55602"/>
                  </a:cubicBezTo>
                  <a:cubicBezTo>
                    <a:pt x="117585" y="50261"/>
                    <a:pt x="117585" y="50261"/>
                    <a:pt x="117585" y="50261"/>
                  </a:cubicBezTo>
                  <a:cubicBezTo>
                    <a:pt x="119758" y="44607"/>
                    <a:pt x="119758" y="41780"/>
                    <a:pt x="117585" y="38952"/>
                  </a:cubicBezTo>
                  <a:close/>
                  <a:moveTo>
                    <a:pt x="102615" y="108691"/>
                  </a:moveTo>
                  <a:lnTo>
                    <a:pt x="102615" y="108691"/>
                  </a:lnTo>
                  <a:cubicBezTo>
                    <a:pt x="100442" y="111518"/>
                    <a:pt x="109134" y="114345"/>
                    <a:pt x="111307" y="105863"/>
                  </a:cubicBezTo>
                  <a:cubicBezTo>
                    <a:pt x="113239" y="66910"/>
                    <a:pt x="106961" y="55602"/>
                    <a:pt x="106961" y="55602"/>
                  </a:cubicBezTo>
                  <a:cubicBezTo>
                    <a:pt x="98511" y="61256"/>
                    <a:pt x="98511" y="61256"/>
                    <a:pt x="98511" y="61256"/>
                  </a:cubicBezTo>
                  <a:cubicBezTo>
                    <a:pt x="98511" y="61256"/>
                    <a:pt x="106961" y="69738"/>
                    <a:pt x="102615" y="108691"/>
                  </a:cubicBezTo>
                  <a:close/>
                </a:path>
              </a:pathLst>
            </a:custGeom>
            <a:solidFill>
              <a:sysClr val="window" lastClr="FFFFFF"/>
            </a:solidFill>
            <a:ln>
              <a:noFill/>
            </a:ln>
          </p:spPr>
          <p:txBody>
            <a:bodyPr lIns="45713" tIns="22851" rIns="45713" bIns="22851" anchor="ctr" anchorCtr="0">
              <a:noAutofit/>
            </a:bodyPr>
            <a:lstStyle/>
            <a:p>
              <a:pPr>
                <a:defRPr/>
              </a:pPr>
              <a:endParaRPr sz="2400" kern="0">
                <a:solidFill>
                  <a:prstClr val="black"/>
                </a:solidFill>
                <a:latin typeface="微软雅黑"/>
                <a:ea typeface="微软雅黑"/>
                <a:cs typeface="Lato"/>
                <a:sym typeface="Lato"/>
              </a:endParaRPr>
            </a:p>
          </p:txBody>
        </p:sp>
      </p:grpSp>
      <p:grpSp>
        <p:nvGrpSpPr>
          <p:cNvPr id="32" name="组合 31"/>
          <p:cNvGrpSpPr/>
          <p:nvPr/>
        </p:nvGrpSpPr>
        <p:grpSpPr>
          <a:xfrm>
            <a:off x="978921" y="1584708"/>
            <a:ext cx="2556407" cy="3595219"/>
            <a:chOff x="978920" y="1584707"/>
            <a:chExt cx="2556406" cy="3595219"/>
          </a:xfrm>
        </p:grpSpPr>
        <p:sp>
          <p:nvSpPr>
            <p:cNvPr id="33" name="Shape 296"/>
            <p:cNvSpPr/>
            <p:nvPr/>
          </p:nvSpPr>
          <p:spPr>
            <a:xfrm>
              <a:off x="978920" y="1584707"/>
              <a:ext cx="2556406" cy="3595219"/>
            </a:xfrm>
            <a:prstGeom prst="upArrow">
              <a:avLst>
                <a:gd name="adj1" fmla="val 69872"/>
                <a:gd name="adj2" fmla="val 45564"/>
              </a:avLst>
            </a:prstGeom>
            <a:solidFill>
              <a:srgbClr val="C00000"/>
            </a:solidFill>
            <a:ln>
              <a:noFill/>
            </a:ln>
          </p:spPr>
          <p:txBody>
            <a:bodyPr lIns="45713" tIns="22851" rIns="45713" bIns="22851" anchor="ctr" anchorCtr="0">
              <a:noAutofit/>
            </a:bodyPr>
            <a:lstStyle/>
            <a:p>
              <a:pPr algn="ctr">
                <a:defRPr/>
              </a:pPr>
              <a:endParaRPr sz="2400" kern="0">
                <a:solidFill>
                  <a:prstClr val="white"/>
                </a:solidFill>
                <a:latin typeface="微软雅黑"/>
                <a:ea typeface="微软雅黑"/>
                <a:cs typeface="Lato"/>
                <a:sym typeface="Lato"/>
              </a:endParaRPr>
            </a:p>
          </p:txBody>
        </p:sp>
        <p:sp>
          <p:nvSpPr>
            <p:cNvPr id="34" name="Shape 297"/>
            <p:cNvSpPr txBox="1"/>
            <p:nvPr/>
          </p:nvSpPr>
          <p:spPr>
            <a:xfrm>
              <a:off x="1381912" y="3041772"/>
              <a:ext cx="1734855" cy="462982"/>
            </a:xfrm>
            <a:prstGeom prst="rect">
              <a:avLst/>
            </a:prstGeom>
            <a:noFill/>
            <a:ln>
              <a:noFill/>
            </a:ln>
          </p:spPr>
          <p:txBody>
            <a:bodyPr lIns="45713" tIns="22851" rIns="45713" bIns="22851" anchor="t" anchorCtr="0">
              <a:noAutofit/>
            </a:bodyPr>
            <a:lstStyle/>
            <a:p>
              <a:pPr algn="ctr">
                <a:buSzPct val="25000"/>
                <a:defRPr/>
              </a:pPr>
              <a:r>
                <a:rPr lang="zh-CN" altLang="en-US" sz="2200" b="1" kern="0" dirty="0">
                  <a:solidFill>
                    <a:srgbClr val="FFFFFF"/>
                  </a:solidFill>
                  <a:latin typeface="微软雅黑"/>
                  <a:ea typeface="微软雅黑"/>
                  <a:cs typeface="Lato"/>
                  <a:sym typeface="Lato"/>
                </a:rPr>
                <a:t>添加标题</a:t>
              </a:r>
              <a:endParaRPr lang="en-US" sz="2200" b="1" kern="0" dirty="0">
                <a:solidFill>
                  <a:srgbClr val="FFFFFF"/>
                </a:solidFill>
                <a:latin typeface="微软雅黑"/>
                <a:ea typeface="微软雅黑"/>
                <a:cs typeface="Lato"/>
                <a:sym typeface="Lato"/>
              </a:endParaRPr>
            </a:p>
          </p:txBody>
        </p:sp>
        <p:sp>
          <p:nvSpPr>
            <p:cNvPr id="35" name="Shape 298"/>
            <p:cNvSpPr txBox="1"/>
            <p:nvPr/>
          </p:nvSpPr>
          <p:spPr>
            <a:xfrm>
              <a:off x="1547013" y="3597927"/>
              <a:ext cx="1481009" cy="846386"/>
            </a:xfrm>
            <a:prstGeom prst="rect">
              <a:avLst/>
            </a:prstGeom>
            <a:noFill/>
            <a:ln>
              <a:noFill/>
            </a:ln>
          </p:spPr>
          <p:txBody>
            <a:bodyPr lIns="45713" tIns="22851" rIns="45713" bIns="22851" anchor="t" anchorCtr="0">
              <a:noAutofit/>
            </a:bodyPr>
            <a:lstStyle/>
            <a:p>
              <a:pPr>
                <a:defRPr/>
              </a:pPr>
              <a:r>
                <a:rPr lang="zh-CN" altLang="en-US" sz="1400" kern="0" dirty="0">
                  <a:solidFill>
                    <a:prstClr val="white"/>
                  </a:solidFill>
                  <a:latin typeface="微软雅黑"/>
                  <a:ea typeface="微软雅黑"/>
                </a:rPr>
                <a:t>点击输入本栏的具体文字，简明扼要的说明分项内容，请根据您的具体内容酌情修改。</a:t>
              </a:r>
              <a:endParaRPr lang="en-US" altLang="zh-CN" sz="1400" kern="0" dirty="0">
                <a:solidFill>
                  <a:prstClr val="white"/>
                </a:solidFill>
                <a:latin typeface="微软雅黑"/>
                <a:ea typeface="微软雅黑"/>
              </a:endParaRPr>
            </a:p>
          </p:txBody>
        </p:sp>
        <p:sp>
          <p:nvSpPr>
            <p:cNvPr id="36" name="Shape 309"/>
            <p:cNvSpPr/>
            <p:nvPr/>
          </p:nvSpPr>
          <p:spPr>
            <a:xfrm>
              <a:off x="1812725" y="2353907"/>
              <a:ext cx="638573" cy="570980"/>
            </a:xfrm>
            <a:custGeom>
              <a:avLst/>
              <a:gdLst/>
              <a:ahLst/>
              <a:cxnLst/>
              <a:rect l="0" t="0" r="0" b="0"/>
              <a:pathLst>
                <a:path w="120000" h="120000" extrusionOk="0">
                  <a:moveTo>
                    <a:pt x="19277" y="40719"/>
                  </a:moveTo>
                  <a:lnTo>
                    <a:pt x="19277" y="40719"/>
                  </a:lnTo>
                  <a:cubicBezTo>
                    <a:pt x="23373" y="36134"/>
                    <a:pt x="27951" y="38561"/>
                    <a:pt x="34216" y="45573"/>
                  </a:cubicBezTo>
                  <a:cubicBezTo>
                    <a:pt x="36385" y="48000"/>
                    <a:pt x="36385" y="45573"/>
                    <a:pt x="36385" y="45573"/>
                  </a:cubicBezTo>
                  <a:cubicBezTo>
                    <a:pt x="38554" y="45573"/>
                    <a:pt x="44819" y="36134"/>
                    <a:pt x="46987" y="36134"/>
                  </a:cubicBezTo>
                  <a:cubicBezTo>
                    <a:pt x="46987" y="36134"/>
                    <a:pt x="46987" y="36134"/>
                    <a:pt x="46987" y="33707"/>
                  </a:cubicBezTo>
                  <a:cubicBezTo>
                    <a:pt x="44819" y="33707"/>
                    <a:pt x="42891" y="31280"/>
                    <a:pt x="42891" y="28853"/>
                  </a:cubicBezTo>
                  <a:cubicBezTo>
                    <a:pt x="32048" y="12134"/>
                    <a:pt x="72530" y="2696"/>
                    <a:pt x="66265" y="2696"/>
                  </a:cubicBezTo>
                  <a:cubicBezTo>
                    <a:pt x="61927" y="0"/>
                    <a:pt x="49156" y="0"/>
                    <a:pt x="46987" y="0"/>
                  </a:cubicBezTo>
                  <a:cubicBezTo>
                    <a:pt x="40722" y="2696"/>
                    <a:pt x="30120" y="9707"/>
                    <a:pt x="25783" y="14561"/>
                  </a:cubicBezTo>
                  <a:cubicBezTo>
                    <a:pt x="19277" y="19415"/>
                    <a:pt x="17349" y="21842"/>
                    <a:pt x="17349" y="21842"/>
                  </a:cubicBezTo>
                  <a:cubicBezTo>
                    <a:pt x="14939" y="24000"/>
                    <a:pt x="17349" y="28853"/>
                    <a:pt x="12771" y="31280"/>
                  </a:cubicBezTo>
                  <a:cubicBezTo>
                    <a:pt x="8674" y="33707"/>
                    <a:pt x="6506" y="31280"/>
                    <a:pt x="4337" y="33707"/>
                  </a:cubicBezTo>
                  <a:cubicBezTo>
                    <a:pt x="4337" y="36134"/>
                    <a:pt x="2168" y="36134"/>
                    <a:pt x="0" y="38561"/>
                  </a:cubicBezTo>
                  <a:lnTo>
                    <a:pt x="0" y="40719"/>
                  </a:lnTo>
                  <a:lnTo>
                    <a:pt x="8674" y="50426"/>
                  </a:lnTo>
                  <a:cubicBezTo>
                    <a:pt x="8674" y="52853"/>
                    <a:pt x="10602" y="52853"/>
                    <a:pt x="12771" y="52853"/>
                  </a:cubicBezTo>
                  <a:cubicBezTo>
                    <a:pt x="12771" y="50426"/>
                    <a:pt x="14939" y="48000"/>
                    <a:pt x="17349" y="48000"/>
                  </a:cubicBezTo>
                  <a:cubicBezTo>
                    <a:pt x="17349" y="48000"/>
                    <a:pt x="17349" y="40719"/>
                    <a:pt x="19277" y="40719"/>
                  </a:cubicBezTo>
                  <a:close/>
                  <a:moveTo>
                    <a:pt x="53493" y="43146"/>
                  </a:moveTo>
                  <a:lnTo>
                    <a:pt x="53493" y="43146"/>
                  </a:lnTo>
                  <a:cubicBezTo>
                    <a:pt x="51325" y="43146"/>
                    <a:pt x="51325" y="43146"/>
                    <a:pt x="51325" y="43146"/>
                  </a:cubicBezTo>
                  <a:cubicBezTo>
                    <a:pt x="42891" y="50426"/>
                    <a:pt x="42891" y="50426"/>
                    <a:pt x="42891" y="50426"/>
                  </a:cubicBezTo>
                  <a:cubicBezTo>
                    <a:pt x="40722" y="52853"/>
                    <a:pt x="40722" y="52853"/>
                    <a:pt x="40722" y="55011"/>
                  </a:cubicBezTo>
                  <a:cubicBezTo>
                    <a:pt x="91807" y="117303"/>
                    <a:pt x="91807" y="117303"/>
                    <a:pt x="91807" y="117303"/>
                  </a:cubicBezTo>
                  <a:cubicBezTo>
                    <a:pt x="91807" y="119730"/>
                    <a:pt x="94216" y="119730"/>
                    <a:pt x="96144" y="117303"/>
                  </a:cubicBezTo>
                  <a:cubicBezTo>
                    <a:pt x="102650" y="112449"/>
                    <a:pt x="102650" y="112449"/>
                    <a:pt x="102650" y="112449"/>
                  </a:cubicBezTo>
                  <a:cubicBezTo>
                    <a:pt x="102650" y="110022"/>
                    <a:pt x="102650" y="107865"/>
                    <a:pt x="102650" y="107865"/>
                  </a:cubicBezTo>
                  <a:lnTo>
                    <a:pt x="53493" y="43146"/>
                  </a:lnTo>
                  <a:close/>
                  <a:moveTo>
                    <a:pt x="119759" y="16988"/>
                  </a:moveTo>
                  <a:lnTo>
                    <a:pt x="119759" y="16988"/>
                  </a:lnTo>
                  <a:cubicBezTo>
                    <a:pt x="117590" y="12134"/>
                    <a:pt x="117590" y="14561"/>
                    <a:pt x="115421" y="14561"/>
                  </a:cubicBezTo>
                  <a:cubicBezTo>
                    <a:pt x="115421" y="16988"/>
                    <a:pt x="111084" y="21842"/>
                    <a:pt x="111084" y="24000"/>
                  </a:cubicBezTo>
                  <a:cubicBezTo>
                    <a:pt x="108915" y="28853"/>
                    <a:pt x="104819" y="33707"/>
                    <a:pt x="98313" y="28853"/>
                  </a:cubicBezTo>
                  <a:cubicBezTo>
                    <a:pt x="91807" y="21842"/>
                    <a:pt x="94216" y="19415"/>
                    <a:pt x="96144" y="16988"/>
                  </a:cubicBezTo>
                  <a:cubicBezTo>
                    <a:pt x="96144" y="14561"/>
                    <a:pt x="100481" y="7550"/>
                    <a:pt x="100481" y="5123"/>
                  </a:cubicBezTo>
                  <a:cubicBezTo>
                    <a:pt x="102650" y="5123"/>
                    <a:pt x="100481" y="2696"/>
                    <a:pt x="98313" y="2696"/>
                  </a:cubicBezTo>
                  <a:cubicBezTo>
                    <a:pt x="96144" y="5123"/>
                    <a:pt x="83373" y="9707"/>
                    <a:pt x="81204" y="19415"/>
                  </a:cubicBezTo>
                  <a:cubicBezTo>
                    <a:pt x="79036" y="26426"/>
                    <a:pt x="83373" y="33707"/>
                    <a:pt x="76867" y="40719"/>
                  </a:cubicBezTo>
                  <a:cubicBezTo>
                    <a:pt x="68433" y="50426"/>
                    <a:pt x="68433" y="50426"/>
                    <a:pt x="68433" y="50426"/>
                  </a:cubicBezTo>
                  <a:cubicBezTo>
                    <a:pt x="76867" y="62292"/>
                    <a:pt x="76867" y="62292"/>
                    <a:pt x="76867" y="62292"/>
                  </a:cubicBezTo>
                  <a:cubicBezTo>
                    <a:pt x="87710" y="50426"/>
                    <a:pt x="87710" y="50426"/>
                    <a:pt x="87710" y="50426"/>
                  </a:cubicBezTo>
                  <a:cubicBezTo>
                    <a:pt x="89638" y="48000"/>
                    <a:pt x="94216" y="45573"/>
                    <a:pt x="98313" y="48000"/>
                  </a:cubicBezTo>
                  <a:cubicBezTo>
                    <a:pt x="108915" y="50426"/>
                    <a:pt x="113253" y="45573"/>
                    <a:pt x="117590" y="38561"/>
                  </a:cubicBezTo>
                  <a:cubicBezTo>
                    <a:pt x="119759" y="31280"/>
                    <a:pt x="119759" y="19415"/>
                    <a:pt x="119759" y="16988"/>
                  </a:cubicBezTo>
                  <a:close/>
                  <a:moveTo>
                    <a:pt x="17349" y="107865"/>
                  </a:moveTo>
                  <a:lnTo>
                    <a:pt x="17349" y="107865"/>
                  </a:lnTo>
                  <a:cubicBezTo>
                    <a:pt x="14939" y="110022"/>
                    <a:pt x="14939" y="112449"/>
                    <a:pt x="17349" y="112449"/>
                  </a:cubicBezTo>
                  <a:cubicBezTo>
                    <a:pt x="21445" y="119730"/>
                    <a:pt x="21445" y="119730"/>
                    <a:pt x="21445" y="119730"/>
                  </a:cubicBezTo>
                  <a:cubicBezTo>
                    <a:pt x="23373" y="119730"/>
                    <a:pt x="25783" y="119730"/>
                    <a:pt x="25783" y="117303"/>
                  </a:cubicBezTo>
                  <a:cubicBezTo>
                    <a:pt x="55662" y="86292"/>
                    <a:pt x="55662" y="86292"/>
                    <a:pt x="55662" y="86292"/>
                  </a:cubicBezTo>
                  <a:cubicBezTo>
                    <a:pt x="46987" y="74157"/>
                    <a:pt x="46987" y="74157"/>
                    <a:pt x="46987" y="74157"/>
                  </a:cubicBezTo>
                  <a:lnTo>
                    <a:pt x="17349" y="107865"/>
                  </a:lnTo>
                  <a:close/>
                </a:path>
              </a:pathLst>
            </a:custGeom>
            <a:solidFill>
              <a:sysClr val="window" lastClr="FFFFFF"/>
            </a:solidFill>
            <a:ln>
              <a:noFill/>
            </a:ln>
          </p:spPr>
          <p:txBody>
            <a:bodyPr lIns="45713" tIns="22851" rIns="45713" bIns="22851" anchor="ctr" anchorCtr="0">
              <a:noAutofit/>
            </a:bodyPr>
            <a:lstStyle/>
            <a:p>
              <a:pPr>
                <a:defRPr/>
              </a:pPr>
              <a:endParaRPr sz="2400" kern="0">
                <a:solidFill>
                  <a:prstClr val="black"/>
                </a:solidFill>
                <a:latin typeface="微软雅黑"/>
                <a:ea typeface="微软雅黑"/>
                <a:cs typeface="Lato"/>
                <a:sym typeface="Lato"/>
              </a:endParaRPr>
            </a:p>
          </p:txBody>
        </p:sp>
      </p:grpSp>
      <p:sp>
        <p:nvSpPr>
          <p:cNvPr id="37" name="Shape 325"/>
          <p:cNvSpPr txBox="1"/>
          <p:nvPr/>
        </p:nvSpPr>
        <p:spPr>
          <a:xfrm>
            <a:off x="1371601" y="5365374"/>
            <a:ext cx="9461500" cy="825615"/>
          </a:xfrm>
          <a:prstGeom prst="rect">
            <a:avLst/>
          </a:prstGeom>
          <a:noFill/>
          <a:ln>
            <a:noFill/>
          </a:ln>
        </p:spPr>
        <p:txBody>
          <a:bodyPr lIns="91413" tIns="45700" rIns="91413" bIns="45700" anchor="t" anchorCtr="0">
            <a:noAutofit/>
          </a:body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此处添加详细文本描述，建议与标题相关并符合整体语言风格，语言描述尽量简洁生动。尽量将每页幻灯片的字数控制在  </a:t>
            </a:r>
            <a:r>
              <a:rPr lang="en-US" altLang="zh-CN" sz="1400" dirty="0">
                <a:solidFill>
                  <a:prstClr val="black">
                    <a:lumMod val="50000"/>
                    <a:lumOff val="50000"/>
                  </a:prstClr>
                </a:solidFill>
                <a:latin typeface="微软雅黑"/>
                <a:ea typeface="微软雅黑"/>
                <a:sym typeface="Gill Sans" charset="0"/>
              </a:rPr>
              <a:t>200</a:t>
            </a:r>
            <a:r>
              <a:rPr lang="zh-CN" altLang="en-US" sz="1400" dirty="0">
                <a:solidFill>
                  <a:prstClr val="black">
                    <a:lumMod val="50000"/>
                    <a:lumOff val="50000"/>
                  </a:prstClr>
                </a:solidFill>
                <a:latin typeface="微软雅黑"/>
                <a:ea typeface="微软雅黑"/>
                <a:sym typeface="Gill Sans" charset="0"/>
              </a:rPr>
              <a:t>字以内，据统计每页幻灯片的最好控制在</a:t>
            </a:r>
            <a:r>
              <a:rPr lang="en-US" altLang="zh-CN" sz="1400" dirty="0">
                <a:solidFill>
                  <a:prstClr val="black">
                    <a:lumMod val="50000"/>
                    <a:lumOff val="50000"/>
                  </a:prstClr>
                </a:solidFill>
                <a:latin typeface="微软雅黑"/>
                <a:ea typeface="微软雅黑"/>
                <a:sym typeface="Gill Sans" charset="0"/>
              </a:rPr>
              <a:t>5</a:t>
            </a:r>
            <a:r>
              <a:rPr lang="zh-CN" altLang="en-US" sz="1400" dirty="0">
                <a:solidFill>
                  <a:prstClr val="black">
                    <a:lumMod val="50000"/>
                    <a:lumOff val="50000"/>
                  </a:prstClr>
                </a:solidFill>
                <a:latin typeface="微软雅黑"/>
                <a:ea typeface="微软雅黑"/>
                <a:sym typeface="Gill Sans" charset="0"/>
              </a:rPr>
              <a:t>分钟之内。</a:t>
            </a:r>
            <a:endParaRPr lang="en-US" altLang="zh-CN" sz="1400" dirty="0">
              <a:solidFill>
                <a:prstClr val="black">
                  <a:lumMod val="50000"/>
                  <a:lumOff val="50000"/>
                </a:prst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4231576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iterate type="lt">
                                    <p:tmPct val="5000"/>
                                  </p:iterate>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ev01"/>
          <p:cNvSpPr/>
          <p:nvPr/>
        </p:nvSpPr>
        <p:spPr>
          <a:xfrm>
            <a:off x="1267883" y="2147823"/>
            <a:ext cx="1612996" cy="1612996"/>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Sev02"/>
          <p:cNvSpPr/>
          <p:nvPr/>
        </p:nvSpPr>
        <p:spPr>
          <a:xfrm>
            <a:off x="3950475" y="2147823"/>
            <a:ext cx="1612996" cy="161299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ev03"/>
          <p:cNvSpPr/>
          <p:nvPr/>
        </p:nvSpPr>
        <p:spPr>
          <a:xfrm>
            <a:off x="6633067" y="2147823"/>
            <a:ext cx="1612996" cy="1612996"/>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ev04"/>
          <p:cNvSpPr/>
          <p:nvPr/>
        </p:nvSpPr>
        <p:spPr>
          <a:xfrm>
            <a:off x="9315659" y="2147823"/>
            <a:ext cx="1612996" cy="161299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Half Frame 26"/>
          <p:cNvSpPr/>
          <p:nvPr/>
        </p:nvSpPr>
        <p:spPr>
          <a:xfrm rot="5400000">
            <a:off x="2025412" y="1960300"/>
            <a:ext cx="1086201" cy="1086201"/>
          </a:xfrm>
          <a:prstGeom prst="halfFrame">
            <a:avLst>
              <a:gd name="adj1" fmla="val 4570"/>
              <a:gd name="adj2" fmla="val 3947"/>
            </a:avLst>
          </a:prstGeom>
          <a:solidFill>
            <a:srgbClr val="DB2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Half Frame 27"/>
          <p:cNvSpPr/>
          <p:nvPr/>
        </p:nvSpPr>
        <p:spPr>
          <a:xfrm rot="5400000">
            <a:off x="4708004" y="1960300"/>
            <a:ext cx="1086201" cy="1086201"/>
          </a:xfrm>
          <a:prstGeom prst="halfFrame">
            <a:avLst>
              <a:gd name="adj1" fmla="val 4570"/>
              <a:gd name="adj2" fmla="val 394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Half Frame 30"/>
          <p:cNvSpPr/>
          <p:nvPr/>
        </p:nvSpPr>
        <p:spPr>
          <a:xfrm rot="5400000">
            <a:off x="7390596" y="1960300"/>
            <a:ext cx="1086201" cy="1086201"/>
          </a:xfrm>
          <a:prstGeom prst="halfFrame">
            <a:avLst>
              <a:gd name="adj1" fmla="val 4570"/>
              <a:gd name="adj2" fmla="val 3947"/>
            </a:avLst>
          </a:prstGeom>
          <a:solidFill>
            <a:srgbClr val="DB2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Half Frame 31"/>
          <p:cNvSpPr/>
          <p:nvPr/>
        </p:nvSpPr>
        <p:spPr>
          <a:xfrm rot="5400000">
            <a:off x="10073188" y="1960300"/>
            <a:ext cx="1086201" cy="1086201"/>
          </a:xfrm>
          <a:prstGeom prst="halfFrame">
            <a:avLst>
              <a:gd name="adj1" fmla="val 4570"/>
              <a:gd name="adj2" fmla="val 394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2"/>
          <p:cNvSpPr>
            <a:spLocks noEditPoints="1"/>
          </p:cNvSpPr>
          <p:nvPr/>
        </p:nvSpPr>
        <p:spPr bwMode="auto">
          <a:xfrm>
            <a:off x="9825662" y="2634188"/>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42"/>
          <p:cNvSpPr>
            <a:spLocks noEditPoints="1"/>
          </p:cNvSpPr>
          <p:nvPr/>
        </p:nvSpPr>
        <p:spPr bwMode="auto">
          <a:xfrm>
            <a:off x="1733460" y="2676780"/>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78"/>
          <p:cNvSpPr>
            <a:spLocks noEditPoints="1"/>
          </p:cNvSpPr>
          <p:nvPr/>
        </p:nvSpPr>
        <p:spPr bwMode="auto">
          <a:xfrm>
            <a:off x="7148208" y="2712981"/>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6"/>
          <p:cNvSpPr>
            <a:spLocks noEditPoints="1"/>
          </p:cNvSpPr>
          <p:nvPr/>
        </p:nvSpPr>
        <p:spPr bwMode="auto">
          <a:xfrm>
            <a:off x="4538652" y="2578706"/>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8"/>
          <p:cNvSpPr/>
          <p:nvPr/>
        </p:nvSpPr>
        <p:spPr>
          <a:xfrm>
            <a:off x="915211" y="4023421"/>
            <a:ext cx="2438400" cy="1200329"/>
          </a:xfrm>
          <a:prstGeom prst="rect">
            <a:avLst/>
          </a:prstGeom>
        </p:spPr>
        <p:txBody>
          <a:bodyPr wrap="square">
            <a:spAutoFit/>
          </a:bodyPr>
          <a:lstStyle/>
          <a:p>
            <a:pPr algn="ctr"/>
            <a:r>
              <a:rPr lang="zh-CN" altLang="en-US"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altLang="zh-CN" sz="8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在此录入上述图表的描述说明，在此录入上述图表的描述说明。</a:t>
            </a:r>
            <a:endParaRPr 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30" name="Rectangle 8"/>
          <p:cNvSpPr/>
          <p:nvPr/>
        </p:nvSpPr>
        <p:spPr>
          <a:xfrm>
            <a:off x="3574391" y="4023421"/>
            <a:ext cx="2438400" cy="1200329"/>
          </a:xfrm>
          <a:prstGeom prst="rect">
            <a:avLst/>
          </a:prstGeom>
        </p:spPr>
        <p:txBody>
          <a:bodyPr wrap="square">
            <a:spAutoFit/>
          </a:bodyPr>
          <a:lstStyle/>
          <a:p>
            <a:pPr algn="ctr"/>
            <a:r>
              <a:rPr lang="zh-CN" altLang="en-US"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altLang="zh-CN" sz="8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在此录入上述图表的描述说明，在此录入上述图表的描述说明。</a:t>
            </a:r>
            <a:endParaRPr 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31" name="Rectangle 8"/>
          <p:cNvSpPr/>
          <p:nvPr/>
        </p:nvSpPr>
        <p:spPr>
          <a:xfrm>
            <a:off x="6306361" y="4023421"/>
            <a:ext cx="2438400" cy="1200329"/>
          </a:xfrm>
          <a:prstGeom prst="rect">
            <a:avLst/>
          </a:prstGeom>
        </p:spPr>
        <p:txBody>
          <a:bodyPr wrap="square">
            <a:spAutoFit/>
          </a:bodyPr>
          <a:lstStyle/>
          <a:p>
            <a:pPr algn="ctr"/>
            <a:r>
              <a:rPr lang="zh-CN" altLang="en-US"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altLang="zh-CN" sz="8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在此录入上述图表的描述说明，在此录入上述图表的描述说明。</a:t>
            </a:r>
            <a:endParaRPr 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
        <p:nvSpPr>
          <p:cNvPr id="32" name="Rectangle 8"/>
          <p:cNvSpPr/>
          <p:nvPr/>
        </p:nvSpPr>
        <p:spPr>
          <a:xfrm>
            <a:off x="9157377" y="4023421"/>
            <a:ext cx="2438400" cy="1200329"/>
          </a:xfrm>
          <a:prstGeom prst="rect">
            <a:avLst/>
          </a:prstGeom>
        </p:spPr>
        <p:txBody>
          <a:bodyPr wrap="square">
            <a:spAutoFit/>
          </a:bodyPr>
          <a:lstStyle/>
          <a:p>
            <a:pPr algn="ctr"/>
            <a:r>
              <a:rPr lang="zh-CN" altLang="en-US"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22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altLang="zh-CN" sz="800" b="1"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在此录入上述图表的描述说明，在此录入上述图表的描述说明。</a:t>
            </a:r>
            <a:endParaRPr lang="en-US" sz="1400" dirty="0">
              <a:solidFill>
                <a:schemeClr val="tx1">
                  <a:lumMod val="65000"/>
                  <a:lumOff val="35000"/>
                </a:schemeClr>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spTree>
    <p:extLst>
      <p:ext uri="{BB962C8B-B14F-4D97-AF65-F5344CB8AC3E}">
        <p14:creationId xmlns:p14="http://schemas.microsoft.com/office/powerpoint/2010/main" val="23892447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ppt_w</p:attrName>
                                        </p:attrNameLst>
                                      </p:cBhvr>
                                      <p:tavLst>
                                        <p:tav tm="0" fmla="#ppt_w*sin(2.5*pi*$)">
                                          <p:val>
                                            <p:fltVal val="0"/>
                                          </p:val>
                                        </p:tav>
                                        <p:tav tm="100000">
                                          <p:val>
                                            <p:fltVal val="1"/>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childTnLst>
                                </p:cTn>
                              </p:par>
                            </p:childTnLst>
                          </p:cTn>
                        </p:par>
                        <p:par>
                          <p:cTn id="16" fill="hold">
                            <p:stCondLst>
                              <p:cond delay="1500"/>
                            </p:stCondLst>
                            <p:childTnLst>
                              <p:par>
                                <p:cTn id="17" presetID="53"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2" presetClass="entr" presetSubtype="4" accel="50000" decel="5000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000" fill="hold"/>
                                        <p:tgtEl>
                                          <p:spTgt spid="29"/>
                                        </p:tgtEl>
                                        <p:attrNameLst>
                                          <p:attrName>ppt_x</p:attrName>
                                        </p:attrNameLst>
                                      </p:cBhvr>
                                      <p:tavLst>
                                        <p:tav tm="0">
                                          <p:val>
                                            <p:strVal val="#ppt_x"/>
                                          </p:val>
                                        </p:tav>
                                        <p:tav tm="100000">
                                          <p:val>
                                            <p:strVal val="#ppt_x"/>
                                          </p:val>
                                        </p:tav>
                                      </p:tavLst>
                                    </p:anim>
                                    <p:anim calcmode="lin" valueType="num">
                                      <p:cBhvr additive="base">
                                        <p:cTn id="25" dur="1000" fill="hold"/>
                                        <p:tgtEl>
                                          <p:spTgt spid="2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anim calcmode="lin" valueType="num">
                                      <p:cBhvr>
                                        <p:cTn id="30" dur="500" fill="hold"/>
                                        <p:tgtEl>
                                          <p:spTgt spid="22"/>
                                        </p:tgtEl>
                                        <p:attrNameLst>
                                          <p:attrName>ppt_x</p:attrName>
                                        </p:attrNameLst>
                                      </p:cBhvr>
                                      <p:tavLst>
                                        <p:tav tm="0">
                                          <p:val>
                                            <p:strVal val="#ppt_x"/>
                                          </p:val>
                                        </p:tav>
                                        <p:tav tm="100000">
                                          <p:val>
                                            <p:strVal val="#ppt_x"/>
                                          </p:val>
                                        </p:tav>
                                      </p:tavLst>
                                    </p:anim>
                                    <p:anim calcmode="lin" valueType="num">
                                      <p:cBhvr>
                                        <p:cTn id="31" dur="50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5" presetClass="entr" presetSubtype="0" fill="hold" grpId="0" nodeType="afterEffect">
                                  <p:stCondLst>
                                    <p:cond delay="0"/>
                                  </p:stCondLst>
                                  <p:iterate type="lt">
                                    <p:tmPct val="10000"/>
                                  </p:iterate>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ppt_w</p:attrName>
                                        </p:attrNameLst>
                                      </p:cBhvr>
                                      <p:tavLst>
                                        <p:tav tm="0" fmla="#ppt_w*sin(2.5*pi*$)">
                                          <p:val>
                                            <p:fltVal val="0"/>
                                          </p:val>
                                        </p:tav>
                                        <p:tav tm="100000">
                                          <p:val>
                                            <p:fltVal val="1"/>
                                          </p:val>
                                        </p:tav>
                                      </p:tavLst>
                                    </p:anim>
                                    <p:anim calcmode="lin" valueType="num">
                                      <p:cBhvr>
                                        <p:cTn id="37" dur="1000" fill="hold"/>
                                        <p:tgtEl>
                                          <p:spTgt spid="18"/>
                                        </p:tgtEl>
                                        <p:attrNameLst>
                                          <p:attrName>ppt_h</p:attrName>
                                        </p:attrNameLst>
                                      </p:cBhvr>
                                      <p:tavLst>
                                        <p:tav tm="0">
                                          <p:val>
                                            <p:strVal val="#ppt_h"/>
                                          </p:val>
                                        </p:tav>
                                        <p:tav tm="100000">
                                          <p:val>
                                            <p:strVal val="#ppt_h"/>
                                          </p:val>
                                        </p:tav>
                                      </p:tavLst>
                                    </p:anim>
                                  </p:childTnLst>
                                </p:cTn>
                              </p:par>
                            </p:childTnLst>
                          </p:cTn>
                        </p:par>
                        <p:par>
                          <p:cTn id="38" fill="hold">
                            <p:stCondLst>
                              <p:cond delay="4000"/>
                            </p:stCondLst>
                            <p:childTnLst>
                              <p:par>
                                <p:cTn id="39" presetID="53"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2" presetClass="entr" presetSubtype="4" accel="50000" decel="5000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1000" fill="hold"/>
                                        <p:tgtEl>
                                          <p:spTgt spid="30"/>
                                        </p:tgtEl>
                                        <p:attrNameLst>
                                          <p:attrName>ppt_x</p:attrName>
                                        </p:attrNameLst>
                                      </p:cBhvr>
                                      <p:tavLst>
                                        <p:tav tm="0">
                                          <p:val>
                                            <p:strVal val="#ppt_x"/>
                                          </p:val>
                                        </p:tav>
                                        <p:tav tm="100000">
                                          <p:val>
                                            <p:strVal val="#ppt_x"/>
                                          </p:val>
                                        </p:tav>
                                      </p:tavLst>
                                    </p:anim>
                                    <p:anim calcmode="lin" valueType="num">
                                      <p:cBhvr additive="base">
                                        <p:cTn id="47" dur="1000" fill="hold"/>
                                        <p:tgtEl>
                                          <p:spTgt spid="30"/>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strVal val="#ppt_x"/>
                                          </p:val>
                                        </p:tav>
                                        <p:tav tm="100000">
                                          <p:val>
                                            <p:strVal val="#ppt_x"/>
                                          </p:val>
                                        </p:tav>
                                      </p:tavLst>
                                    </p:anim>
                                    <p:anim calcmode="lin" valueType="num">
                                      <p:cBhvr>
                                        <p:cTn id="53" dur="5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5" presetClass="entr" presetSubtype="0" fill="hold" grpId="0" nodeType="afterEffect">
                                  <p:stCondLst>
                                    <p:cond delay="0"/>
                                  </p:stCondLst>
                                  <p:iterate type="lt">
                                    <p:tmPct val="10000"/>
                                  </p:iterate>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ppt_w</p:attrName>
                                        </p:attrNameLst>
                                      </p:cBhvr>
                                      <p:tavLst>
                                        <p:tav tm="0" fmla="#ppt_w*sin(2.5*pi*$)">
                                          <p:val>
                                            <p:fltVal val="0"/>
                                          </p:val>
                                        </p:tav>
                                        <p:tav tm="100000">
                                          <p:val>
                                            <p:fltVal val="1"/>
                                          </p:val>
                                        </p:tav>
                                      </p:tavLst>
                                    </p:anim>
                                    <p:anim calcmode="lin" valueType="num">
                                      <p:cBhvr>
                                        <p:cTn id="59" dur="1000" fill="hold"/>
                                        <p:tgtEl>
                                          <p:spTgt spid="19"/>
                                        </p:tgtEl>
                                        <p:attrNameLst>
                                          <p:attrName>ppt_h</p:attrName>
                                        </p:attrNameLst>
                                      </p:cBhvr>
                                      <p:tavLst>
                                        <p:tav tm="0">
                                          <p:val>
                                            <p:strVal val="#ppt_h"/>
                                          </p:val>
                                        </p:tav>
                                        <p:tav tm="100000">
                                          <p:val>
                                            <p:strVal val="#ppt_h"/>
                                          </p:val>
                                        </p:tav>
                                      </p:tavLst>
                                    </p:anim>
                                  </p:childTnLst>
                                </p:cTn>
                              </p:par>
                            </p:childTnLst>
                          </p:cTn>
                        </p:par>
                        <p:par>
                          <p:cTn id="60" fill="hold">
                            <p:stCondLst>
                              <p:cond delay="6500"/>
                            </p:stCondLst>
                            <p:childTnLst>
                              <p:par>
                                <p:cTn id="61" presetID="53"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1000" fill="hold"/>
                                        <p:tgtEl>
                                          <p:spTgt spid="31"/>
                                        </p:tgtEl>
                                        <p:attrNameLst>
                                          <p:attrName>ppt_x</p:attrName>
                                        </p:attrNameLst>
                                      </p:cBhvr>
                                      <p:tavLst>
                                        <p:tav tm="0">
                                          <p:val>
                                            <p:strVal val="#ppt_x"/>
                                          </p:val>
                                        </p:tav>
                                        <p:tav tm="100000">
                                          <p:val>
                                            <p:strVal val="#ppt_x"/>
                                          </p:val>
                                        </p:tav>
                                      </p:tavLst>
                                    </p:anim>
                                    <p:anim calcmode="lin" valueType="num">
                                      <p:cBhvr additive="base">
                                        <p:cTn id="69" dur="1000" fill="hold"/>
                                        <p:tgtEl>
                                          <p:spTgt spid="3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8000"/>
                            </p:stCondLst>
                            <p:childTnLst>
                              <p:par>
                                <p:cTn id="77" presetID="45" presetClass="entr" presetSubtype="0" fill="hold" grpId="0" nodeType="afterEffect">
                                  <p:stCondLst>
                                    <p:cond delay="0"/>
                                  </p:stCondLst>
                                  <p:iterate type="lt">
                                    <p:tmPct val="10000"/>
                                  </p:iterate>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ppt_w</p:attrName>
                                        </p:attrNameLst>
                                      </p:cBhvr>
                                      <p:tavLst>
                                        <p:tav tm="0" fmla="#ppt_w*sin(2.5*pi*$)">
                                          <p:val>
                                            <p:fltVal val="0"/>
                                          </p:val>
                                        </p:tav>
                                        <p:tav tm="100000">
                                          <p:val>
                                            <p:fltVal val="1"/>
                                          </p:val>
                                        </p:tav>
                                      </p:tavLst>
                                    </p:anim>
                                    <p:anim calcmode="lin" valueType="num">
                                      <p:cBhvr>
                                        <p:cTn id="81" dur="1000" fill="hold"/>
                                        <p:tgtEl>
                                          <p:spTgt spid="20"/>
                                        </p:tgtEl>
                                        <p:attrNameLst>
                                          <p:attrName>ppt_h</p:attrName>
                                        </p:attrNameLst>
                                      </p:cBhvr>
                                      <p:tavLst>
                                        <p:tav tm="0">
                                          <p:val>
                                            <p:strVal val="#ppt_h"/>
                                          </p:val>
                                        </p:tav>
                                        <p:tav tm="100000">
                                          <p:val>
                                            <p:strVal val="#ppt_h"/>
                                          </p:val>
                                        </p:tav>
                                      </p:tavLst>
                                    </p:anim>
                                  </p:childTnLst>
                                </p:cTn>
                              </p:par>
                            </p:childTnLst>
                          </p:cTn>
                        </p:par>
                        <p:par>
                          <p:cTn id="82" fill="hold">
                            <p:stCondLst>
                              <p:cond delay="9000"/>
                            </p:stCondLst>
                            <p:childTnLst>
                              <p:par>
                                <p:cTn id="83" presetID="53" presetClass="entr" presetSubtype="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2" presetClass="entr" presetSubtype="4" accel="50000" decel="5000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1000" fill="hold"/>
                                        <p:tgtEl>
                                          <p:spTgt spid="32"/>
                                        </p:tgtEl>
                                        <p:attrNameLst>
                                          <p:attrName>ppt_x</p:attrName>
                                        </p:attrNameLst>
                                      </p:cBhvr>
                                      <p:tavLst>
                                        <p:tav tm="0">
                                          <p:val>
                                            <p:strVal val="#ppt_x"/>
                                          </p:val>
                                        </p:tav>
                                        <p:tav tm="100000">
                                          <p:val>
                                            <p:strVal val="#ppt_x"/>
                                          </p:val>
                                        </p:tav>
                                      </p:tavLst>
                                    </p:anim>
                                    <p:anim calcmode="lin" valueType="num">
                                      <p:cBhvr additive="base">
                                        <p:cTn id="91"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 y="3748225"/>
            <a:ext cx="12194117" cy="87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1" tIns="61561" rIns="123121" bIns="61561" rtlCol="0" anchor="ctr"/>
          <a:lstStyle/>
          <a:p>
            <a:pPr algn="ctr"/>
            <a:endParaRPr lang="zh-CN" altLang="en-US" sz="1351"/>
          </a:p>
        </p:txBody>
      </p:sp>
      <p:grpSp>
        <p:nvGrpSpPr>
          <p:cNvPr id="18" name="组合 17"/>
          <p:cNvGrpSpPr/>
          <p:nvPr/>
        </p:nvGrpSpPr>
        <p:grpSpPr>
          <a:xfrm>
            <a:off x="1307269" y="3183880"/>
            <a:ext cx="1159948" cy="1160029"/>
            <a:chOff x="1466675" y="3784103"/>
            <a:chExt cx="1301392" cy="1301862"/>
          </a:xfrm>
        </p:grpSpPr>
        <p:grpSp>
          <p:nvGrpSpPr>
            <p:cNvPr id="19" name="组合 18"/>
            <p:cNvGrpSpPr/>
            <p:nvPr/>
          </p:nvGrpSpPr>
          <p:grpSpPr>
            <a:xfrm>
              <a:off x="1466675" y="3784103"/>
              <a:ext cx="1301392" cy="1301862"/>
              <a:chOff x="4345444" y="2542859"/>
              <a:chExt cx="1810550" cy="1811205"/>
            </a:xfrm>
          </p:grpSpPr>
          <p:grpSp>
            <p:nvGrpSpPr>
              <p:cNvPr id="21" name="组合 2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3" name="同心圆 2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24" name="椭圆 2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22" name="椭圆 21"/>
              <p:cNvSpPr/>
              <p:nvPr/>
            </p:nvSpPr>
            <p:spPr>
              <a:xfrm>
                <a:off x="4447523" y="2644973"/>
                <a:ext cx="1606393" cy="160697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20" name="TextBox 97"/>
            <p:cNvSpPr txBox="1"/>
            <p:nvPr/>
          </p:nvSpPr>
          <p:spPr>
            <a:xfrm>
              <a:off x="1603000" y="4180598"/>
              <a:ext cx="1028746" cy="536941"/>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6</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25" name="组合 24"/>
          <p:cNvGrpSpPr/>
          <p:nvPr/>
        </p:nvGrpSpPr>
        <p:grpSpPr>
          <a:xfrm>
            <a:off x="2778249" y="3339901"/>
            <a:ext cx="944561" cy="877963"/>
            <a:chOff x="3117025" y="3959191"/>
            <a:chExt cx="1059738" cy="985306"/>
          </a:xfrm>
        </p:grpSpPr>
        <p:grpSp>
          <p:nvGrpSpPr>
            <p:cNvPr id="26" name="组合 25"/>
            <p:cNvGrpSpPr/>
            <p:nvPr/>
          </p:nvGrpSpPr>
          <p:grpSpPr>
            <a:xfrm>
              <a:off x="3117025" y="3959191"/>
              <a:ext cx="984950" cy="985306"/>
              <a:chOff x="4345444" y="2542859"/>
              <a:chExt cx="1810550" cy="1811205"/>
            </a:xfrm>
          </p:grpSpPr>
          <p:grpSp>
            <p:nvGrpSpPr>
              <p:cNvPr id="28" name="组合 2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 name="同心圆 2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31" name="椭圆 3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29" name="椭圆 28"/>
              <p:cNvSpPr/>
              <p:nvPr/>
            </p:nvSpPr>
            <p:spPr>
              <a:xfrm>
                <a:off x="4483177" y="2680639"/>
                <a:ext cx="1535084" cy="1535638"/>
              </a:xfrm>
              <a:prstGeom prst="ellipse">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27" name="TextBox 104"/>
            <p:cNvSpPr txBox="1"/>
            <p:nvPr/>
          </p:nvSpPr>
          <p:spPr>
            <a:xfrm>
              <a:off x="3148019" y="4196695"/>
              <a:ext cx="1028744" cy="536939"/>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7</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32" name="组合 31"/>
          <p:cNvGrpSpPr/>
          <p:nvPr/>
        </p:nvGrpSpPr>
        <p:grpSpPr>
          <a:xfrm>
            <a:off x="3967177" y="3190878"/>
            <a:ext cx="1175915" cy="1175999"/>
            <a:chOff x="4450933" y="3791953"/>
            <a:chExt cx="1319306" cy="1319782"/>
          </a:xfrm>
        </p:grpSpPr>
        <p:grpSp>
          <p:nvGrpSpPr>
            <p:cNvPr id="33" name="组合 32"/>
            <p:cNvGrpSpPr/>
            <p:nvPr/>
          </p:nvGrpSpPr>
          <p:grpSpPr>
            <a:xfrm>
              <a:off x="4450933" y="3791953"/>
              <a:ext cx="1319306" cy="1319782"/>
              <a:chOff x="4345444" y="2542859"/>
              <a:chExt cx="1810550" cy="1811205"/>
            </a:xfrm>
          </p:grpSpPr>
          <p:grpSp>
            <p:nvGrpSpPr>
              <p:cNvPr id="35" name="组合 3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7" name="同心圆 3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38" name="椭圆 37"/>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36" name="椭圆 35"/>
              <p:cNvSpPr/>
              <p:nvPr/>
            </p:nvSpPr>
            <p:spPr>
              <a:xfrm>
                <a:off x="4427702" y="2656211"/>
                <a:ext cx="1606932" cy="1607514"/>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34" name="TextBox 111"/>
            <p:cNvSpPr txBox="1"/>
            <p:nvPr/>
          </p:nvSpPr>
          <p:spPr>
            <a:xfrm>
              <a:off x="4624965" y="4194850"/>
              <a:ext cx="1028744"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8</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39" name="组合 38"/>
          <p:cNvGrpSpPr/>
          <p:nvPr/>
        </p:nvGrpSpPr>
        <p:grpSpPr>
          <a:xfrm>
            <a:off x="5454126" y="3324918"/>
            <a:ext cx="961591" cy="907919"/>
            <a:chOff x="6119197" y="3942381"/>
            <a:chExt cx="1078849" cy="1018926"/>
          </a:xfrm>
        </p:grpSpPr>
        <p:grpSp>
          <p:nvGrpSpPr>
            <p:cNvPr id="40" name="组合 39"/>
            <p:cNvGrpSpPr/>
            <p:nvPr/>
          </p:nvGrpSpPr>
          <p:grpSpPr>
            <a:xfrm>
              <a:off x="6119197" y="3942381"/>
              <a:ext cx="1018558" cy="1018926"/>
              <a:chOff x="4345444" y="2542859"/>
              <a:chExt cx="1810550" cy="1811205"/>
            </a:xfrm>
          </p:grpSpPr>
          <p:grpSp>
            <p:nvGrpSpPr>
              <p:cNvPr id="42" name="组合 4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4" name="同心圆 4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45" name="椭圆 4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43" name="椭圆 42"/>
              <p:cNvSpPr/>
              <p:nvPr/>
            </p:nvSpPr>
            <p:spPr>
              <a:xfrm>
                <a:off x="4466846" y="2664303"/>
                <a:ext cx="1567743" cy="1568310"/>
              </a:xfrm>
              <a:prstGeom prst="ellipse">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41" name="TextBox 118"/>
            <p:cNvSpPr txBox="1"/>
            <p:nvPr/>
          </p:nvSpPr>
          <p:spPr>
            <a:xfrm>
              <a:off x="6169300" y="4182441"/>
              <a:ext cx="1028746"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9</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46" name="组合 45"/>
          <p:cNvGrpSpPr/>
          <p:nvPr/>
        </p:nvGrpSpPr>
        <p:grpSpPr>
          <a:xfrm>
            <a:off x="6641714" y="3324921"/>
            <a:ext cx="1068868" cy="907919"/>
            <a:chOff x="7451602" y="3942381"/>
            <a:chExt cx="1199205" cy="1018926"/>
          </a:xfrm>
        </p:grpSpPr>
        <p:grpSp>
          <p:nvGrpSpPr>
            <p:cNvPr id="47" name="组合 46"/>
            <p:cNvGrpSpPr/>
            <p:nvPr/>
          </p:nvGrpSpPr>
          <p:grpSpPr>
            <a:xfrm>
              <a:off x="7486713" y="3942381"/>
              <a:ext cx="1018558" cy="1018926"/>
              <a:chOff x="4345444" y="2542859"/>
              <a:chExt cx="1810550" cy="1811205"/>
            </a:xfrm>
          </p:grpSpPr>
          <p:grpSp>
            <p:nvGrpSpPr>
              <p:cNvPr id="49" name="组合 4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1" name="同心圆 5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52" name="椭圆 5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50" name="椭圆 49"/>
              <p:cNvSpPr/>
              <p:nvPr/>
            </p:nvSpPr>
            <p:spPr>
              <a:xfrm>
                <a:off x="4466990" y="2664444"/>
                <a:ext cx="1567461" cy="1568026"/>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48" name="TextBox 125"/>
            <p:cNvSpPr txBox="1"/>
            <p:nvPr/>
          </p:nvSpPr>
          <p:spPr>
            <a:xfrm>
              <a:off x="7451602" y="4199438"/>
              <a:ext cx="1199205" cy="450588"/>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53" name="组合 52"/>
          <p:cNvGrpSpPr/>
          <p:nvPr/>
        </p:nvGrpSpPr>
        <p:grpSpPr>
          <a:xfrm>
            <a:off x="7891891" y="3174333"/>
            <a:ext cx="1209007" cy="1209095"/>
            <a:chOff x="8854229" y="3773382"/>
            <a:chExt cx="1356434" cy="1356924"/>
          </a:xfrm>
        </p:grpSpPr>
        <p:grpSp>
          <p:nvGrpSpPr>
            <p:cNvPr id="54" name="组合 53"/>
            <p:cNvGrpSpPr/>
            <p:nvPr/>
          </p:nvGrpSpPr>
          <p:grpSpPr>
            <a:xfrm>
              <a:off x="8854229" y="3773382"/>
              <a:ext cx="1356434" cy="1356924"/>
              <a:chOff x="4345444" y="2542859"/>
              <a:chExt cx="1810550" cy="1811205"/>
            </a:xfrm>
          </p:grpSpPr>
          <p:grpSp>
            <p:nvGrpSpPr>
              <p:cNvPr id="56" name="组合 5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8" name="同心圆 5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59" name="椭圆 5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57" name="椭圆 56"/>
              <p:cNvSpPr/>
              <p:nvPr/>
            </p:nvSpPr>
            <p:spPr>
              <a:xfrm>
                <a:off x="4464837" y="2666232"/>
                <a:ext cx="1571762" cy="1572325"/>
              </a:xfrm>
              <a:prstGeom prst="ellipse">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55" name="TextBox 132"/>
            <p:cNvSpPr txBox="1"/>
            <p:nvPr/>
          </p:nvSpPr>
          <p:spPr>
            <a:xfrm>
              <a:off x="8964048" y="4180596"/>
              <a:ext cx="1228295" cy="536939"/>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11</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60" name="组合 59"/>
          <p:cNvGrpSpPr/>
          <p:nvPr/>
        </p:nvGrpSpPr>
        <p:grpSpPr>
          <a:xfrm>
            <a:off x="9411928" y="2956665"/>
            <a:ext cx="1644309" cy="1644427"/>
            <a:chOff x="10559621" y="3529102"/>
            <a:chExt cx="1844818" cy="1845484"/>
          </a:xfrm>
        </p:grpSpPr>
        <p:grpSp>
          <p:nvGrpSpPr>
            <p:cNvPr id="61" name="组合 60"/>
            <p:cNvGrpSpPr/>
            <p:nvPr/>
          </p:nvGrpSpPr>
          <p:grpSpPr>
            <a:xfrm>
              <a:off x="10559621" y="3529102"/>
              <a:ext cx="1844818" cy="1845484"/>
              <a:chOff x="4345444" y="2542859"/>
              <a:chExt cx="1810550" cy="1811205"/>
            </a:xfrm>
          </p:grpSpPr>
          <p:grpSp>
            <p:nvGrpSpPr>
              <p:cNvPr id="63" name="组合 6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5" name="同心圆 6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66" name="椭圆 6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64" name="椭圆 63"/>
              <p:cNvSpPr/>
              <p:nvPr/>
            </p:nvSpPr>
            <p:spPr>
              <a:xfrm>
                <a:off x="4422287" y="2619728"/>
                <a:ext cx="1656864" cy="1657461"/>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62" name="TextBox 139"/>
            <p:cNvSpPr txBox="1"/>
            <p:nvPr/>
          </p:nvSpPr>
          <p:spPr>
            <a:xfrm>
              <a:off x="10931218" y="4180595"/>
              <a:ext cx="1206867"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pitchFamily="34" charset="-122"/>
                  <a:ea typeface="微软雅黑" panose="020B0503020204020204" pitchFamily="34" charset="-122"/>
                </a:rPr>
                <a:t>12</a:t>
              </a:r>
              <a:r>
                <a:rPr lang="zh-CN" altLang="en-US" sz="1900" dirty="0">
                  <a:solidFill>
                    <a:schemeClr val="bg1"/>
                  </a:solidFill>
                  <a:latin typeface="微软雅黑" panose="020B0503020204020204" pitchFamily="34" charset="-122"/>
                  <a:ea typeface="微软雅黑" panose="020B0503020204020204" pitchFamily="34" charset="-122"/>
                </a:rPr>
                <a:t>月</a:t>
              </a:r>
            </a:p>
          </p:txBody>
        </p:sp>
      </p:grpSp>
      <p:grpSp>
        <p:nvGrpSpPr>
          <p:cNvPr id="67" name="组合 66"/>
          <p:cNvGrpSpPr/>
          <p:nvPr/>
        </p:nvGrpSpPr>
        <p:grpSpPr>
          <a:xfrm>
            <a:off x="694206" y="1633313"/>
            <a:ext cx="2588799" cy="1482131"/>
            <a:chOff x="689131" y="1318791"/>
            <a:chExt cx="1631535" cy="1055019"/>
          </a:xfrm>
        </p:grpSpPr>
        <p:sp>
          <p:nvSpPr>
            <p:cNvPr id="68" name="TextBox 145"/>
            <p:cNvSpPr txBox="1"/>
            <p:nvPr/>
          </p:nvSpPr>
          <p:spPr>
            <a:xfrm>
              <a:off x="724689" y="1667530"/>
              <a:ext cx="1516141" cy="514836"/>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9" name="组合 68"/>
            <p:cNvGrpSpPr/>
            <p:nvPr/>
          </p:nvGrpSpPr>
          <p:grpSpPr>
            <a:xfrm>
              <a:off x="689131" y="1318791"/>
              <a:ext cx="1631535" cy="1055019"/>
              <a:chOff x="689131" y="1318791"/>
              <a:chExt cx="1631535" cy="1055019"/>
            </a:xfrm>
          </p:grpSpPr>
          <p:cxnSp>
            <p:nvCxnSpPr>
              <p:cNvPr id="70" name="直接连接符 69"/>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1" name="TextBox 148"/>
              <p:cNvSpPr txBox="1"/>
              <p:nvPr/>
            </p:nvSpPr>
            <p:spPr>
              <a:xfrm>
                <a:off x="689131" y="1318791"/>
                <a:ext cx="1631535" cy="345056"/>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72" name="组合 71"/>
          <p:cNvGrpSpPr/>
          <p:nvPr/>
        </p:nvGrpSpPr>
        <p:grpSpPr>
          <a:xfrm>
            <a:off x="3221487" y="1630740"/>
            <a:ext cx="2472853" cy="1487862"/>
            <a:chOff x="770508" y="1462813"/>
            <a:chExt cx="1372987" cy="941123"/>
          </a:xfrm>
        </p:grpSpPr>
        <p:sp>
          <p:nvSpPr>
            <p:cNvPr id="73" name="TextBox 150"/>
            <p:cNvSpPr txBox="1"/>
            <p:nvPr/>
          </p:nvSpPr>
          <p:spPr>
            <a:xfrm>
              <a:off x="770508" y="1767302"/>
              <a:ext cx="1372987" cy="457487"/>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74" name="组合 73"/>
            <p:cNvGrpSpPr/>
            <p:nvPr/>
          </p:nvGrpSpPr>
          <p:grpSpPr>
            <a:xfrm>
              <a:off x="947384" y="1462813"/>
              <a:ext cx="1008112" cy="941123"/>
              <a:chOff x="947384" y="1462813"/>
              <a:chExt cx="1008112" cy="941123"/>
            </a:xfrm>
          </p:grpSpPr>
          <p:cxnSp>
            <p:nvCxnSpPr>
              <p:cNvPr id="75" name="直接连接符 74"/>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6" name="TextBox 153"/>
              <p:cNvSpPr txBox="1"/>
              <p:nvPr/>
            </p:nvSpPr>
            <p:spPr>
              <a:xfrm>
                <a:off x="947384" y="1462813"/>
                <a:ext cx="1008112" cy="306619"/>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77" name="组合 76"/>
          <p:cNvGrpSpPr/>
          <p:nvPr/>
        </p:nvGrpSpPr>
        <p:grpSpPr>
          <a:xfrm>
            <a:off x="5812433" y="1633313"/>
            <a:ext cx="2560867" cy="1490767"/>
            <a:chOff x="773829" y="1541325"/>
            <a:chExt cx="1366344" cy="866056"/>
          </a:xfrm>
        </p:grpSpPr>
        <p:sp>
          <p:nvSpPr>
            <p:cNvPr id="78" name="TextBox 155"/>
            <p:cNvSpPr txBox="1"/>
            <p:nvPr/>
          </p:nvSpPr>
          <p:spPr>
            <a:xfrm>
              <a:off x="773829" y="1815540"/>
              <a:ext cx="1366344" cy="420176"/>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79" name="组合 78"/>
            <p:cNvGrpSpPr/>
            <p:nvPr/>
          </p:nvGrpSpPr>
          <p:grpSpPr>
            <a:xfrm>
              <a:off x="971122" y="1541325"/>
              <a:ext cx="1008112" cy="866056"/>
              <a:chOff x="971122" y="1541325"/>
              <a:chExt cx="1008112" cy="866056"/>
            </a:xfrm>
          </p:grpSpPr>
          <p:cxnSp>
            <p:nvCxnSpPr>
              <p:cNvPr id="80" name="直接连接符 79"/>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1" name="TextBox 158"/>
              <p:cNvSpPr txBox="1"/>
              <p:nvPr/>
            </p:nvSpPr>
            <p:spPr>
              <a:xfrm>
                <a:off x="971122" y="1541325"/>
                <a:ext cx="1008112" cy="281613"/>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2" name="组合 81"/>
          <p:cNvGrpSpPr/>
          <p:nvPr/>
        </p:nvGrpSpPr>
        <p:grpSpPr>
          <a:xfrm>
            <a:off x="8856276" y="1605170"/>
            <a:ext cx="2589051" cy="1371398"/>
            <a:chOff x="726816" y="1484176"/>
            <a:chExt cx="1460370" cy="820803"/>
          </a:xfrm>
        </p:grpSpPr>
        <p:sp>
          <p:nvSpPr>
            <p:cNvPr id="83" name="TextBox 160"/>
            <p:cNvSpPr txBox="1"/>
            <p:nvPr/>
          </p:nvSpPr>
          <p:spPr>
            <a:xfrm>
              <a:off x="726816" y="1767301"/>
              <a:ext cx="1460370" cy="432883"/>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4" name="组合 83"/>
            <p:cNvGrpSpPr/>
            <p:nvPr/>
          </p:nvGrpSpPr>
          <p:grpSpPr>
            <a:xfrm>
              <a:off x="947384" y="1484176"/>
              <a:ext cx="1008112" cy="820803"/>
              <a:chOff x="947384" y="1484176"/>
              <a:chExt cx="1008112" cy="820803"/>
            </a:xfrm>
          </p:grpSpPr>
          <p:cxnSp>
            <p:nvCxnSpPr>
              <p:cNvPr id="85" name="直接连接符 84"/>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6" name="TextBox 163"/>
              <p:cNvSpPr txBox="1"/>
              <p:nvPr/>
            </p:nvSpPr>
            <p:spPr>
              <a:xfrm>
                <a:off x="947384" y="1484176"/>
                <a:ext cx="1008112" cy="290129"/>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7" name="组合 86"/>
          <p:cNvGrpSpPr/>
          <p:nvPr/>
        </p:nvGrpSpPr>
        <p:grpSpPr>
          <a:xfrm>
            <a:off x="1931281" y="4496281"/>
            <a:ext cx="2463299" cy="1448907"/>
            <a:chOff x="793884" y="1340833"/>
            <a:chExt cx="1326235" cy="1001592"/>
          </a:xfrm>
        </p:grpSpPr>
        <p:sp>
          <p:nvSpPr>
            <p:cNvPr id="88" name="TextBox 165"/>
            <p:cNvSpPr txBox="1"/>
            <p:nvPr/>
          </p:nvSpPr>
          <p:spPr>
            <a:xfrm>
              <a:off x="793884" y="1842453"/>
              <a:ext cx="1326235" cy="499972"/>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9" name="组合 88"/>
            <p:cNvGrpSpPr/>
            <p:nvPr/>
          </p:nvGrpSpPr>
          <p:grpSpPr>
            <a:xfrm>
              <a:off x="947384" y="1340833"/>
              <a:ext cx="1008112" cy="535586"/>
              <a:chOff x="947384" y="1340833"/>
              <a:chExt cx="1008112" cy="535586"/>
            </a:xfrm>
          </p:grpSpPr>
          <p:cxnSp>
            <p:nvCxnSpPr>
              <p:cNvPr id="90" name="直接连接符 89"/>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1" name="TextBox 168"/>
              <p:cNvSpPr txBox="1"/>
              <p:nvPr/>
            </p:nvSpPr>
            <p:spPr>
              <a:xfrm>
                <a:off x="947384" y="1541325"/>
                <a:ext cx="1008112" cy="335094"/>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2" name="组合 91"/>
          <p:cNvGrpSpPr/>
          <p:nvPr/>
        </p:nvGrpSpPr>
        <p:grpSpPr>
          <a:xfrm>
            <a:off x="4584869" y="4496278"/>
            <a:ext cx="2471028" cy="1466600"/>
            <a:chOff x="791804" y="1340833"/>
            <a:chExt cx="1330396" cy="1013823"/>
          </a:xfrm>
        </p:grpSpPr>
        <p:sp>
          <p:nvSpPr>
            <p:cNvPr id="93" name="TextBox 170"/>
            <p:cNvSpPr txBox="1"/>
            <p:nvPr/>
          </p:nvSpPr>
          <p:spPr>
            <a:xfrm>
              <a:off x="791804" y="1854684"/>
              <a:ext cx="1330396" cy="499972"/>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4" name="组合 93"/>
            <p:cNvGrpSpPr/>
            <p:nvPr/>
          </p:nvGrpSpPr>
          <p:grpSpPr>
            <a:xfrm>
              <a:off x="947384" y="1340833"/>
              <a:ext cx="1008112" cy="535586"/>
              <a:chOff x="947384" y="1340833"/>
              <a:chExt cx="1008112" cy="535586"/>
            </a:xfrm>
          </p:grpSpPr>
          <p:cxnSp>
            <p:nvCxnSpPr>
              <p:cNvPr id="95" name="直接连接符 94"/>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6" name="TextBox 173"/>
              <p:cNvSpPr txBox="1"/>
              <p:nvPr/>
            </p:nvSpPr>
            <p:spPr>
              <a:xfrm>
                <a:off x="947384" y="1541325"/>
                <a:ext cx="1008112" cy="335094"/>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7" name="组合 96"/>
          <p:cNvGrpSpPr/>
          <p:nvPr/>
        </p:nvGrpSpPr>
        <p:grpSpPr>
          <a:xfrm>
            <a:off x="7098673" y="4570470"/>
            <a:ext cx="2741367" cy="1392408"/>
            <a:chOff x="719029" y="1340833"/>
            <a:chExt cx="1475946" cy="962537"/>
          </a:xfrm>
        </p:grpSpPr>
        <p:sp>
          <p:nvSpPr>
            <p:cNvPr id="98" name="TextBox 175"/>
            <p:cNvSpPr txBox="1"/>
            <p:nvPr/>
          </p:nvSpPr>
          <p:spPr>
            <a:xfrm>
              <a:off x="719029" y="1803398"/>
              <a:ext cx="1475946" cy="499972"/>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9" name="组合 98"/>
            <p:cNvGrpSpPr/>
            <p:nvPr/>
          </p:nvGrpSpPr>
          <p:grpSpPr>
            <a:xfrm>
              <a:off x="947384" y="1340833"/>
              <a:ext cx="1008112" cy="535586"/>
              <a:chOff x="947384" y="1340833"/>
              <a:chExt cx="1008112" cy="535586"/>
            </a:xfrm>
          </p:grpSpPr>
          <p:cxnSp>
            <p:nvCxnSpPr>
              <p:cNvPr id="100" name="直接连接符 99"/>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1" name="TextBox 178"/>
              <p:cNvSpPr txBox="1"/>
              <p:nvPr/>
            </p:nvSpPr>
            <p:spPr>
              <a:xfrm>
                <a:off x="947384" y="1541325"/>
                <a:ext cx="1008112" cy="335094"/>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Tree>
    <p:extLst>
      <p:ext uri="{BB962C8B-B14F-4D97-AF65-F5344CB8AC3E}">
        <p14:creationId xmlns:p14="http://schemas.microsoft.com/office/powerpoint/2010/main" val="41876786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5000">
                                          <p:cBhvr additive="base">
                                            <p:cTn id="11" dur="15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25"/>
                                            </p:tgtEl>
                                            <p:attrNameLst>
                                              <p:attrName>style.visibility</p:attrName>
                                            </p:attrNameLst>
                                          </p:cBhvr>
                                          <p:to>
                                            <p:strVal val="visible"/>
                                          </p:to>
                                        </p:set>
                                        <p:anim calcmode="lin" valueType="num" p14:bounceEnd="55000">
                                          <p:cBhvr additive="base">
                                            <p:cTn id="15" dur="1500" fill="hold"/>
                                            <p:tgtEl>
                                              <p:spTgt spid="25"/>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32"/>
                                            </p:tgtEl>
                                            <p:attrNameLst>
                                              <p:attrName>style.visibility</p:attrName>
                                            </p:attrNameLst>
                                          </p:cBhvr>
                                          <p:to>
                                            <p:strVal val="visible"/>
                                          </p:to>
                                        </p:set>
                                        <p:anim calcmode="lin" valueType="num" p14:bounceEnd="55000">
                                          <p:cBhvr additive="base">
                                            <p:cTn id="19" dur="15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39"/>
                                            </p:tgtEl>
                                            <p:attrNameLst>
                                              <p:attrName>style.visibility</p:attrName>
                                            </p:attrNameLst>
                                          </p:cBhvr>
                                          <p:to>
                                            <p:strVal val="visible"/>
                                          </p:to>
                                        </p:set>
                                        <p:anim calcmode="lin" valueType="num" p14:bounceEnd="55000">
                                          <p:cBhvr additive="base">
                                            <p:cTn id="23" dur="1500" fill="hold"/>
                                            <p:tgtEl>
                                              <p:spTgt spid="39"/>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39"/>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46"/>
                                            </p:tgtEl>
                                            <p:attrNameLst>
                                              <p:attrName>style.visibility</p:attrName>
                                            </p:attrNameLst>
                                          </p:cBhvr>
                                          <p:to>
                                            <p:strVal val="visible"/>
                                          </p:to>
                                        </p:set>
                                        <p:anim calcmode="lin" valueType="num" p14:bounceEnd="55000">
                                          <p:cBhvr additive="base">
                                            <p:cTn id="27" dur="15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53"/>
                                            </p:tgtEl>
                                            <p:attrNameLst>
                                              <p:attrName>style.visibility</p:attrName>
                                            </p:attrNameLst>
                                          </p:cBhvr>
                                          <p:to>
                                            <p:strVal val="visible"/>
                                          </p:to>
                                        </p:set>
                                        <p:anim calcmode="lin" valueType="num" p14:bounceEnd="55000">
                                          <p:cBhvr additive="base">
                                            <p:cTn id="31" dur="15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60"/>
                                            </p:tgtEl>
                                            <p:attrNameLst>
                                              <p:attrName>style.visibility</p:attrName>
                                            </p:attrNameLst>
                                          </p:cBhvr>
                                          <p:to>
                                            <p:strVal val="visible"/>
                                          </p:to>
                                        </p:set>
                                        <p:anim calcmode="lin" valueType="num" p14:bounceEnd="55000">
                                          <p:cBhvr additive="base">
                                            <p:cTn id="35" dur="1500" fill="hold"/>
                                            <p:tgtEl>
                                              <p:spTgt spid="60"/>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60"/>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500"/>
                                            <p:tgtEl>
                                              <p:spTgt spid="82"/>
                                            </p:tgtEl>
                                          </p:cBhvr>
                                        </p:animEffect>
                                        <p:anim calcmode="lin" valueType="num">
                                          <p:cBhvr>
                                            <p:cTn id="41" dur="500" fill="hold"/>
                                            <p:tgtEl>
                                              <p:spTgt spid="82"/>
                                            </p:tgtEl>
                                            <p:attrNameLst>
                                              <p:attrName>ppt_x</p:attrName>
                                            </p:attrNameLst>
                                          </p:cBhvr>
                                          <p:tavLst>
                                            <p:tav tm="0">
                                              <p:val>
                                                <p:strVal val="#ppt_x"/>
                                              </p:val>
                                            </p:tav>
                                            <p:tav tm="100000">
                                              <p:val>
                                                <p:strVal val="#ppt_x"/>
                                              </p:val>
                                            </p:tav>
                                          </p:tavLst>
                                        </p:anim>
                                        <p:anim calcmode="lin" valueType="num">
                                          <p:cBhvr>
                                            <p:cTn id="42" dur="500" fill="hold"/>
                                            <p:tgtEl>
                                              <p:spTgt spid="8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anim calcmode="lin" valueType="num">
                                          <p:cBhvr>
                                            <p:cTn id="46" dur="500" fill="hold"/>
                                            <p:tgtEl>
                                              <p:spTgt spid="77"/>
                                            </p:tgtEl>
                                            <p:attrNameLst>
                                              <p:attrName>ppt_x</p:attrName>
                                            </p:attrNameLst>
                                          </p:cBhvr>
                                          <p:tavLst>
                                            <p:tav tm="0">
                                              <p:val>
                                                <p:strVal val="#ppt_x"/>
                                              </p:val>
                                            </p:tav>
                                            <p:tav tm="100000">
                                              <p:val>
                                                <p:strVal val="#ppt_x"/>
                                              </p:val>
                                            </p:tav>
                                          </p:tavLst>
                                        </p:anim>
                                        <p:anim calcmode="lin" valueType="num">
                                          <p:cBhvr>
                                            <p:cTn id="47" dur="500" fill="hold"/>
                                            <p:tgtEl>
                                              <p:spTgt spid="7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anim calcmode="lin" valueType="num">
                                          <p:cBhvr>
                                            <p:cTn id="51" dur="500" fill="hold"/>
                                            <p:tgtEl>
                                              <p:spTgt spid="72"/>
                                            </p:tgtEl>
                                            <p:attrNameLst>
                                              <p:attrName>ppt_x</p:attrName>
                                            </p:attrNameLst>
                                          </p:cBhvr>
                                          <p:tavLst>
                                            <p:tav tm="0">
                                              <p:val>
                                                <p:strVal val="#ppt_x"/>
                                              </p:val>
                                            </p:tav>
                                            <p:tav tm="100000">
                                              <p:val>
                                                <p:strVal val="#ppt_x"/>
                                              </p:val>
                                            </p:tav>
                                          </p:tavLst>
                                        </p:anim>
                                        <p:anim calcmode="lin" valueType="num">
                                          <p:cBhvr>
                                            <p:cTn id="52" dur="500" fill="hold"/>
                                            <p:tgtEl>
                                              <p:spTgt spid="72"/>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anim calcmode="lin" valueType="num">
                                          <p:cBhvr>
                                            <p:cTn id="56" dur="500" fill="hold"/>
                                            <p:tgtEl>
                                              <p:spTgt spid="67"/>
                                            </p:tgtEl>
                                            <p:attrNameLst>
                                              <p:attrName>ppt_x</p:attrName>
                                            </p:attrNameLst>
                                          </p:cBhvr>
                                          <p:tavLst>
                                            <p:tav tm="0">
                                              <p:val>
                                                <p:strVal val="#ppt_x"/>
                                              </p:val>
                                            </p:tav>
                                            <p:tav tm="100000">
                                              <p:val>
                                                <p:strVal val="#ppt_x"/>
                                              </p:val>
                                            </p:tav>
                                          </p:tavLst>
                                        </p:anim>
                                        <p:anim calcmode="lin" valueType="num">
                                          <p:cBhvr>
                                            <p:cTn id="57" dur="500" fill="hold"/>
                                            <p:tgtEl>
                                              <p:spTgt spid="6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anim calcmode="lin" valueType="num">
                                          <p:cBhvr>
                                            <p:cTn id="61" dur="500" fill="hold"/>
                                            <p:tgtEl>
                                              <p:spTgt spid="87"/>
                                            </p:tgtEl>
                                            <p:attrNameLst>
                                              <p:attrName>ppt_x</p:attrName>
                                            </p:attrNameLst>
                                          </p:cBhvr>
                                          <p:tavLst>
                                            <p:tav tm="0">
                                              <p:val>
                                                <p:strVal val="#ppt_x"/>
                                              </p:val>
                                            </p:tav>
                                            <p:tav tm="100000">
                                              <p:val>
                                                <p:strVal val="#ppt_x"/>
                                              </p:val>
                                            </p:tav>
                                          </p:tavLst>
                                        </p:anim>
                                        <p:anim calcmode="lin" valueType="num">
                                          <p:cBhvr>
                                            <p:cTn id="62" dur="500" fill="hold"/>
                                            <p:tgtEl>
                                              <p:spTgt spid="8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500"/>
                                            <p:tgtEl>
                                              <p:spTgt spid="92"/>
                                            </p:tgtEl>
                                          </p:cBhvr>
                                        </p:animEffect>
                                        <p:anim calcmode="lin" valueType="num">
                                          <p:cBhvr>
                                            <p:cTn id="66" dur="500" fill="hold"/>
                                            <p:tgtEl>
                                              <p:spTgt spid="92"/>
                                            </p:tgtEl>
                                            <p:attrNameLst>
                                              <p:attrName>ppt_x</p:attrName>
                                            </p:attrNameLst>
                                          </p:cBhvr>
                                          <p:tavLst>
                                            <p:tav tm="0">
                                              <p:val>
                                                <p:strVal val="#ppt_x"/>
                                              </p:val>
                                            </p:tav>
                                            <p:tav tm="100000">
                                              <p:val>
                                                <p:strVal val="#ppt_x"/>
                                              </p:val>
                                            </p:tav>
                                          </p:tavLst>
                                        </p:anim>
                                        <p:anim calcmode="lin" valueType="num">
                                          <p:cBhvr>
                                            <p:cTn id="67" dur="500" fill="hold"/>
                                            <p:tgtEl>
                                              <p:spTgt spid="9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anim calcmode="lin" valueType="num">
                                          <p:cBhvr>
                                            <p:cTn id="71" dur="500" fill="hold"/>
                                            <p:tgtEl>
                                              <p:spTgt spid="97"/>
                                            </p:tgtEl>
                                            <p:attrNameLst>
                                              <p:attrName>ppt_x</p:attrName>
                                            </p:attrNameLst>
                                          </p:cBhvr>
                                          <p:tavLst>
                                            <p:tav tm="0">
                                              <p:val>
                                                <p:strVal val="#ppt_x"/>
                                              </p:val>
                                            </p:tav>
                                            <p:tav tm="100000">
                                              <p:val>
                                                <p:strVal val="#ppt_x"/>
                                              </p:val>
                                            </p:tav>
                                          </p:tavLst>
                                        </p:anim>
                                        <p:anim calcmode="lin" valueType="num">
                                          <p:cBhvr>
                                            <p:cTn id="72"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1+#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500" fill="hold"/>
                                            <p:tgtEl>
                                              <p:spTgt spid="25"/>
                                            </p:tgtEl>
                                            <p:attrNameLst>
                                              <p:attrName>ppt_x</p:attrName>
                                            </p:attrNameLst>
                                          </p:cBhvr>
                                          <p:tavLst>
                                            <p:tav tm="0">
                                              <p:val>
                                                <p:strVal val="1+#ppt_w/2"/>
                                              </p:val>
                                            </p:tav>
                                            <p:tav tm="100000">
                                              <p:val>
                                                <p:strVal val="#ppt_x"/>
                                              </p:val>
                                            </p:tav>
                                          </p:tavLst>
                                        </p:anim>
                                        <p:anim calcmode="lin" valueType="num">
                                          <p:cBhvr additive="base">
                                            <p:cTn id="16" dur="1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1+#ppt_w/2"/>
                                              </p:val>
                                            </p:tav>
                                            <p:tav tm="100000">
                                              <p:val>
                                                <p:strVal val="#ppt_x"/>
                                              </p:val>
                                            </p:tav>
                                          </p:tavLst>
                                        </p:anim>
                                        <p:anim calcmode="lin" valueType="num">
                                          <p:cBhvr additive="base">
                                            <p:cTn id="20" dur="1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39"/>
                                            </p:tgtEl>
                                            <p:attrNameLst>
                                              <p:attrName>style.visibility</p:attrName>
                                            </p:attrNameLst>
                                          </p:cBhvr>
                                          <p:to>
                                            <p:strVal val="visible"/>
                                          </p:to>
                                        </p:set>
                                        <p:anim calcmode="lin" valueType="num">
                                          <p:cBhvr additive="base">
                                            <p:cTn id="23" dur="1500" fill="hold"/>
                                            <p:tgtEl>
                                              <p:spTgt spid="39"/>
                                            </p:tgtEl>
                                            <p:attrNameLst>
                                              <p:attrName>ppt_x</p:attrName>
                                            </p:attrNameLst>
                                          </p:cBhvr>
                                          <p:tavLst>
                                            <p:tav tm="0">
                                              <p:val>
                                                <p:strVal val="1+#ppt_w/2"/>
                                              </p:val>
                                            </p:tav>
                                            <p:tav tm="100000">
                                              <p:val>
                                                <p:strVal val="#ppt_x"/>
                                              </p:val>
                                            </p:tav>
                                          </p:tavLst>
                                        </p:anim>
                                        <p:anim calcmode="lin" valueType="num">
                                          <p:cBhvr additive="base">
                                            <p:cTn id="24" dur="1500" fill="hold"/>
                                            <p:tgtEl>
                                              <p:spTgt spid="39"/>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1500" fill="hold"/>
                                            <p:tgtEl>
                                              <p:spTgt spid="46"/>
                                            </p:tgtEl>
                                            <p:attrNameLst>
                                              <p:attrName>ppt_x</p:attrName>
                                            </p:attrNameLst>
                                          </p:cBhvr>
                                          <p:tavLst>
                                            <p:tav tm="0">
                                              <p:val>
                                                <p:strVal val="1+#ppt_w/2"/>
                                              </p:val>
                                            </p:tav>
                                            <p:tav tm="100000">
                                              <p:val>
                                                <p:strVal val="#ppt_x"/>
                                              </p:val>
                                            </p:tav>
                                          </p:tavLst>
                                        </p:anim>
                                        <p:anim calcmode="lin" valueType="num">
                                          <p:cBhvr additive="base">
                                            <p:cTn id="28" dur="1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1500" fill="hold"/>
                                            <p:tgtEl>
                                              <p:spTgt spid="53"/>
                                            </p:tgtEl>
                                            <p:attrNameLst>
                                              <p:attrName>ppt_x</p:attrName>
                                            </p:attrNameLst>
                                          </p:cBhvr>
                                          <p:tavLst>
                                            <p:tav tm="0">
                                              <p:val>
                                                <p:strVal val="1+#ppt_w/2"/>
                                              </p:val>
                                            </p:tav>
                                            <p:tav tm="100000">
                                              <p:val>
                                                <p:strVal val="#ppt_x"/>
                                              </p:val>
                                            </p:tav>
                                          </p:tavLst>
                                        </p:anim>
                                        <p:anim calcmode="lin" valueType="num">
                                          <p:cBhvr additive="base">
                                            <p:cTn id="32" dur="15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1500" fill="hold"/>
                                            <p:tgtEl>
                                              <p:spTgt spid="60"/>
                                            </p:tgtEl>
                                            <p:attrNameLst>
                                              <p:attrName>ppt_x</p:attrName>
                                            </p:attrNameLst>
                                          </p:cBhvr>
                                          <p:tavLst>
                                            <p:tav tm="0">
                                              <p:val>
                                                <p:strVal val="1+#ppt_w/2"/>
                                              </p:val>
                                            </p:tav>
                                            <p:tav tm="100000">
                                              <p:val>
                                                <p:strVal val="#ppt_x"/>
                                              </p:val>
                                            </p:tav>
                                          </p:tavLst>
                                        </p:anim>
                                        <p:anim calcmode="lin" valueType="num">
                                          <p:cBhvr additive="base">
                                            <p:cTn id="36" dur="1500" fill="hold"/>
                                            <p:tgtEl>
                                              <p:spTgt spid="60"/>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500"/>
                                            <p:tgtEl>
                                              <p:spTgt spid="82"/>
                                            </p:tgtEl>
                                          </p:cBhvr>
                                        </p:animEffect>
                                        <p:anim calcmode="lin" valueType="num">
                                          <p:cBhvr>
                                            <p:cTn id="41" dur="500" fill="hold"/>
                                            <p:tgtEl>
                                              <p:spTgt spid="82"/>
                                            </p:tgtEl>
                                            <p:attrNameLst>
                                              <p:attrName>ppt_x</p:attrName>
                                            </p:attrNameLst>
                                          </p:cBhvr>
                                          <p:tavLst>
                                            <p:tav tm="0">
                                              <p:val>
                                                <p:strVal val="#ppt_x"/>
                                              </p:val>
                                            </p:tav>
                                            <p:tav tm="100000">
                                              <p:val>
                                                <p:strVal val="#ppt_x"/>
                                              </p:val>
                                            </p:tav>
                                          </p:tavLst>
                                        </p:anim>
                                        <p:anim calcmode="lin" valueType="num">
                                          <p:cBhvr>
                                            <p:cTn id="42" dur="500" fill="hold"/>
                                            <p:tgtEl>
                                              <p:spTgt spid="82"/>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anim calcmode="lin" valueType="num">
                                          <p:cBhvr>
                                            <p:cTn id="46" dur="500" fill="hold"/>
                                            <p:tgtEl>
                                              <p:spTgt spid="77"/>
                                            </p:tgtEl>
                                            <p:attrNameLst>
                                              <p:attrName>ppt_x</p:attrName>
                                            </p:attrNameLst>
                                          </p:cBhvr>
                                          <p:tavLst>
                                            <p:tav tm="0">
                                              <p:val>
                                                <p:strVal val="#ppt_x"/>
                                              </p:val>
                                            </p:tav>
                                            <p:tav tm="100000">
                                              <p:val>
                                                <p:strVal val="#ppt_x"/>
                                              </p:val>
                                            </p:tav>
                                          </p:tavLst>
                                        </p:anim>
                                        <p:anim calcmode="lin" valueType="num">
                                          <p:cBhvr>
                                            <p:cTn id="47" dur="500" fill="hold"/>
                                            <p:tgtEl>
                                              <p:spTgt spid="7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anim calcmode="lin" valueType="num">
                                          <p:cBhvr>
                                            <p:cTn id="51" dur="500" fill="hold"/>
                                            <p:tgtEl>
                                              <p:spTgt spid="72"/>
                                            </p:tgtEl>
                                            <p:attrNameLst>
                                              <p:attrName>ppt_x</p:attrName>
                                            </p:attrNameLst>
                                          </p:cBhvr>
                                          <p:tavLst>
                                            <p:tav tm="0">
                                              <p:val>
                                                <p:strVal val="#ppt_x"/>
                                              </p:val>
                                            </p:tav>
                                            <p:tav tm="100000">
                                              <p:val>
                                                <p:strVal val="#ppt_x"/>
                                              </p:val>
                                            </p:tav>
                                          </p:tavLst>
                                        </p:anim>
                                        <p:anim calcmode="lin" valueType="num">
                                          <p:cBhvr>
                                            <p:cTn id="52" dur="500" fill="hold"/>
                                            <p:tgtEl>
                                              <p:spTgt spid="72"/>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anim calcmode="lin" valueType="num">
                                          <p:cBhvr>
                                            <p:cTn id="56" dur="500" fill="hold"/>
                                            <p:tgtEl>
                                              <p:spTgt spid="67"/>
                                            </p:tgtEl>
                                            <p:attrNameLst>
                                              <p:attrName>ppt_x</p:attrName>
                                            </p:attrNameLst>
                                          </p:cBhvr>
                                          <p:tavLst>
                                            <p:tav tm="0">
                                              <p:val>
                                                <p:strVal val="#ppt_x"/>
                                              </p:val>
                                            </p:tav>
                                            <p:tav tm="100000">
                                              <p:val>
                                                <p:strVal val="#ppt_x"/>
                                              </p:val>
                                            </p:tav>
                                          </p:tavLst>
                                        </p:anim>
                                        <p:anim calcmode="lin" valueType="num">
                                          <p:cBhvr>
                                            <p:cTn id="57" dur="500" fill="hold"/>
                                            <p:tgtEl>
                                              <p:spTgt spid="6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anim calcmode="lin" valueType="num">
                                          <p:cBhvr>
                                            <p:cTn id="61" dur="500" fill="hold"/>
                                            <p:tgtEl>
                                              <p:spTgt spid="87"/>
                                            </p:tgtEl>
                                            <p:attrNameLst>
                                              <p:attrName>ppt_x</p:attrName>
                                            </p:attrNameLst>
                                          </p:cBhvr>
                                          <p:tavLst>
                                            <p:tav tm="0">
                                              <p:val>
                                                <p:strVal val="#ppt_x"/>
                                              </p:val>
                                            </p:tav>
                                            <p:tav tm="100000">
                                              <p:val>
                                                <p:strVal val="#ppt_x"/>
                                              </p:val>
                                            </p:tav>
                                          </p:tavLst>
                                        </p:anim>
                                        <p:anim calcmode="lin" valueType="num">
                                          <p:cBhvr>
                                            <p:cTn id="62" dur="500" fill="hold"/>
                                            <p:tgtEl>
                                              <p:spTgt spid="8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500"/>
                                            <p:tgtEl>
                                              <p:spTgt spid="92"/>
                                            </p:tgtEl>
                                          </p:cBhvr>
                                        </p:animEffect>
                                        <p:anim calcmode="lin" valueType="num">
                                          <p:cBhvr>
                                            <p:cTn id="66" dur="500" fill="hold"/>
                                            <p:tgtEl>
                                              <p:spTgt spid="92"/>
                                            </p:tgtEl>
                                            <p:attrNameLst>
                                              <p:attrName>ppt_x</p:attrName>
                                            </p:attrNameLst>
                                          </p:cBhvr>
                                          <p:tavLst>
                                            <p:tav tm="0">
                                              <p:val>
                                                <p:strVal val="#ppt_x"/>
                                              </p:val>
                                            </p:tav>
                                            <p:tav tm="100000">
                                              <p:val>
                                                <p:strVal val="#ppt_x"/>
                                              </p:val>
                                            </p:tav>
                                          </p:tavLst>
                                        </p:anim>
                                        <p:anim calcmode="lin" valueType="num">
                                          <p:cBhvr>
                                            <p:cTn id="67" dur="500" fill="hold"/>
                                            <p:tgtEl>
                                              <p:spTgt spid="9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anim calcmode="lin" valueType="num">
                                          <p:cBhvr>
                                            <p:cTn id="71" dur="500" fill="hold"/>
                                            <p:tgtEl>
                                              <p:spTgt spid="97"/>
                                            </p:tgtEl>
                                            <p:attrNameLst>
                                              <p:attrName>ppt_x</p:attrName>
                                            </p:attrNameLst>
                                          </p:cBhvr>
                                          <p:tavLst>
                                            <p:tav tm="0">
                                              <p:val>
                                                <p:strVal val="#ppt_x"/>
                                              </p:val>
                                            </p:tav>
                                            <p:tav tm="100000">
                                              <p:val>
                                                <p:strVal val="#ppt_x"/>
                                              </p:val>
                                            </p:tav>
                                          </p:tavLst>
                                        </p:anim>
                                        <p:anim calcmode="lin" valueType="num">
                                          <p:cBhvr>
                                            <p:cTn id="72"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241400" y="3585853"/>
            <a:ext cx="2068760" cy="1880831"/>
            <a:chOff x="1030439" y="3618023"/>
            <a:chExt cx="1551772" cy="1410297"/>
          </a:xfrm>
        </p:grpSpPr>
        <p:sp>
          <p:nvSpPr>
            <p:cNvPr id="18"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tx1">
                <a:lumMod val="50000"/>
                <a:lumOff val="50000"/>
              </a:schemeClr>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grpSp>
          <p:nvGrpSpPr>
            <p:cNvPr id="19" name="组合 18"/>
            <p:cNvGrpSpPr/>
            <p:nvPr/>
          </p:nvGrpSpPr>
          <p:grpSpPr>
            <a:xfrm>
              <a:off x="1139650" y="3618023"/>
              <a:ext cx="1365121" cy="947175"/>
              <a:chOff x="1139650" y="3618023"/>
              <a:chExt cx="1365121" cy="947175"/>
            </a:xfrm>
          </p:grpSpPr>
          <p:sp>
            <p:nvSpPr>
              <p:cNvPr id="20" name="椭圆 19"/>
              <p:cNvSpPr/>
              <p:nvPr/>
            </p:nvSpPr>
            <p:spPr bwMode="auto">
              <a:xfrm rot="1267204">
                <a:off x="1402404" y="3739108"/>
                <a:ext cx="826088" cy="826090"/>
              </a:xfrm>
              <a:prstGeom prst="ellipse">
                <a:avLst/>
              </a:prstGeom>
              <a:solidFill>
                <a:schemeClr val="tx1">
                  <a:lumMod val="50000"/>
                  <a:lumOff val="50000"/>
                </a:schemeClr>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cxnSp>
            <p:nvCxnSpPr>
              <p:cNvPr id="21" name="直接连接符 20"/>
              <p:cNvCxnSpPr/>
              <p:nvPr/>
            </p:nvCxnSpPr>
            <p:spPr>
              <a:xfrm>
                <a:off x="1139650" y="3618023"/>
                <a:ext cx="1365121" cy="0"/>
              </a:xfrm>
              <a:prstGeom prst="line">
                <a:avLst/>
              </a:prstGeom>
              <a:noFill/>
              <a:ln w="6350" cap="flat" cmpd="sng" algn="ctr">
                <a:solidFill>
                  <a:schemeClr val="tx1">
                    <a:lumMod val="75000"/>
                    <a:lumOff val="25000"/>
                  </a:schemeClr>
                </a:solidFill>
                <a:prstDash val="solid"/>
                <a:miter lim="800000"/>
              </a:ln>
              <a:effectLst/>
            </p:spPr>
          </p:cxnSp>
          <p:cxnSp>
            <p:nvCxnSpPr>
              <p:cNvPr id="22" name="直接连接符 21"/>
              <p:cNvCxnSpPr/>
              <p:nvPr/>
            </p:nvCxnSpPr>
            <p:spPr>
              <a:xfrm>
                <a:off x="1806325" y="3618024"/>
                <a:ext cx="0" cy="114855"/>
              </a:xfrm>
              <a:prstGeom prst="line">
                <a:avLst/>
              </a:prstGeom>
              <a:noFill/>
              <a:ln w="6350" cap="flat" cmpd="sng" algn="ctr">
                <a:solidFill>
                  <a:schemeClr val="tx1">
                    <a:lumMod val="75000"/>
                    <a:lumOff val="25000"/>
                  </a:schemeClr>
                </a:solidFill>
                <a:prstDash val="solid"/>
                <a:miter lim="800000"/>
              </a:ln>
              <a:effectLst/>
            </p:spPr>
          </p:cxnSp>
          <p:sp>
            <p:nvSpPr>
              <p:cNvPr id="23" name="TextBox 22"/>
              <p:cNvSpPr txBox="1"/>
              <p:nvPr/>
            </p:nvSpPr>
            <p:spPr>
              <a:xfrm>
                <a:off x="1422777" y="3933056"/>
                <a:ext cx="754151" cy="438480"/>
              </a:xfrm>
              <a:prstGeom prst="rect">
                <a:avLst/>
              </a:prstGeom>
              <a:noFill/>
            </p:spPr>
            <p:txBody>
              <a:bodyPr wrap="none" rtlCol="0">
                <a:spAutoFit/>
              </a:bodyPr>
              <a:lstStyle/>
              <a:p>
                <a:pPr>
                  <a:defRPr/>
                </a:pPr>
                <a:r>
                  <a:rPr lang="zh-CN" altLang="en-US" sz="1600" kern="0" dirty="0">
                    <a:solidFill>
                      <a:prstClr val="white"/>
                    </a:solidFill>
                    <a:latin typeface="Arial Unicode MS"/>
                    <a:ea typeface="微软雅黑"/>
                  </a:rPr>
                  <a:t>添加标题</a:t>
                </a:r>
                <a:endParaRPr lang="en-US" altLang="zh-CN" sz="1600" kern="0" dirty="0">
                  <a:solidFill>
                    <a:prstClr val="white"/>
                  </a:solidFill>
                  <a:latin typeface="Arial Unicode MS"/>
                  <a:ea typeface="微软雅黑"/>
                </a:endParaRPr>
              </a:p>
              <a:p>
                <a:pPr>
                  <a:defRPr/>
                </a:pPr>
                <a:r>
                  <a:rPr lang="zh-CN" altLang="en-US" sz="1600" kern="0" dirty="0">
                    <a:solidFill>
                      <a:prstClr val="white"/>
                    </a:solidFill>
                    <a:latin typeface="Arial Unicode MS"/>
                    <a:ea typeface="微软雅黑"/>
                  </a:rPr>
                  <a:t>文字内容</a:t>
                </a:r>
              </a:p>
            </p:txBody>
          </p:sp>
        </p:grpSp>
      </p:grpSp>
      <p:grpSp>
        <p:nvGrpSpPr>
          <p:cNvPr id="24" name="组合 23"/>
          <p:cNvGrpSpPr/>
          <p:nvPr/>
        </p:nvGrpSpPr>
        <p:grpSpPr>
          <a:xfrm>
            <a:off x="3737673" y="1746741"/>
            <a:ext cx="2068760" cy="2154332"/>
            <a:chOff x="2902888" y="2239009"/>
            <a:chExt cx="1551772" cy="1615375"/>
          </a:xfrm>
        </p:grpSpPr>
        <p:sp>
          <p:nvSpPr>
            <p:cNvPr id="25"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C00000"/>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sp>
          <p:nvSpPr>
            <p:cNvPr id="26" name="椭圆 25"/>
            <p:cNvSpPr/>
            <p:nvPr/>
          </p:nvSpPr>
          <p:spPr bwMode="auto">
            <a:xfrm rot="1267204">
              <a:off x="3283185" y="2239009"/>
              <a:ext cx="802497" cy="802498"/>
            </a:xfrm>
            <a:prstGeom prst="ellipse">
              <a:avLst/>
            </a:prstGeom>
            <a:solidFill>
              <a:srgbClr val="C00000"/>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cxnSp>
          <p:nvCxnSpPr>
            <p:cNvPr id="27" name="直接连接符 26"/>
            <p:cNvCxnSpPr/>
            <p:nvPr/>
          </p:nvCxnSpPr>
          <p:spPr>
            <a:xfrm>
              <a:off x="2996214" y="3854372"/>
              <a:ext cx="1365121" cy="0"/>
            </a:xfrm>
            <a:prstGeom prst="line">
              <a:avLst/>
            </a:prstGeom>
            <a:noFill/>
            <a:ln w="6350" cap="flat" cmpd="sng" algn="ctr">
              <a:solidFill>
                <a:srgbClr val="C00000"/>
              </a:solidFill>
              <a:prstDash val="solid"/>
              <a:miter lim="800000"/>
            </a:ln>
            <a:effectLst/>
          </p:spPr>
        </p:cxnSp>
        <p:cxnSp>
          <p:nvCxnSpPr>
            <p:cNvPr id="28" name="直接连接符 27"/>
            <p:cNvCxnSpPr/>
            <p:nvPr/>
          </p:nvCxnSpPr>
          <p:spPr>
            <a:xfrm>
              <a:off x="3682187" y="3503169"/>
              <a:ext cx="420" cy="351215"/>
            </a:xfrm>
            <a:prstGeom prst="line">
              <a:avLst/>
            </a:prstGeom>
            <a:noFill/>
            <a:ln w="6350" cap="flat" cmpd="sng" algn="ctr">
              <a:solidFill>
                <a:srgbClr val="C00000"/>
              </a:solidFill>
              <a:prstDash val="solid"/>
              <a:miter lim="800000"/>
            </a:ln>
            <a:effectLst/>
          </p:spPr>
        </p:cxnSp>
        <p:sp>
          <p:nvSpPr>
            <p:cNvPr id="29" name="TextBox 28"/>
            <p:cNvSpPr txBox="1"/>
            <p:nvPr/>
          </p:nvSpPr>
          <p:spPr>
            <a:xfrm>
              <a:off x="3294985" y="2395058"/>
              <a:ext cx="754150" cy="438480"/>
            </a:xfrm>
            <a:prstGeom prst="rect">
              <a:avLst/>
            </a:prstGeom>
            <a:noFill/>
          </p:spPr>
          <p:txBody>
            <a:bodyPr wrap="none" rtlCol="0">
              <a:spAutoFit/>
            </a:bodyPr>
            <a:lstStyle/>
            <a:p>
              <a:pPr>
                <a:defRPr/>
              </a:pPr>
              <a:r>
                <a:rPr lang="zh-CN" altLang="en-US" sz="1600" kern="0" dirty="0">
                  <a:solidFill>
                    <a:prstClr val="white"/>
                  </a:solidFill>
                  <a:latin typeface="Arial Unicode MS"/>
                  <a:ea typeface="微软雅黑"/>
                </a:rPr>
                <a:t>添加标题</a:t>
              </a:r>
              <a:endParaRPr lang="en-US" altLang="zh-CN" sz="1600" kern="0" dirty="0">
                <a:solidFill>
                  <a:prstClr val="white"/>
                </a:solidFill>
                <a:latin typeface="Arial Unicode MS"/>
                <a:ea typeface="微软雅黑"/>
              </a:endParaRPr>
            </a:p>
            <a:p>
              <a:pPr>
                <a:defRPr/>
              </a:pPr>
              <a:r>
                <a:rPr lang="zh-CN" altLang="en-US" sz="1600" kern="0" dirty="0">
                  <a:solidFill>
                    <a:prstClr val="white"/>
                  </a:solidFill>
                  <a:latin typeface="Arial Unicode MS"/>
                  <a:ea typeface="微软雅黑"/>
                </a:rPr>
                <a:t>文字内容</a:t>
              </a:r>
            </a:p>
          </p:txBody>
        </p:sp>
      </p:grpSp>
      <p:grpSp>
        <p:nvGrpSpPr>
          <p:cNvPr id="30" name="组合 29"/>
          <p:cNvGrpSpPr/>
          <p:nvPr/>
        </p:nvGrpSpPr>
        <p:grpSpPr>
          <a:xfrm>
            <a:off x="6233947" y="3562493"/>
            <a:ext cx="2068760" cy="1888767"/>
            <a:chOff x="4775337" y="3600507"/>
            <a:chExt cx="1551772" cy="1416247"/>
          </a:xfrm>
        </p:grpSpPr>
        <p:sp>
          <p:nvSpPr>
            <p:cNvPr id="31" name="椭圆 30"/>
            <p:cNvSpPr/>
            <p:nvPr/>
          </p:nvSpPr>
          <p:spPr bwMode="auto">
            <a:xfrm rot="1267204">
              <a:off x="5132056" y="3731833"/>
              <a:ext cx="843072" cy="843075"/>
            </a:xfrm>
            <a:prstGeom prst="ellipse">
              <a:avLst/>
            </a:prstGeom>
            <a:solidFill>
              <a:schemeClr val="tx1">
                <a:lumMod val="50000"/>
                <a:lumOff val="50000"/>
              </a:schemeClr>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sp>
          <p:nvSpPr>
            <p:cNvPr id="32"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tx1">
                <a:lumMod val="50000"/>
                <a:lumOff val="50000"/>
              </a:schemeClr>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cxnSp>
          <p:nvCxnSpPr>
            <p:cNvPr id="33" name="直接连接符 32"/>
            <p:cNvCxnSpPr/>
            <p:nvPr/>
          </p:nvCxnSpPr>
          <p:spPr>
            <a:xfrm>
              <a:off x="4868663" y="3600507"/>
              <a:ext cx="1365121" cy="0"/>
            </a:xfrm>
            <a:prstGeom prst="line">
              <a:avLst/>
            </a:prstGeom>
            <a:noFill/>
            <a:ln w="6350" cap="flat" cmpd="sng" algn="ctr">
              <a:solidFill>
                <a:schemeClr val="tx1">
                  <a:lumMod val="65000"/>
                  <a:lumOff val="35000"/>
                </a:schemeClr>
              </a:solidFill>
              <a:prstDash val="solid"/>
              <a:miter lim="800000"/>
            </a:ln>
            <a:effectLst/>
          </p:spPr>
        </p:cxnSp>
        <p:cxnSp>
          <p:nvCxnSpPr>
            <p:cNvPr id="34" name="直接连接符 33"/>
            <p:cNvCxnSpPr/>
            <p:nvPr/>
          </p:nvCxnSpPr>
          <p:spPr>
            <a:xfrm>
              <a:off x="5551222" y="3600508"/>
              <a:ext cx="0" cy="114855"/>
            </a:xfrm>
            <a:prstGeom prst="line">
              <a:avLst/>
            </a:prstGeom>
            <a:noFill/>
            <a:ln w="6350" cap="flat" cmpd="sng" algn="ctr">
              <a:solidFill>
                <a:schemeClr val="tx1">
                  <a:lumMod val="65000"/>
                  <a:lumOff val="35000"/>
                </a:schemeClr>
              </a:solidFill>
              <a:prstDash val="solid"/>
              <a:miter lim="800000"/>
            </a:ln>
            <a:effectLst/>
          </p:spPr>
        </p:cxnSp>
        <p:sp>
          <p:nvSpPr>
            <p:cNvPr id="35" name="TextBox 34"/>
            <p:cNvSpPr txBox="1"/>
            <p:nvPr/>
          </p:nvSpPr>
          <p:spPr>
            <a:xfrm>
              <a:off x="5190227" y="3933056"/>
              <a:ext cx="754150" cy="438480"/>
            </a:xfrm>
            <a:prstGeom prst="rect">
              <a:avLst/>
            </a:prstGeom>
            <a:noFill/>
          </p:spPr>
          <p:txBody>
            <a:bodyPr wrap="none" rtlCol="0">
              <a:spAutoFit/>
            </a:bodyPr>
            <a:lstStyle/>
            <a:p>
              <a:pPr>
                <a:defRPr/>
              </a:pPr>
              <a:r>
                <a:rPr lang="zh-CN" altLang="en-US" sz="1600" kern="0" dirty="0">
                  <a:solidFill>
                    <a:prstClr val="white"/>
                  </a:solidFill>
                  <a:latin typeface="Arial Unicode MS"/>
                  <a:ea typeface="微软雅黑"/>
                </a:rPr>
                <a:t>添加标题</a:t>
              </a:r>
              <a:endParaRPr lang="en-US" altLang="zh-CN" sz="1600" kern="0" dirty="0">
                <a:solidFill>
                  <a:prstClr val="white"/>
                </a:solidFill>
                <a:latin typeface="Arial Unicode MS"/>
                <a:ea typeface="微软雅黑"/>
              </a:endParaRPr>
            </a:p>
            <a:p>
              <a:pPr>
                <a:defRPr/>
              </a:pPr>
              <a:r>
                <a:rPr lang="zh-CN" altLang="en-US" sz="1600" kern="0" dirty="0">
                  <a:solidFill>
                    <a:prstClr val="white"/>
                  </a:solidFill>
                  <a:latin typeface="Arial Unicode MS"/>
                  <a:ea typeface="微软雅黑"/>
                </a:rPr>
                <a:t>文字内容</a:t>
              </a:r>
            </a:p>
          </p:txBody>
        </p:sp>
      </p:grpSp>
      <p:grpSp>
        <p:nvGrpSpPr>
          <p:cNvPr id="36" name="组合 35"/>
          <p:cNvGrpSpPr/>
          <p:nvPr/>
        </p:nvGrpSpPr>
        <p:grpSpPr>
          <a:xfrm>
            <a:off x="8974695" y="1666010"/>
            <a:ext cx="2068760" cy="2154332"/>
            <a:chOff x="6831165" y="2178475"/>
            <a:chExt cx="1551772" cy="1615375"/>
          </a:xfrm>
        </p:grpSpPr>
        <p:sp>
          <p:nvSpPr>
            <p:cNvPr id="37"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rgbClr val="C00000"/>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sp>
          <p:nvSpPr>
            <p:cNvPr id="38" name="椭圆 37"/>
            <p:cNvSpPr/>
            <p:nvPr/>
          </p:nvSpPr>
          <p:spPr bwMode="auto">
            <a:xfrm rot="1267204">
              <a:off x="7211462" y="2178475"/>
              <a:ext cx="802497" cy="802498"/>
            </a:xfrm>
            <a:prstGeom prst="ellipse">
              <a:avLst/>
            </a:prstGeom>
            <a:solidFill>
              <a:srgbClr val="C00000"/>
            </a:solidFill>
            <a:ln w="12700" cap="flat" cmpd="sng" algn="ctr">
              <a:noFill/>
              <a:prstDash val="solid"/>
              <a:miter lim="800000"/>
            </a:ln>
            <a:effectLst/>
          </p:spPr>
          <p:txBody>
            <a:bodyPr rtlCol="0" anchor="t"/>
            <a:lstStyle/>
            <a:p>
              <a:pPr>
                <a:lnSpc>
                  <a:spcPct val="120000"/>
                </a:lnSpc>
                <a:defRPr/>
              </a:pPr>
              <a:endParaRPr lang="zh-CN" altLang="en-US" sz="2400" kern="0">
                <a:solidFill>
                  <a:prstClr val="white"/>
                </a:solidFill>
                <a:latin typeface="微软雅黑" pitchFamily="34" charset="-122"/>
                <a:ea typeface="微软雅黑" pitchFamily="34" charset="-122"/>
              </a:endParaRPr>
            </a:p>
          </p:txBody>
        </p:sp>
        <p:cxnSp>
          <p:nvCxnSpPr>
            <p:cNvPr id="39" name="直接连接符 38"/>
            <p:cNvCxnSpPr/>
            <p:nvPr/>
          </p:nvCxnSpPr>
          <p:spPr>
            <a:xfrm>
              <a:off x="6924491" y="3793838"/>
              <a:ext cx="1365121" cy="0"/>
            </a:xfrm>
            <a:prstGeom prst="line">
              <a:avLst/>
            </a:prstGeom>
            <a:noFill/>
            <a:ln w="6350" cap="flat" cmpd="sng" algn="ctr">
              <a:solidFill>
                <a:srgbClr val="C00000"/>
              </a:solidFill>
              <a:prstDash val="solid"/>
              <a:miter lim="800000"/>
            </a:ln>
            <a:effectLst/>
          </p:spPr>
        </p:cxnSp>
        <p:cxnSp>
          <p:nvCxnSpPr>
            <p:cNvPr id="40" name="直接连接符 39"/>
            <p:cNvCxnSpPr/>
            <p:nvPr/>
          </p:nvCxnSpPr>
          <p:spPr>
            <a:xfrm>
              <a:off x="7610464" y="3442635"/>
              <a:ext cx="420" cy="351215"/>
            </a:xfrm>
            <a:prstGeom prst="line">
              <a:avLst/>
            </a:prstGeom>
            <a:noFill/>
            <a:ln w="6350" cap="flat" cmpd="sng" algn="ctr">
              <a:solidFill>
                <a:srgbClr val="C00000"/>
              </a:solidFill>
              <a:prstDash val="solid"/>
              <a:miter lim="800000"/>
            </a:ln>
            <a:effectLst/>
          </p:spPr>
        </p:cxnSp>
        <p:sp>
          <p:nvSpPr>
            <p:cNvPr id="41" name="TextBox 40"/>
            <p:cNvSpPr txBox="1"/>
            <p:nvPr/>
          </p:nvSpPr>
          <p:spPr>
            <a:xfrm>
              <a:off x="7255425" y="2348880"/>
              <a:ext cx="754150" cy="438480"/>
            </a:xfrm>
            <a:prstGeom prst="rect">
              <a:avLst/>
            </a:prstGeom>
            <a:noFill/>
          </p:spPr>
          <p:txBody>
            <a:bodyPr wrap="none" rtlCol="0">
              <a:spAutoFit/>
            </a:bodyPr>
            <a:lstStyle/>
            <a:p>
              <a:pPr>
                <a:defRPr/>
              </a:pPr>
              <a:r>
                <a:rPr lang="zh-CN" altLang="en-US" sz="1600" kern="0" dirty="0">
                  <a:solidFill>
                    <a:prstClr val="white"/>
                  </a:solidFill>
                  <a:latin typeface="Arial Unicode MS"/>
                  <a:ea typeface="微软雅黑"/>
                </a:rPr>
                <a:t>添加标题</a:t>
              </a:r>
              <a:endParaRPr lang="en-US" altLang="zh-CN" sz="1600" kern="0" dirty="0">
                <a:solidFill>
                  <a:prstClr val="white"/>
                </a:solidFill>
                <a:latin typeface="Arial Unicode MS"/>
                <a:ea typeface="微软雅黑"/>
              </a:endParaRPr>
            </a:p>
            <a:p>
              <a:pPr>
                <a:defRPr/>
              </a:pPr>
              <a:r>
                <a:rPr lang="zh-CN" altLang="en-US" sz="1600" kern="0" dirty="0">
                  <a:solidFill>
                    <a:prstClr val="white"/>
                  </a:solidFill>
                  <a:latin typeface="Arial Unicode MS"/>
                  <a:ea typeface="微软雅黑"/>
                </a:rPr>
                <a:t>文字内容</a:t>
              </a:r>
            </a:p>
          </p:txBody>
        </p:sp>
      </p:grpSp>
      <p:sp>
        <p:nvSpPr>
          <p:cNvPr id="42" name="TextBox 41"/>
          <p:cNvSpPr txBox="1"/>
          <p:nvPr/>
        </p:nvSpPr>
        <p:spPr>
          <a:xfrm>
            <a:off x="1103304" y="1688673"/>
            <a:ext cx="2452297" cy="1508103"/>
          </a:xfrm>
          <a:prstGeom prst="rect">
            <a:avLst/>
          </a:prstGeom>
          <a:noFill/>
        </p:spPr>
        <p:txBody>
          <a:bodyPr wrap="square" lIns="121917" tIns="60959" rIns="121917" bIns="60959"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a:ea typeface="微软雅黑"/>
              <a:cs typeface="Lato Light" charset="0"/>
              <a:sym typeface="Lato Light" charset="0"/>
            </a:endParaRPr>
          </a:p>
        </p:txBody>
      </p:sp>
      <p:sp>
        <p:nvSpPr>
          <p:cNvPr id="43" name="TextBox 42"/>
          <p:cNvSpPr txBox="1"/>
          <p:nvPr/>
        </p:nvSpPr>
        <p:spPr>
          <a:xfrm>
            <a:off x="3582661" y="3964191"/>
            <a:ext cx="2452297" cy="1508103"/>
          </a:xfrm>
          <a:prstGeom prst="rect">
            <a:avLst/>
          </a:prstGeom>
          <a:noFill/>
        </p:spPr>
        <p:txBody>
          <a:bodyPr wrap="square" lIns="121917" tIns="60959" rIns="121917" bIns="60959"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a:ea typeface="微软雅黑"/>
              <a:cs typeface="Lato Light" charset="0"/>
              <a:sym typeface="Lato Light" charset="0"/>
            </a:endParaRPr>
          </a:p>
        </p:txBody>
      </p:sp>
      <p:sp>
        <p:nvSpPr>
          <p:cNvPr id="44" name="TextBox 43"/>
          <p:cNvSpPr txBox="1"/>
          <p:nvPr/>
        </p:nvSpPr>
        <p:spPr>
          <a:xfrm>
            <a:off x="6233949" y="1652011"/>
            <a:ext cx="2452297" cy="1508103"/>
          </a:xfrm>
          <a:prstGeom prst="rect">
            <a:avLst/>
          </a:prstGeom>
          <a:noFill/>
        </p:spPr>
        <p:txBody>
          <a:bodyPr wrap="square" lIns="121917" tIns="60959" rIns="121917" bIns="60959"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a:ea typeface="微软雅黑"/>
              <a:cs typeface="Lato Light" charset="0"/>
              <a:sym typeface="Lato Light" charset="0"/>
            </a:endParaRPr>
          </a:p>
        </p:txBody>
      </p:sp>
      <p:sp>
        <p:nvSpPr>
          <p:cNvPr id="45" name="TextBox 44"/>
          <p:cNvSpPr txBox="1"/>
          <p:nvPr/>
        </p:nvSpPr>
        <p:spPr>
          <a:xfrm>
            <a:off x="8790470" y="3901069"/>
            <a:ext cx="2452297" cy="1508103"/>
          </a:xfrm>
          <a:prstGeom prst="rect">
            <a:avLst/>
          </a:prstGeom>
          <a:noFill/>
        </p:spPr>
        <p:txBody>
          <a:bodyPr wrap="square" lIns="121917" tIns="60959" rIns="121917" bIns="60959" rtlCol="0">
            <a:spAutoFit/>
          </a:bodyPr>
          <a:lstStyle/>
          <a:p>
            <a:pPr fontAlgn="base">
              <a:lnSpc>
                <a:spcPct val="150000"/>
              </a:lnSpc>
              <a:spcBef>
                <a:spcPct val="0"/>
              </a:spcBef>
              <a:spcAft>
                <a:spcPct val="0"/>
              </a:spcAft>
            </a:pPr>
            <a:r>
              <a:rPr lang="zh-CN" altLang="en-US" sz="15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500" dirty="0">
              <a:solidFill>
                <a:prstClr val="black">
                  <a:lumMod val="50000"/>
                  <a:lumOff val="50000"/>
                </a:prst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9821352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ppt_y</p:attrName>
                                        </p:attrNameLst>
                                      </p:cBhvr>
                                      <p:tavLst>
                                        <p:tav tm="0">
                                          <p:val>
                                            <p:strVal val="#ppt_y-#ppt_h*1.125000"/>
                                          </p:val>
                                        </p:tav>
                                        <p:tav tm="100000">
                                          <p:val>
                                            <p:strVal val="#ppt_y"/>
                                          </p:val>
                                        </p:tav>
                                      </p:tavLst>
                                    </p:anim>
                                    <p:animEffect transition="in" filter="wipe(down)">
                                      <p:cBhvr>
                                        <p:cTn id="8" dur="500"/>
                                        <p:tgtEl>
                                          <p:spTgt spid="24"/>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4"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up)">
                                      <p:cBhvr>
                                        <p:cTn id="16" dur="500"/>
                                        <p:tgtEl>
                                          <p:spTgt spid="30"/>
                                        </p:tgtEl>
                                      </p:cBhvr>
                                    </p:animEffect>
                                  </p:childTnLst>
                                </p:cTn>
                              </p:par>
                              <p:par>
                                <p:cTn id="17" presetID="12" presetClass="entr" presetSubtype="1"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p:tgtEl>
                                          <p:spTgt spid="36"/>
                                        </p:tgtEl>
                                        <p:attrNameLst>
                                          <p:attrName>ppt_y</p:attrName>
                                        </p:attrNameLst>
                                      </p:cBhvr>
                                      <p:tavLst>
                                        <p:tav tm="0">
                                          <p:val>
                                            <p:strVal val="#ppt_y-#ppt_h*1.125000"/>
                                          </p:val>
                                        </p:tav>
                                        <p:tav tm="100000">
                                          <p:val>
                                            <p:strVal val="#ppt_y"/>
                                          </p:val>
                                        </p:tav>
                                      </p:tavLst>
                                    </p:anim>
                                    <p:animEffect transition="in" filter="wipe(down)">
                                      <p:cBhvr>
                                        <p:cTn id="20" dur="500"/>
                                        <p:tgtEl>
                                          <p:spTgt spid="36"/>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down)">
                                      <p:cBhvr>
                                        <p:cTn id="24" dur="500"/>
                                        <p:tgtEl>
                                          <p:spTgt spid="42"/>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down)">
                                      <p:cBhvr>
                                        <p:cTn id="30" dur="500"/>
                                        <p:tgtEl>
                                          <p:spTgt spid="4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up)">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2" name="任意多边形 9"/>
          <p:cNvSpPr>
            <a:spLocks/>
          </p:cNvSpPr>
          <p:nvPr>
            <p:custDataLst>
              <p:tags r:id="rId1"/>
            </p:custDataLst>
          </p:nvPr>
        </p:nvSpPr>
        <p:spPr bwMode="auto">
          <a:xfrm>
            <a:off x="3748802" y="3347708"/>
            <a:ext cx="605156" cy="630482"/>
          </a:xfrm>
          <a:custGeom>
            <a:avLst/>
            <a:gdLst>
              <a:gd name="T0" fmla="*/ 0 w 952500"/>
              <a:gd name="T1" fmla="*/ 0 h 1054100"/>
              <a:gd name="T2" fmla="*/ 54108 w 952500"/>
              <a:gd name="T3" fmla="*/ 98115 h 1054100"/>
              <a:gd name="T4" fmla="*/ 135269 w 952500"/>
              <a:gd name="T5" fmla="*/ 82747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6" name="任意多边形 10"/>
          <p:cNvSpPr>
            <a:spLocks/>
          </p:cNvSpPr>
          <p:nvPr>
            <p:custDataLst>
              <p:tags r:id="rId2"/>
            </p:custDataLst>
          </p:nvPr>
        </p:nvSpPr>
        <p:spPr bwMode="auto">
          <a:xfrm>
            <a:off x="3718144" y="1422941"/>
            <a:ext cx="4532001" cy="2441949"/>
          </a:xfrm>
          <a:custGeom>
            <a:avLst/>
            <a:gdLst>
              <a:gd name="T0" fmla="*/ 0 w 5397138"/>
              <a:gd name="T1" fmla="*/ 0 h 2908300"/>
              <a:gd name="T2" fmla="*/ 5399672 w 5397138"/>
              <a:gd name="T3" fmla="*/ 540657 h 2908300"/>
              <a:gd name="T4" fmla="*/ 4853677 w 5397138"/>
              <a:gd name="T5" fmla="*/ 2654300 h 2908300"/>
              <a:gd name="T6" fmla="*/ 838592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C00000">
              <a:alpha val="76077"/>
            </a:srgbClr>
          </a:solidFill>
          <a:ln>
            <a:noFill/>
          </a:ln>
          <a:extLst/>
        </p:spPr>
        <p:txBody>
          <a:bodyPr anchor="ctr"/>
          <a:lstStyle/>
          <a:p>
            <a:endParaRPr lang="zh-CN" altLang="en-US" sz="1013"/>
          </a:p>
        </p:txBody>
      </p:sp>
      <p:sp>
        <p:nvSpPr>
          <p:cNvPr id="17" name="任意多边形 11"/>
          <p:cNvSpPr>
            <a:spLocks/>
          </p:cNvSpPr>
          <p:nvPr>
            <p:custDataLst>
              <p:tags r:id="rId3"/>
            </p:custDataLst>
          </p:nvPr>
        </p:nvSpPr>
        <p:spPr bwMode="auto">
          <a:xfrm>
            <a:off x="4091367" y="1358960"/>
            <a:ext cx="4368050" cy="2356640"/>
          </a:xfrm>
          <a:custGeom>
            <a:avLst/>
            <a:gdLst>
              <a:gd name="T0" fmla="*/ 0 w 5202646"/>
              <a:gd name="T1" fmla="*/ 622498 h 2806338"/>
              <a:gd name="T2" fmla="*/ 5199790 w 5202646"/>
              <a:gd name="T3" fmla="*/ 0 h 2806338"/>
              <a:gd name="T4" fmla="*/ 4099846 w 5202646"/>
              <a:gd name="T5" fmla="*/ 2694468 h 2806338"/>
              <a:gd name="T6" fmla="*/ 368097 w 5202646"/>
              <a:gd name="T7" fmla="*/ 2808872 h 2806338"/>
              <a:gd name="T8" fmla="*/ 0 w 5202646"/>
              <a:gd name="T9" fmla="*/ 62249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solidFill>
            <a:srgbClr val="B80000">
              <a:alpha val="7607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8" name="任意多边形 12"/>
          <p:cNvSpPr>
            <a:spLocks/>
          </p:cNvSpPr>
          <p:nvPr>
            <p:custDataLst>
              <p:tags r:id="rId4"/>
            </p:custDataLst>
          </p:nvPr>
        </p:nvSpPr>
        <p:spPr bwMode="auto">
          <a:xfrm>
            <a:off x="8087527" y="3193087"/>
            <a:ext cx="371891" cy="469195"/>
          </a:xfrm>
          <a:custGeom>
            <a:avLst/>
            <a:gdLst>
              <a:gd name="T0" fmla="*/ 0 w 292100"/>
              <a:gd name="T1" fmla="*/ 235066 h 368300"/>
              <a:gd name="T2" fmla="*/ 5383193 w 292100"/>
              <a:gd name="T3" fmla="*/ 0 h 368300"/>
              <a:gd name="T4" fmla="*/ 1404316 w 292100"/>
              <a:gd name="T5" fmla="*/ 6816859 h 368300"/>
              <a:gd name="T6" fmla="*/ 0 w 292100"/>
              <a:gd name="T7" fmla="*/ 235066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9" name="任意多边形 13"/>
          <p:cNvSpPr>
            <a:spLocks/>
          </p:cNvSpPr>
          <p:nvPr>
            <p:custDataLst>
              <p:tags r:id="rId5"/>
            </p:custDataLst>
          </p:nvPr>
        </p:nvSpPr>
        <p:spPr bwMode="auto">
          <a:xfrm>
            <a:off x="7482371" y="3747591"/>
            <a:ext cx="679800" cy="239930"/>
          </a:xfrm>
          <a:custGeom>
            <a:avLst/>
            <a:gdLst>
              <a:gd name="T0" fmla="*/ 0 w 647700"/>
              <a:gd name="T1" fmla="*/ 242235 h 228600"/>
              <a:gd name="T2" fmla="*/ 3088475 w 647700"/>
              <a:gd name="T3" fmla="*/ 0 h 228600"/>
              <a:gd name="T4" fmla="*/ 302794 w 647700"/>
              <a:gd name="T5" fmla="*/ 1090051 h 228600"/>
              <a:gd name="T6" fmla="*/ 0 w 647700"/>
              <a:gd name="T7" fmla="*/ 242235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 name="任意多边形 15"/>
          <p:cNvSpPr>
            <a:spLocks/>
          </p:cNvSpPr>
          <p:nvPr>
            <p:custDataLst>
              <p:tags r:id="rId6"/>
            </p:custDataLst>
          </p:nvPr>
        </p:nvSpPr>
        <p:spPr bwMode="auto">
          <a:xfrm>
            <a:off x="4553605" y="2517878"/>
            <a:ext cx="2999118" cy="469195"/>
          </a:xfrm>
          <a:custGeom>
            <a:avLst/>
            <a:gdLst>
              <a:gd name="T0" fmla="*/ 0 w 3456384"/>
              <a:gd name="T1" fmla="*/ 0 h 3882329"/>
              <a:gd name="T2" fmla="*/ 4495894 w 3456384"/>
              <a:gd name="T3" fmla="*/ 0 h 3882329"/>
              <a:gd name="T4" fmla="*/ 0 w 3456384"/>
              <a:gd name="T5" fmla="*/ 0 h 3882329"/>
              <a:gd name="T6" fmla="*/ 0 w 3456384"/>
              <a:gd name="T7" fmla="*/ 0 h 3882329"/>
              <a:gd name="T8" fmla="*/ 4495894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B80000"/>
          </a:solidFill>
          <a:ln w="9525">
            <a:solidFill>
              <a:srgbClr val="DEEBF7">
                <a:alpha val="87057"/>
              </a:srgbClr>
            </a:solidFill>
            <a:bevel/>
            <a:headEnd/>
            <a:tailEnd/>
          </a:ln>
        </p:spPr>
        <p:txBody>
          <a:bodyPr lIns="0" tIns="54000" rIns="0" bIns="27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spcBef>
                <a:spcPct val="0"/>
              </a:spcBef>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rPr>
              <a:t>单击添加文字标题内容</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custDataLst>
              <p:tags r:id="rId7"/>
            </p:custDataLst>
          </p:nvPr>
        </p:nvSpPr>
        <p:spPr bwMode="auto">
          <a:xfrm>
            <a:off x="4980146" y="3043057"/>
            <a:ext cx="2146036" cy="7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p>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endParaRPr lang="zh-CN" altLang="en-US" sz="1050" dirty="0">
              <a:solidFill>
                <a:srgbClr val="FFFFFF"/>
              </a:solidFill>
              <a:latin typeface="幼圆" panose="02010509060101010101" pitchFamily="49" charset="-122"/>
              <a:ea typeface="幼圆" panose="02010509060101010101" pitchFamily="49" charset="-122"/>
            </a:endParaRPr>
          </a:p>
        </p:txBody>
      </p:sp>
      <p:sp>
        <p:nvSpPr>
          <p:cNvPr id="22" name="文本框 21"/>
          <p:cNvSpPr txBox="1"/>
          <p:nvPr/>
        </p:nvSpPr>
        <p:spPr>
          <a:xfrm>
            <a:off x="5242686" y="1872027"/>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930415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style.rotation</p:attrName>
                                        </p:attrNameLst>
                                      </p:cBhvr>
                                      <p:tavLst>
                                        <p:tav tm="0">
                                          <p:val>
                                            <p:fltVal val="360"/>
                                          </p:val>
                                        </p:tav>
                                        <p:tav tm="100000">
                                          <p:val>
                                            <p:fltVal val="0"/>
                                          </p:val>
                                        </p:tav>
                                      </p:tavLst>
                                    </p:anim>
                                    <p:animEffect transition="in" filter="fade">
                                      <p:cBhvr>
                                        <p:cTn id="17" dur="500"/>
                                        <p:tgtEl>
                                          <p:spTgt spid="1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360"/>
                                          </p:val>
                                        </p:tav>
                                        <p:tav tm="100000">
                                          <p:val>
                                            <p:fltVal val="0"/>
                                          </p:val>
                                        </p:tav>
                                      </p:tavLst>
                                    </p:anim>
                                    <p:animEffect transition="in" filter="fade">
                                      <p:cBhvr>
                                        <p:cTn id="29" dur="500"/>
                                        <p:tgtEl>
                                          <p:spTgt spid="18"/>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750"/>
                                        <p:tgtEl>
                                          <p:spTgt spid="20"/>
                                        </p:tgtEl>
                                      </p:cBhvr>
                                    </p:animEffect>
                                  </p:childTnLst>
                                </p:cTn>
                              </p:par>
                            </p:childTnLst>
                          </p:cTn>
                        </p:par>
                        <p:par>
                          <p:cTn id="38" fill="hold">
                            <p:stCondLst>
                              <p:cond delay="2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11251" y="2164951"/>
            <a:ext cx="2193925" cy="2866747"/>
            <a:chOff x="833438" y="1260855"/>
            <a:chExt cx="1645444" cy="2150060"/>
          </a:xfrm>
        </p:grpSpPr>
        <p:sp>
          <p:nvSpPr>
            <p:cNvPr id="2" name="Rounded Rectangle 45"/>
            <p:cNvSpPr/>
            <p:nvPr/>
          </p:nvSpPr>
          <p:spPr bwMode="auto">
            <a:xfrm>
              <a:off x="833438" y="1260855"/>
              <a:ext cx="1645444" cy="2150060"/>
            </a:xfrm>
            <a:prstGeom prst="roundRect">
              <a:avLst>
                <a:gd name="adj" fmla="val 4218"/>
              </a:avLst>
            </a:prstGeom>
            <a:solidFill>
              <a:srgbClr val="C91919"/>
            </a:solidFill>
            <a:ln w="25400" cap="flat" cmpd="sng" algn="ctr">
              <a:noFill/>
              <a:prstDash val="solid"/>
            </a:ln>
            <a:effectLst/>
          </p:spPr>
          <p:txBody>
            <a:bodyPr lIns="91281" tIns="45641" rIns="91281" bIns="45641" anchor="ctr"/>
            <a:lstStyle/>
            <a:p>
              <a:pPr algn="ctr" defTabSz="1217056">
                <a:defRPr/>
              </a:pPr>
              <a:endParaRPr lang="en-US" sz="3251" kern="0" dirty="0">
                <a:solidFill>
                  <a:prstClr val="white"/>
                </a:solidFill>
                <a:latin typeface="Calibri"/>
              </a:endParaRPr>
            </a:p>
          </p:txBody>
        </p:sp>
        <p:sp>
          <p:nvSpPr>
            <p:cNvPr id="3" name="Content Placeholder 2"/>
            <p:cNvSpPr txBox="1">
              <a:spLocks/>
            </p:cNvSpPr>
            <p:nvPr/>
          </p:nvSpPr>
          <p:spPr bwMode="auto">
            <a:xfrm>
              <a:off x="917973" y="1789480"/>
              <a:ext cx="1476374" cy="1379641"/>
            </a:xfrm>
            <a:prstGeom prst="rect">
              <a:avLst/>
            </a:prstGeom>
          </p:spPr>
          <p:txBody>
            <a:bodyPr lIns="121708" tIns="60855" rIns="121708" bIns="60855"/>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489" dirty="0">
                  <a:solidFill>
                    <a:schemeClr val="bg1"/>
                  </a:solidFill>
                </a:rPr>
                <a:t>单击添加文本内容单击添加文本内容单击添加文本内容单击添加文本内容</a:t>
              </a:r>
              <a:endParaRPr lang="en-US" sz="1489" dirty="0">
                <a:solidFill>
                  <a:schemeClr val="bg1"/>
                </a:solidFill>
              </a:endParaRPr>
            </a:p>
          </p:txBody>
        </p:sp>
        <p:sp>
          <p:nvSpPr>
            <p:cNvPr id="4" name="Title 13"/>
            <p:cNvSpPr txBox="1">
              <a:spLocks/>
            </p:cNvSpPr>
            <p:nvPr/>
          </p:nvSpPr>
          <p:spPr bwMode="auto">
            <a:xfrm>
              <a:off x="945357" y="1348096"/>
              <a:ext cx="1421607" cy="342291"/>
            </a:xfrm>
            <a:prstGeom prst="rect">
              <a:avLst/>
            </a:prstGeom>
          </p:spPr>
          <p:txBody>
            <a:bodyPr lIns="121708" tIns="60855" rIns="121708" bIns="60855"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2167" dirty="0">
                  <a:solidFill>
                    <a:schemeClr val="bg1"/>
                  </a:solidFill>
                  <a:latin typeface="+mn-lt"/>
                </a:rPr>
                <a:t>单击添加标题</a:t>
              </a:r>
              <a:endParaRPr lang="en-US" sz="2167" dirty="0">
                <a:solidFill>
                  <a:schemeClr val="bg1"/>
                </a:solidFill>
                <a:latin typeface="+mn-lt"/>
              </a:endParaRPr>
            </a:p>
          </p:txBody>
        </p:sp>
        <p:cxnSp>
          <p:nvCxnSpPr>
            <p:cNvPr id="6" name="Straight Connector 49"/>
            <p:cNvCxnSpPr/>
            <p:nvPr/>
          </p:nvCxnSpPr>
          <p:spPr bwMode="auto">
            <a:xfrm>
              <a:off x="833438" y="1745626"/>
              <a:ext cx="164544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50"/>
            <p:cNvCxnSpPr/>
            <p:nvPr/>
          </p:nvCxnSpPr>
          <p:spPr bwMode="auto">
            <a:xfrm>
              <a:off x="833438" y="1775256"/>
              <a:ext cx="164544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3703640" y="2164949"/>
            <a:ext cx="2192336" cy="2866747"/>
            <a:chOff x="2777730" y="1260855"/>
            <a:chExt cx="1644252" cy="2150060"/>
          </a:xfrm>
        </p:grpSpPr>
        <p:sp>
          <p:nvSpPr>
            <p:cNvPr id="8" name="Rounded Rectangle 52"/>
            <p:cNvSpPr/>
            <p:nvPr/>
          </p:nvSpPr>
          <p:spPr bwMode="auto">
            <a:xfrm>
              <a:off x="2777730" y="1260855"/>
              <a:ext cx="1644252" cy="2150060"/>
            </a:xfrm>
            <a:prstGeom prst="roundRect">
              <a:avLst>
                <a:gd name="adj" fmla="val 4218"/>
              </a:avLst>
            </a:prstGeom>
            <a:solidFill>
              <a:srgbClr val="C91919"/>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anchor="ctr"/>
            <a:lstStyle/>
            <a:p>
              <a:pPr algn="ctr">
                <a:defRPr/>
              </a:pPr>
              <a:endParaRPr lang="en-US" sz="3251" dirty="0"/>
            </a:p>
          </p:txBody>
        </p:sp>
        <p:sp>
          <p:nvSpPr>
            <p:cNvPr id="9" name="Content Placeholder 2"/>
            <p:cNvSpPr txBox="1">
              <a:spLocks/>
            </p:cNvSpPr>
            <p:nvPr/>
          </p:nvSpPr>
          <p:spPr bwMode="auto">
            <a:xfrm>
              <a:off x="2862265" y="1789480"/>
              <a:ext cx="1475185" cy="1379641"/>
            </a:xfrm>
            <a:prstGeom prst="rect">
              <a:avLst/>
            </a:prstGeom>
          </p:spPr>
          <p:txBody>
            <a:bodyPr lIns="121708" tIns="60855" rIns="121708" bIns="60855"/>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489" dirty="0">
                  <a:solidFill>
                    <a:schemeClr val="bg1"/>
                  </a:solidFill>
                </a:rPr>
                <a:t>单击添加文本内容单击添加文本内容单击添加文本内容单击添加文本内容</a:t>
              </a:r>
              <a:endParaRPr lang="en-US" sz="1489" dirty="0">
                <a:solidFill>
                  <a:schemeClr val="bg1"/>
                </a:solidFill>
              </a:endParaRPr>
            </a:p>
          </p:txBody>
        </p:sp>
        <p:sp>
          <p:nvSpPr>
            <p:cNvPr id="10" name="Title 13"/>
            <p:cNvSpPr txBox="1">
              <a:spLocks/>
            </p:cNvSpPr>
            <p:nvPr/>
          </p:nvSpPr>
          <p:spPr bwMode="auto">
            <a:xfrm>
              <a:off x="2889648" y="1363750"/>
              <a:ext cx="1420415" cy="310984"/>
            </a:xfrm>
            <a:prstGeom prst="rect">
              <a:avLst/>
            </a:prstGeom>
          </p:spPr>
          <p:txBody>
            <a:bodyPr lIns="121708" tIns="60855" rIns="121708" bIns="60855"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896" dirty="0">
                  <a:solidFill>
                    <a:schemeClr val="bg1"/>
                  </a:solidFill>
                  <a:latin typeface="+mn-lt"/>
                </a:rPr>
                <a:t>单击添加标题</a:t>
              </a:r>
              <a:endParaRPr lang="en-US" sz="1896" dirty="0">
                <a:solidFill>
                  <a:schemeClr val="bg1"/>
                </a:solidFill>
                <a:latin typeface="+mn-lt"/>
              </a:endParaRPr>
            </a:p>
          </p:txBody>
        </p:sp>
        <p:cxnSp>
          <p:nvCxnSpPr>
            <p:cNvPr id="12" name="Straight Connector 56"/>
            <p:cNvCxnSpPr/>
            <p:nvPr/>
          </p:nvCxnSpPr>
          <p:spPr bwMode="auto">
            <a:xfrm>
              <a:off x="2777730" y="1745626"/>
              <a:ext cx="164425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bwMode="auto">
            <a:xfrm>
              <a:off x="2777730" y="1775256"/>
              <a:ext cx="164425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296026" y="2164949"/>
            <a:ext cx="2192337" cy="2866747"/>
            <a:chOff x="4722019" y="1260855"/>
            <a:chExt cx="1644253" cy="2150060"/>
          </a:xfrm>
        </p:grpSpPr>
        <p:sp>
          <p:nvSpPr>
            <p:cNvPr id="14" name="Rounded Rectangle 59"/>
            <p:cNvSpPr/>
            <p:nvPr/>
          </p:nvSpPr>
          <p:spPr bwMode="auto">
            <a:xfrm>
              <a:off x="4722019" y="1260855"/>
              <a:ext cx="1644253" cy="2150060"/>
            </a:xfrm>
            <a:prstGeom prst="roundRect">
              <a:avLst>
                <a:gd name="adj" fmla="val 4218"/>
              </a:avLst>
            </a:prstGeom>
            <a:solidFill>
              <a:srgbClr val="C91919"/>
            </a:solidFill>
            <a:ln w="25400" cap="flat" cmpd="sng" algn="ctr">
              <a:noFill/>
              <a:prstDash val="solid"/>
            </a:ln>
            <a:effectLst/>
          </p:spPr>
          <p:txBody>
            <a:bodyPr lIns="91281" tIns="45641" rIns="91281" bIns="45641" anchor="ctr"/>
            <a:lstStyle/>
            <a:p>
              <a:pPr algn="ctr" defTabSz="1217056">
                <a:defRPr/>
              </a:pPr>
              <a:endParaRPr lang="en-US" sz="3251" kern="0" dirty="0">
                <a:solidFill>
                  <a:prstClr val="white"/>
                </a:solidFill>
                <a:latin typeface="Calibri"/>
              </a:endParaRPr>
            </a:p>
          </p:txBody>
        </p:sp>
        <p:sp>
          <p:nvSpPr>
            <p:cNvPr id="15" name="Content Placeholder 2"/>
            <p:cNvSpPr txBox="1">
              <a:spLocks/>
            </p:cNvSpPr>
            <p:nvPr/>
          </p:nvSpPr>
          <p:spPr bwMode="auto">
            <a:xfrm>
              <a:off x="4806554" y="1789480"/>
              <a:ext cx="1475184" cy="1379641"/>
            </a:xfrm>
            <a:prstGeom prst="rect">
              <a:avLst/>
            </a:prstGeom>
          </p:spPr>
          <p:txBody>
            <a:bodyPr lIns="121708" tIns="60855" rIns="121708" bIns="60855"/>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489" dirty="0">
                  <a:solidFill>
                    <a:schemeClr val="bg1"/>
                  </a:solidFill>
                </a:rPr>
                <a:t>单击添加文本内容单击添加文本内容单击添加文本内容单击添加文本内容</a:t>
              </a:r>
              <a:endParaRPr lang="en-US" sz="1489" dirty="0">
                <a:solidFill>
                  <a:schemeClr val="bg1"/>
                </a:solidFill>
              </a:endParaRPr>
            </a:p>
          </p:txBody>
        </p:sp>
        <p:sp>
          <p:nvSpPr>
            <p:cNvPr id="16" name="Title 13"/>
            <p:cNvSpPr txBox="1">
              <a:spLocks/>
            </p:cNvSpPr>
            <p:nvPr/>
          </p:nvSpPr>
          <p:spPr bwMode="auto">
            <a:xfrm>
              <a:off x="4833938" y="1363750"/>
              <a:ext cx="1420416" cy="310984"/>
            </a:xfrm>
            <a:prstGeom prst="rect">
              <a:avLst/>
            </a:prstGeom>
          </p:spPr>
          <p:txBody>
            <a:bodyPr lIns="121708" tIns="60855" rIns="121708" bIns="60855"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1896" dirty="0">
                  <a:solidFill>
                    <a:schemeClr val="bg1"/>
                  </a:solidFill>
                  <a:latin typeface="+mn-lt"/>
                </a:rPr>
                <a:t>单击添加标题</a:t>
              </a:r>
              <a:endParaRPr lang="en-US" sz="1896" dirty="0">
                <a:solidFill>
                  <a:schemeClr val="bg1"/>
                </a:solidFill>
                <a:latin typeface="+mn-lt"/>
              </a:endParaRPr>
            </a:p>
          </p:txBody>
        </p:sp>
        <p:cxnSp>
          <p:nvCxnSpPr>
            <p:cNvPr id="18" name="Straight Connector 63"/>
            <p:cNvCxnSpPr/>
            <p:nvPr/>
          </p:nvCxnSpPr>
          <p:spPr bwMode="auto">
            <a:xfrm>
              <a:off x="4722019" y="1745626"/>
              <a:ext cx="1644253"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64"/>
            <p:cNvCxnSpPr/>
            <p:nvPr/>
          </p:nvCxnSpPr>
          <p:spPr bwMode="auto">
            <a:xfrm>
              <a:off x="4722019" y="1775256"/>
              <a:ext cx="1644253"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8886826" y="2164951"/>
            <a:ext cx="2193925" cy="2866747"/>
            <a:chOff x="6665119" y="1260855"/>
            <a:chExt cx="1645444" cy="2150060"/>
          </a:xfrm>
        </p:grpSpPr>
        <p:sp>
          <p:nvSpPr>
            <p:cNvPr id="20" name="Rounded Rectangle 75"/>
            <p:cNvSpPr/>
            <p:nvPr/>
          </p:nvSpPr>
          <p:spPr bwMode="auto">
            <a:xfrm>
              <a:off x="6665119" y="1260855"/>
              <a:ext cx="1645444" cy="2150060"/>
            </a:xfrm>
            <a:prstGeom prst="roundRect">
              <a:avLst>
                <a:gd name="adj" fmla="val 4218"/>
              </a:avLst>
            </a:prstGeom>
            <a:solidFill>
              <a:srgbClr val="C91919"/>
            </a:solidFill>
            <a:ln w="6350">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anchor="ctr"/>
            <a:lstStyle/>
            <a:p>
              <a:pPr algn="ctr">
                <a:defRPr/>
              </a:pPr>
              <a:endParaRPr lang="en-US" sz="3251" dirty="0"/>
            </a:p>
          </p:txBody>
        </p:sp>
        <p:sp>
          <p:nvSpPr>
            <p:cNvPr id="21" name="Content Placeholder 2"/>
            <p:cNvSpPr txBox="1">
              <a:spLocks/>
            </p:cNvSpPr>
            <p:nvPr/>
          </p:nvSpPr>
          <p:spPr bwMode="auto">
            <a:xfrm>
              <a:off x="6749654" y="1789480"/>
              <a:ext cx="1476374" cy="1379641"/>
            </a:xfrm>
            <a:prstGeom prst="rect">
              <a:avLst/>
            </a:prstGeom>
          </p:spPr>
          <p:txBody>
            <a:bodyPr lIns="121708" tIns="60855" rIns="121708" bIns="60855"/>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defRPr/>
              </a:pPr>
              <a:r>
                <a:rPr lang="zh-CN" altLang="en-US" sz="1489" dirty="0">
                  <a:solidFill>
                    <a:schemeClr val="bg1"/>
                  </a:solidFill>
                </a:rPr>
                <a:t>单击添加文本内容单击添加文本内容单击添加文本内容单击添加文本内容</a:t>
              </a:r>
              <a:endParaRPr lang="en-US" sz="1489" dirty="0">
                <a:solidFill>
                  <a:schemeClr val="bg1"/>
                </a:solidFill>
              </a:endParaRPr>
            </a:p>
          </p:txBody>
        </p:sp>
        <p:sp>
          <p:nvSpPr>
            <p:cNvPr id="22" name="Title 13"/>
            <p:cNvSpPr txBox="1">
              <a:spLocks/>
            </p:cNvSpPr>
            <p:nvPr/>
          </p:nvSpPr>
          <p:spPr bwMode="auto">
            <a:xfrm>
              <a:off x="6777038" y="1348096"/>
              <a:ext cx="1421607" cy="342291"/>
            </a:xfrm>
            <a:prstGeom prst="rect">
              <a:avLst/>
            </a:prstGeom>
          </p:spPr>
          <p:txBody>
            <a:bodyPr lIns="121708" tIns="60855" rIns="121708" bIns="60855"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zh-CN" altLang="en-US" sz="2167" dirty="0">
                  <a:solidFill>
                    <a:schemeClr val="bg1"/>
                  </a:solidFill>
                  <a:latin typeface="+mn-lt"/>
                </a:rPr>
                <a:t>单击添加标题</a:t>
              </a:r>
              <a:endParaRPr lang="en-US" sz="2167" dirty="0">
                <a:solidFill>
                  <a:schemeClr val="bg1"/>
                </a:solidFill>
                <a:latin typeface="+mn-lt"/>
              </a:endParaRPr>
            </a:p>
          </p:txBody>
        </p:sp>
        <p:cxnSp>
          <p:nvCxnSpPr>
            <p:cNvPr id="24" name="Straight Connector 92"/>
            <p:cNvCxnSpPr/>
            <p:nvPr/>
          </p:nvCxnSpPr>
          <p:spPr bwMode="auto">
            <a:xfrm>
              <a:off x="6665119" y="1745626"/>
              <a:ext cx="164544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93"/>
            <p:cNvCxnSpPr/>
            <p:nvPr/>
          </p:nvCxnSpPr>
          <p:spPr bwMode="auto">
            <a:xfrm>
              <a:off x="6665119" y="1775256"/>
              <a:ext cx="164544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717669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ppt_y</p:attrName>
                                        </p:attrNameLst>
                                      </p:cBhvr>
                                      <p:tavLst>
                                        <p:tav tm="0">
                                          <p:val>
                                            <p:strVal val="#ppt_y+#ppt_h*1.125000"/>
                                          </p:val>
                                        </p:tav>
                                        <p:tav tm="100000">
                                          <p:val>
                                            <p:strVal val="#ppt_y"/>
                                          </p:val>
                                        </p:tav>
                                      </p:tavLst>
                                    </p:anim>
                                    <p:animEffect transition="in" filter="wipe(up)">
                                      <p:cBhvr>
                                        <p:cTn id="18" dur="500"/>
                                        <p:tgtEl>
                                          <p:spTgt spid="17"/>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p:tgtEl>
                                          <p:spTgt spid="23"/>
                                        </p:tgtEl>
                                        <p:attrNameLst>
                                          <p:attrName>ppt_y</p:attrName>
                                        </p:attrNameLst>
                                      </p:cBhvr>
                                      <p:tavLst>
                                        <p:tav tm="0">
                                          <p:val>
                                            <p:strVal val="#ppt_y+#ppt_h*1.125000"/>
                                          </p:val>
                                        </p:tav>
                                        <p:tav tm="100000">
                                          <p:val>
                                            <p:strVal val="#ppt_y"/>
                                          </p:val>
                                        </p:tav>
                                      </p:tavLst>
                                    </p:anim>
                                    <p:animEffect transition="in" filter="wipe(up)">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燕尾形箭头 16"/>
          <p:cNvSpPr/>
          <p:nvPr/>
        </p:nvSpPr>
        <p:spPr>
          <a:xfrm>
            <a:off x="1618897" y="3128727"/>
            <a:ext cx="9405532" cy="228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8" name="椭圆 17"/>
          <p:cNvSpPr/>
          <p:nvPr/>
        </p:nvSpPr>
        <p:spPr>
          <a:xfrm>
            <a:off x="4959684" y="3159764"/>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9" name="椭圆 18"/>
          <p:cNvSpPr/>
          <p:nvPr/>
        </p:nvSpPr>
        <p:spPr>
          <a:xfrm>
            <a:off x="7455098" y="3159764"/>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0" name="椭圆 19"/>
          <p:cNvSpPr/>
          <p:nvPr/>
        </p:nvSpPr>
        <p:spPr>
          <a:xfrm>
            <a:off x="9935460" y="3159764"/>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1" name="椭圆 20"/>
          <p:cNvSpPr/>
          <p:nvPr/>
        </p:nvSpPr>
        <p:spPr>
          <a:xfrm>
            <a:off x="2479324" y="3159764"/>
            <a:ext cx="166533" cy="1665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22" name="组合 21"/>
          <p:cNvGrpSpPr/>
          <p:nvPr/>
        </p:nvGrpSpPr>
        <p:grpSpPr>
          <a:xfrm>
            <a:off x="4559316" y="1920135"/>
            <a:ext cx="962021" cy="962023"/>
            <a:chOff x="4341368" y="2343128"/>
            <a:chExt cx="962021" cy="962021"/>
          </a:xfrm>
          <a:solidFill>
            <a:srgbClr val="C00000"/>
          </a:solidFill>
        </p:grpSpPr>
        <p:sp>
          <p:nvSpPr>
            <p:cNvPr id="23" name="泪滴形 22"/>
            <p:cNvSpPr/>
            <p:nvPr/>
          </p:nvSpPr>
          <p:spPr>
            <a:xfrm rot="8100000">
              <a:off x="4341368"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38"/>
            <p:cNvSpPr txBox="1"/>
            <p:nvPr/>
          </p:nvSpPr>
          <p:spPr>
            <a:xfrm>
              <a:off x="4412016" y="2624084"/>
              <a:ext cx="820724" cy="400109"/>
            </a:xfrm>
            <a:prstGeom prst="rect">
              <a:avLst/>
            </a:prstGeom>
            <a:grpFill/>
          </p:spPr>
          <p:txBody>
            <a:bodyPr wrap="square" rtlCol="0">
              <a:spAutoFit/>
            </a:bodyPr>
            <a:lstStyle/>
            <a:p>
              <a:pPr algn="ctr"/>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2077644" y="1920132"/>
            <a:ext cx="962021" cy="962021"/>
            <a:chOff x="1784435" y="2343128"/>
            <a:chExt cx="962021" cy="962021"/>
          </a:xfrm>
          <a:solidFill>
            <a:schemeClr val="bg1">
              <a:lumMod val="65000"/>
            </a:schemeClr>
          </a:solidFill>
        </p:grpSpPr>
        <p:sp>
          <p:nvSpPr>
            <p:cNvPr id="26" name="泪滴形 25"/>
            <p:cNvSpPr/>
            <p:nvPr/>
          </p:nvSpPr>
          <p:spPr>
            <a:xfrm rot="8100000">
              <a:off x="1784435"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39"/>
            <p:cNvSpPr txBox="1"/>
            <p:nvPr/>
          </p:nvSpPr>
          <p:spPr>
            <a:xfrm>
              <a:off x="1838580" y="2595809"/>
              <a:ext cx="853730" cy="461665"/>
            </a:xfrm>
            <a:prstGeom prst="rect">
              <a:avLst/>
            </a:prstGeom>
            <a:grpFill/>
          </p:spPr>
          <p:txBody>
            <a:bodyPr wrap="square" rtlCol="0">
              <a:spAutoFit/>
            </a:bodyPr>
            <a:lstStyle/>
            <a:p>
              <a:pPr algn="ctr">
                <a:lnSpc>
                  <a:spcPct val="120000"/>
                </a:lnSpc>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 name="组合 27"/>
          <p:cNvGrpSpPr/>
          <p:nvPr/>
        </p:nvGrpSpPr>
        <p:grpSpPr>
          <a:xfrm>
            <a:off x="9537714" y="1920133"/>
            <a:ext cx="962021" cy="962023"/>
            <a:chOff x="9455232" y="2343128"/>
            <a:chExt cx="962021" cy="962021"/>
          </a:xfrm>
          <a:solidFill>
            <a:srgbClr val="C00000"/>
          </a:solidFill>
        </p:grpSpPr>
        <p:sp>
          <p:nvSpPr>
            <p:cNvPr id="29" name="泪滴形 28"/>
            <p:cNvSpPr/>
            <p:nvPr/>
          </p:nvSpPr>
          <p:spPr>
            <a:xfrm rot="8100000">
              <a:off x="9455232"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40"/>
            <p:cNvSpPr txBox="1"/>
            <p:nvPr/>
          </p:nvSpPr>
          <p:spPr>
            <a:xfrm>
              <a:off x="9525883" y="2652355"/>
              <a:ext cx="820724" cy="400109"/>
            </a:xfrm>
            <a:prstGeom prst="rect">
              <a:avLst/>
            </a:prstGeom>
            <a:grpFill/>
          </p:spPr>
          <p:txBody>
            <a:bodyPr wrap="square" rtlCol="0">
              <a:spAutoFit/>
            </a:bodyPr>
            <a:lstStyle/>
            <a:p>
              <a:pPr algn="ctr"/>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7056042" y="1920131"/>
            <a:ext cx="962021" cy="962022"/>
            <a:chOff x="6898301" y="2343128"/>
            <a:chExt cx="962021" cy="962021"/>
          </a:xfrm>
          <a:solidFill>
            <a:schemeClr val="bg1">
              <a:lumMod val="65000"/>
            </a:schemeClr>
          </a:solidFill>
        </p:grpSpPr>
        <p:sp>
          <p:nvSpPr>
            <p:cNvPr id="32" name="泪滴形 31"/>
            <p:cNvSpPr/>
            <p:nvPr/>
          </p:nvSpPr>
          <p:spPr>
            <a:xfrm rot="8100000">
              <a:off x="6898301"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文本框 41"/>
            <p:cNvSpPr txBox="1"/>
            <p:nvPr/>
          </p:nvSpPr>
          <p:spPr>
            <a:xfrm>
              <a:off x="6952446" y="2624084"/>
              <a:ext cx="853730" cy="461664"/>
            </a:xfrm>
            <a:prstGeom prst="rect">
              <a:avLst/>
            </a:prstGeom>
            <a:grpFill/>
          </p:spPr>
          <p:txBody>
            <a:bodyPr wrap="square" rtlCol="0">
              <a:spAutoFit/>
            </a:bodyPr>
            <a:lstStyle/>
            <a:p>
              <a:pPr algn="ctr">
                <a:lnSpc>
                  <a:spcPct val="120000"/>
                </a:lnSpc>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4" name="矩形 33"/>
          <p:cNvSpPr/>
          <p:nvPr/>
        </p:nvSpPr>
        <p:spPr>
          <a:xfrm>
            <a:off x="1875909" y="3654761"/>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5" name="矩形 47"/>
          <p:cNvSpPr>
            <a:spLocks noChangeArrowheads="1"/>
          </p:cNvSpPr>
          <p:nvPr/>
        </p:nvSpPr>
        <p:spPr bwMode="auto">
          <a:xfrm>
            <a:off x="1564116" y="4043060"/>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6" name="矩形 35"/>
          <p:cNvSpPr/>
          <p:nvPr/>
        </p:nvSpPr>
        <p:spPr>
          <a:xfrm>
            <a:off x="4360075" y="3654761"/>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7" name="矩形 47"/>
          <p:cNvSpPr>
            <a:spLocks noChangeArrowheads="1"/>
          </p:cNvSpPr>
          <p:nvPr/>
        </p:nvSpPr>
        <p:spPr bwMode="auto">
          <a:xfrm>
            <a:off x="4048282" y="4043060"/>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8" name="矩形 37"/>
          <p:cNvSpPr/>
          <p:nvPr/>
        </p:nvSpPr>
        <p:spPr>
          <a:xfrm>
            <a:off x="6885051" y="3654761"/>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39" name="矩形 47"/>
          <p:cNvSpPr>
            <a:spLocks noChangeArrowheads="1"/>
          </p:cNvSpPr>
          <p:nvPr/>
        </p:nvSpPr>
        <p:spPr bwMode="auto">
          <a:xfrm>
            <a:off x="6573258" y="4043060"/>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40" name="矩形 39"/>
          <p:cNvSpPr/>
          <p:nvPr/>
        </p:nvSpPr>
        <p:spPr>
          <a:xfrm>
            <a:off x="9278880" y="3654761"/>
            <a:ext cx="1313162"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8967087" y="4043060"/>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11770277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400"/>
                                        <p:tgtEl>
                                          <p:spTgt spid="17"/>
                                        </p:tgtEl>
                                      </p:cBhvr>
                                    </p:animEffect>
                                  </p:childTnLst>
                                </p:cTn>
                              </p:par>
                              <p:par>
                                <p:cTn id="8" presetID="2" presetClass="entr" presetSubtype="1" fill="hold" nodeType="withEffect">
                                  <p:stCondLst>
                                    <p:cond delay="85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250" fill="hold"/>
                                        <p:tgtEl>
                                          <p:spTgt spid="25"/>
                                        </p:tgtEl>
                                        <p:attrNameLst>
                                          <p:attrName>ppt_x</p:attrName>
                                        </p:attrNameLst>
                                      </p:cBhvr>
                                      <p:tavLst>
                                        <p:tav tm="0">
                                          <p:val>
                                            <p:strVal val="#ppt_x"/>
                                          </p:val>
                                        </p:tav>
                                        <p:tav tm="100000">
                                          <p:val>
                                            <p:strVal val="#ppt_x"/>
                                          </p:val>
                                        </p:tav>
                                      </p:tavLst>
                                    </p:anim>
                                    <p:anim calcmode="lin" valueType="num">
                                      <p:cBhvr additive="base">
                                        <p:cTn id="11" dur="250" fill="hold"/>
                                        <p:tgtEl>
                                          <p:spTgt spid="25"/>
                                        </p:tgtEl>
                                        <p:attrNameLst>
                                          <p:attrName>ppt_y</p:attrName>
                                        </p:attrNameLst>
                                      </p:cBhvr>
                                      <p:tavLst>
                                        <p:tav tm="0">
                                          <p:val>
                                            <p:strVal val="0-#ppt_h/2"/>
                                          </p:val>
                                        </p:tav>
                                        <p:tav tm="100000">
                                          <p:val>
                                            <p:strVal val="#ppt_y"/>
                                          </p:val>
                                        </p:tav>
                                      </p:tavLst>
                                    </p:anim>
                                  </p:childTnLst>
                                </p:cTn>
                              </p:par>
                              <p:par>
                                <p:cTn id="12" presetID="53" presetClass="entr" presetSubtype="16" fill="hold" grpId="0" nodeType="withEffect">
                                  <p:stCondLst>
                                    <p:cond delay="1250"/>
                                  </p:stCondLst>
                                  <p:childTnLst>
                                    <p:set>
                                      <p:cBhvr>
                                        <p:cTn id="13" dur="1" fill="hold">
                                          <p:stCondLst>
                                            <p:cond delay="0"/>
                                          </p:stCondLst>
                                        </p:cTn>
                                        <p:tgtEl>
                                          <p:spTgt spid="21"/>
                                        </p:tgtEl>
                                        <p:attrNameLst>
                                          <p:attrName>style.visibility</p:attrName>
                                        </p:attrNameLst>
                                      </p:cBhvr>
                                      <p:to>
                                        <p:strVal val="visible"/>
                                      </p:to>
                                    </p:set>
                                    <p:anim calcmode="lin" valueType="num">
                                      <p:cBhvr>
                                        <p:cTn id="14" dur="250" fill="hold"/>
                                        <p:tgtEl>
                                          <p:spTgt spid="21"/>
                                        </p:tgtEl>
                                        <p:attrNameLst>
                                          <p:attrName>ppt_w</p:attrName>
                                        </p:attrNameLst>
                                      </p:cBhvr>
                                      <p:tavLst>
                                        <p:tav tm="0">
                                          <p:val>
                                            <p:fltVal val="0"/>
                                          </p:val>
                                        </p:tav>
                                        <p:tav tm="100000">
                                          <p:val>
                                            <p:strVal val="#ppt_w"/>
                                          </p:val>
                                        </p:tav>
                                      </p:tavLst>
                                    </p:anim>
                                    <p:anim calcmode="lin" valueType="num">
                                      <p:cBhvr>
                                        <p:cTn id="15" dur="250" fill="hold"/>
                                        <p:tgtEl>
                                          <p:spTgt spid="21"/>
                                        </p:tgtEl>
                                        <p:attrNameLst>
                                          <p:attrName>ppt_h</p:attrName>
                                        </p:attrNameLst>
                                      </p:cBhvr>
                                      <p:tavLst>
                                        <p:tav tm="0">
                                          <p:val>
                                            <p:fltVal val="0"/>
                                          </p:val>
                                        </p:tav>
                                        <p:tav tm="100000">
                                          <p:val>
                                            <p:strVal val="#ppt_h"/>
                                          </p:val>
                                        </p:tav>
                                      </p:tavLst>
                                    </p:anim>
                                    <p:animEffect transition="in" filter="fade">
                                      <p:cBhvr>
                                        <p:cTn id="16" dur="250"/>
                                        <p:tgtEl>
                                          <p:spTgt spid="21"/>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400"/>
                                        <p:tgtEl>
                                          <p:spTgt spid="34"/>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400"/>
                                        <p:tgtEl>
                                          <p:spTgt spid="35"/>
                                        </p:tgtEl>
                                      </p:cBhvr>
                                    </p:animEffect>
                                  </p:childTnLst>
                                </p:cTn>
                              </p:par>
                              <p:par>
                                <p:cTn id="23" presetID="2" presetClass="entr" presetSubtype="1" fill="hold" nodeType="withEffect">
                                  <p:stCondLst>
                                    <p:cond delay="25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par>
                                <p:cTn id="27" presetID="53" presetClass="entr" presetSubtype="16" fill="hold" grpId="0" nodeType="withEffect">
                                  <p:stCondLst>
                                    <p:cond delay="2900"/>
                                  </p:stCondLst>
                                  <p:childTnLst>
                                    <p:set>
                                      <p:cBhvr>
                                        <p:cTn id="28" dur="1" fill="hold">
                                          <p:stCondLst>
                                            <p:cond delay="0"/>
                                          </p:stCondLst>
                                        </p:cTn>
                                        <p:tgtEl>
                                          <p:spTgt spid="18"/>
                                        </p:tgtEl>
                                        <p:attrNameLst>
                                          <p:attrName>style.visibility</p:attrName>
                                        </p:attrNameLst>
                                      </p:cBhvr>
                                      <p:to>
                                        <p:strVal val="visible"/>
                                      </p:to>
                                    </p:set>
                                    <p:anim calcmode="lin" valueType="num">
                                      <p:cBhvr>
                                        <p:cTn id="29" dur="250" fill="hold"/>
                                        <p:tgtEl>
                                          <p:spTgt spid="18"/>
                                        </p:tgtEl>
                                        <p:attrNameLst>
                                          <p:attrName>ppt_w</p:attrName>
                                        </p:attrNameLst>
                                      </p:cBhvr>
                                      <p:tavLst>
                                        <p:tav tm="0">
                                          <p:val>
                                            <p:fltVal val="0"/>
                                          </p:val>
                                        </p:tav>
                                        <p:tav tm="100000">
                                          <p:val>
                                            <p:strVal val="#ppt_w"/>
                                          </p:val>
                                        </p:tav>
                                      </p:tavLst>
                                    </p:anim>
                                    <p:anim calcmode="lin" valueType="num">
                                      <p:cBhvr>
                                        <p:cTn id="30" dur="250" fill="hold"/>
                                        <p:tgtEl>
                                          <p:spTgt spid="18"/>
                                        </p:tgtEl>
                                        <p:attrNameLst>
                                          <p:attrName>ppt_h</p:attrName>
                                        </p:attrNameLst>
                                      </p:cBhvr>
                                      <p:tavLst>
                                        <p:tav tm="0">
                                          <p:val>
                                            <p:fltVal val="0"/>
                                          </p:val>
                                        </p:tav>
                                        <p:tav tm="100000">
                                          <p:val>
                                            <p:strVal val="#ppt_h"/>
                                          </p:val>
                                        </p:tav>
                                      </p:tavLst>
                                    </p:anim>
                                    <p:animEffect transition="in" filter="fade">
                                      <p:cBhvr>
                                        <p:cTn id="31" dur="250"/>
                                        <p:tgtEl>
                                          <p:spTgt spid="18"/>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36"/>
                                        </p:tgtEl>
                                        <p:attrNameLst>
                                          <p:attrName>style.visibility</p:attrName>
                                        </p:attrNameLst>
                                      </p:cBhvr>
                                      <p:to>
                                        <p:strVal val="visible"/>
                                      </p:to>
                                    </p:set>
                                    <p:animEffect transition="in" filter="randombar(horizontal)">
                                      <p:cBhvr>
                                        <p:cTn id="34" dur="400"/>
                                        <p:tgtEl>
                                          <p:spTgt spid="36"/>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37"/>
                                        </p:tgtEl>
                                        <p:attrNameLst>
                                          <p:attrName>style.visibility</p:attrName>
                                        </p:attrNameLst>
                                      </p:cBhvr>
                                      <p:to>
                                        <p:strVal val="visible"/>
                                      </p:to>
                                    </p:set>
                                    <p:animEffect transition="in" filter="randombar(horizontal)">
                                      <p:cBhvr>
                                        <p:cTn id="37" dur="400"/>
                                        <p:tgtEl>
                                          <p:spTgt spid="37"/>
                                        </p:tgtEl>
                                      </p:cBhvr>
                                    </p:animEffect>
                                  </p:childTnLst>
                                </p:cTn>
                              </p:par>
                              <p:par>
                                <p:cTn id="38" presetID="2" presetClass="entr" presetSubtype="1" fill="hold" nodeType="withEffect">
                                  <p:stCondLst>
                                    <p:cond delay="41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250" fill="hold"/>
                                        <p:tgtEl>
                                          <p:spTgt spid="31"/>
                                        </p:tgtEl>
                                        <p:attrNameLst>
                                          <p:attrName>ppt_x</p:attrName>
                                        </p:attrNameLst>
                                      </p:cBhvr>
                                      <p:tavLst>
                                        <p:tav tm="0">
                                          <p:val>
                                            <p:strVal val="#ppt_x"/>
                                          </p:val>
                                        </p:tav>
                                        <p:tav tm="100000">
                                          <p:val>
                                            <p:strVal val="#ppt_x"/>
                                          </p:val>
                                        </p:tav>
                                      </p:tavLst>
                                    </p:anim>
                                    <p:anim calcmode="lin" valueType="num">
                                      <p:cBhvr additive="base">
                                        <p:cTn id="41" dur="250" fill="hold"/>
                                        <p:tgtEl>
                                          <p:spTgt spid="31"/>
                                        </p:tgtEl>
                                        <p:attrNameLst>
                                          <p:attrName>ppt_y</p:attrName>
                                        </p:attrNameLst>
                                      </p:cBhvr>
                                      <p:tavLst>
                                        <p:tav tm="0">
                                          <p:val>
                                            <p:strVal val="0-#ppt_h/2"/>
                                          </p:val>
                                        </p:tav>
                                        <p:tav tm="100000">
                                          <p:val>
                                            <p:strVal val="#ppt_y"/>
                                          </p:val>
                                        </p:tav>
                                      </p:tavLst>
                                    </p:anim>
                                  </p:childTnLst>
                                </p:cTn>
                              </p:par>
                              <p:par>
                                <p:cTn id="42" presetID="53" presetClass="entr" presetSubtype="16" fill="hold" grpId="0" nodeType="withEffect">
                                  <p:stCondLst>
                                    <p:cond delay="4500"/>
                                  </p:stCondLst>
                                  <p:childTnLst>
                                    <p:set>
                                      <p:cBhvr>
                                        <p:cTn id="43" dur="1" fill="hold">
                                          <p:stCondLst>
                                            <p:cond delay="0"/>
                                          </p:stCondLst>
                                        </p:cTn>
                                        <p:tgtEl>
                                          <p:spTgt spid="19"/>
                                        </p:tgtEl>
                                        <p:attrNameLst>
                                          <p:attrName>style.visibility</p:attrName>
                                        </p:attrNameLst>
                                      </p:cBhvr>
                                      <p:to>
                                        <p:strVal val="visible"/>
                                      </p:to>
                                    </p:set>
                                    <p:anim calcmode="lin" valueType="num">
                                      <p:cBhvr>
                                        <p:cTn id="44" dur="250" fill="hold"/>
                                        <p:tgtEl>
                                          <p:spTgt spid="19"/>
                                        </p:tgtEl>
                                        <p:attrNameLst>
                                          <p:attrName>ppt_w</p:attrName>
                                        </p:attrNameLst>
                                      </p:cBhvr>
                                      <p:tavLst>
                                        <p:tav tm="0">
                                          <p:val>
                                            <p:fltVal val="0"/>
                                          </p:val>
                                        </p:tav>
                                        <p:tav tm="100000">
                                          <p:val>
                                            <p:strVal val="#ppt_w"/>
                                          </p:val>
                                        </p:tav>
                                      </p:tavLst>
                                    </p:anim>
                                    <p:anim calcmode="lin" valueType="num">
                                      <p:cBhvr>
                                        <p:cTn id="45" dur="250" fill="hold"/>
                                        <p:tgtEl>
                                          <p:spTgt spid="19"/>
                                        </p:tgtEl>
                                        <p:attrNameLst>
                                          <p:attrName>ppt_h</p:attrName>
                                        </p:attrNameLst>
                                      </p:cBhvr>
                                      <p:tavLst>
                                        <p:tav tm="0">
                                          <p:val>
                                            <p:fltVal val="0"/>
                                          </p:val>
                                        </p:tav>
                                        <p:tav tm="100000">
                                          <p:val>
                                            <p:strVal val="#ppt_h"/>
                                          </p:val>
                                        </p:tav>
                                      </p:tavLst>
                                    </p:anim>
                                    <p:animEffect transition="in" filter="fade">
                                      <p:cBhvr>
                                        <p:cTn id="46" dur="250"/>
                                        <p:tgtEl>
                                          <p:spTgt spid="19"/>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38"/>
                                        </p:tgtEl>
                                        <p:attrNameLst>
                                          <p:attrName>style.visibility</p:attrName>
                                        </p:attrNameLst>
                                      </p:cBhvr>
                                      <p:to>
                                        <p:strVal val="visible"/>
                                      </p:to>
                                    </p:set>
                                    <p:animEffect transition="in" filter="randombar(horizontal)">
                                      <p:cBhvr>
                                        <p:cTn id="49" dur="400"/>
                                        <p:tgtEl>
                                          <p:spTgt spid="38"/>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39"/>
                                        </p:tgtEl>
                                        <p:attrNameLst>
                                          <p:attrName>style.visibility</p:attrName>
                                        </p:attrNameLst>
                                      </p:cBhvr>
                                      <p:to>
                                        <p:strVal val="visible"/>
                                      </p:to>
                                    </p:set>
                                    <p:animEffect transition="in" filter="randombar(horizontal)">
                                      <p:cBhvr>
                                        <p:cTn id="52" dur="400"/>
                                        <p:tgtEl>
                                          <p:spTgt spid="39"/>
                                        </p:tgtEl>
                                      </p:cBhvr>
                                    </p:animEffect>
                                  </p:childTnLst>
                                </p:cTn>
                              </p:par>
                              <p:par>
                                <p:cTn id="53" presetID="2" presetClass="entr" presetSubtype="1" fill="hold" nodeType="withEffect">
                                  <p:stCondLst>
                                    <p:cond delay="565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250" fill="hold"/>
                                        <p:tgtEl>
                                          <p:spTgt spid="28"/>
                                        </p:tgtEl>
                                        <p:attrNameLst>
                                          <p:attrName>ppt_x</p:attrName>
                                        </p:attrNameLst>
                                      </p:cBhvr>
                                      <p:tavLst>
                                        <p:tav tm="0">
                                          <p:val>
                                            <p:strVal val="#ppt_x"/>
                                          </p:val>
                                        </p:tav>
                                        <p:tav tm="100000">
                                          <p:val>
                                            <p:strVal val="#ppt_x"/>
                                          </p:val>
                                        </p:tav>
                                      </p:tavLst>
                                    </p:anim>
                                    <p:anim calcmode="lin" valueType="num">
                                      <p:cBhvr additive="base">
                                        <p:cTn id="56" dur="250" fill="hold"/>
                                        <p:tgtEl>
                                          <p:spTgt spid="28"/>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6050"/>
                                  </p:stCondLst>
                                  <p:childTnLst>
                                    <p:set>
                                      <p:cBhvr>
                                        <p:cTn id="58" dur="1" fill="hold">
                                          <p:stCondLst>
                                            <p:cond delay="0"/>
                                          </p:stCondLst>
                                        </p:cTn>
                                        <p:tgtEl>
                                          <p:spTgt spid="20"/>
                                        </p:tgtEl>
                                        <p:attrNameLst>
                                          <p:attrName>style.visibility</p:attrName>
                                        </p:attrNameLst>
                                      </p:cBhvr>
                                      <p:to>
                                        <p:strVal val="visible"/>
                                      </p:to>
                                    </p:set>
                                    <p:anim calcmode="lin" valueType="num">
                                      <p:cBhvr>
                                        <p:cTn id="59" dur="250" fill="hold"/>
                                        <p:tgtEl>
                                          <p:spTgt spid="20"/>
                                        </p:tgtEl>
                                        <p:attrNameLst>
                                          <p:attrName>ppt_w</p:attrName>
                                        </p:attrNameLst>
                                      </p:cBhvr>
                                      <p:tavLst>
                                        <p:tav tm="0">
                                          <p:val>
                                            <p:fltVal val="0"/>
                                          </p:val>
                                        </p:tav>
                                        <p:tav tm="100000">
                                          <p:val>
                                            <p:strVal val="#ppt_w"/>
                                          </p:val>
                                        </p:tav>
                                      </p:tavLst>
                                    </p:anim>
                                    <p:anim calcmode="lin" valueType="num">
                                      <p:cBhvr>
                                        <p:cTn id="60" dur="250" fill="hold"/>
                                        <p:tgtEl>
                                          <p:spTgt spid="20"/>
                                        </p:tgtEl>
                                        <p:attrNameLst>
                                          <p:attrName>ppt_h</p:attrName>
                                        </p:attrNameLst>
                                      </p:cBhvr>
                                      <p:tavLst>
                                        <p:tav tm="0">
                                          <p:val>
                                            <p:fltVal val="0"/>
                                          </p:val>
                                        </p:tav>
                                        <p:tav tm="100000">
                                          <p:val>
                                            <p:strVal val="#ppt_h"/>
                                          </p:val>
                                        </p:tav>
                                      </p:tavLst>
                                    </p:anim>
                                    <p:animEffect transition="in" filter="fade">
                                      <p:cBhvr>
                                        <p:cTn id="61" dur="250"/>
                                        <p:tgtEl>
                                          <p:spTgt spid="20"/>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40"/>
                                        </p:tgtEl>
                                        <p:attrNameLst>
                                          <p:attrName>style.visibility</p:attrName>
                                        </p:attrNameLst>
                                      </p:cBhvr>
                                      <p:to>
                                        <p:strVal val="visible"/>
                                      </p:to>
                                    </p:set>
                                    <p:animEffect transition="in" filter="randombar(horizontal)">
                                      <p:cBhvr>
                                        <p:cTn id="64" dur="400"/>
                                        <p:tgtEl>
                                          <p:spTgt spid="40"/>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34" grpId="0"/>
      <p:bldP spid="35" grpId="0"/>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045520" y="2032296"/>
            <a:ext cx="2861029" cy="1266761"/>
            <a:chOff x="1266208" y="1994660"/>
            <a:chExt cx="2936107" cy="1666639"/>
          </a:xfrm>
        </p:grpSpPr>
        <p:sp>
          <p:nvSpPr>
            <p:cNvPr id="18" name="矩形 7"/>
            <p:cNvSpPr>
              <a:spLocks noChangeArrowheads="1"/>
            </p:cNvSpPr>
            <p:nvPr/>
          </p:nvSpPr>
          <p:spPr bwMode="auto">
            <a:xfrm>
              <a:off x="1301802" y="1994660"/>
              <a:ext cx="2900513" cy="3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40"/>
              <a:r>
                <a:rPr lang="zh-CN" altLang="en-US" sz="1351" dirty="0">
                  <a:solidFill>
                    <a:prstClr val="black">
                      <a:lumMod val="75000"/>
                      <a:lumOff val="25000"/>
                    </a:prstClr>
                  </a:solidFill>
                  <a:latin typeface="微软雅黑" panose="020B0503020204020204" pitchFamily="34" charset="-122"/>
                  <a:ea typeface="微软雅黑" panose="020B0503020204020204" pitchFamily="34" charset="-122"/>
                </a:rPr>
                <a:t>添加标题文字内容</a:t>
              </a:r>
              <a:endParaRPr lang="en-US" altLang="zh-CN" sz="135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矩形 6"/>
            <p:cNvSpPr>
              <a:spLocks noChangeArrowheads="1"/>
            </p:cNvSpPr>
            <p:nvPr/>
          </p:nvSpPr>
          <p:spPr bwMode="auto">
            <a:xfrm>
              <a:off x="1266208" y="2446501"/>
              <a:ext cx="2710078" cy="1214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a:ea typeface="微软雅黑"/>
                <a:cs typeface="Lato Light" charset="0"/>
                <a:sym typeface="Lato Light" charset="0"/>
              </a:endParaRPr>
            </a:p>
          </p:txBody>
        </p:sp>
      </p:grpSp>
      <p:grpSp>
        <p:nvGrpSpPr>
          <p:cNvPr id="20" name="组合 19"/>
          <p:cNvGrpSpPr/>
          <p:nvPr/>
        </p:nvGrpSpPr>
        <p:grpSpPr>
          <a:xfrm>
            <a:off x="7559932" y="2003718"/>
            <a:ext cx="2833201" cy="1273617"/>
            <a:chOff x="8019915" y="1957064"/>
            <a:chExt cx="2907549" cy="1675664"/>
          </a:xfrm>
        </p:grpSpPr>
        <p:sp>
          <p:nvSpPr>
            <p:cNvPr id="21" name="矩形 7"/>
            <p:cNvSpPr>
              <a:spLocks noChangeArrowheads="1"/>
            </p:cNvSpPr>
            <p:nvPr/>
          </p:nvSpPr>
          <p:spPr bwMode="auto">
            <a:xfrm>
              <a:off x="8036860" y="1957064"/>
              <a:ext cx="1610851" cy="394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40"/>
              <a:r>
                <a:rPr lang="zh-CN" altLang="en-US" sz="1351" dirty="0">
                  <a:solidFill>
                    <a:prstClr val="black">
                      <a:lumMod val="75000"/>
                      <a:lumOff val="25000"/>
                    </a:prstClr>
                  </a:solidFill>
                  <a:latin typeface="微软雅黑" panose="020B0503020204020204" pitchFamily="34" charset="-122"/>
                  <a:ea typeface="微软雅黑" panose="020B0503020204020204" pitchFamily="34" charset="-122"/>
                </a:rPr>
                <a:t>添加标题文字内容</a:t>
              </a:r>
              <a:endParaRPr lang="en-US" altLang="zh-CN" sz="135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矩形 6"/>
            <p:cNvSpPr>
              <a:spLocks noChangeArrowheads="1"/>
            </p:cNvSpPr>
            <p:nvPr/>
          </p:nvSpPr>
          <p:spPr bwMode="auto">
            <a:xfrm>
              <a:off x="8019915" y="2417927"/>
              <a:ext cx="2907549" cy="121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a:ea typeface="微软雅黑"/>
                <a:cs typeface="Lato Light" charset="0"/>
                <a:sym typeface="Lato Light" charset="0"/>
              </a:endParaRPr>
            </a:p>
          </p:txBody>
        </p:sp>
      </p:grpSp>
      <p:grpSp>
        <p:nvGrpSpPr>
          <p:cNvPr id="23" name="组合 22"/>
          <p:cNvGrpSpPr/>
          <p:nvPr/>
        </p:nvGrpSpPr>
        <p:grpSpPr>
          <a:xfrm>
            <a:off x="2045519" y="4332815"/>
            <a:ext cx="2640781" cy="1283140"/>
            <a:chOff x="1085831" y="4292038"/>
            <a:chExt cx="2710080" cy="1688189"/>
          </a:xfrm>
        </p:grpSpPr>
        <p:sp>
          <p:nvSpPr>
            <p:cNvPr id="24" name="矩形 7"/>
            <p:cNvSpPr>
              <a:spLocks noChangeArrowheads="1"/>
            </p:cNvSpPr>
            <p:nvPr/>
          </p:nvSpPr>
          <p:spPr bwMode="auto">
            <a:xfrm>
              <a:off x="1102779" y="4292038"/>
              <a:ext cx="1610851" cy="3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40"/>
              <a:r>
                <a:rPr lang="zh-CN" altLang="en-US" sz="1351" dirty="0">
                  <a:solidFill>
                    <a:prstClr val="black">
                      <a:lumMod val="75000"/>
                      <a:lumOff val="25000"/>
                    </a:prstClr>
                  </a:solidFill>
                  <a:latin typeface="微软雅黑" panose="020B0503020204020204" pitchFamily="34" charset="-122"/>
                  <a:ea typeface="微软雅黑" panose="020B0503020204020204" pitchFamily="34" charset="-122"/>
                </a:rPr>
                <a:t>添加标题文字内容</a:t>
              </a:r>
              <a:endParaRPr lang="en-US" altLang="zh-CN" sz="135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5" name="矩形 6"/>
            <p:cNvSpPr>
              <a:spLocks noChangeArrowheads="1"/>
            </p:cNvSpPr>
            <p:nvPr/>
          </p:nvSpPr>
          <p:spPr bwMode="auto">
            <a:xfrm>
              <a:off x="1085831" y="4765429"/>
              <a:ext cx="2710080" cy="1214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a:ea typeface="微软雅黑"/>
                <a:cs typeface="Lato Light" charset="0"/>
                <a:sym typeface="Lato Light" charset="0"/>
              </a:endParaRPr>
            </a:p>
          </p:txBody>
        </p:sp>
      </p:grpSp>
      <p:grpSp>
        <p:nvGrpSpPr>
          <p:cNvPr id="26" name="组合 25"/>
          <p:cNvGrpSpPr/>
          <p:nvPr/>
        </p:nvGrpSpPr>
        <p:grpSpPr>
          <a:xfrm>
            <a:off x="7559931" y="4323285"/>
            <a:ext cx="2790960" cy="1292666"/>
            <a:chOff x="8174723" y="4113050"/>
            <a:chExt cx="2864199" cy="1700725"/>
          </a:xfrm>
        </p:grpSpPr>
        <p:sp>
          <p:nvSpPr>
            <p:cNvPr id="27" name="矩形 7"/>
            <p:cNvSpPr>
              <a:spLocks noChangeArrowheads="1"/>
            </p:cNvSpPr>
            <p:nvPr/>
          </p:nvSpPr>
          <p:spPr bwMode="auto">
            <a:xfrm>
              <a:off x="8191018" y="4113050"/>
              <a:ext cx="1610850" cy="394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40"/>
              <a:r>
                <a:rPr lang="zh-CN" altLang="en-US" sz="1351" dirty="0">
                  <a:solidFill>
                    <a:prstClr val="black">
                      <a:lumMod val="75000"/>
                      <a:lumOff val="25000"/>
                    </a:prstClr>
                  </a:solidFill>
                  <a:latin typeface="微软雅黑" panose="020B0503020204020204" pitchFamily="34" charset="-122"/>
                  <a:ea typeface="微软雅黑" panose="020B0503020204020204" pitchFamily="34" charset="-122"/>
                </a:rPr>
                <a:t>添加标题文字内容</a:t>
              </a:r>
              <a:endParaRPr lang="en-US" altLang="zh-CN" sz="135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 name="矩形 6"/>
            <p:cNvSpPr>
              <a:spLocks noChangeArrowheads="1"/>
            </p:cNvSpPr>
            <p:nvPr/>
          </p:nvSpPr>
          <p:spPr bwMode="auto">
            <a:xfrm>
              <a:off x="8174723" y="4598975"/>
              <a:ext cx="2864199" cy="12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a:ea typeface="微软雅黑"/>
                  <a:sym typeface="Gill Sans" charset="0"/>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a:ea typeface="微软雅黑"/>
                <a:cs typeface="Lato Light" charset="0"/>
                <a:sym typeface="Lato Light" charset="0"/>
              </a:endParaRPr>
            </a:p>
          </p:txBody>
        </p:sp>
      </p:grpSp>
      <p:grpSp>
        <p:nvGrpSpPr>
          <p:cNvPr id="29" name="组合 28"/>
          <p:cNvGrpSpPr/>
          <p:nvPr/>
        </p:nvGrpSpPr>
        <p:grpSpPr>
          <a:xfrm>
            <a:off x="4348683" y="1956094"/>
            <a:ext cx="3462132" cy="3462132"/>
            <a:chOff x="4064428" y="1919751"/>
            <a:chExt cx="3936437" cy="3936437"/>
          </a:xfrm>
        </p:grpSpPr>
        <p:sp>
          <p:nvSpPr>
            <p:cNvPr id="30" name="椭圆 29"/>
            <p:cNvSpPr/>
            <p:nvPr/>
          </p:nvSpPr>
          <p:spPr>
            <a:xfrm>
              <a:off x="4064428" y="2996440"/>
              <a:ext cx="3936437" cy="1783060"/>
            </a:xfrm>
            <a:prstGeom prst="ellipse">
              <a:avLst/>
            </a:prstGeom>
            <a:noFill/>
            <a:ln w="19050" cap="rnd" cmpd="sng" algn="ctr">
              <a:solidFill>
                <a:srgbClr val="181715"/>
              </a:solidFill>
              <a:prstDash val="sysDot"/>
              <a:miter lim="800000"/>
            </a:ln>
            <a:effectLst/>
          </p:spPr>
          <p:txBody>
            <a:bodyPr rtlCol="0"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31" name="椭圆 30"/>
            <p:cNvSpPr/>
            <p:nvPr/>
          </p:nvSpPr>
          <p:spPr>
            <a:xfrm rot="5400000">
              <a:off x="4059862" y="2996440"/>
              <a:ext cx="3936437" cy="1783060"/>
            </a:xfrm>
            <a:prstGeom prst="ellipse">
              <a:avLst/>
            </a:prstGeom>
            <a:noFill/>
            <a:ln w="19050" cap="rnd" cmpd="sng" algn="ctr">
              <a:solidFill>
                <a:srgbClr val="181715"/>
              </a:solidFill>
              <a:prstDash val="sysDot"/>
              <a:miter lim="800000"/>
            </a:ln>
            <a:effectLst/>
          </p:spPr>
          <p:txBody>
            <a:bodyPr rtlCol="0"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545674" y="2411912"/>
              <a:ext cx="1359557" cy="1359557"/>
              <a:chOff x="4545674" y="2411912"/>
              <a:chExt cx="1359557" cy="1359557"/>
            </a:xfrm>
          </p:grpSpPr>
          <p:sp>
            <p:nvSpPr>
              <p:cNvPr id="42" name="椭圆 41"/>
              <p:cNvSpPr/>
              <p:nvPr/>
            </p:nvSpPr>
            <p:spPr>
              <a:xfrm>
                <a:off x="4545674" y="2411912"/>
                <a:ext cx="1359557" cy="1359557"/>
              </a:xfrm>
              <a:prstGeom prst="ellipse">
                <a:avLst/>
              </a:prstGeom>
              <a:solidFill>
                <a:schemeClr val="tx1">
                  <a:lumMod val="65000"/>
                  <a:lumOff val="35000"/>
                </a:schemeClr>
              </a:solidFill>
              <a:ln w="12700" cap="flat" cmpd="sng" algn="ctr">
                <a:noFill/>
                <a:prstDash val="solid"/>
                <a:miter lim="800000"/>
              </a:ln>
              <a:effectLst/>
            </p:spPr>
            <p:txBody>
              <a:bodyPr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43" name="矩形 42"/>
              <p:cNvSpPr/>
              <p:nvPr/>
            </p:nvSpPr>
            <p:spPr>
              <a:xfrm>
                <a:off x="4932284" y="2595946"/>
                <a:ext cx="548139" cy="8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fontAlgn="base">
                  <a:spcBef>
                    <a:spcPct val="0"/>
                  </a:spcBef>
                  <a:spcAft>
                    <a:spcPct val="0"/>
                  </a:spcAft>
                  <a:defRPr/>
                </a:pPr>
                <a:r>
                  <a:rPr lang="en-US" altLang="zh-CN" sz="4400" b="1" kern="0" dirty="0">
                    <a:solidFill>
                      <a:prstClr val="white"/>
                    </a:solidFill>
                    <a:latin typeface="微软雅黑" panose="020B0503020204020204" pitchFamily="34" charset="-122"/>
                    <a:ea typeface="微软雅黑" panose="020B0503020204020204" pitchFamily="34" charset="-122"/>
                  </a:rPr>
                  <a:t>S</a:t>
                </a:r>
                <a:endParaRPr lang="zh-CN" altLang="en-US" sz="4400" b="1" kern="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223066" y="2411912"/>
              <a:ext cx="1359557" cy="1359557"/>
              <a:chOff x="6223066" y="2411912"/>
              <a:chExt cx="1359557" cy="1359557"/>
            </a:xfrm>
          </p:grpSpPr>
          <p:sp>
            <p:nvSpPr>
              <p:cNvPr id="40" name="椭圆 39"/>
              <p:cNvSpPr/>
              <p:nvPr/>
            </p:nvSpPr>
            <p:spPr>
              <a:xfrm>
                <a:off x="6223066" y="2411912"/>
                <a:ext cx="1359557" cy="1359557"/>
              </a:xfrm>
              <a:prstGeom prst="ellipse">
                <a:avLst/>
              </a:prstGeom>
              <a:solidFill>
                <a:srgbClr val="C00000"/>
              </a:solidFill>
              <a:ln w="12700" cap="flat" cmpd="sng" algn="ctr">
                <a:noFill/>
                <a:prstDash val="solid"/>
                <a:miter lim="800000"/>
              </a:ln>
              <a:effectLst/>
            </p:spPr>
            <p:txBody>
              <a:bodyPr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41" name="矩形 40"/>
              <p:cNvSpPr/>
              <p:nvPr/>
            </p:nvSpPr>
            <p:spPr>
              <a:xfrm>
                <a:off x="6527731" y="2630119"/>
                <a:ext cx="765829" cy="8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fontAlgn="base">
                  <a:spcBef>
                    <a:spcPct val="0"/>
                  </a:spcBef>
                  <a:spcAft>
                    <a:spcPct val="0"/>
                  </a:spcAft>
                  <a:defRPr/>
                </a:pPr>
                <a:r>
                  <a:rPr lang="en-US" altLang="zh-CN" sz="4400" b="1" kern="0" dirty="0">
                    <a:solidFill>
                      <a:prstClr val="white"/>
                    </a:solidFill>
                    <a:latin typeface="微软雅黑" panose="020B0503020204020204" pitchFamily="34" charset="-122"/>
                    <a:ea typeface="微软雅黑" panose="020B0503020204020204" pitchFamily="34" charset="-122"/>
                  </a:rPr>
                  <a:t>W</a:t>
                </a:r>
                <a:endParaRPr lang="zh-CN" altLang="en-US" sz="4400" b="1" kern="0" dirty="0">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545674" y="4033842"/>
              <a:ext cx="1359557" cy="1359557"/>
              <a:chOff x="4545674" y="4033842"/>
              <a:chExt cx="1359557" cy="1359557"/>
            </a:xfrm>
          </p:grpSpPr>
          <p:sp>
            <p:nvSpPr>
              <p:cNvPr id="38" name="椭圆 37"/>
              <p:cNvSpPr/>
              <p:nvPr/>
            </p:nvSpPr>
            <p:spPr>
              <a:xfrm>
                <a:off x="4545674" y="4033842"/>
                <a:ext cx="1359557" cy="1359557"/>
              </a:xfrm>
              <a:prstGeom prst="ellipse">
                <a:avLst/>
              </a:prstGeom>
              <a:solidFill>
                <a:srgbClr val="C00000"/>
              </a:solidFill>
              <a:ln w="12700" cap="flat" cmpd="sng" algn="ctr">
                <a:noFill/>
                <a:prstDash val="solid"/>
                <a:miter lim="800000"/>
              </a:ln>
              <a:effectLst/>
            </p:spPr>
            <p:txBody>
              <a:bodyPr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4857718" y="4205515"/>
                <a:ext cx="702462" cy="8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fontAlgn="base">
                  <a:spcBef>
                    <a:spcPct val="0"/>
                  </a:spcBef>
                  <a:spcAft>
                    <a:spcPct val="0"/>
                  </a:spcAft>
                  <a:defRPr/>
                </a:pPr>
                <a:r>
                  <a:rPr lang="en-US" altLang="zh-CN" sz="4400" b="1" kern="0" dirty="0">
                    <a:solidFill>
                      <a:prstClr val="white"/>
                    </a:solidFill>
                    <a:latin typeface="微软雅黑" panose="020B0503020204020204" pitchFamily="34" charset="-122"/>
                    <a:ea typeface="微软雅黑" panose="020B0503020204020204" pitchFamily="34" charset="-122"/>
                  </a:rPr>
                  <a:t>O</a:t>
                </a:r>
                <a:endParaRPr lang="zh-CN" altLang="en-US" sz="4400" b="1" kern="0" dirty="0">
                  <a:solidFill>
                    <a:prstClr val="white"/>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223066" y="4032418"/>
              <a:ext cx="1359557" cy="1359557"/>
              <a:chOff x="6223066" y="4032418"/>
              <a:chExt cx="1359557" cy="1359557"/>
            </a:xfrm>
          </p:grpSpPr>
          <p:sp>
            <p:nvSpPr>
              <p:cNvPr id="36" name="椭圆 35"/>
              <p:cNvSpPr/>
              <p:nvPr/>
            </p:nvSpPr>
            <p:spPr>
              <a:xfrm>
                <a:off x="6223066" y="4032418"/>
                <a:ext cx="1359557" cy="1359557"/>
              </a:xfrm>
              <a:prstGeom prst="ellipse">
                <a:avLst/>
              </a:prstGeom>
              <a:solidFill>
                <a:schemeClr val="tx1">
                  <a:lumMod val="65000"/>
                  <a:lumOff val="35000"/>
                </a:schemeClr>
              </a:solidFill>
              <a:ln w="12700" cap="flat" cmpd="sng" algn="ctr">
                <a:noFill/>
                <a:prstDash val="solid"/>
                <a:miter lim="800000"/>
              </a:ln>
              <a:effectLst/>
            </p:spPr>
            <p:txBody>
              <a:bodyPr anchor="ctr"/>
              <a:lstStyle/>
              <a:p>
                <a:pPr algn="ctr" defTabSz="1219140">
                  <a:defRPr/>
                </a:pPr>
                <a:endParaRPr lang="zh-CN" altLang="en-US" sz="3200" kern="0">
                  <a:solidFill>
                    <a:prstClr val="white"/>
                  </a:solidFill>
                  <a:latin typeface="微软雅黑" panose="020B0503020204020204" pitchFamily="34" charset="-122"/>
                  <a:ea typeface="微软雅黑" panose="020B0503020204020204" pitchFamily="34" charset="-122"/>
                </a:endParaRPr>
              </a:p>
            </p:txBody>
          </p:sp>
          <p:sp>
            <p:nvSpPr>
              <p:cNvPr id="37" name="矩形 36"/>
              <p:cNvSpPr/>
              <p:nvPr/>
            </p:nvSpPr>
            <p:spPr>
              <a:xfrm>
                <a:off x="6662416" y="4230579"/>
                <a:ext cx="506480" cy="8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140" fontAlgn="base">
                  <a:spcBef>
                    <a:spcPct val="0"/>
                  </a:spcBef>
                  <a:spcAft>
                    <a:spcPct val="0"/>
                  </a:spcAft>
                  <a:defRPr/>
                </a:pPr>
                <a:r>
                  <a:rPr lang="en-US" altLang="zh-CN" sz="4400" b="1" kern="0" dirty="0">
                    <a:solidFill>
                      <a:prstClr val="white"/>
                    </a:solidFill>
                    <a:latin typeface="微软雅黑" panose="020B0503020204020204" pitchFamily="34" charset="-122"/>
                    <a:ea typeface="微软雅黑" panose="020B0503020204020204" pitchFamily="34" charset="-122"/>
                  </a:rPr>
                  <a:t>T</a:t>
                </a:r>
                <a:endParaRPr lang="zh-CN" altLang="en-US" sz="4400" b="1" kern="0" dirty="0">
                  <a:solidFill>
                    <a:prstClr val="white"/>
                  </a:solidFill>
                  <a:latin typeface="微软雅黑" panose="020B0503020204020204" pitchFamily="34" charset="-122"/>
                  <a:ea typeface="微软雅黑" panose="020B0503020204020204" pitchFamily="34" charset="-122"/>
                </a:endParaRPr>
              </a:p>
            </p:txBody>
          </p:sp>
        </p:grpSp>
      </p:grpSp>
    </p:spTree>
    <p:custDataLst>
      <p:tags r:id="rId1"/>
    </p:custDataLst>
    <p:extLst>
      <p:ext uri="{BB962C8B-B14F-4D97-AF65-F5344CB8AC3E}">
        <p14:creationId xmlns:p14="http://schemas.microsoft.com/office/powerpoint/2010/main" val="22007225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8" presetClass="emph" presetSubtype="0" fill="hold" nodeType="withEffect">
                                      <p:stCondLst>
                                        <p:cond delay="0"/>
                                      </p:stCondLst>
                                      <p:childTnLst>
                                        <p:animRot by="21600000">
                                          <p:cBhvr>
                                            <p:cTn id="11" dur="1000" fill="hold"/>
                                            <p:tgtEl>
                                              <p:spTgt spid="29"/>
                                            </p:tgtEl>
                                            <p:attrNameLst>
                                              <p:attrName>r</p:attrName>
                                            </p:attrNameLst>
                                          </p:cBhvr>
                                        </p:animRot>
                                      </p:childTnLst>
                                    </p:cTn>
                                  </p:par>
                                </p:childTnLst>
                              </p:cTn>
                            </p:par>
                            <p:par>
                              <p:cTn id="12" fill="hold">
                                <p:stCondLst>
                                  <p:cond delay="1000"/>
                                </p:stCondLst>
                                <p:childTnLst>
                                  <p:par>
                                    <p:cTn id="13" presetID="2" presetClass="entr" presetSubtype="8" fill="hold" nodeType="afterEffect" p14:presetBounceEnd="48000">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14:bounceEnd="48000">
                                          <p:cBhvr additive="base">
                                            <p:cTn id="15" dur="5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14:presetBounceEnd="48000">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14:bounceEnd="48000">
                                          <p:cBhvr additive="base">
                                            <p:cTn id="21" dur="500" fill="hold"/>
                                            <p:tgtEl>
                                              <p:spTgt spid="20"/>
                                            </p:tgtEl>
                                            <p:attrNameLst>
                                              <p:attrName>ppt_x</p:attrName>
                                            </p:attrNameLst>
                                          </p:cBhvr>
                                          <p:tavLst>
                                            <p:tav tm="0">
                                              <p:val>
                                                <p:strVal val="1+#ppt_w/2"/>
                                              </p:val>
                                            </p:tav>
                                            <p:tav tm="100000">
                                              <p:val>
                                                <p:strVal val="#ppt_x"/>
                                              </p:val>
                                            </p:tav>
                                          </p:tavLst>
                                        </p:anim>
                                        <p:anim calcmode="lin" valueType="num" p14:bounceEnd="48000">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 presetClass="entr" presetSubtype="8" fill="hold" nodeType="afterEffect" p14:presetBounceEnd="48000">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14:bounceEnd="48000">
                                          <p:cBhvr additive="base">
                                            <p:cTn id="26" dur="5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2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14:presetBounceEnd="48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48000">
                                          <p:cBhvr additive="base">
                                            <p:cTn id="32" dur="50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8" presetClass="emph" presetSubtype="0" fill="hold" nodeType="withEffect">
                                      <p:stCondLst>
                                        <p:cond delay="0"/>
                                      </p:stCondLst>
                                      <p:childTnLst>
                                        <p:animRot by="21600000">
                                          <p:cBhvr>
                                            <p:cTn id="11" dur="1000" fill="hold"/>
                                            <p:tgtEl>
                                              <p:spTgt spid="29"/>
                                            </p:tgtEl>
                                            <p:attrNameLst>
                                              <p:attrName>r</p:attrName>
                                            </p:attrNameLst>
                                          </p:cBhvr>
                                        </p:animRo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1+#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7"/>
          <p:cNvSpPr>
            <a:spLocks/>
          </p:cNvSpPr>
          <p:nvPr/>
        </p:nvSpPr>
        <p:spPr bwMode="auto">
          <a:xfrm rot="18900000">
            <a:off x="7261473" y="1697726"/>
            <a:ext cx="1745851"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DB263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51" dirty="0">
              <a:latin typeface="微软雅黑" pitchFamily="34" charset="-122"/>
            </a:endParaRPr>
          </a:p>
        </p:txBody>
      </p:sp>
      <p:sp>
        <p:nvSpPr>
          <p:cNvPr id="18" name="Freeform 6"/>
          <p:cNvSpPr>
            <a:spLocks/>
          </p:cNvSpPr>
          <p:nvPr/>
        </p:nvSpPr>
        <p:spPr bwMode="auto">
          <a:xfrm rot="18900000">
            <a:off x="7912379" y="2962758"/>
            <a:ext cx="1748963"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969696"/>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51" dirty="0">
              <a:latin typeface="微软雅黑" pitchFamily="34" charset="-122"/>
            </a:endParaRPr>
          </a:p>
        </p:txBody>
      </p:sp>
      <p:sp>
        <p:nvSpPr>
          <p:cNvPr id="19" name="Freeform 5"/>
          <p:cNvSpPr>
            <a:spLocks/>
          </p:cNvSpPr>
          <p:nvPr/>
        </p:nvSpPr>
        <p:spPr bwMode="auto">
          <a:xfrm rot="18900000">
            <a:off x="6650825" y="3616745"/>
            <a:ext cx="1745851"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DB263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51" dirty="0">
              <a:latin typeface="微软雅黑" pitchFamily="34" charset="-122"/>
            </a:endParaRPr>
          </a:p>
        </p:txBody>
      </p:sp>
      <p:sp>
        <p:nvSpPr>
          <p:cNvPr id="20" name="Freeform 8"/>
          <p:cNvSpPr>
            <a:spLocks/>
          </p:cNvSpPr>
          <p:nvPr/>
        </p:nvSpPr>
        <p:spPr bwMode="auto">
          <a:xfrm rot="18900000">
            <a:off x="5998365" y="2351710"/>
            <a:ext cx="1745851"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351" dirty="0">
              <a:latin typeface="微软雅黑" pitchFamily="34" charset="-122"/>
            </a:endParaRPr>
          </a:p>
        </p:txBody>
      </p:sp>
      <p:cxnSp>
        <p:nvCxnSpPr>
          <p:cNvPr id="21" name="직선 연결선 250"/>
          <p:cNvCxnSpPr/>
          <p:nvPr/>
        </p:nvCxnSpPr>
        <p:spPr>
          <a:xfrm>
            <a:off x="5636786" y="2892165"/>
            <a:ext cx="326231"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2" name="직선 연결선 250"/>
          <p:cNvCxnSpPr/>
          <p:nvPr/>
        </p:nvCxnSpPr>
        <p:spPr>
          <a:xfrm>
            <a:off x="5708320" y="5160323"/>
            <a:ext cx="1191577"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3" name="직선 연결선 250"/>
          <p:cNvCxnSpPr/>
          <p:nvPr/>
        </p:nvCxnSpPr>
        <p:spPr>
          <a:xfrm flipH="1">
            <a:off x="8709180" y="1922639"/>
            <a:ext cx="14258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24" name="직선 연결선 250"/>
          <p:cNvCxnSpPr/>
          <p:nvPr/>
        </p:nvCxnSpPr>
        <p:spPr>
          <a:xfrm flipH="1">
            <a:off x="9681679" y="4194100"/>
            <a:ext cx="4533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5" name="Text Placeholder 8"/>
          <p:cNvSpPr txBox="1">
            <a:spLocks/>
          </p:cNvSpPr>
          <p:nvPr/>
        </p:nvSpPr>
        <p:spPr>
          <a:xfrm>
            <a:off x="482237" y="2319645"/>
            <a:ext cx="3099875" cy="2752611"/>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lnSpc>
                <a:spcPct val="150000"/>
              </a:lnSpc>
              <a:spcBef>
                <a:spcPct val="0"/>
              </a:spcBef>
              <a:spcAft>
                <a:spcPct val="0"/>
              </a:spcAft>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分钟之内。</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cxnSp>
        <p:nvCxnSpPr>
          <p:cNvPr id="26" name="Straight Connector 59"/>
          <p:cNvCxnSpPr/>
          <p:nvPr/>
        </p:nvCxnSpPr>
        <p:spPr>
          <a:xfrm flipV="1">
            <a:off x="4003227" y="1610674"/>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27" name="矩形 10"/>
          <p:cNvSpPr>
            <a:spLocks noChangeArrowheads="1"/>
          </p:cNvSpPr>
          <p:nvPr/>
        </p:nvSpPr>
        <p:spPr bwMode="auto">
          <a:xfrm>
            <a:off x="4343659" y="2649879"/>
            <a:ext cx="1415772" cy="830997"/>
          </a:xfrm>
          <a:prstGeom prst="rect">
            <a:avLst/>
          </a:prstGeom>
          <a:noFill/>
          <a:ln w="9525">
            <a:noFill/>
            <a:miter lim="800000"/>
            <a:headEnd/>
            <a:tailEnd/>
          </a:ln>
        </p:spPr>
        <p:txBody>
          <a:bodyPr wrap="none">
            <a:spAutoFit/>
          </a:bodyPr>
          <a:lstStyle/>
          <a:p>
            <a:r>
              <a:rPr lang="zh-CN" altLang="en-US" sz="2400" dirty="0">
                <a:solidFill>
                  <a:srgbClr val="414455"/>
                </a:solidFill>
                <a:latin typeface="微软雅黑" pitchFamily="34" charset="-122"/>
                <a:ea typeface="微软雅黑" pitchFamily="34" charset="-122"/>
              </a:rPr>
              <a:t>点击此处</a:t>
            </a:r>
            <a:endParaRPr lang="en-US" altLang="zh-CN" sz="2400" dirty="0">
              <a:solidFill>
                <a:srgbClr val="414455"/>
              </a:solidFill>
              <a:latin typeface="微软雅黑" pitchFamily="34" charset="-122"/>
              <a:ea typeface="微软雅黑" pitchFamily="34" charset="-122"/>
            </a:endParaRPr>
          </a:p>
          <a:p>
            <a:r>
              <a:rPr lang="zh-CN" altLang="en-US" sz="2400" dirty="0">
                <a:solidFill>
                  <a:srgbClr val="414455"/>
                </a:solidFill>
                <a:latin typeface="微软雅黑" pitchFamily="34" charset="-122"/>
                <a:ea typeface="微软雅黑" pitchFamily="34" charset="-122"/>
              </a:rPr>
              <a:t>添加内容</a:t>
            </a:r>
          </a:p>
        </p:txBody>
      </p:sp>
      <p:sp>
        <p:nvSpPr>
          <p:cNvPr id="28" name="矩形 10"/>
          <p:cNvSpPr>
            <a:spLocks noChangeArrowheads="1"/>
          </p:cNvSpPr>
          <p:nvPr/>
        </p:nvSpPr>
        <p:spPr bwMode="auto">
          <a:xfrm>
            <a:off x="10288644" y="1666731"/>
            <a:ext cx="1415772" cy="830997"/>
          </a:xfrm>
          <a:prstGeom prst="rect">
            <a:avLst/>
          </a:prstGeom>
          <a:noFill/>
          <a:ln w="9525">
            <a:noFill/>
            <a:miter lim="800000"/>
            <a:headEnd/>
            <a:tailEnd/>
          </a:ln>
        </p:spPr>
        <p:txBody>
          <a:bodyPr wrap="none">
            <a:spAutoFit/>
          </a:bodyPr>
          <a:lstStyle/>
          <a:p>
            <a:r>
              <a:rPr lang="zh-CN" altLang="en-US" sz="2400" dirty="0">
                <a:solidFill>
                  <a:srgbClr val="414455"/>
                </a:solidFill>
                <a:latin typeface="微软雅黑" pitchFamily="34" charset="-122"/>
                <a:ea typeface="微软雅黑" pitchFamily="34" charset="-122"/>
              </a:rPr>
              <a:t>点击此处</a:t>
            </a:r>
            <a:endParaRPr lang="en-US" altLang="zh-CN" sz="2400" dirty="0">
              <a:solidFill>
                <a:srgbClr val="414455"/>
              </a:solidFill>
              <a:latin typeface="微软雅黑" pitchFamily="34" charset="-122"/>
              <a:ea typeface="微软雅黑" pitchFamily="34" charset="-122"/>
            </a:endParaRPr>
          </a:p>
          <a:p>
            <a:r>
              <a:rPr lang="zh-CN" altLang="en-US" sz="2400" dirty="0">
                <a:solidFill>
                  <a:srgbClr val="414455"/>
                </a:solidFill>
                <a:latin typeface="微软雅黑" pitchFamily="34" charset="-122"/>
                <a:ea typeface="微软雅黑" pitchFamily="34" charset="-122"/>
              </a:rPr>
              <a:t>添加内容</a:t>
            </a:r>
          </a:p>
        </p:txBody>
      </p:sp>
      <p:sp>
        <p:nvSpPr>
          <p:cNvPr id="29" name="矩形 10"/>
          <p:cNvSpPr>
            <a:spLocks noChangeArrowheads="1"/>
          </p:cNvSpPr>
          <p:nvPr/>
        </p:nvSpPr>
        <p:spPr bwMode="auto">
          <a:xfrm>
            <a:off x="4420292" y="4795151"/>
            <a:ext cx="1415772" cy="830997"/>
          </a:xfrm>
          <a:prstGeom prst="rect">
            <a:avLst/>
          </a:prstGeom>
          <a:noFill/>
          <a:ln w="9525">
            <a:noFill/>
            <a:miter lim="800000"/>
            <a:headEnd/>
            <a:tailEnd/>
          </a:ln>
        </p:spPr>
        <p:txBody>
          <a:bodyPr wrap="none">
            <a:spAutoFit/>
          </a:bodyPr>
          <a:lstStyle/>
          <a:p>
            <a:r>
              <a:rPr lang="zh-CN" altLang="en-US" sz="2400" dirty="0">
                <a:solidFill>
                  <a:srgbClr val="414455"/>
                </a:solidFill>
                <a:latin typeface="微软雅黑" pitchFamily="34" charset="-122"/>
                <a:ea typeface="微软雅黑" pitchFamily="34" charset="-122"/>
              </a:rPr>
              <a:t>点击此处</a:t>
            </a:r>
            <a:endParaRPr lang="en-US" altLang="zh-CN" sz="2400" dirty="0">
              <a:solidFill>
                <a:srgbClr val="414455"/>
              </a:solidFill>
              <a:latin typeface="微软雅黑" pitchFamily="34" charset="-122"/>
              <a:ea typeface="微软雅黑" pitchFamily="34" charset="-122"/>
            </a:endParaRPr>
          </a:p>
          <a:p>
            <a:r>
              <a:rPr lang="zh-CN" altLang="en-US" sz="2400" dirty="0">
                <a:solidFill>
                  <a:srgbClr val="414455"/>
                </a:solidFill>
                <a:latin typeface="微软雅黑" pitchFamily="34" charset="-122"/>
                <a:ea typeface="微软雅黑" pitchFamily="34" charset="-122"/>
              </a:rPr>
              <a:t>添加内容</a:t>
            </a:r>
          </a:p>
        </p:txBody>
      </p:sp>
      <p:sp>
        <p:nvSpPr>
          <p:cNvPr id="30" name="矩形 10"/>
          <p:cNvSpPr>
            <a:spLocks noChangeArrowheads="1"/>
          </p:cNvSpPr>
          <p:nvPr/>
        </p:nvSpPr>
        <p:spPr bwMode="auto">
          <a:xfrm>
            <a:off x="10356345" y="3935714"/>
            <a:ext cx="1415772" cy="830997"/>
          </a:xfrm>
          <a:prstGeom prst="rect">
            <a:avLst/>
          </a:prstGeom>
          <a:noFill/>
          <a:ln w="9525">
            <a:noFill/>
            <a:miter lim="800000"/>
            <a:headEnd/>
            <a:tailEnd/>
          </a:ln>
        </p:spPr>
        <p:txBody>
          <a:bodyPr wrap="none">
            <a:spAutoFit/>
          </a:bodyPr>
          <a:lstStyle/>
          <a:p>
            <a:r>
              <a:rPr lang="zh-CN" altLang="en-US" sz="2400" dirty="0">
                <a:solidFill>
                  <a:srgbClr val="414455"/>
                </a:solidFill>
                <a:latin typeface="微软雅黑" pitchFamily="34" charset="-122"/>
                <a:ea typeface="微软雅黑" pitchFamily="34" charset="-122"/>
              </a:rPr>
              <a:t>点击此处</a:t>
            </a:r>
            <a:endParaRPr lang="en-US" altLang="zh-CN" sz="2400" dirty="0">
              <a:solidFill>
                <a:srgbClr val="414455"/>
              </a:solidFill>
              <a:latin typeface="微软雅黑" pitchFamily="34" charset="-122"/>
              <a:ea typeface="微软雅黑" pitchFamily="34" charset="-122"/>
            </a:endParaRPr>
          </a:p>
          <a:p>
            <a:r>
              <a:rPr lang="zh-CN" altLang="en-US" sz="2400" dirty="0">
                <a:solidFill>
                  <a:srgbClr val="414455"/>
                </a:solidFill>
                <a:latin typeface="微软雅黑" pitchFamily="34" charset="-122"/>
                <a:ea typeface="微软雅黑" pitchFamily="34" charset="-122"/>
              </a:rPr>
              <a:t>添加内容</a:t>
            </a:r>
          </a:p>
        </p:txBody>
      </p:sp>
    </p:spTree>
    <p:extLst>
      <p:ext uri="{BB962C8B-B14F-4D97-AF65-F5344CB8AC3E}">
        <p14:creationId xmlns:p14="http://schemas.microsoft.com/office/powerpoint/2010/main" val="9065435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down)">
                                      <p:cBhvr>
                                        <p:cTn id="18" dur="500"/>
                                        <p:tgtEl>
                                          <p:spTgt spid="28"/>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style.rotation</p:attrName>
                                        </p:attrNameLst>
                                      </p:cBhvr>
                                      <p:tavLst>
                                        <p:tav tm="0">
                                          <p:val>
                                            <p:fltVal val="360"/>
                                          </p:val>
                                        </p:tav>
                                        <p:tav tm="100000">
                                          <p:val>
                                            <p:fltVal val="0"/>
                                          </p:val>
                                        </p:tav>
                                      </p:tavLst>
                                    </p:anim>
                                    <p:animEffect transition="in" filter="fade">
                                      <p:cBhvr>
                                        <p:cTn id="40" dur="500"/>
                                        <p:tgtEl>
                                          <p:spTgt spid="19"/>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 calcmode="lin" valueType="num">
                                      <p:cBhvr>
                                        <p:cTn id="54" dur="500" fill="hold"/>
                                        <p:tgtEl>
                                          <p:spTgt spid="18"/>
                                        </p:tgtEl>
                                        <p:attrNameLst>
                                          <p:attrName>style.rotation</p:attrName>
                                        </p:attrNameLst>
                                      </p:cBhvr>
                                      <p:tavLst>
                                        <p:tav tm="0">
                                          <p:val>
                                            <p:fltVal val="360"/>
                                          </p:val>
                                        </p:tav>
                                        <p:tav tm="100000">
                                          <p:val>
                                            <p:fltVal val="0"/>
                                          </p:val>
                                        </p:tav>
                                      </p:tavLst>
                                    </p:anim>
                                    <p:animEffect transition="in" filter="fade">
                                      <p:cBhvr>
                                        <p:cTn id="55" dur="500"/>
                                        <p:tgtEl>
                                          <p:spTgt spid="18"/>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500"/>
                                        <p:tgtEl>
                                          <p:spTgt spid="26"/>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5" grpId="0"/>
      <p:bldP spid="27" grpId="0"/>
      <p:bldP spid="28"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2" name="任意多边形 9"/>
          <p:cNvSpPr>
            <a:spLocks/>
          </p:cNvSpPr>
          <p:nvPr>
            <p:custDataLst>
              <p:tags r:id="rId1"/>
            </p:custDataLst>
          </p:nvPr>
        </p:nvSpPr>
        <p:spPr bwMode="auto">
          <a:xfrm>
            <a:off x="3748802" y="3347708"/>
            <a:ext cx="605156" cy="630482"/>
          </a:xfrm>
          <a:custGeom>
            <a:avLst/>
            <a:gdLst>
              <a:gd name="T0" fmla="*/ 0 w 952500"/>
              <a:gd name="T1" fmla="*/ 0 h 1054100"/>
              <a:gd name="T2" fmla="*/ 54108 w 952500"/>
              <a:gd name="T3" fmla="*/ 98115 h 1054100"/>
              <a:gd name="T4" fmla="*/ 135269 w 952500"/>
              <a:gd name="T5" fmla="*/ 82747 h 1054100"/>
              <a:gd name="T6" fmla="*/ 0 w 952500"/>
              <a:gd name="T7" fmla="*/ 0 h 1054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52500" h="1054100">
                <a:moveTo>
                  <a:pt x="0" y="0"/>
                </a:moveTo>
                <a:lnTo>
                  <a:pt x="381000" y="1054100"/>
                </a:lnTo>
                <a:lnTo>
                  <a:pt x="952500" y="88900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6" name="任意多边形 10"/>
          <p:cNvSpPr>
            <a:spLocks/>
          </p:cNvSpPr>
          <p:nvPr>
            <p:custDataLst>
              <p:tags r:id="rId2"/>
            </p:custDataLst>
          </p:nvPr>
        </p:nvSpPr>
        <p:spPr bwMode="auto">
          <a:xfrm>
            <a:off x="3718144" y="1422941"/>
            <a:ext cx="4532001" cy="2441949"/>
          </a:xfrm>
          <a:custGeom>
            <a:avLst/>
            <a:gdLst>
              <a:gd name="T0" fmla="*/ 0 w 5397138"/>
              <a:gd name="T1" fmla="*/ 0 h 2908300"/>
              <a:gd name="T2" fmla="*/ 5399672 w 5397138"/>
              <a:gd name="T3" fmla="*/ 540657 h 2908300"/>
              <a:gd name="T4" fmla="*/ 4853677 w 5397138"/>
              <a:gd name="T5" fmla="*/ 2654300 h 2908300"/>
              <a:gd name="T6" fmla="*/ 838592 w 5397138"/>
              <a:gd name="T7" fmla="*/ 2908300 h 2908300"/>
              <a:gd name="T8" fmla="*/ 0 w 5397138"/>
              <a:gd name="T9" fmla="*/ 0 h 2908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97138" h="2908300">
                <a:moveTo>
                  <a:pt x="0" y="0"/>
                </a:moveTo>
                <a:lnTo>
                  <a:pt x="5397138" y="540657"/>
                </a:lnTo>
                <a:lnTo>
                  <a:pt x="4851400" y="2654300"/>
                </a:lnTo>
                <a:lnTo>
                  <a:pt x="838200" y="2908300"/>
                </a:lnTo>
                <a:lnTo>
                  <a:pt x="0" y="0"/>
                </a:lnTo>
                <a:close/>
              </a:path>
            </a:pathLst>
          </a:custGeom>
          <a:solidFill>
            <a:srgbClr val="C00000">
              <a:alpha val="76077"/>
            </a:srgbClr>
          </a:solidFill>
          <a:ln>
            <a:noFill/>
          </a:ln>
          <a:extLst/>
        </p:spPr>
        <p:txBody>
          <a:bodyPr anchor="ctr"/>
          <a:lstStyle/>
          <a:p>
            <a:endParaRPr lang="zh-CN" altLang="en-US" sz="1013"/>
          </a:p>
        </p:txBody>
      </p:sp>
      <p:sp>
        <p:nvSpPr>
          <p:cNvPr id="17" name="任意多边形 11"/>
          <p:cNvSpPr>
            <a:spLocks/>
          </p:cNvSpPr>
          <p:nvPr>
            <p:custDataLst>
              <p:tags r:id="rId3"/>
            </p:custDataLst>
          </p:nvPr>
        </p:nvSpPr>
        <p:spPr bwMode="auto">
          <a:xfrm>
            <a:off x="4091367" y="1358960"/>
            <a:ext cx="4368050" cy="2356640"/>
          </a:xfrm>
          <a:custGeom>
            <a:avLst/>
            <a:gdLst>
              <a:gd name="T0" fmla="*/ 0 w 5202646"/>
              <a:gd name="T1" fmla="*/ 622498 h 2806338"/>
              <a:gd name="T2" fmla="*/ 5199790 w 5202646"/>
              <a:gd name="T3" fmla="*/ 0 h 2806338"/>
              <a:gd name="T4" fmla="*/ 4099846 w 5202646"/>
              <a:gd name="T5" fmla="*/ 2694468 h 2806338"/>
              <a:gd name="T6" fmla="*/ 368097 w 5202646"/>
              <a:gd name="T7" fmla="*/ 2808872 h 2806338"/>
              <a:gd name="T8" fmla="*/ 0 w 5202646"/>
              <a:gd name="T9" fmla="*/ 622498 h 28063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02646" h="2806338">
                <a:moveTo>
                  <a:pt x="0" y="621938"/>
                </a:moveTo>
                <a:lnTo>
                  <a:pt x="5202646" y="0"/>
                </a:lnTo>
                <a:lnTo>
                  <a:pt x="4102100" y="2692038"/>
                </a:lnTo>
                <a:lnTo>
                  <a:pt x="368300" y="2806338"/>
                </a:lnTo>
                <a:lnTo>
                  <a:pt x="0" y="621938"/>
                </a:lnTo>
                <a:close/>
              </a:path>
            </a:pathLst>
          </a:custGeom>
          <a:solidFill>
            <a:srgbClr val="B80000">
              <a:alpha val="7607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8" name="任意多边形 12"/>
          <p:cNvSpPr>
            <a:spLocks/>
          </p:cNvSpPr>
          <p:nvPr>
            <p:custDataLst>
              <p:tags r:id="rId4"/>
            </p:custDataLst>
          </p:nvPr>
        </p:nvSpPr>
        <p:spPr bwMode="auto">
          <a:xfrm>
            <a:off x="8087527" y="3193087"/>
            <a:ext cx="371891" cy="469195"/>
          </a:xfrm>
          <a:custGeom>
            <a:avLst/>
            <a:gdLst>
              <a:gd name="T0" fmla="*/ 0 w 292100"/>
              <a:gd name="T1" fmla="*/ 235066 h 368300"/>
              <a:gd name="T2" fmla="*/ 5383193 w 292100"/>
              <a:gd name="T3" fmla="*/ 0 h 368300"/>
              <a:gd name="T4" fmla="*/ 1404316 w 292100"/>
              <a:gd name="T5" fmla="*/ 6816859 h 368300"/>
              <a:gd name="T6" fmla="*/ 0 w 292100"/>
              <a:gd name="T7" fmla="*/ 235066 h 3683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100" h="368300">
                <a:moveTo>
                  <a:pt x="0" y="12700"/>
                </a:moveTo>
                <a:lnTo>
                  <a:pt x="292100" y="0"/>
                </a:lnTo>
                <a:lnTo>
                  <a:pt x="76200" y="368300"/>
                </a:lnTo>
                <a:lnTo>
                  <a:pt x="0" y="127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19" name="任意多边形 13"/>
          <p:cNvSpPr>
            <a:spLocks/>
          </p:cNvSpPr>
          <p:nvPr>
            <p:custDataLst>
              <p:tags r:id="rId5"/>
            </p:custDataLst>
          </p:nvPr>
        </p:nvSpPr>
        <p:spPr bwMode="auto">
          <a:xfrm>
            <a:off x="7482371" y="3747591"/>
            <a:ext cx="679800" cy="239930"/>
          </a:xfrm>
          <a:custGeom>
            <a:avLst/>
            <a:gdLst>
              <a:gd name="T0" fmla="*/ 0 w 647700"/>
              <a:gd name="T1" fmla="*/ 242235 h 228600"/>
              <a:gd name="T2" fmla="*/ 3088475 w 647700"/>
              <a:gd name="T3" fmla="*/ 0 h 228600"/>
              <a:gd name="T4" fmla="*/ 302794 w 647700"/>
              <a:gd name="T5" fmla="*/ 1090051 h 228600"/>
              <a:gd name="T6" fmla="*/ 0 w 647700"/>
              <a:gd name="T7" fmla="*/ 242235 h 228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7700" h="228600">
                <a:moveTo>
                  <a:pt x="0" y="50800"/>
                </a:moveTo>
                <a:lnTo>
                  <a:pt x="647700" y="0"/>
                </a:lnTo>
                <a:lnTo>
                  <a:pt x="63500" y="228600"/>
                </a:lnTo>
                <a:lnTo>
                  <a:pt x="0" y="5080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 name="任意多边形 15"/>
          <p:cNvSpPr>
            <a:spLocks/>
          </p:cNvSpPr>
          <p:nvPr>
            <p:custDataLst>
              <p:tags r:id="rId6"/>
            </p:custDataLst>
          </p:nvPr>
        </p:nvSpPr>
        <p:spPr bwMode="auto">
          <a:xfrm>
            <a:off x="4553605" y="2517878"/>
            <a:ext cx="2999118" cy="469195"/>
          </a:xfrm>
          <a:custGeom>
            <a:avLst/>
            <a:gdLst>
              <a:gd name="T0" fmla="*/ 0 w 3456384"/>
              <a:gd name="T1" fmla="*/ 0 h 3882329"/>
              <a:gd name="T2" fmla="*/ 4495894 w 3456384"/>
              <a:gd name="T3" fmla="*/ 0 h 3882329"/>
              <a:gd name="T4" fmla="*/ 0 w 3456384"/>
              <a:gd name="T5" fmla="*/ 0 h 3882329"/>
              <a:gd name="T6" fmla="*/ 0 w 3456384"/>
              <a:gd name="T7" fmla="*/ 0 h 3882329"/>
              <a:gd name="T8" fmla="*/ 4495894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B80000"/>
          </a:solidFill>
          <a:ln w="9525">
            <a:solidFill>
              <a:srgbClr val="DEEBF7">
                <a:alpha val="87057"/>
              </a:srgbClr>
            </a:solidFill>
            <a:bevel/>
            <a:headEnd/>
            <a:tailEnd/>
          </a:ln>
        </p:spPr>
        <p:txBody>
          <a:bodyPr lIns="0" tIns="54000" rIns="0" bIns="27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spcBef>
                <a:spcPct val="0"/>
              </a:spcBef>
              <a:buFont typeface="Arial" panose="020B0604020202020204" pitchFamily="34" charset="0"/>
              <a:buNone/>
            </a:pPr>
            <a:r>
              <a:rPr lang="zh-CN" altLang="en-US" sz="2000" b="1" dirty="0" smtClean="0">
                <a:solidFill>
                  <a:srgbClr val="FFFFFF"/>
                </a:solidFill>
                <a:latin typeface="微软雅黑" panose="020B0503020204020204" pitchFamily="34" charset="-122"/>
                <a:ea typeface="微软雅黑" panose="020B0503020204020204" pitchFamily="34" charset="-122"/>
              </a:rPr>
              <a:t>单击添加文字标题内容</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custDataLst>
              <p:tags r:id="rId7"/>
            </p:custDataLst>
          </p:nvPr>
        </p:nvSpPr>
        <p:spPr bwMode="auto">
          <a:xfrm>
            <a:off x="4980146" y="3043057"/>
            <a:ext cx="2146036" cy="7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p>
          <a:p>
            <a:pPr algn="ctr" eaLnBrk="1" hangingPunct="1">
              <a:lnSpc>
                <a:spcPct val="120000"/>
              </a:lnSpc>
            </a:pPr>
            <a:r>
              <a:rPr lang="en-US" altLang="zh-CN" sz="1050" dirty="0">
                <a:solidFill>
                  <a:srgbClr val="FFFFFF"/>
                </a:solidFill>
                <a:latin typeface="幼圆" panose="02010509060101010101" pitchFamily="49" charset="-122"/>
                <a:ea typeface="幼圆" panose="02010509060101010101" pitchFamily="49" charset="-122"/>
              </a:rPr>
              <a:t>Lorem ipsum dolor sit</a:t>
            </a:r>
            <a:endParaRPr lang="zh-CN" altLang="en-US" sz="1050" dirty="0">
              <a:solidFill>
                <a:srgbClr val="FFFFFF"/>
              </a:solidFill>
              <a:latin typeface="幼圆" panose="02010509060101010101" pitchFamily="49" charset="-122"/>
              <a:ea typeface="幼圆" panose="02010509060101010101" pitchFamily="49" charset="-122"/>
            </a:endParaRPr>
          </a:p>
        </p:txBody>
      </p:sp>
      <p:sp>
        <p:nvSpPr>
          <p:cNvPr id="22" name="文本框 21"/>
          <p:cNvSpPr txBox="1"/>
          <p:nvPr/>
        </p:nvSpPr>
        <p:spPr>
          <a:xfrm>
            <a:off x="5242686" y="1872027"/>
            <a:ext cx="162095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657677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 calcmode="lin" valueType="num">
                                      <p:cBhvr>
                                        <p:cTn id="16" dur="500" fill="hold"/>
                                        <p:tgtEl>
                                          <p:spTgt spid="12"/>
                                        </p:tgtEl>
                                        <p:attrNameLst>
                                          <p:attrName>style.rotation</p:attrName>
                                        </p:attrNameLst>
                                      </p:cBhvr>
                                      <p:tavLst>
                                        <p:tav tm="0">
                                          <p:val>
                                            <p:fltVal val="360"/>
                                          </p:val>
                                        </p:tav>
                                        <p:tav tm="100000">
                                          <p:val>
                                            <p:fltVal val="0"/>
                                          </p:val>
                                        </p:tav>
                                      </p:tavLst>
                                    </p:anim>
                                    <p:animEffect transition="in" filter="fade">
                                      <p:cBhvr>
                                        <p:cTn id="17" dur="500"/>
                                        <p:tgtEl>
                                          <p:spTgt spid="1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360"/>
                                          </p:val>
                                        </p:tav>
                                        <p:tav tm="100000">
                                          <p:val>
                                            <p:fltVal val="0"/>
                                          </p:val>
                                        </p:tav>
                                      </p:tavLst>
                                    </p:anim>
                                    <p:animEffect transition="in" filter="fade">
                                      <p:cBhvr>
                                        <p:cTn id="29" dur="500"/>
                                        <p:tgtEl>
                                          <p:spTgt spid="18"/>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750"/>
                                        <p:tgtEl>
                                          <p:spTgt spid="20"/>
                                        </p:tgtEl>
                                      </p:cBhvr>
                                    </p:animEffect>
                                  </p:childTnLst>
                                </p:cTn>
                              </p:par>
                            </p:childTnLst>
                          </p:cTn>
                        </p:par>
                        <p:par>
                          <p:cTn id="38" fill="hold">
                            <p:stCondLst>
                              <p:cond delay="2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6"/>
          <p:cNvSpPr>
            <a:spLocks/>
          </p:cNvSpPr>
          <p:nvPr/>
        </p:nvSpPr>
        <p:spPr bwMode="auto">
          <a:xfrm>
            <a:off x="1065214" y="3919787"/>
            <a:ext cx="1663700" cy="1897063"/>
          </a:xfrm>
          <a:custGeom>
            <a:avLst/>
            <a:gdLst>
              <a:gd name="T0" fmla="*/ 1375 w 2201"/>
              <a:gd name="T1" fmla="*/ 342 h 2508"/>
              <a:gd name="T2" fmla="*/ 2201 w 2201"/>
              <a:gd name="T3" fmla="*/ 1408 h 2508"/>
              <a:gd name="T4" fmla="*/ 1100 w 2201"/>
              <a:gd name="T5" fmla="*/ 2508 h 2508"/>
              <a:gd name="T6" fmla="*/ 0 w 2201"/>
              <a:gd name="T7" fmla="*/ 1408 h 2508"/>
              <a:gd name="T8" fmla="*/ 826 w 2201"/>
              <a:gd name="T9" fmla="*/ 342 h 2508"/>
              <a:gd name="T10" fmla="*/ 954 w 2201"/>
              <a:gd name="T11" fmla="*/ 183 h 2508"/>
              <a:gd name="T12" fmla="*/ 1100 w 2201"/>
              <a:gd name="T13" fmla="*/ 0 h 2508"/>
              <a:gd name="T14" fmla="*/ 1247 w 2201"/>
              <a:gd name="T15" fmla="*/ 183 h 2508"/>
              <a:gd name="T16" fmla="*/ 1375 w 2201"/>
              <a:gd name="T17" fmla="*/ 342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zh-CN" altLang="en-US" sz="2400" kern="0">
              <a:solidFill>
                <a:srgbClr val="4D4D4D"/>
              </a:solidFill>
              <a:latin typeface="Arial" pitchFamily="34" charset="0"/>
            </a:endParaRPr>
          </a:p>
        </p:txBody>
      </p:sp>
      <p:sp>
        <p:nvSpPr>
          <p:cNvPr id="18" name="Freeform 8"/>
          <p:cNvSpPr>
            <a:spLocks/>
          </p:cNvSpPr>
          <p:nvPr/>
        </p:nvSpPr>
        <p:spPr bwMode="auto">
          <a:xfrm>
            <a:off x="3130551" y="1557587"/>
            <a:ext cx="1665288" cy="1897063"/>
          </a:xfrm>
          <a:custGeom>
            <a:avLst/>
            <a:gdLst>
              <a:gd name="T0" fmla="*/ 1374 w 2201"/>
              <a:gd name="T1" fmla="*/ 2167 h 2508"/>
              <a:gd name="T2" fmla="*/ 2201 w 2201"/>
              <a:gd name="T3" fmla="*/ 1100 h 2508"/>
              <a:gd name="T4" fmla="*/ 1100 w 2201"/>
              <a:gd name="T5" fmla="*/ 0 h 2508"/>
              <a:gd name="T6" fmla="*/ 0 w 2201"/>
              <a:gd name="T7" fmla="*/ 1100 h 2508"/>
              <a:gd name="T8" fmla="*/ 826 w 2201"/>
              <a:gd name="T9" fmla="*/ 2167 h 2508"/>
              <a:gd name="T10" fmla="*/ 954 w 2201"/>
              <a:gd name="T11" fmla="*/ 2325 h 2508"/>
              <a:gd name="T12" fmla="*/ 1100 w 2201"/>
              <a:gd name="T13" fmla="*/ 2508 h 2508"/>
              <a:gd name="T14" fmla="*/ 1247 w 2201"/>
              <a:gd name="T15" fmla="*/ 2325 h 2508"/>
              <a:gd name="T16" fmla="*/ 1374 w 2201"/>
              <a:gd name="T17" fmla="*/ 2167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rgbClr val="FFFFFF"/>
          </a:solidFill>
          <a:ln w="10" cap="flat" cmpd="sng">
            <a:solidFill>
              <a:srgbClr val="6F6F6F"/>
            </a:solidFill>
            <a:round/>
            <a:headEnd/>
            <a:tailEnd/>
          </a:ln>
        </p:spPr>
        <p:txBody>
          <a:bodyPr/>
          <a:lstStyle/>
          <a:p>
            <a:pPr fontAlgn="base">
              <a:spcBef>
                <a:spcPct val="0"/>
              </a:spcBef>
              <a:spcAft>
                <a:spcPct val="0"/>
              </a:spcAft>
              <a:defRPr/>
            </a:pPr>
            <a:endParaRPr lang="zh-CN" altLang="en-US" sz="2400" kern="0">
              <a:solidFill>
                <a:srgbClr val="4D4D4D"/>
              </a:solidFill>
              <a:latin typeface="Arial" pitchFamily="34" charset="0"/>
            </a:endParaRPr>
          </a:p>
        </p:txBody>
      </p:sp>
      <p:sp>
        <p:nvSpPr>
          <p:cNvPr id="19" name="Oval 9"/>
          <p:cNvSpPr>
            <a:spLocks noChangeArrowheads="1"/>
          </p:cNvSpPr>
          <p:nvPr/>
        </p:nvSpPr>
        <p:spPr bwMode="auto">
          <a:xfrm>
            <a:off x="3228975" y="1656011"/>
            <a:ext cx="1468439" cy="1466851"/>
          </a:xfrm>
          <a:prstGeom prst="ellipse">
            <a:avLst/>
          </a:prstGeom>
          <a:solidFill>
            <a:schemeClr val="tx1">
              <a:lumMod val="50000"/>
              <a:lumOff val="50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0" name="Freeform 10"/>
          <p:cNvSpPr>
            <a:spLocks/>
          </p:cNvSpPr>
          <p:nvPr/>
        </p:nvSpPr>
        <p:spPr bwMode="auto">
          <a:xfrm>
            <a:off x="5195889" y="3919787"/>
            <a:ext cx="1663700"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FFFFFF"/>
          </a:solidFill>
          <a:ln w="10" cap="flat" cmpd="sng">
            <a:solidFill>
              <a:srgbClr val="6F6F6F"/>
            </a:solidFill>
            <a:round/>
            <a:headEnd/>
            <a:tailEnd/>
          </a:ln>
        </p:spPr>
        <p:txBody>
          <a:bodyPr/>
          <a:lstStyle/>
          <a:p>
            <a:pPr fontAlgn="base">
              <a:spcBef>
                <a:spcPct val="0"/>
              </a:spcBef>
              <a:spcAft>
                <a:spcPct val="0"/>
              </a:spcAft>
              <a:defRPr/>
            </a:pPr>
            <a:endParaRPr lang="zh-CN" altLang="en-US" sz="2400" kern="0">
              <a:solidFill>
                <a:srgbClr val="4D4D4D"/>
              </a:solidFill>
              <a:latin typeface="Arial" pitchFamily="34" charset="0"/>
            </a:endParaRPr>
          </a:p>
        </p:txBody>
      </p:sp>
      <p:sp>
        <p:nvSpPr>
          <p:cNvPr id="21" name="Oval 11"/>
          <p:cNvSpPr>
            <a:spLocks noChangeArrowheads="1"/>
          </p:cNvSpPr>
          <p:nvPr/>
        </p:nvSpPr>
        <p:spPr bwMode="auto">
          <a:xfrm>
            <a:off x="5294313" y="4251573"/>
            <a:ext cx="1466851" cy="1466851"/>
          </a:xfrm>
          <a:prstGeom prst="ellipse">
            <a:avLst/>
          </a:prstGeom>
          <a:solidFill>
            <a:srgbClr val="C5001F"/>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2" name="Freeform 12"/>
          <p:cNvSpPr>
            <a:spLocks/>
          </p:cNvSpPr>
          <p:nvPr/>
        </p:nvSpPr>
        <p:spPr bwMode="auto">
          <a:xfrm>
            <a:off x="9301165" y="3919787"/>
            <a:ext cx="1665287"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FFFFFF"/>
          </a:solidFill>
          <a:ln w="10" cap="flat" cmpd="sng">
            <a:solidFill>
              <a:srgbClr val="6F6F6F"/>
            </a:solidFill>
            <a:round/>
            <a:headEnd/>
            <a:tailEnd/>
          </a:ln>
        </p:spPr>
        <p:txBody>
          <a:bodyPr/>
          <a:lstStyle/>
          <a:p>
            <a:pPr fontAlgn="base">
              <a:spcBef>
                <a:spcPct val="0"/>
              </a:spcBef>
              <a:spcAft>
                <a:spcPct val="0"/>
              </a:spcAft>
              <a:defRPr/>
            </a:pPr>
            <a:endParaRPr lang="zh-CN" altLang="en-US" sz="2400" kern="0">
              <a:solidFill>
                <a:srgbClr val="4D4D4D"/>
              </a:solidFill>
              <a:latin typeface="Arial" pitchFamily="34" charset="0"/>
            </a:endParaRPr>
          </a:p>
        </p:txBody>
      </p:sp>
      <p:sp>
        <p:nvSpPr>
          <p:cNvPr id="23" name="Oval 13"/>
          <p:cNvSpPr>
            <a:spLocks noChangeArrowheads="1"/>
          </p:cNvSpPr>
          <p:nvPr/>
        </p:nvSpPr>
        <p:spPr bwMode="auto">
          <a:xfrm>
            <a:off x="9401175" y="4251573"/>
            <a:ext cx="1466851" cy="1466851"/>
          </a:xfrm>
          <a:prstGeom prst="ellipse">
            <a:avLst/>
          </a:prstGeom>
          <a:solidFill>
            <a:schemeClr val="tx1">
              <a:lumMod val="50000"/>
              <a:lumOff val="50000"/>
            </a:schemeClr>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4" name="Line 14"/>
          <p:cNvSpPr>
            <a:spLocks noChangeShapeType="1"/>
          </p:cNvSpPr>
          <p:nvPr/>
        </p:nvSpPr>
        <p:spPr bwMode="auto">
          <a:xfrm>
            <a:off x="2014539" y="3641975"/>
            <a:ext cx="1839912"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25" name="Oval 15"/>
          <p:cNvSpPr>
            <a:spLocks noChangeArrowheads="1"/>
          </p:cNvSpPr>
          <p:nvPr/>
        </p:nvSpPr>
        <p:spPr bwMode="auto">
          <a:xfrm>
            <a:off x="1801814" y="3543550"/>
            <a:ext cx="209551" cy="209551"/>
          </a:xfrm>
          <a:prstGeom prst="ellipse">
            <a:avLst/>
          </a:prstGeom>
          <a:noFill/>
          <a:ln w="10" cmpd="sng">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6" name="Oval 16"/>
          <p:cNvSpPr>
            <a:spLocks noChangeArrowheads="1"/>
          </p:cNvSpPr>
          <p:nvPr/>
        </p:nvSpPr>
        <p:spPr bwMode="auto">
          <a:xfrm>
            <a:off x="1847851" y="3589587"/>
            <a:ext cx="117475" cy="117475"/>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7" name="Oval 17"/>
          <p:cNvSpPr>
            <a:spLocks noChangeArrowheads="1"/>
          </p:cNvSpPr>
          <p:nvPr/>
        </p:nvSpPr>
        <p:spPr bwMode="auto">
          <a:xfrm>
            <a:off x="3862388" y="3543550"/>
            <a:ext cx="207963" cy="209551"/>
          </a:xfrm>
          <a:prstGeom prst="ellipse">
            <a:avLst/>
          </a:prstGeom>
          <a:noFill/>
          <a:ln w="10" cmpd="sng">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8" name="Oval 18"/>
          <p:cNvSpPr>
            <a:spLocks noChangeArrowheads="1"/>
          </p:cNvSpPr>
          <p:nvPr/>
        </p:nvSpPr>
        <p:spPr bwMode="auto">
          <a:xfrm>
            <a:off x="3908425" y="3589587"/>
            <a:ext cx="117475" cy="117475"/>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29" name="Line 19"/>
          <p:cNvSpPr>
            <a:spLocks noChangeShapeType="1"/>
          </p:cNvSpPr>
          <p:nvPr/>
        </p:nvSpPr>
        <p:spPr bwMode="auto">
          <a:xfrm>
            <a:off x="4067177" y="3641975"/>
            <a:ext cx="1839913"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30" name="Oval 20"/>
          <p:cNvSpPr>
            <a:spLocks noChangeArrowheads="1"/>
          </p:cNvSpPr>
          <p:nvPr/>
        </p:nvSpPr>
        <p:spPr bwMode="auto">
          <a:xfrm>
            <a:off x="5907088" y="3543550"/>
            <a:ext cx="207963" cy="209551"/>
          </a:xfrm>
          <a:prstGeom prst="ellipse">
            <a:avLst/>
          </a:prstGeom>
          <a:noFill/>
          <a:ln w="10" cmpd="sng">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1" name="Oval 21"/>
          <p:cNvSpPr>
            <a:spLocks noChangeArrowheads="1"/>
          </p:cNvSpPr>
          <p:nvPr/>
        </p:nvSpPr>
        <p:spPr bwMode="auto">
          <a:xfrm>
            <a:off x="5953125" y="3589587"/>
            <a:ext cx="115888" cy="117475"/>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2" name="Line 22"/>
          <p:cNvSpPr>
            <a:spLocks noChangeShapeType="1"/>
          </p:cNvSpPr>
          <p:nvPr/>
        </p:nvSpPr>
        <p:spPr bwMode="auto">
          <a:xfrm>
            <a:off x="6113463" y="3641975"/>
            <a:ext cx="1839912"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33" name="Oval 23"/>
          <p:cNvSpPr>
            <a:spLocks noChangeArrowheads="1"/>
          </p:cNvSpPr>
          <p:nvPr/>
        </p:nvSpPr>
        <p:spPr bwMode="auto">
          <a:xfrm>
            <a:off x="7953376" y="3543550"/>
            <a:ext cx="207963" cy="209551"/>
          </a:xfrm>
          <a:prstGeom prst="ellipse">
            <a:avLst/>
          </a:prstGeom>
          <a:noFill/>
          <a:ln w="10" cmpd="sng">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4" name="Oval 24"/>
          <p:cNvSpPr>
            <a:spLocks noChangeArrowheads="1"/>
          </p:cNvSpPr>
          <p:nvPr/>
        </p:nvSpPr>
        <p:spPr bwMode="auto">
          <a:xfrm>
            <a:off x="7999414" y="3589587"/>
            <a:ext cx="115887" cy="117475"/>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5" name="Line 25"/>
          <p:cNvSpPr>
            <a:spLocks noChangeShapeType="1"/>
          </p:cNvSpPr>
          <p:nvPr/>
        </p:nvSpPr>
        <p:spPr bwMode="auto">
          <a:xfrm>
            <a:off x="8167688" y="3641975"/>
            <a:ext cx="1839912"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36" name="Oval 26"/>
          <p:cNvSpPr>
            <a:spLocks noChangeArrowheads="1"/>
          </p:cNvSpPr>
          <p:nvPr/>
        </p:nvSpPr>
        <p:spPr bwMode="auto">
          <a:xfrm>
            <a:off x="10007601" y="3543550"/>
            <a:ext cx="207963" cy="209551"/>
          </a:xfrm>
          <a:prstGeom prst="ellipse">
            <a:avLst/>
          </a:prstGeom>
          <a:noFill/>
          <a:ln w="10" cmpd="sng">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7" name="Oval 27"/>
          <p:cNvSpPr>
            <a:spLocks noChangeArrowheads="1"/>
          </p:cNvSpPr>
          <p:nvPr/>
        </p:nvSpPr>
        <p:spPr bwMode="auto">
          <a:xfrm>
            <a:off x="10053639" y="3589587"/>
            <a:ext cx="115887" cy="117475"/>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38" name="Freeform 28"/>
          <p:cNvSpPr>
            <a:spLocks/>
          </p:cNvSpPr>
          <p:nvPr/>
        </p:nvSpPr>
        <p:spPr bwMode="auto">
          <a:xfrm>
            <a:off x="7210426" y="1557587"/>
            <a:ext cx="1663700" cy="1897063"/>
          </a:xfrm>
          <a:custGeom>
            <a:avLst/>
            <a:gdLst>
              <a:gd name="T0" fmla="*/ 1375 w 2201"/>
              <a:gd name="T1" fmla="*/ 2167 h 2508"/>
              <a:gd name="T2" fmla="*/ 2201 w 2201"/>
              <a:gd name="T3" fmla="*/ 1100 h 2508"/>
              <a:gd name="T4" fmla="*/ 1101 w 2201"/>
              <a:gd name="T5" fmla="*/ 0 h 2508"/>
              <a:gd name="T6" fmla="*/ 0 w 2201"/>
              <a:gd name="T7" fmla="*/ 1100 h 2508"/>
              <a:gd name="T8" fmla="*/ 827 w 2201"/>
              <a:gd name="T9" fmla="*/ 2167 h 2508"/>
              <a:gd name="T10" fmla="*/ 954 w 2201"/>
              <a:gd name="T11" fmla="*/ 2325 h 2508"/>
              <a:gd name="T12" fmla="*/ 1101 w 2201"/>
              <a:gd name="T13" fmla="*/ 2508 h 2508"/>
              <a:gd name="T14" fmla="*/ 1247 w 2201"/>
              <a:gd name="T15" fmla="*/ 2325 h 2508"/>
              <a:gd name="T16" fmla="*/ 1375 w 2201"/>
              <a:gd name="T17" fmla="*/ 2167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rgbClr val="FFFFFF"/>
          </a:solidFill>
          <a:ln w="10" cap="flat" cmpd="sng">
            <a:solidFill>
              <a:srgbClr val="6F6F6F"/>
            </a:solidFill>
            <a:round/>
            <a:headEnd/>
            <a:tailEnd/>
          </a:ln>
        </p:spPr>
        <p:txBody>
          <a:bodyPr/>
          <a:lstStyle/>
          <a:p>
            <a:pPr fontAlgn="base">
              <a:spcBef>
                <a:spcPct val="0"/>
              </a:spcBef>
              <a:spcAft>
                <a:spcPct val="0"/>
              </a:spcAft>
              <a:defRPr/>
            </a:pPr>
            <a:endParaRPr lang="zh-CN" altLang="en-US" sz="2400" kern="0">
              <a:solidFill>
                <a:srgbClr val="4D4D4D"/>
              </a:solidFill>
              <a:latin typeface="Arial" pitchFamily="34" charset="0"/>
            </a:endParaRPr>
          </a:p>
        </p:txBody>
      </p:sp>
      <p:sp>
        <p:nvSpPr>
          <p:cNvPr id="39" name="Oval 29"/>
          <p:cNvSpPr>
            <a:spLocks noChangeArrowheads="1"/>
          </p:cNvSpPr>
          <p:nvPr/>
        </p:nvSpPr>
        <p:spPr bwMode="auto">
          <a:xfrm>
            <a:off x="7308849" y="1656011"/>
            <a:ext cx="1466851" cy="1466851"/>
          </a:xfrm>
          <a:prstGeom prst="ellipse">
            <a:avLst/>
          </a:prstGeom>
          <a:solidFill>
            <a:srgbClr val="C5001F"/>
          </a:solidFill>
          <a:ln>
            <a:noFill/>
          </a:ln>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fontAlgn="base" hangingPunct="1">
              <a:spcBef>
                <a:spcPct val="0"/>
              </a:spcBef>
              <a:spcAft>
                <a:spcPct val="0"/>
              </a:spcAft>
              <a:defRPr/>
            </a:pPr>
            <a:endParaRPr lang="zh-CN" altLang="en-US" sz="2400" kern="0">
              <a:solidFill>
                <a:srgbClr val="4D4D4D"/>
              </a:solidFill>
            </a:endParaRPr>
          </a:p>
        </p:txBody>
      </p:sp>
      <p:sp>
        <p:nvSpPr>
          <p:cNvPr id="40" name="Line 14"/>
          <p:cNvSpPr>
            <a:spLocks noChangeShapeType="1"/>
          </p:cNvSpPr>
          <p:nvPr/>
        </p:nvSpPr>
        <p:spPr bwMode="auto">
          <a:xfrm>
            <a:off x="614363" y="3641975"/>
            <a:ext cx="1173163"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41" name="Line 14"/>
          <p:cNvSpPr>
            <a:spLocks noChangeShapeType="1"/>
          </p:cNvSpPr>
          <p:nvPr/>
        </p:nvSpPr>
        <p:spPr bwMode="auto">
          <a:xfrm>
            <a:off x="10215563" y="3641975"/>
            <a:ext cx="1174751" cy="0"/>
          </a:xfrm>
          <a:prstGeom prst="line">
            <a:avLst/>
          </a:prstGeom>
          <a:noFill/>
          <a:ln w="10" cmpd="sng">
            <a:solidFill>
              <a:srgbClr val="2E2C2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itchFamily="34" charset="0"/>
              <a:buNone/>
            </a:pPr>
            <a:endParaRPr lang="zh-CN" altLang="en-US" sz="1351">
              <a:solidFill>
                <a:srgbClr val="4D4D4D"/>
              </a:solidFill>
              <a:latin typeface="Arial" pitchFamily="34" charset="0"/>
            </a:endParaRPr>
          </a:p>
        </p:txBody>
      </p:sp>
      <p:sp>
        <p:nvSpPr>
          <p:cNvPr id="42" name="TextBox 32"/>
          <p:cNvSpPr txBox="1">
            <a:spLocks noChangeArrowheads="1"/>
          </p:cNvSpPr>
          <p:nvPr/>
        </p:nvSpPr>
        <p:spPr bwMode="auto">
          <a:xfrm>
            <a:off x="1163639" y="4769100"/>
            <a:ext cx="1485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zh-CN" altLang="en-US" sz="2000">
                <a:solidFill>
                  <a:srgbClr val="F8F8F8"/>
                </a:solidFill>
                <a:latin typeface="微软雅黑" pitchFamily="34" charset="-122"/>
                <a:ea typeface="微软雅黑" pitchFamily="34" charset="-122"/>
              </a:rPr>
              <a:t>添加文本</a:t>
            </a:r>
          </a:p>
        </p:txBody>
      </p:sp>
      <p:sp>
        <p:nvSpPr>
          <p:cNvPr id="43" name="TextBox 33"/>
          <p:cNvSpPr txBox="1">
            <a:spLocks noChangeArrowheads="1"/>
          </p:cNvSpPr>
          <p:nvPr/>
        </p:nvSpPr>
        <p:spPr bwMode="auto">
          <a:xfrm>
            <a:off x="5286377" y="4769100"/>
            <a:ext cx="1484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zh-CN" altLang="en-US" sz="2000">
                <a:solidFill>
                  <a:srgbClr val="F8F8F8"/>
                </a:solidFill>
                <a:latin typeface="微软雅黑" pitchFamily="34" charset="-122"/>
                <a:ea typeface="微软雅黑" pitchFamily="34" charset="-122"/>
              </a:rPr>
              <a:t>添加文本</a:t>
            </a:r>
          </a:p>
        </p:txBody>
      </p:sp>
      <p:sp>
        <p:nvSpPr>
          <p:cNvPr id="44" name="TextBox 34"/>
          <p:cNvSpPr txBox="1">
            <a:spLocks noChangeArrowheads="1"/>
          </p:cNvSpPr>
          <p:nvPr/>
        </p:nvSpPr>
        <p:spPr bwMode="auto">
          <a:xfrm>
            <a:off x="9407526" y="4769100"/>
            <a:ext cx="1484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zh-CN" altLang="en-US" sz="2000">
                <a:solidFill>
                  <a:srgbClr val="F8F8F8"/>
                </a:solidFill>
                <a:latin typeface="微软雅黑" pitchFamily="34" charset="-122"/>
                <a:ea typeface="微软雅黑" pitchFamily="34" charset="-122"/>
              </a:rPr>
              <a:t>添加文本</a:t>
            </a:r>
          </a:p>
        </p:txBody>
      </p:sp>
      <p:sp>
        <p:nvSpPr>
          <p:cNvPr id="45" name="TextBox 35"/>
          <p:cNvSpPr txBox="1">
            <a:spLocks noChangeArrowheads="1"/>
          </p:cNvSpPr>
          <p:nvPr/>
        </p:nvSpPr>
        <p:spPr bwMode="auto">
          <a:xfrm>
            <a:off x="7305677" y="2189412"/>
            <a:ext cx="1484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zh-CN" altLang="en-US" sz="2000">
                <a:solidFill>
                  <a:srgbClr val="F8F8F8"/>
                </a:solidFill>
                <a:latin typeface="微软雅黑" pitchFamily="34" charset="-122"/>
                <a:ea typeface="微软雅黑" pitchFamily="34" charset="-122"/>
              </a:rPr>
              <a:t>添加文本</a:t>
            </a:r>
          </a:p>
        </p:txBody>
      </p:sp>
      <p:sp>
        <p:nvSpPr>
          <p:cNvPr id="46" name="TextBox 36"/>
          <p:cNvSpPr txBox="1">
            <a:spLocks noChangeArrowheads="1"/>
          </p:cNvSpPr>
          <p:nvPr/>
        </p:nvSpPr>
        <p:spPr bwMode="auto">
          <a:xfrm>
            <a:off x="3225801" y="2189412"/>
            <a:ext cx="1484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zh-CN" altLang="en-US" sz="2000" dirty="0">
                <a:solidFill>
                  <a:srgbClr val="F8F8F8"/>
                </a:solidFill>
                <a:latin typeface="微软雅黑" pitchFamily="34" charset="-122"/>
                <a:ea typeface="微软雅黑" pitchFamily="34" charset="-122"/>
              </a:rPr>
              <a:t>添加文本</a:t>
            </a:r>
          </a:p>
        </p:txBody>
      </p:sp>
      <p:sp>
        <p:nvSpPr>
          <p:cNvPr id="47" name="TextBox 37"/>
          <p:cNvSpPr txBox="1">
            <a:spLocks noChangeArrowheads="1"/>
          </p:cNvSpPr>
          <p:nvPr/>
        </p:nvSpPr>
        <p:spPr bwMode="auto">
          <a:xfrm>
            <a:off x="1163639" y="3091112"/>
            <a:ext cx="1485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2000" dirty="0" smtClean="0">
                <a:solidFill>
                  <a:srgbClr val="4D4D4D"/>
                </a:solidFill>
                <a:latin typeface="微软雅黑" pitchFamily="34" charset="-122"/>
                <a:ea typeface="微软雅黑" pitchFamily="34" charset="-122"/>
              </a:rPr>
              <a:t>2014</a:t>
            </a:r>
            <a:r>
              <a:rPr lang="zh-CN" altLang="en-US" sz="2000" dirty="0" smtClean="0">
                <a:solidFill>
                  <a:srgbClr val="4D4D4D"/>
                </a:solidFill>
                <a:latin typeface="微软雅黑" pitchFamily="34" charset="-122"/>
                <a:ea typeface="微软雅黑" pitchFamily="34" charset="-122"/>
              </a:rPr>
              <a:t>年</a:t>
            </a:r>
            <a:endParaRPr lang="zh-CN" altLang="en-US" sz="2000" dirty="0">
              <a:solidFill>
                <a:srgbClr val="4D4D4D"/>
              </a:solidFill>
              <a:latin typeface="微软雅黑" pitchFamily="34" charset="-122"/>
              <a:ea typeface="微软雅黑" pitchFamily="34" charset="-122"/>
            </a:endParaRPr>
          </a:p>
        </p:txBody>
      </p:sp>
      <p:sp>
        <p:nvSpPr>
          <p:cNvPr id="48" name="TextBox 38"/>
          <p:cNvSpPr txBox="1">
            <a:spLocks noChangeArrowheads="1"/>
          </p:cNvSpPr>
          <p:nvPr/>
        </p:nvSpPr>
        <p:spPr bwMode="auto">
          <a:xfrm>
            <a:off x="3211513" y="3854700"/>
            <a:ext cx="1484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2000" dirty="0" smtClean="0">
                <a:solidFill>
                  <a:srgbClr val="4D4D4D"/>
                </a:solidFill>
                <a:latin typeface="微软雅黑" pitchFamily="34" charset="-122"/>
                <a:ea typeface="微软雅黑" pitchFamily="34" charset="-122"/>
              </a:rPr>
              <a:t>2015</a:t>
            </a:r>
            <a:r>
              <a:rPr lang="zh-CN" altLang="en-US" sz="2000" dirty="0" smtClean="0">
                <a:solidFill>
                  <a:srgbClr val="4D4D4D"/>
                </a:solidFill>
                <a:latin typeface="微软雅黑" pitchFamily="34" charset="-122"/>
                <a:ea typeface="微软雅黑" pitchFamily="34" charset="-122"/>
              </a:rPr>
              <a:t>年</a:t>
            </a:r>
            <a:endParaRPr lang="zh-CN" altLang="en-US" sz="2000" dirty="0">
              <a:solidFill>
                <a:srgbClr val="4D4D4D"/>
              </a:solidFill>
              <a:latin typeface="微软雅黑" pitchFamily="34" charset="-122"/>
              <a:ea typeface="微软雅黑" pitchFamily="34" charset="-122"/>
            </a:endParaRPr>
          </a:p>
        </p:txBody>
      </p:sp>
      <p:sp>
        <p:nvSpPr>
          <p:cNvPr id="49" name="TextBox 39"/>
          <p:cNvSpPr txBox="1">
            <a:spLocks noChangeArrowheads="1"/>
          </p:cNvSpPr>
          <p:nvPr/>
        </p:nvSpPr>
        <p:spPr bwMode="auto">
          <a:xfrm>
            <a:off x="5272088" y="3091112"/>
            <a:ext cx="1484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2000" dirty="0" smtClean="0">
                <a:solidFill>
                  <a:srgbClr val="4D4D4D"/>
                </a:solidFill>
                <a:latin typeface="微软雅黑" pitchFamily="34" charset="-122"/>
                <a:ea typeface="微软雅黑" pitchFamily="34" charset="-122"/>
              </a:rPr>
              <a:t>2016</a:t>
            </a:r>
            <a:r>
              <a:rPr lang="zh-CN" altLang="en-US" sz="2000" dirty="0" smtClean="0">
                <a:solidFill>
                  <a:srgbClr val="4D4D4D"/>
                </a:solidFill>
                <a:latin typeface="微软雅黑" pitchFamily="34" charset="-122"/>
                <a:ea typeface="微软雅黑" pitchFamily="34" charset="-122"/>
              </a:rPr>
              <a:t>年</a:t>
            </a:r>
            <a:endParaRPr lang="zh-CN" altLang="en-US" sz="2000" dirty="0">
              <a:solidFill>
                <a:srgbClr val="4D4D4D"/>
              </a:solidFill>
              <a:latin typeface="微软雅黑" pitchFamily="34" charset="-122"/>
              <a:ea typeface="微软雅黑" pitchFamily="34" charset="-122"/>
            </a:endParaRPr>
          </a:p>
        </p:txBody>
      </p:sp>
      <p:sp>
        <p:nvSpPr>
          <p:cNvPr id="50" name="TextBox 40"/>
          <p:cNvSpPr txBox="1">
            <a:spLocks noChangeArrowheads="1"/>
          </p:cNvSpPr>
          <p:nvPr/>
        </p:nvSpPr>
        <p:spPr bwMode="auto">
          <a:xfrm>
            <a:off x="7400926" y="3854700"/>
            <a:ext cx="14843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2000" dirty="0" smtClean="0">
                <a:solidFill>
                  <a:srgbClr val="4D4D4D"/>
                </a:solidFill>
                <a:latin typeface="微软雅黑" pitchFamily="34" charset="-122"/>
                <a:ea typeface="微软雅黑" pitchFamily="34" charset="-122"/>
              </a:rPr>
              <a:t>2017</a:t>
            </a:r>
            <a:r>
              <a:rPr lang="zh-CN" altLang="en-US" sz="2000" dirty="0" smtClean="0">
                <a:solidFill>
                  <a:srgbClr val="4D4D4D"/>
                </a:solidFill>
                <a:latin typeface="微软雅黑" pitchFamily="34" charset="-122"/>
                <a:ea typeface="微软雅黑" pitchFamily="34" charset="-122"/>
              </a:rPr>
              <a:t>年</a:t>
            </a:r>
            <a:endParaRPr lang="zh-CN" altLang="en-US" sz="2000" dirty="0">
              <a:solidFill>
                <a:srgbClr val="4D4D4D"/>
              </a:solidFill>
              <a:latin typeface="微软雅黑" pitchFamily="34" charset="-122"/>
              <a:ea typeface="微软雅黑" pitchFamily="34" charset="-122"/>
            </a:endParaRPr>
          </a:p>
        </p:txBody>
      </p:sp>
      <p:sp>
        <p:nvSpPr>
          <p:cNvPr id="51" name="TextBox 41"/>
          <p:cNvSpPr txBox="1">
            <a:spLocks noChangeArrowheads="1"/>
          </p:cNvSpPr>
          <p:nvPr/>
        </p:nvSpPr>
        <p:spPr bwMode="auto">
          <a:xfrm>
            <a:off x="9339263" y="3091112"/>
            <a:ext cx="1484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fontAlgn="base" hangingPunct="1">
              <a:spcBef>
                <a:spcPct val="0"/>
              </a:spcBef>
              <a:spcAft>
                <a:spcPct val="0"/>
              </a:spcAft>
              <a:buFont typeface="Arial" pitchFamily="34" charset="0"/>
              <a:buNone/>
            </a:pPr>
            <a:r>
              <a:rPr lang="en-US" altLang="zh-CN" sz="2000" dirty="0" smtClean="0">
                <a:solidFill>
                  <a:srgbClr val="4D4D4D"/>
                </a:solidFill>
                <a:latin typeface="微软雅黑" pitchFamily="34" charset="-122"/>
                <a:ea typeface="微软雅黑" pitchFamily="34" charset="-122"/>
              </a:rPr>
              <a:t>2018</a:t>
            </a:r>
            <a:r>
              <a:rPr lang="zh-CN" altLang="en-US" sz="2000" dirty="0" smtClean="0">
                <a:solidFill>
                  <a:srgbClr val="4D4D4D"/>
                </a:solidFill>
                <a:latin typeface="微软雅黑" pitchFamily="34" charset="-122"/>
                <a:ea typeface="微软雅黑" pitchFamily="34" charset="-122"/>
              </a:rPr>
              <a:t>年</a:t>
            </a:r>
            <a:endParaRPr lang="zh-CN" altLang="en-US" sz="2000" dirty="0">
              <a:solidFill>
                <a:srgbClr val="4D4D4D"/>
              </a:solidFill>
              <a:latin typeface="微软雅黑" pitchFamily="34" charset="-122"/>
              <a:ea typeface="微软雅黑" pitchFamily="34" charset="-122"/>
            </a:endParaRPr>
          </a:p>
        </p:txBody>
      </p:sp>
    </p:spTree>
    <p:extLst>
      <p:ext uri="{BB962C8B-B14F-4D97-AF65-F5344CB8AC3E}">
        <p14:creationId xmlns:p14="http://schemas.microsoft.com/office/powerpoint/2010/main" val="4564454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strVal val="#ppt_x"/>
                                          </p:val>
                                        </p:tav>
                                        <p:tav tm="100000">
                                          <p:val>
                                            <p:strVal val="#ppt_x"/>
                                          </p:val>
                                        </p:tav>
                                      </p:tavLst>
                                    </p:anim>
                                    <p:anim calcmode="lin" valueType="num">
                                      <p:cBhvr>
                                        <p:cTn id="24" dur="5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anim calcmode="lin" valueType="num">
                                      <p:cBhvr>
                                        <p:cTn id="28" dur="500" fill="hold"/>
                                        <p:tgtEl>
                                          <p:spTgt spid="17"/>
                                        </p:tgtEl>
                                        <p:attrNameLst>
                                          <p:attrName>ppt_x</p:attrName>
                                        </p:attrNameLst>
                                      </p:cBhvr>
                                      <p:tavLst>
                                        <p:tav tm="0">
                                          <p:val>
                                            <p:strVal val="#ppt_x"/>
                                          </p:val>
                                        </p:tav>
                                        <p:tav tm="100000">
                                          <p:val>
                                            <p:strVal val="#ppt_x"/>
                                          </p:val>
                                        </p:tav>
                                      </p:tavLst>
                                    </p:anim>
                                    <p:anim calcmode="lin" valueType="num">
                                      <p:cBhvr>
                                        <p:cTn id="29" dur="5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anim calcmode="lin" valueType="num">
                                      <p:cBhvr>
                                        <p:cTn id="33" dur="500" fill="hold"/>
                                        <p:tgtEl>
                                          <p:spTgt spid="42"/>
                                        </p:tgtEl>
                                        <p:attrNameLst>
                                          <p:attrName>ppt_x</p:attrName>
                                        </p:attrNameLst>
                                      </p:cBhvr>
                                      <p:tavLst>
                                        <p:tav tm="0">
                                          <p:val>
                                            <p:strVal val="#ppt_x"/>
                                          </p:val>
                                        </p:tav>
                                        <p:tav tm="100000">
                                          <p:val>
                                            <p:strVal val="#ppt_x"/>
                                          </p:val>
                                        </p:tav>
                                      </p:tavLst>
                                    </p:anim>
                                    <p:anim calcmode="lin" valueType="num">
                                      <p:cBhvr>
                                        <p:cTn id="34" dur="500" fill="hold"/>
                                        <p:tgtEl>
                                          <p:spTgt spid="42"/>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par>
                          <p:cTn id="50" fill="hold">
                            <p:stCondLst>
                              <p:cond delay="2500"/>
                            </p:stCondLst>
                            <p:childTnLst>
                              <p:par>
                                <p:cTn id="51" presetID="47"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anim calcmode="lin" valueType="num">
                                      <p:cBhvr>
                                        <p:cTn id="54" dur="500" fill="hold"/>
                                        <p:tgtEl>
                                          <p:spTgt spid="18"/>
                                        </p:tgtEl>
                                        <p:attrNameLst>
                                          <p:attrName>ppt_x</p:attrName>
                                        </p:attrNameLst>
                                      </p:cBhvr>
                                      <p:tavLst>
                                        <p:tav tm="0">
                                          <p:val>
                                            <p:strVal val="#ppt_x"/>
                                          </p:val>
                                        </p:tav>
                                        <p:tav tm="100000">
                                          <p:val>
                                            <p:strVal val="#ppt_x"/>
                                          </p:val>
                                        </p:tav>
                                      </p:tavLst>
                                    </p:anim>
                                    <p:anim calcmode="lin" valueType="num">
                                      <p:cBhvr>
                                        <p:cTn id="55" dur="500" fill="hold"/>
                                        <p:tgtEl>
                                          <p:spTgt spid="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anim calcmode="lin" valueType="num">
                                      <p:cBhvr>
                                        <p:cTn id="59" dur="500" fill="hold"/>
                                        <p:tgtEl>
                                          <p:spTgt spid="19"/>
                                        </p:tgtEl>
                                        <p:attrNameLst>
                                          <p:attrName>ppt_x</p:attrName>
                                        </p:attrNameLst>
                                      </p:cBhvr>
                                      <p:tavLst>
                                        <p:tav tm="0">
                                          <p:val>
                                            <p:strVal val="#ppt_x"/>
                                          </p:val>
                                        </p:tav>
                                        <p:tav tm="100000">
                                          <p:val>
                                            <p:strVal val="#ppt_x"/>
                                          </p:val>
                                        </p:tav>
                                      </p:tavLst>
                                    </p:anim>
                                    <p:anim calcmode="lin" valueType="num">
                                      <p:cBhvr>
                                        <p:cTn id="60" dur="500" fill="hold"/>
                                        <p:tgtEl>
                                          <p:spTgt spid="1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anim calcmode="lin" valueType="num">
                                      <p:cBhvr>
                                        <p:cTn id="64" dur="500" fill="hold"/>
                                        <p:tgtEl>
                                          <p:spTgt spid="46"/>
                                        </p:tgtEl>
                                        <p:attrNameLst>
                                          <p:attrName>ppt_x</p:attrName>
                                        </p:attrNameLst>
                                      </p:cBhvr>
                                      <p:tavLst>
                                        <p:tav tm="0">
                                          <p:val>
                                            <p:strVal val="#ppt_x"/>
                                          </p:val>
                                        </p:tav>
                                        <p:tav tm="100000">
                                          <p:val>
                                            <p:strVal val="#ppt_x"/>
                                          </p:val>
                                        </p:tav>
                                      </p:tavLst>
                                    </p:anim>
                                    <p:anim calcmode="lin" valueType="num">
                                      <p:cBhvr>
                                        <p:cTn id="65" dur="500" fill="hold"/>
                                        <p:tgtEl>
                                          <p:spTgt spid="4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anim calcmode="lin" valueType="num">
                                      <p:cBhvr>
                                        <p:cTn id="69" dur="500" fill="hold"/>
                                        <p:tgtEl>
                                          <p:spTgt spid="48"/>
                                        </p:tgtEl>
                                        <p:attrNameLst>
                                          <p:attrName>ppt_x</p:attrName>
                                        </p:attrNameLst>
                                      </p:cBhvr>
                                      <p:tavLst>
                                        <p:tav tm="0">
                                          <p:val>
                                            <p:strVal val="#ppt_x"/>
                                          </p:val>
                                        </p:tav>
                                        <p:tav tm="100000">
                                          <p:val>
                                            <p:strVal val="#ppt_x"/>
                                          </p:val>
                                        </p:tav>
                                      </p:tavLst>
                                    </p:anim>
                                    <p:anim calcmode="lin" valueType="num">
                                      <p:cBhvr>
                                        <p:cTn id="70" dur="500" fill="hold"/>
                                        <p:tgtEl>
                                          <p:spTgt spid="48"/>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3500"/>
                            </p:stCondLst>
                            <p:childTnLst>
                              <p:par>
                                <p:cTn id="76" presetID="10" presetClass="entr" presetSubtype="0"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500" fill="hold"/>
                                        <p:tgtEl>
                                          <p:spTgt spid="30"/>
                                        </p:tgtEl>
                                        <p:attrNameLst>
                                          <p:attrName>ppt_w</p:attrName>
                                        </p:attrNameLst>
                                      </p:cBhvr>
                                      <p:tavLst>
                                        <p:tav tm="0">
                                          <p:val>
                                            <p:fltVal val="0"/>
                                          </p:val>
                                        </p:tav>
                                        <p:tav tm="100000">
                                          <p:val>
                                            <p:strVal val="#ppt_w"/>
                                          </p:val>
                                        </p:tav>
                                      </p:tavLst>
                                    </p:anim>
                                    <p:anim calcmode="lin" valueType="num">
                                      <p:cBhvr>
                                        <p:cTn id="79" dur="500" fill="hold"/>
                                        <p:tgtEl>
                                          <p:spTgt spid="30"/>
                                        </p:tgtEl>
                                        <p:attrNameLst>
                                          <p:attrName>ppt_h</p:attrName>
                                        </p:attrNameLst>
                                      </p:cBhvr>
                                      <p:tavLst>
                                        <p:tav tm="0">
                                          <p:val>
                                            <p:fltVal val="0"/>
                                          </p:val>
                                        </p:tav>
                                        <p:tav tm="100000">
                                          <p:val>
                                            <p:strVal val="#ppt_h"/>
                                          </p:val>
                                        </p:tav>
                                      </p:tavLst>
                                    </p:anim>
                                    <p:animEffect transition="in" filter="fade">
                                      <p:cBhvr>
                                        <p:cTn id="80" dur="500"/>
                                        <p:tgtEl>
                                          <p:spTgt spid="3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childTnLst>
                          </p:cTn>
                        </p:par>
                        <p:par>
                          <p:cTn id="86" fill="hold">
                            <p:stCondLst>
                              <p:cond delay="4000"/>
                            </p:stCondLst>
                            <p:childTnLst>
                              <p:par>
                                <p:cTn id="87" presetID="47"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anim calcmode="lin" valueType="num">
                                      <p:cBhvr>
                                        <p:cTn id="90" dur="500" fill="hold"/>
                                        <p:tgtEl>
                                          <p:spTgt spid="49"/>
                                        </p:tgtEl>
                                        <p:attrNameLst>
                                          <p:attrName>ppt_x</p:attrName>
                                        </p:attrNameLst>
                                      </p:cBhvr>
                                      <p:tavLst>
                                        <p:tav tm="0">
                                          <p:val>
                                            <p:strVal val="#ppt_x"/>
                                          </p:val>
                                        </p:tav>
                                        <p:tav tm="100000">
                                          <p:val>
                                            <p:strVal val="#ppt_x"/>
                                          </p:val>
                                        </p:tav>
                                      </p:tavLst>
                                    </p:anim>
                                    <p:anim calcmode="lin" valueType="num">
                                      <p:cBhvr>
                                        <p:cTn id="91" dur="500" fill="hold"/>
                                        <p:tgtEl>
                                          <p:spTgt spid="4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500"/>
                                        <p:tgtEl>
                                          <p:spTgt spid="20"/>
                                        </p:tgtEl>
                                      </p:cBhvr>
                                    </p:animEffect>
                                    <p:anim calcmode="lin" valueType="num">
                                      <p:cBhvr>
                                        <p:cTn id="95" dur="500" fill="hold"/>
                                        <p:tgtEl>
                                          <p:spTgt spid="20"/>
                                        </p:tgtEl>
                                        <p:attrNameLst>
                                          <p:attrName>ppt_x</p:attrName>
                                        </p:attrNameLst>
                                      </p:cBhvr>
                                      <p:tavLst>
                                        <p:tav tm="0">
                                          <p:val>
                                            <p:strVal val="#ppt_x"/>
                                          </p:val>
                                        </p:tav>
                                        <p:tav tm="100000">
                                          <p:val>
                                            <p:strVal val="#ppt_x"/>
                                          </p:val>
                                        </p:tav>
                                      </p:tavLst>
                                    </p:anim>
                                    <p:anim calcmode="lin" valueType="num">
                                      <p:cBhvr>
                                        <p:cTn id="96" dur="500" fill="hold"/>
                                        <p:tgtEl>
                                          <p:spTgt spid="2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500"/>
                                        <p:tgtEl>
                                          <p:spTgt spid="21"/>
                                        </p:tgtEl>
                                      </p:cBhvr>
                                    </p:animEffect>
                                    <p:anim calcmode="lin" valueType="num">
                                      <p:cBhvr>
                                        <p:cTn id="100" dur="500" fill="hold"/>
                                        <p:tgtEl>
                                          <p:spTgt spid="21"/>
                                        </p:tgtEl>
                                        <p:attrNameLst>
                                          <p:attrName>ppt_x</p:attrName>
                                        </p:attrNameLst>
                                      </p:cBhvr>
                                      <p:tavLst>
                                        <p:tav tm="0">
                                          <p:val>
                                            <p:strVal val="#ppt_x"/>
                                          </p:val>
                                        </p:tav>
                                        <p:tav tm="100000">
                                          <p:val>
                                            <p:strVal val="#ppt_x"/>
                                          </p:val>
                                        </p:tav>
                                      </p:tavLst>
                                    </p:anim>
                                    <p:anim calcmode="lin" valueType="num">
                                      <p:cBhvr>
                                        <p:cTn id="101" dur="500" fill="hold"/>
                                        <p:tgtEl>
                                          <p:spTgt spid="2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anim calcmode="lin" valueType="num">
                                      <p:cBhvr>
                                        <p:cTn id="105" dur="500" fill="hold"/>
                                        <p:tgtEl>
                                          <p:spTgt spid="43"/>
                                        </p:tgtEl>
                                        <p:attrNameLst>
                                          <p:attrName>ppt_x</p:attrName>
                                        </p:attrNameLst>
                                      </p:cBhvr>
                                      <p:tavLst>
                                        <p:tav tm="0">
                                          <p:val>
                                            <p:strVal val="#ppt_x"/>
                                          </p:val>
                                        </p:tav>
                                        <p:tav tm="100000">
                                          <p:val>
                                            <p:strVal val="#ppt_x"/>
                                          </p:val>
                                        </p:tav>
                                      </p:tavLst>
                                    </p:anim>
                                    <p:anim calcmode="lin" valueType="num">
                                      <p:cBhvr>
                                        <p:cTn id="106" dur="500" fill="hold"/>
                                        <p:tgtEl>
                                          <p:spTgt spid="43"/>
                                        </p:tgtEl>
                                        <p:attrNameLst>
                                          <p:attrName>ppt_y</p:attrName>
                                        </p:attrNameLst>
                                      </p:cBhvr>
                                      <p:tavLst>
                                        <p:tav tm="0">
                                          <p:val>
                                            <p:strVal val="#ppt_y+.1"/>
                                          </p:val>
                                        </p:tav>
                                        <p:tav tm="100000">
                                          <p:val>
                                            <p:strVal val="#ppt_y"/>
                                          </p:val>
                                        </p:tav>
                                      </p:tavLst>
                                    </p:anim>
                                  </p:childTnLst>
                                </p:cTn>
                              </p:par>
                            </p:childTnLst>
                          </p:cTn>
                        </p:par>
                        <p:par>
                          <p:cTn id="107" fill="hold">
                            <p:stCondLst>
                              <p:cond delay="4500"/>
                            </p:stCondLst>
                            <p:childTnLst>
                              <p:par>
                                <p:cTn id="108" presetID="22" presetClass="entr" presetSubtype="8" fill="hold" grpId="0" nodeType="after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left)">
                                      <p:cBhvr>
                                        <p:cTn id="110" dur="500"/>
                                        <p:tgtEl>
                                          <p:spTgt spid="32"/>
                                        </p:tgtEl>
                                      </p:cBhvr>
                                    </p:animEffect>
                                  </p:childTnLst>
                                </p:cTn>
                              </p:par>
                            </p:childTnLst>
                          </p:cTn>
                        </p:par>
                        <p:par>
                          <p:cTn id="111" fill="hold">
                            <p:stCondLst>
                              <p:cond delay="5000"/>
                            </p:stCondLst>
                            <p:childTnLst>
                              <p:par>
                                <p:cTn id="112" presetID="10" presetClass="entr" presetSubtype="0" fill="hold" grpId="0" nodeType="after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 calcmode="lin" valueType="num">
                                      <p:cBhvr>
                                        <p:cTn id="119" dur="500" fill="hold"/>
                                        <p:tgtEl>
                                          <p:spTgt spid="34"/>
                                        </p:tgtEl>
                                        <p:attrNameLst>
                                          <p:attrName>ppt_w</p:attrName>
                                        </p:attrNameLst>
                                      </p:cBhvr>
                                      <p:tavLst>
                                        <p:tav tm="0">
                                          <p:val>
                                            <p:fltVal val="0"/>
                                          </p:val>
                                        </p:tav>
                                        <p:tav tm="100000">
                                          <p:val>
                                            <p:strVal val="#ppt_w"/>
                                          </p:val>
                                        </p:tav>
                                      </p:tavLst>
                                    </p:anim>
                                    <p:anim calcmode="lin" valueType="num">
                                      <p:cBhvr>
                                        <p:cTn id="120" dur="500" fill="hold"/>
                                        <p:tgtEl>
                                          <p:spTgt spid="34"/>
                                        </p:tgtEl>
                                        <p:attrNameLst>
                                          <p:attrName>ppt_h</p:attrName>
                                        </p:attrNameLst>
                                      </p:cBhvr>
                                      <p:tavLst>
                                        <p:tav tm="0">
                                          <p:val>
                                            <p:fltVal val="0"/>
                                          </p:val>
                                        </p:tav>
                                        <p:tav tm="100000">
                                          <p:val>
                                            <p:strVal val="#ppt_h"/>
                                          </p:val>
                                        </p:tav>
                                      </p:tavLst>
                                    </p:anim>
                                    <p:animEffect transition="in" filter="fade">
                                      <p:cBhvr>
                                        <p:cTn id="121" dur="500"/>
                                        <p:tgtEl>
                                          <p:spTgt spid="34"/>
                                        </p:tgtEl>
                                      </p:cBhvr>
                                    </p:animEffect>
                                  </p:childTnLst>
                                </p:cTn>
                              </p:par>
                            </p:childTnLst>
                          </p:cTn>
                        </p:par>
                        <p:par>
                          <p:cTn id="122" fill="hold">
                            <p:stCondLst>
                              <p:cond delay="5500"/>
                            </p:stCondLst>
                            <p:childTnLst>
                              <p:par>
                                <p:cTn id="123" presetID="47" presetClass="entr" presetSubtype="0" fill="hold" grpId="0" nodeType="afterEffect">
                                  <p:stCondLst>
                                    <p:cond delay="0"/>
                                  </p:stCondLst>
                                  <p:childTnLst>
                                    <p:set>
                                      <p:cBhvr>
                                        <p:cTn id="124" dur="1" fill="hold">
                                          <p:stCondLst>
                                            <p:cond delay="0"/>
                                          </p:stCondLst>
                                        </p:cTn>
                                        <p:tgtEl>
                                          <p:spTgt spid="38"/>
                                        </p:tgtEl>
                                        <p:attrNameLst>
                                          <p:attrName>style.visibility</p:attrName>
                                        </p:attrNameLst>
                                      </p:cBhvr>
                                      <p:to>
                                        <p:strVal val="visible"/>
                                      </p:to>
                                    </p:set>
                                    <p:animEffect transition="in" filter="fade">
                                      <p:cBhvr>
                                        <p:cTn id="125" dur="500"/>
                                        <p:tgtEl>
                                          <p:spTgt spid="38"/>
                                        </p:tgtEl>
                                      </p:cBhvr>
                                    </p:animEffect>
                                    <p:anim calcmode="lin" valueType="num">
                                      <p:cBhvr>
                                        <p:cTn id="126" dur="500" fill="hold"/>
                                        <p:tgtEl>
                                          <p:spTgt spid="38"/>
                                        </p:tgtEl>
                                        <p:attrNameLst>
                                          <p:attrName>ppt_x</p:attrName>
                                        </p:attrNameLst>
                                      </p:cBhvr>
                                      <p:tavLst>
                                        <p:tav tm="0">
                                          <p:val>
                                            <p:strVal val="#ppt_x"/>
                                          </p:val>
                                        </p:tav>
                                        <p:tav tm="100000">
                                          <p:val>
                                            <p:strVal val="#ppt_x"/>
                                          </p:val>
                                        </p:tav>
                                      </p:tavLst>
                                    </p:anim>
                                    <p:anim calcmode="lin" valueType="num">
                                      <p:cBhvr>
                                        <p:cTn id="127" dur="500" fill="hold"/>
                                        <p:tgtEl>
                                          <p:spTgt spid="38"/>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500"/>
                                        <p:tgtEl>
                                          <p:spTgt spid="39"/>
                                        </p:tgtEl>
                                      </p:cBhvr>
                                    </p:animEffect>
                                    <p:anim calcmode="lin" valueType="num">
                                      <p:cBhvr>
                                        <p:cTn id="131" dur="500" fill="hold"/>
                                        <p:tgtEl>
                                          <p:spTgt spid="39"/>
                                        </p:tgtEl>
                                        <p:attrNameLst>
                                          <p:attrName>ppt_x</p:attrName>
                                        </p:attrNameLst>
                                      </p:cBhvr>
                                      <p:tavLst>
                                        <p:tav tm="0">
                                          <p:val>
                                            <p:strVal val="#ppt_x"/>
                                          </p:val>
                                        </p:tav>
                                        <p:tav tm="100000">
                                          <p:val>
                                            <p:strVal val="#ppt_x"/>
                                          </p:val>
                                        </p:tav>
                                      </p:tavLst>
                                    </p:anim>
                                    <p:anim calcmode="lin" valueType="num">
                                      <p:cBhvr>
                                        <p:cTn id="132" dur="500" fill="hold"/>
                                        <p:tgtEl>
                                          <p:spTgt spid="39"/>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500"/>
                                        <p:tgtEl>
                                          <p:spTgt spid="45"/>
                                        </p:tgtEl>
                                      </p:cBhvr>
                                    </p:animEffect>
                                    <p:anim calcmode="lin" valueType="num">
                                      <p:cBhvr>
                                        <p:cTn id="136" dur="500" fill="hold"/>
                                        <p:tgtEl>
                                          <p:spTgt spid="45"/>
                                        </p:tgtEl>
                                        <p:attrNameLst>
                                          <p:attrName>ppt_x</p:attrName>
                                        </p:attrNameLst>
                                      </p:cBhvr>
                                      <p:tavLst>
                                        <p:tav tm="0">
                                          <p:val>
                                            <p:strVal val="#ppt_x"/>
                                          </p:val>
                                        </p:tav>
                                        <p:tav tm="100000">
                                          <p:val>
                                            <p:strVal val="#ppt_x"/>
                                          </p:val>
                                        </p:tav>
                                      </p:tavLst>
                                    </p:anim>
                                    <p:anim calcmode="lin" valueType="num">
                                      <p:cBhvr>
                                        <p:cTn id="137" dur="500" fill="hold"/>
                                        <p:tgtEl>
                                          <p:spTgt spid="45"/>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50"/>
                                        </p:tgtEl>
                                        <p:attrNameLst>
                                          <p:attrName>style.visibility</p:attrName>
                                        </p:attrNameLst>
                                      </p:cBhvr>
                                      <p:to>
                                        <p:strVal val="visible"/>
                                      </p:to>
                                    </p:set>
                                    <p:animEffect transition="in" filter="fade">
                                      <p:cBhvr>
                                        <p:cTn id="140" dur="500"/>
                                        <p:tgtEl>
                                          <p:spTgt spid="50"/>
                                        </p:tgtEl>
                                      </p:cBhvr>
                                    </p:animEffect>
                                    <p:anim calcmode="lin" valueType="num">
                                      <p:cBhvr>
                                        <p:cTn id="141" dur="500" fill="hold"/>
                                        <p:tgtEl>
                                          <p:spTgt spid="50"/>
                                        </p:tgtEl>
                                        <p:attrNameLst>
                                          <p:attrName>ppt_x</p:attrName>
                                        </p:attrNameLst>
                                      </p:cBhvr>
                                      <p:tavLst>
                                        <p:tav tm="0">
                                          <p:val>
                                            <p:strVal val="#ppt_x"/>
                                          </p:val>
                                        </p:tav>
                                        <p:tav tm="100000">
                                          <p:val>
                                            <p:strVal val="#ppt_x"/>
                                          </p:val>
                                        </p:tav>
                                      </p:tavLst>
                                    </p:anim>
                                    <p:anim calcmode="lin" valueType="num">
                                      <p:cBhvr>
                                        <p:cTn id="142" dur="500" fill="hold"/>
                                        <p:tgtEl>
                                          <p:spTgt spid="50"/>
                                        </p:tgtEl>
                                        <p:attrNameLst>
                                          <p:attrName>ppt_y</p:attrName>
                                        </p:attrNameLst>
                                      </p:cBhvr>
                                      <p:tavLst>
                                        <p:tav tm="0">
                                          <p:val>
                                            <p:strVal val="#ppt_y+.1"/>
                                          </p:val>
                                        </p:tav>
                                        <p:tav tm="100000">
                                          <p:val>
                                            <p:strVal val="#ppt_y"/>
                                          </p:val>
                                        </p:tav>
                                      </p:tavLst>
                                    </p:anim>
                                  </p:childTnLst>
                                </p:cTn>
                              </p:par>
                            </p:childTnLst>
                          </p:cTn>
                        </p:par>
                        <p:par>
                          <p:cTn id="143" fill="hold">
                            <p:stCondLst>
                              <p:cond delay="6000"/>
                            </p:stCondLst>
                            <p:childTnLst>
                              <p:par>
                                <p:cTn id="144" presetID="22" presetClass="entr" presetSubtype="8" fill="hold" grpId="0" nodeType="afterEffect">
                                  <p:stCondLst>
                                    <p:cond delay="0"/>
                                  </p:stCondLst>
                                  <p:childTnLst>
                                    <p:set>
                                      <p:cBhvr>
                                        <p:cTn id="145" dur="1" fill="hold">
                                          <p:stCondLst>
                                            <p:cond delay="0"/>
                                          </p:stCondLst>
                                        </p:cTn>
                                        <p:tgtEl>
                                          <p:spTgt spid="35"/>
                                        </p:tgtEl>
                                        <p:attrNameLst>
                                          <p:attrName>style.visibility</p:attrName>
                                        </p:attrNameLst>
                                      </p:cBhvr>
                                      <p:to>
                                        <p:strVal val="visible"/>
                                      </p:to>
                                    </p:set>
                                    <p:animEffect transition="in" filter="wipe(left)">
                                      <p:cBhvr>
                                        <p:cTn id="146" dur="500"/>
                                        <p:tgtEl>
                                          <p:spTgt spid="35"/>
                                        </p:tgtEl>
                                      </p:cBhvr>
                                    </p:animEffect>
                                  </p:childTnLst>
                                </p:cTn>
                              </p:par>
                            </p:childTnLst>
                          </p:cTn>
                        </p:par>
                        <p:par>
                          <p:cTn id="147" fill="hold">
                            <p:stCondLst>
                              <p:cond delay="6500"/>
                            </p:stCondLst>
                            <p:childTnLst>
                              <p:par>
                                <p:cTn id="148" presetID="10" presetClass="entr" presetSubtype="0" fill="hold" grpId="0" nodeType="afterEffect">
                                  <p:stCondLst>
                                    <p:cond delay="0"/>
                                  </p:stCondLst>
                                  <p:childTnLst>
                                    <p:set>
                                      <p:cBhvr>
                                        <p:cTn id="149" dur="1" fill="hold">
                                          <p:stCondLst>
                                            <p:cond delay="0"/>
                                          </p:stCondLst>
                                        </p:cTn>
                                        <p:tgtEl>
                                          <p:spTgt spid="36"/>
                                        </p:tgtEl>
                                        <p:attrNameLst>
                                          <p:attrName>style.visibility</p:attrName>
                                        </p:attrNameLst>
                                      </p:cBhvr>
                                      <p:to>
                                        <p:strVal val="visible"/>
                                      </p:to>
                                    </p:set>
                                    <p:anim calcmode="lin" valueType="num">
                                      <p:cBhvr>
                                        <p:cTn id="150" dur="500" fill="hold"/>
                                        <p:tgtEl>
                                          <p:spTgt spid="36"/>
                                        </p:tgtEl>
                                        <p:attrNameLst>
                                          <p:attrName>ppt_w</p:attrName>
                                        </p:attrNameLst>
                                      </p:cBhvr>
                                      <p:tavLst>
                                        <p:tav tm="0">
                                          <p:val>
                                            <p:fltVal val="0"/>
                                          </p:val>
                                        </p:tav>
                                        <p:tav tm="100000">
                                          <p:val>
                                            <p:strVal val="#ppt_w"/>
                                          </p:val>
                                        </p:tav>
                                      </p:tavLst>
                                    </p:anim>
                                    <p:anim calcmode="lin" valueType="num">
                                      <p:cBhvr>
                                        <p:cTn id="151" dur="500" fill="hold"/>
                                        <p:tgtEl>
                                          <p:spTgt spid="36"/>
                                        </p:tgtEl>
                                        <p:attrNameLst>
                                          <p:attrName>ppt_h</p:attrName>
                                        </p:attrNameLst>
                                      </p:cBhvr>
                                      <p:tavLst>
                                        <p:tav tm="0">
                                          <p:val>
                                            <p:fltVal val="0"/>
                                          </p:val>
                                        </p:tav>
                                        <p:tav tm="100000">
                                          <p:val>
                                            <p:strVal val="#ppt_h"/>
                                          </p:val>
                                        </p:tav>
                                      </p:tavLst>
                                    </p:anim>
                                    <p:animEffect transition="in" filter="fade">
                                      <p:cBhvr>
                                        <p:cTn id="152" dur="500"/>
                                        <p:tgtEl>
                                          <p:spTgt spid="36"/>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 calcmode="lin" valueType="num">
                                      <p:cBhvr>
                                        <p:cTn id="155" dur="500" fill="hold"/>
                                        <p:tgtEl>
                                          <p:spTgt spid="37"/>
                                        </p:tgtEl>
                                        <p:attrNameLst>
                                          <p:attrName>ppt_w</p:attrName>
                                        </p:attrNameLst>
                                      </p:cBhvr>
                                      <p:tavLst>
                                        <p:tav tm="0">
                                          <p:val>
                                            <p:fltVal val="0"/>
                                          </p:val>
                                        </p:tav>
                                        <p:tav tm="100000">
                                          <p:val>
                                            <p:strVal val="#ppt_w"/>
                                          </p:val>
                                        </p:tav>
                                      </p:tavLst>
                                    </p:anim>
                                    <p:anim calcmode="lin" valueType="num">
                                      <p:cBhvr>
                                        <p:cTn id="156" dur="500" fill="hold"/>
                                        <p:tgtEl>
                                          <p:spTgt spid="37"/>
                                        </p:tgtEl>
                                        <p:attrNameLst>
                                          <p:attrName>ppt_h</p:attrName>
                                        </p:attrNameLst>
                                      </p:cBhvr>
                                      <p:tavLst>
                                        <p:tav tm="0">
                                          <p:val>
                                            <p:fltVal val="0"/>
                                          </p:val>
                                        </p:tav>
                                        <p:tav tm="100000">
                                          <p:val>
                                            <p:strVal val="#ppt_h"/>
                                          </p:val>
                                        </p:tav>
                                      </p:tavLst>
                                    </p:anim>
                                    <p:animEffect transition="in" filter="fade">
                                      <p:cBhvr>
                                        <p:cTn id="157" dur="500"/>
                                        <p:tgtEl>
                                          <p:spTgt spid="37"/>
                                        </p:tgtEl>
                                      </p:cBhvr>
                                    </p:animEffect>
                                  </p:childTnLst>
                                </p:cTn>
                              </p:par>
                            </p:childTnLst>
                          </p:cTn>
                        </p:par>
                        <p:par>
                          <p:cTn id="158" fill="hold">
                            <p:stCondLst>
                              <p:cond delay="7000"/>
                            </p:stCondLst>
                            <p:childTnLst>
                              <p:par>
                                <p:cTn id="159" presetID="47" presetClass="entr" presetSubtype="0" fill="hold" grpId="0" nodeType="after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fade">
                                      <p:cBhvr>
                                        <p:cTn id="161" dur="500"/>
                                        <p:tgtEl>
                                          <p:spTgt spid="51"/>
                                        </p:tgtEl>
                                      </p:cBhvr>
                                    </p:animEffect>
                                    <p:anim calcmode="lin" valueType="num">
                                      <p:cBhvr>
                                        <p:cTn id="162" dur="500" fill="hold"/>
                                        <p:tgtEl>
                                          <p:spTgt spid="51"/>
                                        </p:tgtEl>
                                        <p:attrNameLst>
                                          <p:attrName>ppt_x</p:attrName>
                                        </p:attrNameLst>
                                      </p:cBhvr>
                                      <p:tavLst>
                                        <p:tav tm="0">
                                          <p:val>
                                            <p:strVal val="#ppt_x"/>
                                          </p:val>
                                        </p:tav>
                                        <p:tav tm="100000">
                                          <p:val>
                                            <p:strVal val="#ppt_x"/>
                                          </p:val>
                                        </p:tav>
                                      </p:tavLst>
                                    </p:anim>
                                    <p:anim calcmode="lin" valueType="num">
                                      <p:cBhvr>
                                        <p:cTn id="163" dur="500" fill="hold"/>
                                        <p:tgtEl>
                                          <p:spTgt spid="51"/>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22"/>
                                        </p:tgtEl>
                                        <p:attrNameLst>
                                          <p:attrName>style.visibility</p:attrName>
                                        </p:attrNameLst>
                                      </p:cBhvr>
                                      <p:to>
                                        <p:strVal val="visible"/>
                                      </p:to>
                                    </p:set>
                                    <p:animEffect transition="in" filter="fade">
                                      <p:cBhvr>
                                        <p:cTn id="166" dur="500"/>
                                        <p:tgtEl>
                                          <p:spTgt spid="22"/>
                                        </p:tgtEl>
                                      </p:cBhvr>
                                    </p:animEffect>
                                    <p:anim calcmode="lin" valueType="num">
                                      <p:cBhvr>
                                        <p:cTn id="167" dur="500" fill="hold"/>
                                        <p:tgtEl>
                                          <p:spTgt spid="22"/>
                                        </p:tgtEl>
                                        <p:attrNameLst>
                                          <p:attrName>ppt_x</p:attrName>
                                        </p:attrNameLst>
                                      </p:cBhvr>
                                      <p:tavLst>
                                        <p:tav tm="0">
                                          <p:val>
                                            <p:strVal val="#ppt_x"/>
                                          </p:val>
                                        </p:tav>
                                        <p:tav tm="100000">
                                          <p:val>
                                            <p:strVal val="#ppt_x"/>
                                          </p:val>
                                        </p:tav>
                                      </p:tavLst>
                                    </p:anim>
                                    <p:anim calcmode="lin" valueType="num">
                                      <p:cBhvr>
                                        <p:cTn id="168" dur="500" fill="hold"/>
                                        <p:tgtEl>
                                          <p:spTgt spid="22"/>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23"/>
                                        </p:tgtEl>
                                        <p:attrNameLst>
                                          <p:attrName>style.visibility</p:attrName>
                                        </p:attrNameLst>
                                      </p:cBhvr>
                                      <p:to>
                                        <p:strVal val="visible"/>
                                      </p:to>
                                    </p:set>
                                    <p:animEffect transition="in" filter="fade">
                                      <p:cBhvr>
                                        <p:cTn id="171" dur="500"/>
                                        <p:tgtEl>
                                          <p:spTgt spid="23"/>
                                        </p:tgtEl>
                                      </p:cBhvr>
                                    </p:animEffect>
                                    <p:anim calcmode="lin" valueType="num">
                                      <p:cBhvr>
                                        <p:cTn id="172" dur="500" fill="hold"/>
                                        <p:tgtEl>
                                          <p:spTgt spid="23"/>
                                        </p:tgtEl>
                                        <p:attrNameLst>
                                          <p:attrName>ppt_x</p:attrName>
                                        </p:attrNameLst>
                                      </p:cBhvr>
                                      <p:tavLst>
                                        <p:tav tm="0">
                                          <p:val>
                                            <p:strVal val="#ppt_x"/>
                                          </p:val>
                                        </p:tav>
                                        <p:tav tm="100000">
                                          <p:val>
                                            <p:strVal val="#ppt_x"/>
                                          </p:val>
                                        </p:tav>
                                      </p:tavLst>
                                    </p:anim>
                                    <p:anim calcmode="lin" valueType="num">
                                      <p:cBhvr>
                                        <p:cTn id="173" dur="500" fill="hold"/>
                                        <p:tgtEl>
                                          <p:spTgt spid="23"/>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44"/>
                                        </p:tgtEl>
                                        <p:attrNameLst>
                                          <p:attrName>style.visibility</p:attrName>
                                        </p:attrNameLst>
                                      </p:cBhvr>
                                      <p:to>
                                        <p:strVal val="visible"/>
                                      </p:to>
                                    </p:set>
                                    <p:animEffect transition="in" filter="fade">
                                      <p:cBhvr>
                                        <p:cTn id="176" dur="500"/>
                                        <p:tgtEl>
                                          <p:spTgt spid="44"/>
                                        </p:tgtEl>
                                      </p:cBhvr>
                                    </p:animEffect>
                                    <p:anim calcmode="lin" valueType="num">
                                      <p:cBhvr>
                                        <p:cTn id="177" dur="500" fill="hold"/>
                                        <p:tgtEl>
                                          <p:spTgt spid="44"/>
                                        </p:tgtEl>
                                        <p:attrNameLst>
                                          <p:attrName>ppt_x</p:attrName>
                                        </p:attrNameLst>
                                      </p:cBhvr>
                                      <p:tavLst>
                                        <p:tav tm="0">
                                          <p:val>
                                            <p:strVal val="#ppt_x"/>
                                          </p:val>
                                        </p:tav>
                                        <p:tav tm="100000">
                                          <p:val>
                                            <p:strVal val="#ppt_x"/>
                                          </p:val>
                                        </p:tav>
                                      </p:tavLst>
                                    </p:anim>
                                    <p:anim calcmode="lin" valueType="num">
                                      <p:cBhvr>
                                        <p:cTn id="178" dur="500" fill="hold"/>
                                        <p:tgtEl>
                                          <p:spTgt spid="44"/>
                                        </p:tgtEl>
                                        <p:attrNameLst>
                                          <p:attrName>ppt_y</p:attrName>
                                        </p:attrNameLst>
                                      </p:cBhvr>
                                      <p:tavLst>
                                        <p:tav tm="0">
                                          <p:val>
                                            <p:strVal val="#ppt_y+.1"/>
                                          </p:val>
                                        </p:tav>
                                        <p:tav tm="100000">
                                          <p:val>
                                            <p:strVal val="#ppt_y"/>
                                          </p:val>
                                        </p:tav>
                                      </p:tavLst>
                                    </p:anim>
                                  </p:childTnLst>
                                </p:cTn>
                              </p:par>
                            </p:childTnLst>
                          </p:cTn>
                        </p:par>
                        <p:par>
                          <p:cTn id="179" fill="hold">
                            <p:stCondLst>
                              <p:cond delay="7500"/>
                            </p:stCondLst>
                            <p:childTnLst>
                              <p:par>
                                <p:cTn id="180" presetID="22" presetClass="entr" presetSubtype="8" fill="hold" grpId="0" nodeType="afterEffect">
                                  <p:stCondLst>
                                    <p:cond delay="0"/>
                                  </p:stCondLst>
                                  <p:childTnLst>
                                    <p:set>
                                      <p:cBhvr>
                                        <p:cTn id="181" dur="1" fill="hold">
                                          <p:stCondLst>
                                            <p:cond delay="0"/>
                                          </p:stCondLst>
                                        </p:cTn>
                                        <p:tgtEl>
                                          <p:spTgt spid="41"/>
                                        </p:tgtEl>
                                        <p:attrNameLst>
                                          <p:attrName>style.visibility</p:attrName>
                                        </p:attrNameLst>
                                      </p:cBhvr>
                                      <p:to>
                                        <p:strVal val="visible"/>
                                      </p:to>
                                    </p:set>
                                    <p:animEffect transition="in" filter="wipe(left)">
                                      <p:cBhvr>
                                        <p:cTn id="18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autoUpdateAnimBg="0"/>
      <p:bldP spid="20" grpId="0" animBg="1"/>
      <p:bldP spid="21" grpId="0" animBg="1" autoUpdateAnimBg="0"/>
      <p:bldP spid="22" grpId="0" animBg="1"/>
      <p:bldP spid="23" grpId="0" animBg="1" autoUpdateAnimBg="0"/>
      <p:bldP spid="24" grpId="0" animBg="1"/>
      <p:bldP spid="25" grpId="0" animBg="1" autoUpdateAnimBg="0"/>
      <p:bldP spid="26" grpId="0" animBg="1" autoUpdateAnimBg="0"/>
      <p:bldP spid="27" grpId="0" animBg="1" autoUpdateAnimBg="0"/>
      <p:bldP spid="28" grpId="0" animBg="1" autoUpdateAnimBg="0"/>
      <p:bldP spid="29" grpId="0" animBg="1"/>
      <p:bldP spid="30" grpId="0" animBg="1" autoUpdateAnimBg="0"/>
      <p:bldP spid="31" grpId="0" animBg="1" autoUpdateAnimBg="0"/>
      <p:bldP spid="32" grpId="0" animBg="1"/>
      <p:bldP spid="33" grpId="0" animBg="1" autoUpdateAnimBg="0"/>
      <p:bldP spid="34" grpId="0" animBg="1" autoUpdateAnimBg="0"/>
      <p:bldP spid="35" grpId="0" animBg="1"/>
      <p:bldP spid="36" grpId="0" animBg="1" autoUpdateAnimBg="0"/>
      <p:bldP spid="37" grpId="0" animBg="1" autoUpdateAnimBg="0"/>
      <p:bldP spid="38" grpId="0" animBg="1"/>
      <p:bldP spid="39" grpId="0" animBg="1" autoUpdateAnimBg="0"/>
      <p:bldP spid="40" grpId="0" animBg="1"/>
      <p:bldP spid="41" grpId="0" animBg="1"/>
      <p:bldP spid="42" grpId="0" autoUpdateAnimBg="0"/>
      <p:bldP spid="43" grpId="0" autoUpdateAnimBg="0"/>
      <p:bldP spid="44" grpId="0" autoUpdateAnimBg="0"/>
      <p:bldP spid="45" grpId="0" autoUpdateAnimBg="0"/>
      <p:bldP spid="46" grpId="0" autoUpdateAnimBg="0"/>
      <p:bldP spid="47" grpId="0" autoUpdateAnimBg="0"/>
      <p:bldP spid="48" grpId="0" autoUpdateAnimBg="0"/>
      <p:bldP spid="49" grpId="0" autoUpdateAnimBg="0"/>
      <p:bldP spid="50" grpId="0" autoUpdateAnimBg="0"/>
      <p:bldP spid="5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80347" y="1894128"/>
            <a:ext cx="3309656" cy="4367987"/>
            <a:chOff x="660260" y="1420596"/>
            <a:chExt cx="2482242" cy="3275990"/>
          </a:xfrm>
        </p:grpSpPr>
        <p:sp>
          <p:nvSpPr>
            <p:cNvPr id="3" name="任意多边形 10"/>
            <p:cNvSpPr/>
            <p:nvPr/>
          </p:nvSpPr>
          <p:spPr>
            <a:xfrm>
              <a:off x="843605" y="2455296"/>
              <a:ext cx="983780" cy="2241290"/>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7">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4" name="椭圆 3"/>
            <p:cNvSpPr/>
            <p:nvPr/>
          </p:nvSpPr>
          <p:spPr>
            <a:xfrm>
              <a:off x="660260" y="2006578"/>
              <a:ext cx="406031" cy="4060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FEFFFF"/>
                  </a:solidFill>
                  <a:cs typeface="+mn-ea"/>
                  <a:sym typeface="+mn-lt"/>
                </a:rPr>
                <a:t>A</a:t>
              </a:r>
              <a:endParaRPr lang="zh-CN" altLang="en-US" sz="2400" dirty="0">
                <a:solidFill>
                  <a:srgbClr val="FEFFFF"/>
                </a:solidFill>
                <a:cs typeface="+mn-ea"/>
                <a:sym typeface="+mn-lt"/>
              </a:endParaRPr>
            </a:p>
          </p:txBody>
        </p:sp>
        <p:sp>
          <p:nvSpPr>
            <p:cNvPr id="5" name="椭圆 4"/>
            <p:cNvSpPr/>
            <p:nvPr/>
          </p:nvSpPr>
          <p:spPr>
            <a:xfrm>
              <a:off x="1084983" y="3052221"/>
              <a:ext cx="1484802" cy="1484802"/>
            </a:xfrm>
            <a:prstGeom prst="ellipse">
              <a:avLst/>
            </a:prstGeom>
            <a:solidFill>
              <a:srgbClr val="C00000"/>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6" name="矩形 5"/>
            <p:cNvSpPr/>
            <p:nvPr/>
          </p:nvSpPr>
          <p:spPr>
            <a:xfrm>
              <a:off x="1254669" y="1420596"/>
              <a:ext cx="1887833" cy="1631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30000"/>
                </a:lnSpc>
              </a:pPr>
              <a:r>
                <a:rPr lang="zh-CN" altLang="en-US" sz="14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7" name="KSO_Shape"/>
            <p:cNvSpPr>
              <a:spLocks/>
            </p:cNvSpPr>
            <p:nvPr/>
          </p:nvSpPr>
          <p:spPr bwMode="auto">
            <a:xfrm>
              <a:off x="1391832" y="3534743"/>
              <a:ext cx="871105" cy="519759"/>
            </a:xfrm>
            <a:custGeom>
              <a:avLst/>
              <a:gdLst>
                <a:gd name="T0" fmla="*/ 0 w 5915"/>
                <a:gd name="T1" fmla="*/ 708054 h 3525"/>
                <a:gd name="T2" fmla="*/ 142674 w 5915"/>
                <a:gd name="T3" fmla="*/ 659390 h 3525"/>
                <a:gd name="T4" fmla="*/ 1350730 w 5915"/>
                <a:gd name="T5" fmla="*/ 604602 h 3525"/>
                <a:gd name="T6" fmla="*/ 1307574 w 5915"/>
                <a:gd name="T7" fmla="*/ 647787 h 3525"/>
                <a:gd name="T8" fmla="*/ 1130440 w 5915"/>
                <a:gd name="T9" fmla="*/ 614592 h 3525"/>
                <a:gd name="T10" fmla="*/ 1355239 w 5915"/>
                <a:gd name="T11" fmla="*/ 1009388 h 3525"/>
                <a:gd name="T12" fmla="*/ 1590023 w 5915"/>
                <a:gd name="T13" fmla="*/ 1024858 h 3525"/>
                <a:gd name="T14" fmla="*/ 1856691 w 5915"/>
                <a:gd name="T15" fmla="*/ 840512 h 3525"/>
                <a:gd name="T16" fmla="*/ 1904678 w 5915"/>
                <a:gd name="T17" fmla="*/ 869840 h 3525"/>
                <a:gd name="T18" fmla="*/ 1664097 w 5915"/>
                <a:gd name="T19" fmla="*/ 1062242 h 3525"/>
                <a:gd name="T20" fmla="*/ 1385513 w 5915"/>
                <a:gd name="T21" fmla="*/ 1094148 h 3525"/>
                <a:gd name="T22" fmla="*/ 1084385 w 5915"/>
                <a:gd name="T23" fmla="*/ 894978 h 3525"/>
                <a:gd name="T24" fmla="*/ 919811 w 5915"/>
                <a:gd name="T25" fmla="*/ 912381 h 3525"/>
                <a:gd name="T26" fmla="*/ 837041 w 5915"/>
                <a:gd name="T27" fmla="*/ 816986 h 3525"/>
                <a:gd name="T28" fmla="*/ 674399 w 5915"/>
                <a:gd name="T29" fmla="*/ 752851 h 3525"/>
                <a:gd name="T30" fmla="*/ 959746 w 5915"/>
                <a:gd name="T31" fmla="*/ 727391 h 3525"/>
                <a:gd name="T32" fmla="*/ 1019006 w 5915"/>
                <a:gd name="T33" fmla="*/ 614915 h 3525"/>
                <a:gd name="T34" fmla="*/ 615784 w 5915"/>
                <a:gd name="T35" fmla="*/ 517585 h 3525"/>
                <a:gd name="T36" fmla="*/ 735913 w 5915"/>
                <a:gd name="T37" fmla="*/ 453451 h 3525"/>
                <a:gd name="T38" fmla="*/ 1075689 w 5915"/>
                <a:gd name="T39" fmla="*/ 577852 h 3525"/>
                <a:gd name="T40" fmla="*/ 706283 w 5915"/>
                <a:gd name="T41" fmla="*/ 230110 h 3525"/>
                <a:gd name="T42" fmla="*/ 925930 w 5915"/>
                <a:gd name="T43" fmla="*/ 239778 h 3525"/>
                <a:gd name="T44" fmla="*/ 1478589 w 5915"/>
                <a:gd name="T45" fmla="*/ 279096 h 3525"/>
                <a:gd name="T46" fmla="*/ 1630603 w 5915"/>
                <a:gd name="T47" fmla="*/ 689039 h 3525"/>
                <a:gd name="T48" fmla="*/ 1862166 w 5915"/>
                <a:gd name="T49" fmla="*/ 578819 h 3525"/>
                <a:gd name="T50" fmla="*/ 1903068 w 5915"/>
                <a:gd name="T51" fmla="*/ 617493 h 3525"/>
                <a:gd name="T52" fmla="*/ 1642197 w 5915"/>
                <a:gd name="T53" fmla="*/ 749306 h 3525"/>
                <a:gd name="T54" fmla="*/ 1462486 w 5915"/>
                <a:gd name="T55" fmla="*/ 850181 h 3525"/>
                <a:gd name="T56" fmla="*/ 1728832 w 5915"/>
                <a:gd name="T57" fmla="*/ 810540 h 3525"/>
                <a:gd name="T58" fmla="*/ 1880845 w 5915"/>
                <a:gd name="T59" fmla="*/ 706120 h 3525"/>
                <a:gd name="T60" fmla="*/ 1883100 w 5915"/>
                <a:gd name="T61" fmla="*/ 771544 h 3525"/>
                <a:gd name="T62" fmla="*/ 1541069 w 5915"/>
                <a:gd name="T63" fmla="*/ 925272 h 3525"/>
                <a:gd name="T64" fmla="*/ 1277944 w 5915"/>
                <a:gd name="T65" fmla="*/ 847602 h 3525"/>
                <a:gd name="T66" fmla="*/ 1130440 w 5915"/>
                <a:gd name="T67" fmla="*/ 690651 h 3525"/>
                <a:gd name="T68" fmla="*/ 371660 w 5915"/>
                <a:gd name="T69" fmla="*/ 927851 h 3525"/>
                <a:gd name="T70" fmla="*/ 255396 w 5915"/>
                <a:gd name="T71" fmla="*/ 927851 h 3525"/>
                <a:gd name="T72" fmla="*/ 233817 w 5915"/>
                <a:gd name="T73" fmla="*/ 1067077 h 3525"/>
                <a:gd name="T74" fmla="*/ 385509 w 5915"/>
                <a:gd name="T75" fmla="*/ 1128955 h 3525"/>
                <a:gd name="T76" fmla="*/ 474398 w 5915"/>
                <a:gd name="T77" fmla="*/ 863716 h 3525"/>
                <a:gd name="T78" fmla="*/ 624157 w 5915"/>
                <a:gd name="T79" fmla="*/ 749306 h 3525"/>
                <a:gd name="T80" fmla="*/ 589052 w 5915"/>
                <a:gd name="T81" fmla="*/ 559804 h 3525"/>
                <a:gd name="T82" fmla="*/ 512724 w 5915"/>
                <a:gd name="T83" fmla="*/ 327439 h 3525"/>
                <a:gd name="T84" fmla="*/ 587442 w 5915"/>
                <a:gd name="T85" fmla="*/ 90239 h 3525"/>
                <a:gd name="T86" fmla="*/ 505960 w 5915"/>
                <a:gd name="T87" fmla="*/ 0 h 3525"/>
                <a:gd name="T88" fmla="*/ 408053 w 5915"/>
                <a:gd name="T89" fmla="*/ 137937 h 3525"/>
                <a:gd name="T90" fmla="*/ 218358 w 5915"/>
                <a:gd name="T91" fmla="*/ 556259 h 3525"/>
                <a:gd name="T92" fmla="*/ 208697 w 5915"/>
                <a:gd name="T93" fmla="*/ 737382 h 3525"/>
                <a:gd name="T94" fmla="*/ 345573 w 5915"/>
                <a:gd name="T95" fmla="*/ 853403 h 3525"/>
                <a:gd name="T96" fmla="*/ 370050 w 5915"/>
                <a:gd name="T97" fmla="*/ 550136 h 3525"/>
                <a:gd name="T98" fmla="*/ 310468 w 5915"/>
                <a:gd name="T99" fmla="*/ 763487 h 3525"/>
                <a:gd name="T100" fmla="*/ 257972 w 5915"/>
                <a:gd name="T101" fmla="*/ 639086 h 3525"/>
                <a:gd name="T102" fmla="*/ 474076 w 5915"/>
                <a:gd name="T103" fmla="*/ 797649 h 3525"/>
                <a:gd name="T104" fmla="*/ 570051 w 5915"/>
                <a:gd name="T105" fmla="*/ 681627 h 3525"/>
                <a:gd name="T106" fmla="*/ 490501 w 5915"/>
                <a:gd name="T107" fmla="*/ 577208 h 3525"/>
                <a:gd name="T108" fmla="*/ 494044 w 5915"/>
                <a:gd name="T109" fmla="*/ 77992 h 3525"/>
                <a:gd name="T110" fmla="*/ 523996 w 5915"/>
                <a:gd name="T111" fmla="*/ 153406 h 3525"/>
                <a:gd name="T112" fmla="*/ 29952 w 5915"/>
                <a:gd name="T113" fmla="*/ 1111552 h 3525"/>
                <a:gd name="T114" fmla="*/ 9340 w 5915"/>
                <a:gd name="T115" fmla="*/ 1059342 h 3525"/>
                <a:gd name="T116" fmla="*/ 49598 w 5915"/>
                <a:gd name="T117" fmla="*/ 1105106 h 3525"/>
                <a:gd name="T118" fmla="*/ 644 w 5915"/>
                <a:gd name="T119" fmla="*/ 331951 h 3525"/>
                <a:gd name="T120" fmla="*/ 321096 w 5915"/>
                <a:gd name="T121" fmla="*/ 195948 h 3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15" h="3525">
                  <a:moveTo>
                    <a:pt x="148" y="2277"/>
                  </a:moveTo>
                  <a:lnTo>
                    <a:pt x="148" y="2277"/>
                  </a:lnTo>
                  <a:lnTo>
                    <a:pt x="139" y="2282"/>
                  </a:lnTo>
                  <a:lnTo>
                    <a:pt x="131" y="2286"/>
                  </a:lnTo>
                  <a:lnTo>
                    <a:pt x="122" y="2289"/>
                  </a:lnTo>
                  <a:lnTo>
                    <a:pt x="112" y="2291"/>
                  </a:lnTo>
                  <a:lnTo>
                    <a:pt x="103" y="2292"/>
                  </a:lnTo>
                  <a:lnTo>
                    <a:pt x="94" y="2292"/>
                  </a:lnTo>
                  <a:lnTo>
                    <a:pt x="85" y="2292"/>
                  </a:lnTo>
                  <a:lnTo>
                    <a:pt x="76" y="2290"/>
                  </a:lnTo>
                  <a:lnTo>
                    <a:pt x="67" y="2288"/>
                  </a:lnTo>
                  <a:lnTo>
                    <a:pt x="58" y="2285"/>
                  </a:lnTo>
                  <a:lnTo>
                    <a:pt x="51" y="2281"/>
                  </a:lnTo>
                  <a:lnTo>
                    <a:pt x="43" y="2276"/>
                  </a:lnTo>
                  <a:lnTo>
                    <a:pt x="35" y="2270"/>
                  </a:lnTo>
                  <a:lnTo>
                    <a:pt x="28" y="2265"/>
                  </a:lnTo>
                  <a:lnTo>
                    <a:pt x="22" y="2257"/>
                  </a:lnTo>
                  <a:lnTo>
                    <a:pt x="16" y="2249"/>
                  </a:lnTo>
                  <a:lnTo>
                    <a:pt x="12" y="2241"/>
                  </a:lnTo>
                  <a:lnTo>
                    <a:pt x="7" y="2232"/>
                  </a:lnTo>
                  <a:lnTo>
                    <a:pt x="4" y="2223"/>
                  </a:lnTo>
                  <a:lnTo>
                    <a:pt x="2" y="2214"/>
                  </a:lnTo>
                  <a:lnTo>
                    <a:pt x="0" y="2206"/>
                  </a:lnTo>
                  <a:lnTo>
                    <a:pt x="0" y="2197"/>
                  </a:lnTo>
                  <a:lnTo>
                    <a:pt x="0" y="2187"/>
                  </a:lnTo>
                  <a:lnTo>
                    <a:pt x="3" y="2178"/>
                  </a:lnTo>
                  <a:lnTo>
                    <a:pt x="5" y="2169"/>
                  </a:lnTo>
                  <a:lnTo>
                    <a:pt x="8" y="2161"/>
                  </a:lnTo>
                  <a:lnTo>
                    <a:pt x="12" y="2152"/>
                  </a:lnTo>
                  <a:lnTo>
                    <a:pt x="16" y="2144"/>
                  </a:lnTo>
                  <a:lnTo>
                    <a:pt x="22" y="2136"/>
                  </a:lnTo>
                  <a:lnTo>
                    <a:pt x="28" y="2130"/>
                  </a:lnTo>
                  <a:lnTo>
                    <a:pt x="35" y="2124"/>
                  </a:lnTo>
                  <a:lnTo>
                    <a:pt x="44" y="2117"/>
                  </a:lnTo>
                  <a:lnTo>
                    <a:pt x="73" y="2099"/>
                  </a:lnTo>
                  <a:lnTo>
                    <a:pt x="109" y="2076"/>
                  </a:lnTo>
                  <a:lnTo>
                    <a:pt x="157" y="2047"/>
                  </a:lnTo>
                  <a:lnTo>
                    <a:pt x="217" y="2013"/>
                  </a:lnTo>
                  <a:lnTo>
                    <a:pt x="287" y="1973"/>
                  </a:lnTo>
                  <a:lnTo>
                    <a:pt x="368" y="1928"/>
                  </a:lnTo>
                  <a:lnTo>
                    <a:pt x="460" y="1880"/>
                  </a:lnTo>
                  <a:lnTo>
                    <a:pt x="454" y="1908"/>
                  </a:lnTo>
                  <a:lnTo>
                    <a:pt x="450" y="1936"/>
                  </a:lnTo>
                  <a:lnTo>
                    <a:pt x="446" y="1964"/>
                  </a:lnTo>
                  <a:lnTo>
                    <a:pt x="444" y="1990"/>
                  </a:lnTo>
                  <a:lnTo>
                    <a:pt x="443" y="2018"/>
                  </a:lnTo>
                  <a:lnTo>
                    <a:pt x="443" y="2046"/>
                  </a:lnTo>
                  <a:lnTo>
                    <a:pt x="444" y="2074"/>
                  </a:lnTo>
                  <a:lnTo>
                    <a:pt x="445" y="2102"/>
                  </a:lnTo>
                  <a:lnTo>
                    <a:pt x="380" y="2138"/>
                  </a:lnTo>
                  <a:lnTo>
                    <a:pt x="322" y="2171"/>
                  </a:lnTo>
                  <a:lnTo>
                    <a:pt x="270" y="2201"/>
                  </a:lnTo>
                  <a:lnTo>
                    <a:pt x="228" y="2227"/>
                  </a:lnTo>
                  <a:lnTo>
                    <a:pt x="169" y="2263"/>
                  </a:lnTo>
                  <a:lnTo>
                    <a:pt x="148" y="2277"/>
                  </a:lnTo>
                  <a:close/>
                  <a:moveTo>
                    <a:pt x="4592" y="2112"/>
                  </a:moveTo>
                  <a:lnTo>
                    <a:pt x="4592" y="1225"/>
                  </a:lnTo>
                  <a:lnTo>
                    <a:pt x="3694" y="1356"/>
                  </a:lnTo>
                  <a:lnTo>
                    <a:pt x="3744" y="1404"/>
                  </a:lnTo>
                  <a:lnTo>
                    <a:pt x="3792" y="1451"/>
                  </a:lnTo>
                  <a:lnTo>
                    <a:pt x="3836" y="1496"/>
                  </a:lnTo>
                  <a:lnTo>
                    <a:pt x="3879" y="1540"/>
                  </a:lnTo>
                  <a:lnTo>
                    <a:pt x="3958" y="1624"/>
                  </a:lnTo>
                  <a:lnTo>
                    <a:pt x="4030" y="1702"/>
                  </a:lnTo>
                  <a:lnTo>
                    <a:pt x="4098" y="1776"/>
                  </a:lnTo>
                  <a:lnTo>
                    <a:pt x="4131" y="1811"/>
                  </a:lnTo>
                  <a:lnTo>
                    <a:pt x="4163" y="1844"/>
                  </a:lnTo>
                  <a:lnTo>
                    <a:pt x="4194" y="1876"/>
                  </a:lnTo>
                  <a:lnTo>
                    <a:pt x="4227" y="1906"/>
                  </a:lnTo>
                  <a:lnTo>
                    <a:pt x="4258" y="1934"/>
                  </a:lnTo>
                  <a:lnTo>
                    <a:pt x="4290" y="1960"/>
                  </a:lnTo>
                  <a:lnTo>
                    <a:pt x="4322" y="1985"/>
                  </a:lnTo>
                  <a:lnTo>
                    <a:pt x="4356" y="2008"/>
                  </a:lnTo>
                  <a:lnTo>
                    <a:pt x="4392" y="2031"/>
                  </a:lnTo>
                  <a:lnTo>
                    <a:pt x="4427" y="2049"/>
                  </a:lnTo>
                  <a:lnTo>
                    <a:pt x="4465" y="2068"/>
                  </a:lnTo>
                  <a:lnTo>
                    <a:pt x="4505" y="2084"/>
                  </a:lnTo>
                  <a:lnTo>
                    <a:pt x="4548" y="2099"/>
                  </a:lnTo>
                  <a:lnTo>
                    <a:pt x="4592" y="2112"/>
                  </a:lnTo>
                  <a:close/>
                  <a:moveTo>
                    <a:pt x="3510" y="1444"/>
                  </a:moveTo>
                  <a:lnTo>
                    <a:pt x="3510" y="1444"/>
                  </a:lnTo>
                  <a:lnTo>
                    <a:pt x="3568" y="1499"/>
                  </a:lnTo>
                  <a:lnTo>
                    <a:pt x="3622" y="1550"/>
                  </a:lnTo>
                  <a:lnTo>
                    <a:pt x="3674" y="1601"/>
                  </a:lnTo>
                  <a:lnTo>
                    <a:pt x="3723" y="1650"/>
                  </a:lnTo>
                  <a:lnTo>
                    <a:pt x="3767" y="1697"/>
                  </a:lnTo>
                  <a:lnTo>
                    <a:pt x="3811" y="1743"/>
                  </a:lnTo>
                  <a:lnTo>
                    <a:pt x="3890" y="1830"/>
                  </a:lnTo>
                  <a:lnTo>
                    <a:pt x="3961" y="1907"/>
                  </a:lnTo>
                  <a:lnTo>
                    <a:pt x="4028" y="1978"/>
                  </a:lnTo>
                  <a:lnTo>
                    <a:pt x="4060" y="2010"/>
                  </a:lnTo>
                  <a:lnTo>
                    <a:pt x="4094" y="2043"/>
                  </a:lnTo>
                  <a:lnTo>
                    <a:pt x="4126" y="2073"/>
                  </a:lnTo>
                  <a:lnTo>
                    <a:pt x="4160" y="2102"/>
                  </a:lnTo>
                  <a:lnTo>
                    <a:pt x="4120" y="2109"/>
                  </a:lnTo>
                  <a:lnTo>
                    <a:pt x="4082" y="2119"/>
                  </a:lnTo>
                  <a:lnTo>
                    <a:pt x="4045" y="2131"/>
                  </a:lnTo>
                  <a:lnTo>
                    <a:pt x="4009" y="2144"/>
                  </a:lnTo>
                  <a:lnTo>
                    <a:pt x="3994" y="2152"/>
                  </a:lnTo>
                  <a:lnTo>
                    <a:pt x="3977" y="2161"/>
                  </a:lnTo>
                  <a:lnTo>
                    <a:pt x="3961" y="2169"/>
                  </a:lnTo>
                  <a:lnTo>
                    <a:pt x="3947" y="2179"/>
                  </a:lnTo>
                  <a:lnTo>
                    <a:pt x="3932" y="2188"/>
                  </a:lnTo>
                  <a:lnTo>
                    <a:pt x="3919" y="2198"/>
                  </a:lnTo>
                  <a:lnTo>
                    <a:pt x="3905" y="2208"/>
                  </a:lnTo>
                  <a:lnTo>
                    <a:pt x="3893" y="2219"/>
                  </a:lnTo>
                  <a:lnTo>
                    <a:pt x="3854" y="2183"/>
                  </a:lnTo>
                  <a:lnTo>
                    <a:pt x="3812" y="2146"/>
                  </a:lnTo>
                  <a:lnTo>
                    <a:pt x="3768" y="2109"/>
                  </a:lnTo>
                  <a:lnTo>
                    <a:pt x="3723" y="2070"/>
                  </a:lnTo>
                  <a:lnTo>
                    <a:pt x="3674" y="2029"/>
                  </a:lnTo>
                  <a:lnTo>
                    <a:pt x="3622" y="1989"/>
                  </a:lnTo>
                  <a:lnTo>
                    <a:pt x="3568" y="1949"/>
                  </a:lnTo>
                  <a:lnTo>
                    <a:pt x="3510" y="1907"/>
                  </a:lnTo>
                  <a:lnTo>
                    <a:pt x="3510" y="1444"/>
                  </a:lnTo>
                  <a:close/>
                  <a:moveTo>
                    <a:pt x="3510" y="2143"/>
                  </a:moveTo>
                  <a:lnTo>
                    <a:pt x="3510" y="2557"/>
                  </a:lnTo>
                  <a:lnTo>
                    <a:pt x="3510" y="2572"/>
                  </a:lnTo>
                  <a:lnTo>
                    <a:pt x="3508" y="2587"/>
                  </a:lnTo>
                  <a:lnTo>
                    <a:pt x="3505" y="2601"/>
                  </a:lnTo>
                  <a:lnTo>
                    <a:pt x="3501" y="2616"/>
                  </a:lnTo>
                  <a:lnTo>
                    <a:pt x="3544" y="2640"/>
                  </a:lnTo>
                  <a:lnTo>
                    <a:pt x="3586" y="2666"/>
                  </a:lnTo>
                  <a:lnTo>
                    <a:pt x="3625" y="2690"/>
                  </a:lnTo>
                  <a:lnTo>
                    <a:pt x="3662" y="2715"/>
                  </a:lnTo>
                  <a:lnTo>
                    <a:pt x="3734" y="2764"/>
                  </a:lnTo>
                  <a:lnTo>
                    <a:pt x="3800" y="2811"/>
                  </a:lnTo>
                  <a:lnTo>
                    <a:pt x="3861" y="2858"/>
                  </a:lnTo>
                  <a:lnTo>
                    <a:pt x="3918" y="2902"/>
                  </a:lnTo>
                  <a:lnTo>
                    <a:pt x="3971" y="2946"/>
                  </a:lnTo>
                  <a:lnTo>
                    <a:pt x="4021" y="2987"/>
                  </a:lnTo>
                  <a:lnTo>
                    <a:pt x="4098" y="3050"/>
                  </a:lnTo>
                  <a:lnTo>
                    <a:pt x="4135" y="3079"/>
                  </a:lnTo>
                  <a:lnTo>
                    <a:pt x="4172" y="3106"/>
                  </a:lnTo>
                  <a:lnTo>
                    <a:pt x="4208" y="3132"/>
                  </a:lnTo>
                  <a:lnTo>
                    <a:pt x="4244" y="3154"/>
                  </a:lnTo>
                  <a:lnTo>
                    <a:pt x="4281" y="3175"/>
                  </a:lnTo>
                  <a:lnTo>
                    <a:pt x="4299" y="3184"/>
                  </a:lnTo>
                  <a:lnTo>
                    <a:pt x="4318" y="3193"/>
                  </a:lnTo>
                  <a:lnTo>
                    <a:pt x="4338" y="3201"/>
                  </a:lnTo>
                  <a:lnTo>
                    <a:pt x="4358" y="3209"/>
                  </a:lnTo>
                  <a:lnTo>
                    <a:pt x="4378" y="3215"/>
                  </a:lnTo>
                  <a:lnTo>
                    <a:pt x="4398" y="3221"/>
                  </a:lnTo>
                  <a:lnTo>
                    <a:pt x="4419" y="3226"/>
                  </a:lnTo>
                  <a:lnTo>
                    <a:pt x="4442" y="3231"/>
                  </a:lnTo>
                  <a:lnTo>
                    <a:pt x="4464" y="3234"/>
                  </a:lnTo>
                  <a:lnTo>
                    <a:pt x="4487" y="3238"/>
                  </a:lnTo>
                  <a:lnTo>
                    <a:pt x="4511" y="3240"/>
                  </a:lnTo>
                  <a:lnTo>
                    <a:pt x="4535" y="3241"/>
                  </a:lnTo>
                  <a:lnTo>
                    <a:pt x="4561" y="3242"/>
                  </a:lnTo>
                  <a:lnTo>
                    <a:pt x="4588" y="3241"/>
                  </a:lnTo>
                  <a:lnTo>
                    <a:pt x="4614" y="3240"/>
                  </a:lnTo>
                  <a:lnTo>
                    <a:pt x="4643" y="3239"/>
                  </a:lnTo>
                  <a:lnTo>
                    <a:pt x="4672" y="3235"/>
                  </a:lnTo>
                  <a:lnTo>
                    <a:pt x="4703" y="3232"/>
                  </a:lnTo>
                  <a:lnTo>
                    <a:pt x="4764" y="3222"/>
                  </a:lnTo>
                  <a:lnTo>
                    <a:pt x="4823" y="3210"/>
                  </a:lnTo>
                  <a:lnTo>
                    <a:pt x="4881" y="3195"/>
                  </a:lnTo>
                  <a:lnTo>
                    <a:pt x="4937" y="3180"/>
                  </a:lnTo>
                  <a:lnTo>
                    <a:pt x="4991" y="3162"/>
                  </a:lnTo>
                  <a:lnTo>
                    <a:pt x="5044" y="3142"/>
                  </a:lnTo>
                  <a:lnTo>
                    <a:pt x="5094" y="3121"/>
                  </a:lnTo>
                  <a:lnTo>
                    <a:pt x="5143" y="3098"/>
                  </a:lnTo>
                  <a:lnTo>
                    <a:pt x="5191" y="3076"/>
                  </a:lnTo>
                  <a:lnTo>
                    <a:pt x="5235" y="3051"/>
                  </a:lnTo>
                  <a:lnTo>
                    <a:pt x="5280" y="3026"/>
                  </a:lnTo>
                  <a:lnTo>
                    <a:pt x="5321" y="3000"/>
                  </a:lnTo>
                  <a:lnTo>
                    <a:pt x="5361" y="2975"/>
                  </a:lnTo>
                  <a:lnTo>
                    <a:pt x="5399" y="2949"/>
                  </a:lnTo>
                  <a:lnTo>
                    <a:pt x="5436" y="2922"/>
                  </a:lnTo>
                  <a:lnTo>
                    <a:pt x="5469" y="2897"/>
                  </a:lnTo>
                  <a:lnTo>
                    <a:pt x="5503" y="2870"/>
                  </a:lnTo>
                  <a:lnTo>
                    <a:pt x="5533" y="2844"/>
                  </a:lnTo>
                  <a:lnTo>
                    <a:pt x="5561" y="2820"/>
                  </a:lnTo>
                  <a:lnTo>
                    <a:pt x="5588" y="2795"/>
                  </a:lnTo>
                  <a:lnTo>
                    <a:pt x="5634" y="2751"/>
                  </a:lnTo>
                  <a:lnTo>
                    <a:pt x="5673" y="2710"/>
                  </a:lnTo>
                  <a:lnTo>
                    <a:pt x="5705" y="2676"/>
                  </a:lnTo>
                  <a:lnTo>
                    <a:pt x="5726" y="2650"/>
                  </a:lnTo>
                  <a:lnTo>
                    <a:pt x="5745" y="2628"/>
                  </a:lnTo>
                  <a:lnTo>
                    <a:pt x="5750" y="2620"/>
                  </a:lnTo>
                  <a:lnTo>
                    <a:pt x="5757" y="2613"/>
                  </a:lnTo>
                  <a:lnTo>
                    <a:pt x="5765" y="2608"/>
                  </a:lnTo>
                  <a:lnTo>
                    <a:pt x="5773" y="2603"/>
                  </a:lnTo>
                  <a:lnTo>
                    <a:pt x="5780" y="2599"/>
                  </a:lnTo>
                  <a:lnTo>
                    <a:pt x="5789" y="2596"/>
                  </a:lnTo>
                  <a:lnTo>
                    <a:pt x="5798" y="2593"/>
                  </a:lnTo>
                  <a:lnTo>
                    <a:pt x="5807" y="2591"/>
                  </a:lnTo>
                  <a:lnTo>
                    <a:pt x="5816" y="2590"/>
                  </a:lnTo>
                  <a:lnTo>
                    <a:pt x="5825" y="2590"/>
                  </a:lnTo>
                  <a:lnTo>
                    <a:pt x="5834" y="2591"/>
                  </a:lnTo>
                  <a:lnTo>
                    <a:pt x="5843" y="2593"/>
                  </a:lnTo>
                  <a:lnTo>
                    <a:pt x="5852" y="2596"/>
                  </a:lnTo>
                  <a:lnTo>
                    <a:pt x="5861" y="2600"/>
                  </a:lnTo>
                  <a:lnTo>
                    <a:pt x="5870" y="2605"/>
                  </a:lnTo>
                  <a:lnTo>
                    <a:pt x="5877" y="2609"/>
                  </a:lnTo>
                  <a:lnTo>
                    <a:pt x="5885" y="2616"/>
                  </a:lnTo>
                  <a:lnTo>
                    <a:pt x="5892" y="2622"/>
                  </a:lnTo>
                  <a:lnTo>
                    <a:pt x="5898" y="2630"/>
                  </a:lnTo>
                  <a:lnTo>
                    <a:pt x="5902" y="2638"/>
                  </a:lnTo>
                  <a:lnTo>
                    <a:pt x="5906" y="2646"/>
                  </a:lnTo>
                  <a:lnTo>
                    <a:pt x="5910" y="2655"/>
                  </a:lnTo>
                  <a:lnTo>
                    <a:pt x="5912" y="2664"/>
                  </a:lnTo>
                  <a:lnTo>
                    <a:pt x="5914" y="2673"/>
                  </a:lnTo>
                  <a:lnTo>
                    <a:pt x="5915" y="2681"/>
                  </a:lnTo>
                  <a:lnTo>
                    <a:pt x="5915" y="2690"/>
                  </a:lnTo>
                  <a:lnTo>
                    <a:pt x="5914" y="2699"/>
                  </a:lnTo>
                  <a:lnTo>
                    <a:pt x="5912" y="2708"/>
                  </a:lnTo>
                  <a:lnTo>
                    <a:pt x="5910" y="2717"/>
                  </a:lnTo>
                  <a:lnTo>
                    <a:pt x="5906" y="2726"/>
                  </a:lnTo>
                  <a:lnTo>
                    <a:pt x="5901" y="2735"/>
                  </a:lnTo>
                  <a:lnTo>
                    <a:pt x="5896" y="2743"/>
                  </a:lnTo>
                  <a:lnTo>
                    <a:pt x="5875" y="2767"/>
                  </a:lnTo>
                  <a:lnTo>
                    <a:pt x="5851" y="2796"/>
                  </a:lnTo>
                  <a:lnTo>
                    <a:pt x="5817" y="2834"/>
                  </a:lnTo>
                  <a:lnTo>
                    <a:pt x="5773" y="2880"/>
                  </a:lnTo>
                  <a:lnTo>
                    <a:pt x="5748" y="2904"/>
                  </a:lnTo>
                  <a:lnTo>
                    <a:pt x="5720" y="2930"/>
                  </a:lnTo>
                  <a:lnTo>
                    <a:pt x="5690" y="2958"/>
                  </a:lnTo>
                  <a:lnTo>
                    <a:pt x="5659" y="2986"/>
                  </a:lnTo>
                  <a:lnTo>
                    <a:pt x="5624" y="3014"/>
                  </a:lnTo>
                  <a:lnTo>
                    <a:pt x="5589" y="3044"/>
                  </a:lnTo>
                  <a:lnTo>
                    <a:pt x="5550" y="3073"/>
                  </a:lnTo>
                  <a:lnTo>
                    <a:pt x="5510" y="3102"/>
                  </a:lnTo>
                  <a:lnTo>
                    <a:pt x="5466" y="3132"/>
                  </a:lnTo>
                  <a:lnTo>
                    <a:pt x="5422" y="3161"/>
                  </a:lnTo>
                  <a:lnTo>
                    <a:pt x="5375" y="3190"/>
                  </a:lnTo>
                  <a:lnTo>
                    <a:pt x="5326" y="3218"/>
                  </a:lnTo>
                  <a:lnTo>
                    <a:pt x="5274" y="3244"/>
                  </a:lnTo>
                  <a:lnTo>
                    <a:pt x="5222" y="3271"/>
                  </a:lnTo>
                  <a:lnTo>
                    <a:pt x="5167" y="3296"/>
                  </a:lnTo>
                  <a:lnTo>
                    <a:pt x="5111" y="3319"/>
                  </a:lnTo>
                  <a:lnTo>
                    <a:pt x="5051" y="3341"/>
                  </a:lnTo>
                  <a:lnTo>
                    <a:pt x="4990" y="3361"/>
                  </a:lnTo>
                  <a:lnTo>
                    <a:pt x="4928" y="3379"/>
                  </a:lnTo>
                  <a:lnTo>
                    <a:pt x="4896" y="3388"/>
                  </a:lnTo>
                  <a:lnTo>
                    <a:pt x="4863" y="3395"/>
                  </a:lnTo>
                  <a:lnTo>
                    <a:pt x="4831" y="3403"/>
                  </a:lnTo>
                  <a:lnTo>
                    <a:pt x="4797" y="3409"/>
                  </a:lnTo>
                  <a:lnTo>
                    <a:pt x="4764" y="3415"/>
                  </a:lnTo>
                  <a:lnTo>
                    <a:pt x="4729" y="3419"/>
                  </a:lnTo>
                  <a:lnTo>
                    <a:pt x="4691" y="3425"/>
                  </a:lnTo>
                  <a:lnTo>
                    <a:pt x="4655" y="3428"/>
                  </a:lnTo>
                  <a:lnTo>
                    <a:pt x="4619" y="3430"/>
                  </a:lnTo>
                  <a:lnTo>
                    <a:pt x="4585" y="3433"/>
                  </a:lnTo>
                  <a:lnTo>
                    <a:pt x="4552" y="3433"/>
                  </a:lnTo>
                  <a:lnTo>
                    <a:pt x="4521" y="3433"/>
                  </a:lnTo>
                  <a:lnTo>
                    <a:pt x="4490" y="3432"/>
                  </a:lnTo>
                  <a:lnTo>
                    <a:pt x="4461" y="3429"/>
                  </a:lnTo>
                  <a:lnTo>
                    <a:pt x="4432" y="3425"/>
                  </a:lnTo>
                  <a:lnTo>
                    <a:pt x="4405" y="3421"/>
                  </a:lnTo>
                  <a:lnTo>
                    <a:pt x="4378" y="3416"/>
                  </a:lnTo>
                  <a:lnTo>
                    <a:pt x="4351" y="3409"/>
                  </a:lnTo>
                  <a:lnTo>
                    <a:pt x="4327" y="3403"/>
                  </a:lnTo>
                  <a:lnTo>
                    <a:pt x="4302" y="3395"/>
                  </a:lnTo>
                  <a:lnTo>
                    <a:pt x="4278" y="3386"/>
                  </a:lnTo>
                  <a:lnTo>
                    <a:pt x="4254" y="3377"/>
                  </a:lnTo>
                  <a:lnTo>
                    <a:pt x="4231" y="3367"/>
                  </a:lnTo>
                  <a:lnTo>
                    <a:pt x="4209" y="3356"/>
                  </a:lnTo>
                  <a:lnTo>
                    <a:pt x="4186" y="3343"/>
                  </a:lnTo>
                  <a:lnTo>
                    <a:pt x="4165" y="3331"/>
                  </a:lnTo>
                  <a:lnTo>
                    <a:pt x="4143" y="3318"/>
                  </a:lnTo>
                  <a:lnTo>
                    <a:pt x="4122" y="3304"/>
                  </a:lnTo>
                  <a:lnTo>
                    <a:pt x="4078" y="3274"/>
                  </a:lnTo>
                  <a:lnTo>
                    <a:pt x="4035" y="3243"/>
                  </a:lnTo>
                  <a:lnTo>
                    <a:pt x="3991" y="3209"/>
                  </a:lnTo>
                  <a:lnTo>
                    <a:pt x="3900" y="3133"/>
                  </a:lnTo>
                  <a:lnTo>
                    <a:pt x="3850" y="3093"/>
                  </a:lnTo>
                  <a:lnTo>
                    <a:pt x="3797" y="3049"/>
                  </a:lnTo>
                  <a:lnTo>
                    <a:pt x="3742" y="3006"/>
                  </a:lnTo>
                  <a:lnTo>
                    <a:pt x="3681" y="2960"/>
                  </a:lnTo>
                  <a:lnTo>
                    <a:pt x="3616" y="2913"/>
                  </a:lnTo>
                  <a:lnTo>
                    <a:pt x="3544" y="2865"/>
                  </a:lnTo>
                  <a:lnTo>
                    <a:pt x="3506" y="2841"/>
                  </a:lnTo>
                  <a:lnTo>
                    <a:pt x="3467" y="2816"/>
                  </a:lnTo>
                  <a:lnTo>
                    <a:pt x="3426" y="2792"/>
                  </a:lnTo>
                  <a:lnTo>
                    <a:pt x="3384" y="2767"/>
                  </a:lnTo>
                  <a:lnTo>
                    <a:pt x="3367" y="2777"/>
                  </a:lnTo>
                  <a:lnTo>
                    <a:pt x="3350" y="2787"/>
                  </a:lnTo>
                  <a:lnTo>
                    <a:pt x="3334" y="2797"/>
                  </a:lnTo>
                  <a:lnTo>
                    <a:pt x="3315" y="2806"/>
                  </a:lnTo>
                  <a:lnTo>
                    <a:pt x="3296" y="2814"/>
                  </a:lnTo>
                  <a:lnTo>
                    <a:pt x="3277" y="2822"/>
                  </a:lnTo>
                  <a:lnTo>
                    <a:pt x="3257" y="2830"/>
                  </a:lnTo>
                  <a:lnTo>
                    <a:pt x="3236" y="2835"/>
                  </a:lnTo>
                  <a:lnTo>
                    <a:pt x="3214" y="2842"/>
                  </a:lnTo>
                  <a:lnTo>
                    <a:pt x="3193" y="2846"/>
                  </a:lnTo>
                  <a:lnTo>
                    <a:pt x="3171" y="2851"/>
                  </a:lnTo>
                  <a:lnTo>
                    <a:pt x="3149" y="2854"/>
                  </a:lnTo>
                  <a:lnTo>
                    <a:pt x="3125" y="2858"/>
                  </a:lnTo>
                  <a:lnTo>
                    <a:pt x="3102" y="2860"/>
                  </a:lnTo>
                  <a:lnTo>
                    <a:pt x="3078" y="2861"/>
                  </a:lnTo>
                  <a:lnTo>
                    <a:pt x="3054" y="2861"/>
                  </a:lnTo>
                  <a:lnTo>
                    <a:pt x="3030" y="2861"/>
                  </a:lnTo>
                  <a:lnTo>
                    <a:pt x="3007" y="2860"/>
                  </a:lnTo>
                  <a:lnTo>
                    <a:pt x="2985" y="2858"/>
                  </a:lnTo>
                  <a:lnTo>
                    <a:pt x="2961" y="2855"/>
                  </a:lnTo>
                  <a:lnTo>
                    <a:pt x="2940" y="2852"/>
                  </a:lnTo>
                  <a:lnTo>
                    <a:pt x="2918" y="2847"/>
                  </a:lnTo>
                  <a:lnTo>
                    <a:pt x="2897" y="2843"/>
                  </a:lnTo>
                  <a:lnTo>
                    <a:pt x="2877" y="2837"/>
                  </a:lnTo>
                  <a:lnTo>
                    <a:pt x="2856" y="2831"/>
                  </a:lnTo>
                  <a:lnTo>
                    <a:pt x="2836" y="2824"/>
                  </a:lnTo>
                  <a:lnTo>
                    <a:pt x="2817" y="2817"/>
                  </a:lnTo>
                  <a:lnTo>
                    <a:pt x="2799" y="2810"/>
                  </a:lnTo>
                  <a:lnTo>
                    <a:pt x="2781" y="2801"/>
                  </a:lnTo>
                  <a:lnTo>
                    <a:pt x="2764" y="2792"/>
                  </a:lnTo>
                  <a:lnTo>
                    <a:pt x="2747" y="2782"/>
                  </a:lnTo>
                  <a:lnTo>
                    <a:pt x="2732" y="2772"/>
                  </a:lnTo>
                  <a:lnTo>
                    <a:pt x="2716" y="2762"/>
                  </a:lnTo>
                  <a:lnTo>
                    <a:pt x="2702" y="2751"/>
                  </a:lnTo>
                  <a:lnTo>
                    <a:pt x="2688" y="2739"/>
                  </a:lnTo>
                  <a:lnTo>
                    <a:pt x="2676" y="2727"/>
                  </a:lnTo>
                  <a:lnTo>
                    <a:pt x="2664" y="2715"/>
                  </a:lnTo>
                  <a:lnTo>
                    <a:pt x="2652" y="2701"/>
                  </a:lnTo>
                  <a:lnTo>
                    <a:pt x="2642" y="2689"/>
                  </a:lnTo>
                  <a:lnTo>
                    <a:pt x="2634" y="2675"/>
                  </a:lnTo>
                  <a:lnTo>
                    <a:pt x="2626" y="2661"/>
                  </a:lnTo>
                  <a:lnTo>
                    <a:pt x="2618" y="2647"/>
                  </a:lnTo>
                  <a:lnTo>
                    <a:pt x="2612" y="2632"/>
                  </a:lnTo>
                  <a:lnTo>
                    <a:pt x="2607" y="2618"/>
                  </a:lnTo>
                  <a:lnTo>
                    <a:pt x="2602" y="2603"/>
                  </a:lnTo>
                  <a:lnTo>
                    <a:pt x="2600" y="2588"/>
                  </a:lnTo>
                  <a:lnTo>
                    <a:pt x="2598" y="2572"/>
                  </a:lnTo>
                  <a:lnTo>
                    <a:pt x="2598" y="2557"/>
                  </a:lnTo>
                  <a:lnTo>
                    <a:pt x="2599" y="2535"/>
                  </a:lnTo>
                  <a:lnTo>
                    <a:pt x="2602" y="2513"/>
                  </a:lnTo>
                  <a:lnTo>
                    <a:pt x="2608" y="2493"/>
                  </a:lnTo>
                  <a:lnTo>
                    <a:pt x="2616" y="2472"/>
                  </a:lnTo>
                  <a:lnTo>
                    <a:pt x="2580" y="2467"/>
                  </a:lnTo>
                  <a:lnTo>
                    <a:pt x="2543" y="2464"/>
                  </a:lnTo>
                  <a:lnTo>
                    <a:pt x="2506" y="2462"/>
                  </a:lnTo>
                  <a:lnTo>
                    <a:pt x="2471" y="2461"/>
                  </a:lnTo>
                  <a:lnTo>
                    <a:pt x="2434" y="2460"/>
                  </a:lnTo>
                  <a:lnTo>
                    <a:pt x="2397" y="2460"/>
                  </a:lnTo>
                  <a:lnTo>
                    <a:pt x="2359" y="2461"/>
                  </a:lnTo>
                  <a:lnTo>
                    <a:pt x="2323" y="2462"/>
                  </a:lnTo>
                  <a:lnTo>
                    <a:pt x="2286" y="2464"/>
                  </a:lnTo>
                  <a:lnTo>
                    <a:pt x="2248" y="2467"/>
                  </a:lnTo>
                  <a:lnTo>
                    <a:pt x="2211" y="2471"/>
                  </a:lnTo>
                  <a:lnTo>
                    <a:pt x="2173" y="2475"/>
                  </a:lnTo>
                  <a:lnTo>
                    <a:pt x="2098" y="2486"/>
                  </a:lnTo>
                  <a:lnTo>
                    <a:pt x="2023" y="2500"/>
                  </a:lnTo>
                  <a:lnTo>
                    <a:pt x="2040" y="2470"/>
                  </a:lnTo>
                  <a:lnTo>
                    <a:pt x="2055" y="2440"/>
                  </a:lnTo>
                  <a:lnTo>
                    <a:pt x="2069" y="2407"/>
                  </a:lnTo>
                  <a:lnTo>
                    <a:pt x="2082" y="2375"/>
                  </a:lnTo>
                  <a:lnTo>
                    <a:pt x="2094" y="2336"/>
                  </a:lnTo>
                  <a:lnTo>
                    <a:pt x="2104" y="2297"/>
                  </a:lnTo>
                  <a:lnTo>
                    <a:pt x="2148" y="2290"/>
                  </a:lnTo>
                  <a:lnTo>
                    <a:pt x="2191" y="2286"/>
                  </a:lnTo>
                  <a:lnTo>
                    <a:pt x="2234" y="2281"/>
                  </a:lnTo>
                  <a:lnTo>
                    <a:pt x="2278" y="2277"/>
                  </a:lnTo>
                  <a:lnTo>
                    <a:pt x="2321" y="2275"/>
                  </a:lnTo>
                  <a:lnTo>
                    <a:pt x="2364" y="2272"/>
                  </a:lnTo>
                  <a:lnTo>
                    <a:pt x="2407" y="2272"/>
                  </a:lnTo>
                  <a:lnTo>
                    <a:pt x="2450" y="2272"/>
                  </a:lnTo>
                  <a:lnTo>
                    <a:pt x="2493" y="2274"/>
                  </a:lnTo>
                  <a:lnTo>
                    <a:pt x="2535" y="2276"/>
                  </a:lnTo>
                  <a:lnTo>
                    <a:pt x="2578" y="2278"/>
                  </a:lnTo>
                  <a:lnTo>
                    <a:pt x="2620" y="2282"/>
                  </a:lnTo>
                  <a:lnTo>
                    <a:pt x="2661" y="2288"/>
                  </a:lnTo>
                  <a:lnTo>
                    <a:pt x="2704" y="2295"/>
                  </a:lnTo>
                  <a:lnTo>
                    <a:pt x="2745" y="2302"/>
                  </a:lnTo>
                  <a:lnTo>
                    <a:pt x="2786" y="2310"/>
                  </a:lnTo>
                  <a:lnTo>
                    <a:pt x="2815" y="2298"/>
                  </a:lnTo>
                  <a:lnTo>
                    <a:pt x="2845" y="2287"/>
                  </a:lnTo>
                  <a:lnTo>
                    <a:pt x="2878" y="2277"/>
                  </a:lnTo>
                  <a:lnTo>
                    <a:pt x="2911" y="2268"/>
                  </a:lnTo>
                  <a:lnTo>
                    <a:pt x="2945" y="2261"/>
                  </a:lnTo>
                  <a:lnTo>
                    <a:pt x="2980" y="2257"/>
                  </a:lnTo>
                  <a:lnTo>
                    <a:pt x="3017" y="2253"/>
                  </a:lnTo>
                  <a:lnTo>
                    <a:pt x="3054" y="2253"/>
                  </a:lnTo>
                  <a:lnTo>
                    <a:pt x="3078" y="2253"/>
                  </a:lnTo>
                  <a:lnTo>
                    <a:pt x="3102" y="2255"/>
                  </a:lnTo>
                  <a:lnTo>
                    <a:pt x="3125" y="2257"/>
                  </a:lnTo>
                  <a:lnTo>
                    <a:pt x="3149" y="2259"/>
                  </a:lnTo>
                  <a:lnTo>
                    <a:pt x="3171" y="2263"/>
                  </a:lnTo>
                  <a:lnTo>
                    <a:pt x="3193" y="2268"/>
                  </a:lnTo>
                  <a:lnTo>
                    <a:pt x="3214" y="2272"/>
                  </a:lnTo>
                  <a:lnTo>
                    <a:pt x="3236" y="2278"/>
                  </a:lnTo>
                  <a:lnTo>
                    <a:pt x="3257" y="2285"/>
                  </a:lnTo>
                  <a:lnTo>
                    <a:pt x="3277" y="2291"/>
                  </a:lnTo>
                  <a:lnTo>
                    <a:pt x="3296" y="2299"/>
                  </a:lnTo>
                  <a:lnTo>
                    <a:pt x="3315" y="2308"/>
                  </a:lnTo>
                  <a:lnTo>
                    <a:pt x="3334" y="2317"/>
                  </a:lnTo>
                  <a:lnTo>
                    <a:pt x="3350" y="2326"/>
                  </a:lnTo>
                  <a:lnTo>
                    <a:pt x="3367" y="2336"/>
                  </a:lnTo>
                  <a:lnTo>
                    <a:pt x="3384" y="2347"/>
                  </a:lnTo>
                  <a:lnTo>
                    <a:pt x="3384" y="2051"/>
                  </a:lnTo>
                  <a:lnTo>
                    <a:pt x="3332" y="2016"/>
                  </a:lnTo>
                  <a:lnTo>
                    <a:pt x="3279" y="1980"/>
                  </a:lnTo>
                  <a:lnTo>
                    <a:pt x="3223" y="1945"/>
                  </a:lnTo>
                  <a:lnTo>
                    <a:pt x="3164" y="1908"/>
                  </a:lnTo>
                  <a:lnTo>
                    <a:pt x="3103" y="1872"/>
                  </a:lnTo>
                  <a:lnTo>
                    <a:pt x="3038" y="1835"/>
                  </a:lnTo>
                  <a:lnTo>
                    <a:pt x="2970" y="1798"/>
                  </a:lnTo>
                  <a:lnTo>
                    <a:pt x="2900" y="1761"/>
                  </a:lnTo>
                  <a:lnTo>
                    <a:pt x="2871" y="1746"/>
                  </a:lnTo>
                  <a:lnTo>
                    <a:pt x="2842" y="1733"/>
                  </a:lnTo>
                  <a:lnTo>
                    <a:pt x="2813" y="1720"/>
                  </a:lnTo>
                  <a:lnTo>
                    <a:pt x="2784" y="1707"/>
                  </a:lnTo>
                  <a:lnTo>
                    <a:pt x="2754" y="1695"/>
                  </a:lnTo>
                  <a:lnTo>
                    <a:pt x="2725" y="1685"/>
                  </a:lnTo>
                  <a:lnTo>
                    <a:pt x="2695" y="1674"/>
                  </a:lnTo>
                  <a:lnTo>
                    <a:pt x="2665" y="1665"/>
                  </a:lnTo>
                  <a:lnTo>
                    <a:pt x="2603" y="1647"/>
                  </a:lnTo>
                  <a:lnTo>
                    <a:pt x="2542" y="1633"/>
                  </a:lnTo>
                  <a:lnTo>
                    <a:pt x="2481" y="1620"/>
                  </a:lnTo>
                  <a:lnTo>
                    <a:pt x="2418" y="1610"/>
                  </a:lnTo>
                  <a:lnTo>
                    <a:pt x="2356" y="1603"/>
                  </a:lnTo>
                  <a:lnTo>
                    <a:pt x="2294" y="1597"/>
                  </a:lnTo>
                  <a:lnTo>
                    <a:pt x="2230" y="1594"/>
                  </a:lnTo>
                  <a:lnTo>
                    <a:pt x="2166" y="1593"/>
                  </a:lnTo>
                  <a:lnTo>
                    <a:pt x="2103" y="1594"/>
                  </a:lnTo>
                  <a:lnTo>
                    <a:pt x="2039" y="1596"/>
                  </a:lnTo>
                  <a:lnTo>
                    <a:pt x="1976" y="1600"/>
                  </a:lnTo>
                  <a:lnTo>
                    <a:pt x="1912" y="1606"/>
                  </a:lnTo>
                  <a:lnTo>
                    <a:pt x="1889" y="1585"/>
                  </a:lnTo>
                  <a:lnTo>
                    <a:pt x="1864" y="1565"/>
                  </a:lnTo>
                  <a:lnTo>
                    <a:pt x="1839" y="1547"/>
                  </a:lnTo>
                  <a:lnTo>
                    <a:pt x="1813" y="1529"/>
                  </a:lnTo>
                  <a:lnTo>
                    <a:pt x="1785" y="1513"/>
                  </a:lnTo>
                  <a:lnTo>
                    <a:pt x="1757" y="1499"/>
                  </a:lnTo>
                  <a:lnTo>
                    <a:pt x="1729" y="1486"/>
                  </a:lnTo>
                  <a:lnTo>
                    <a:pt x="1700" y="1474"/>
                  </a:lnTo>
                  <a:lnTo>
                    <a:pt x="1673" y="1464"/>
                  </a:lnTo>
                  <a:lnTo>
                    <a:pt x="1645" y="1457"/>
                  </a:lnTo>
                  <a:lnTo>
                    <a:pt x="1728" y="1441"/>
                  </a:lnTo>
                  <a:lnTo>
                    <a:pt x="1814" y="1429"/>
                  </a:lnTo>
                  <a:lnTo>
                    <a:pt x="1899" y="1419"/>
                  </a:lnTo>
                  <a:lnTo>
                    <a:pt x="1941" y="1414"/>
                  </a:lnTo>
                  <a:lnTo>
                    <a:pt x="1985" y="1411"/>
                  </a:lnTo>
                  <a:lnTo>
                    <a:pt x="2027" y="1407"/>
                  </a:lnTo>
                  <a:lnTo>
                    <a:pt x="2071" y="1406"/>
                  </a:lnTo>
                  <a:lnTo>
                    <a:pt x="2113" y="1405"/>
                  </a:lnTo>
                  <a:lnTo>
                    <a:pt x="2156" y="1404"/>
                  </a:lnTo>
                  <a:lnTo>
                    <a:pt x="2199" y="1404"/>
                  </a:lnTo>
                  <a:lnTo>
                    <a:pt x="2242" y="1406"/>
                  </a:lnTo>
                  <a:lnTo>
                    <a:pt x="2285" y="1407"/>
                  </a:lnTo>
                  <a:lnTo>
                    <a:pt x="2327" y="1411"/>
                  </a:lnTo>
                  <a:lnTo>
                    <a:pt x="2369" y="1414"/>
                  </a:lnTo>
                  <a:lnTo>
                    <a:pt x="2413" y="1419"/>
                  </a:lnTo>
                  <a:lnTo>
                    <a:pt x="2455" y="1424"/>
                  </a:lnTo>
                  <a:lnTo>
                    <a:pt x="2496" y="1431"/>
                  </a:lnTo>
                  <a:lnTo>
                    <a:pt x="2539" y="1439"/>
                  </a:lnTo>
                  <a:lnTo>
                    <a:pt x="2581" y="1448"/>
                  </a:lnTo>
                  <a:lnTo>
                    <a:pt x="2622" y="1457"/>
                  </a:lnTo>
                  <a:lnTo>
                    <a:pt x="2664" y="1468"/>
                  </a:lnTo>
                  <a:lnTo>
                    <a:pt x="2705" y="1479"/>
                  </a:lnTo>
                  <a:lnTo>
                    <a:pt x="2746" y="1491"/>
                  </a:lnTo>
                  <a:lnTo>
                    <a:pt x="2787" y="1506"/>
                  </a:lnTo>
                  <a:lnTo>
                    <a:pt x="2828" y="1520"/>
                  </a:lnTo>
                  <a:lnTo>
                    <a:pt x="2868" y="1537"/>
                  </a:lnTo>
                  <a:lnTo>
                    <a:pt x="2908" y="1554"/>
                  </a:lnTo>
                  <a:lnTo>
                    <a:pt x="2948" y="1572"/>
                  </a:lnTo>
                  <a:lnTo>
                    <a:pt x="2987" y="1591"/>
                  </a:lnTo>
                  <a:lnTo>
                    <a:pt x="3043" y="1621"/>
                  </a:lnTo>
                  <a:lnTo>
                    <a:pt x="3096" y="1650"/>
                  </a:lnTo>
                  <a:lnTo>
                    <a:pt x="3149" y="1679"/>
                  </a:lnTo>
                  <a:lnTo>
                    <a:pt x="3199" y="1708"/>
                  </a:lnTo>
                  <a:lnTo>
                    <a:pt x="3248" y="1736"/>
                  </a:lnTo>
                  <a:lnTo>
                    <a:pt x="3295" y="1765"/>
                  </a:lnTo>
                  <a:lnTo>
                    <a:pt x="3340" y="1793"/>
                  </a:lnTo>
                  <a:lnTo>
                    <a:pt x="3384" y="1821"/>
                  </a:lnTo>
                  <a:lnTo>
                    <a:pt x="3384" y="1357"/>
                  </a:lnTo>
                  <a:lnTo>
                    <a:pt x="3384" y="1335"/>
                  </a:lnTo>
                  <a:lnTo>
                    <a:pt x="3331" y="1293"/>
                  </a:lnTo>
                  <a:lnTo>
                    <a:pt x="3278" y="1249"/>
                  </a:lnTo>
                  <a:lnTo>
                    <a:pt x="3221" y="1206"/>
                  </a:lnTo>
                  <a:lnTo>
                    <a:pt x="3161" y="1161"/>
                  </a:lnTo>
                  <a:lnTo>
                    <a:pt x="3098" y="1115"/>
                  </a:lnTo>
                  <a:lnTo>
                    <a:pt x="3033" y="1069"/>
                  </a:lnTo>
                  <a:lnTo>
                    <a:pt x="2964" y="1022"/>
                  </a:lnTo>
                  <a:lnTo>
                    <a:pt x="2892" y="974"/>
                  </a:lnTo>
                  <a:lnTo>
                    <a:pt x="2836" y="941"/>
                  </a:lnTo>
                  <a:lnTo>
                    <a:pt x="2781" y="908"/>
                  </a:lnTo>
                  <a:lnTo>
                    <a:pt x="2724" y="879"/>
                  </a:lnTo>
                  <a:lnTo>
                    <a:pt x="2667" y="852"/>
                  </a:lnTo>
                  <a:lnTo>
                    <a:pt x="2609" y="828"/>
                  </a:lnTo>
                  <a:lnTo>
                    <a:pt x="2551" y="806"/>
                  </a:lnTo>
                  <a:lnTo>
                    <a:pt x="2492" y="784"/>
                  </a:lnTo>
                  <a:lnTo>
                    <a:pt x="2433" y="767"/>
                  </a:lnTo>
                  <a:lnTo>
                    <a:pt x="2374" y="751"/>
                  </a:lnTo>
                  <a:lnTo>
                    <a:pt x="2314" y="737"/>
                  </a:lnTo>
                  <a:lnTo>
                    <a:pt x="2253" y="724"/>
                  </a:lnTo>
                  <a:lnTo>
                    <a:pt x="2193" y="714"/>
                  </a:lnTo>
                  <a:lnTo>
                    <a:pt x="2132" y="705"/>
                  </a:lnTo>
                  <a:lnTo>
                    <a:pt x="2072" y="699"/>
                  </a:lnTo>
                  <a:lnTo>
                    <a:pt x="2010" y="693"/>
                  </a:lnTo>
                  <a:lnTo>
                    <a:pt x="1950" y="690"/>
                  </a:lnTo>
                  <a:lnTo>
                    <a:pt x="1961" y="648"/>
                  </a:lnTo>
                  <a:lnTo>
                    <a:pt x="1970" y="607"/>
                  </a:lnTo>
                  <a:lnTo>
                    <a:pt x="1977" y="565"/>
                  </a:lnTo>
                  <a:lnTo>
                    <a:pt x="1983" y="523"/>
                  </a:lnTo>
                  <a:lnTo>
                    <a:pt x="1985" y="502"/>
                  </a:lnTo>
                  <a:lnTo>
                    <a:pt x="2049" y="507"/>
                  </a:lnTo>
                  <a:lnTo>
                    <a:pt x="2114" y="514"/>
                  </a:lnTo>
                  <a:lnTo>
                    <a:pt x="2179" y="521"/>
                  </a:lnTo>
                  <a:lnTo>
                    <a:pt x="2243" y="531"/>
                  </a:lnTo>
                  <a:lnTo>
                    <a:pt x="2308" y="543"/>
                  </a:lnTo>
                  <a:lnTo>
                    <a:pt x="2373" y="556"/>
                  </a:lnTo>
                  <a:lnTo>
                    <a:pt x="2437" y="572"/>
                  </a:lnTo>
                  <a:lnTo>
                    <a:pt x="2501" y="589"/>
                  </a:lnTo>
                  <a:lnTo>
                    <a:pt x="2564" y="609"/>
                  </a:lnTo>
                  <a:lnTo>
                    <a:pt x="2628" y="632"/>
                  </a:lnTo>
                  <a:lnTo>
                    <a:pt x="2690" y="656"/>
                  </a:lnTo>
                  <a:lnTo>
                    <a:pt x="2753" y="683"/>
                  </a:lnTo>
                  <a:lnTo>
                    <a:pt x="2814" y="712"/>
                  </a:lnTo>
                  <a:lnTo>
                    <a:pt x="2875" y="744"/>
                  </a:lnTo>
                  <a:lnTo>
                    <a:pt x="2936" y="779"/>
                  </a:lnTo>
                  <a:lnTo>
                    <a:pt x="2966" y="797"/>
                  </a:lnTo>
                  <a:lnTo>
                    <a:pt x="2995" y="816"/>
                  </a:lnTo>
                  <a:lnTo>
                    <a:pt x="3053" y="854"/>
                  </a:lnTo>
                  <a:lnTo>
                    <a:pt x="3107" y="890"/>
                  </a:lnTo>
                  <a:lnTo>
                    <a:pt x="3161" y="927"/>
                  </a:lnTo>
                  <a:lnTo>
                    <a:pt x="3212" y="964"/>
                  </a:lnTo>
                  <a:lnTo>
                    <a:pt x="3262" y="1000"/>
                  </a:lnTo>
                  <a:lnTo>
                    <a:pt x="3309" y="1035"/>
                  </a:lnTo>
                  <a:lnTo>
                    <a:pt x="3400" y="1104"/>
                  </a:lnTo>
                  <a:lnTo>
                    <a:pt x="3409" y="1089"/>
                  </a:lnTo>
                  <a:lnTo>
                    <a:pt x="3421" y="1074"/>
                  </a:lnTo>
                  <a:lnTo>
                    <a:pt x="3434" y="1061"/>
                  </a:lnTo>
                  <a:lnTo>
                    <a:pt x="3451" y="1050"/>
                  </a:lnTo>
                  <a:lnTo>
                    <a:pt x="3470" y="1039"/>
                  </a:lnTo>
                  <a:lnTo>
                    <a:pt x="3491" y="1030"/>
                  </a:lnTo>
                  <a:lnTo>
                    <a:pt x="3515" y="1022"/>
                  </a:lnTo>
                  <a:lnTo>
                    <a:pt x="3542" y="1016"/>
                  </a:lnTo>
                  <a:lnTo>
                    <a:pt x="4544" y="869"/>
                  </a:lnTo>
                  <a:lnTo>
                    <a:pt x="4569" y="867"/>
                  </a:lnTo>
                  <a:lnTo>
                    <a:pt x="4591" y="866"/>
                  </a:lnTo>
                  <a:lnTo>
                    <a:pt x="4611" y="867"/>
                  </a:lnTo>
                  <a:lnTo>
                    <a:pt x="4629" y="871"/>
                  </a:lnTo>
                  <a:lnTo>
                    <a:pt x="4645" y="877"/>
                  </a:lnTo>
                  <a:lnTo>
                    <a:pt x="4659" y="885"/>
                  </a:lnTo>
                  <a:lnTo>
                    <a:pt x="4671" y="894"/>
                  </a:lnTo>
                  <a:lnTo>
                    <a:pt x="4681" y="905"/>
                  </a:lnTo>
                  <a:lnTo>
                    <a:pt x="4690" y="917"/>
                  </a:lnTo>
                  <a:lnTo>
                    <a:pt x="4698" y="932"/>
                  </a:lnTo>
                  <a:lnTo>
                    <a:pt x="4704" y="946"/>
                  </a:lnTo>
                  <a:lnTo>
                    <a:pt x="4709" y="963"/>
                  </a:lnTo>
                  <a:lnTo>
                    <a:pt x="4713" y="981"/>
                  </a:lnTo>
                  <a:lnTo>
                    <a:pt x="4715" y="1000"/>
                  </a:lnTo>
                  <a:lnTo>
                    <a:pt x="4717" y="1019"/>
                  </a:lnTo>
                  <a:lnTo>
                    <a:pt x="4718" y="1040"/>
                  </a:lnTo>
                  <a:lnTo>
                    <a:pt x="4718" y="1162"/>
                  </a:lnTo>
                  <a:lnTo>
                    <a:pt x="4718" y="2136"/>
                  </a:lnTo>
                  <a:lnTo>
                    <a:pt x="4727" y="2138"/>
                  </a:lnTo>
                  <a:lnTo>
                    <a:pt x="4787" y="2143"/>
                  </a:lnTo>
                  <a:lnTo>
                    <a:pt x="4846" y="2146"/>
                  </a:lnTo>
                  <a:lnTo>
                    <a:pt x="4903" y="2148"/>
                  </a:lnTo>
                  <a:lnTo>
                    <a:pt x="4958" y="2146"/>
                  </a:lnTo>
                  <a:lnTo>
                    <a:pt x="5011" y="2143"/>
                  </a:lnTo>
                  <a:lnTo>
                    <a:pt x="5063" y="2138"/>
                  </a:lnTo>
                  <a:lnTo>
                    <a:pt x="5113" y="2131"/>
                  </a:lnTo>
                  <a:lnTo>
                    <a:pt x="5162" y="2122"/>
                  </a:lnTo>
                  <a:lnTo>
                    <a:pt x="5208" y="2111"/>
                  </a:lnTo>
                  <a:lnTo>
                    <a:pt x="5252" y="2100"/>
                  </a:lnTo>
                  <a:lnTo>
                    <a:pt x="5296" y="2086"/>
                  </a:lnTo>
                  <a:lnTo>
                    <a:pt x="5337" y="2072"/>
                  </a:lnTo>
                  <a:lnTo>
                    <a:pt x="5376" y="2057"/>
                  </a:lnTo>
                  <a:lnTo>
                    <a:pt x="5414" y="2042"/>
                  </a:lnTo>
                  <a:lnTo>
                    <a:pt x="5448" y="2025"/>
                  </a:lnTo>
                  <a:lnTo>
                    <a:pt x="5483" y="2008"/>
                  </a:lnTo>
                  <a:lnTo>
                    <a:pt x="5514" y="1992"/>
                  </a:lnTo>
                  <a:lnTo>
                    <a:pt x="5544" y="1975"/>
                  </a:lnTo>
                  <a:lnTo>
                    <a:pt x="5572" y="1957"/>
                  </a:lnTo>
                  <a:lnTo>
                    <a:pt x="5598" y="1940"/>
                  </a:lnTo>
                  <a:lnTo>
                    <a:pt x="5622" y="1925"/>
                  </a:lnTo>
                  <a:lnTo>
                    <a:pt x="5644" y="1909"/>
                  </a:lnTo>
                  <a:lnTo>
                    <a:pt x="5682" y="1880"/>
                  </a:lnTo>
                  <a:lnTo>
                    <a:pt x="5711" y="1854"/>
                  </a:lnTo>
                  <a:lnTo>
                    <a:pt x="5734" y="1835"/>
                  </a:lnTo>
                  <a:lnTo>
                    <a:pt x="5752" y="1818"/>
                  </a:lnTo>
                  <a:lnTo>
                    <a:pt x="5758" y="1811"/>
                  </a:lnTo>
                  <a:lnTo>
                    <a:pt x="5766" y="1805"/>
                  </a:lnTo>
                  <a:lnTo>
                    <a:pt x="5774" y="1800"/>
                  </a:lnTo>
                  <a:lnTo>
                    <a:pt x="5782" y="1796"/>
                  </a:lnTo>
                  <a:lnTo>
                    <a:pt x="5791" y="1793"/>
                  </a:lnTo>
                  <a:lnTo>
                    <a:pt x="5799" y="1790"/>
                  </a:lnTo>
                  <a:lnTo>
                    <a:pt x="5808" y="1789"/>
                  </a:lnTo>
                  <a:lnTo>
                    <a:pt x="5817" y="1788"/>
                  </a:lnTo>
                  <a:lnTo>
                    <a:pt x="5826" y="1788"/>
                  </a:lnTo>
                  <a:lnTo>
                    <a:pt x="5835" y="1789"/>
                  </a:lnTo>
                  <a:lnTo>
                    <a:pt x="5844" y="1791"/>
                  </a:lnTo>
                  <a:lnTo>
                    <a:pt x="5853" y="1794"/>
                  </a:lnTo>
                  <a:lnTo>
                    <a:pt x="5862" y="1798"/>
                  </a:lnTo>
                  <a:lnTo>
                    <a:pt x="5870" y="1802"/>
                  </a:lnTo>
                  <a:lnTo>
                    <a:pt x="5877" y="1808"/>
                  </a:lnTo>
                  <a:lnTo>
                    <a:pt x="5885" y="1814"/>
                  </a:lnTo>
                  <a:lnTo>
                    <a:pt x="5892" y="1821"/>
                  </a:lnTo>
                  <a:lnTo>
                    <a:pt x="5898" y="1829"/>
                  </a:lnTo>
                  <a:lnTo>
                    <a:pt x="5903" y="1837"/>
                  </a:lnTo>
                  <a:lnTo>
                    <a:pt x="5906" y="1844"/>
                  </a:lnTo>
                  <a:lnTo>
                    <a:pt x="5910" y="1853"/>
                  </a:lnTo>
                  <a:lnTo>
                    <a:pt x="5913" y="1862"/>
                  </a:lnTo>
                  <a:lnTo>
                    <a:pt x="5914" y="1871"/>
                  </a:lnTo>
                  <a:lnTo>
                    <a:pt x="5915" y="1880"/>
                  </a:lnTo>
                  <a:lnTo>
                    <a:pt x="5915" y="1889"/>
                  </a:lnTo>
                  <a:lnTo>
                    <a:pt x="5914" y="1898"/>
                  </a:lnTo>
                  <a:lnTo>
                    <a:pt x="5912" y="1907"/>
                  </a:lnTo>
                  <a:lnTo>
                    <a:pt x="5909" y="1916"/>
                  </a:lnTo>
                  <a:lnTo>
                    <a:pt x="5905" y="1925"/>
                  </a:lnTo>
                  <a:lnTo>
                    <a:pt x="5901" y="1932"/>
                  </a:lnTo>
                  <a:lnTo>
                    <a:pt x="5895" y="1940"/>
                  </a:lnTo>
                  <a:lnTo>
                    <a:pt x="5890" y="1948"/>
                  </a:lnTo>
                  <a:lnTo>
                    <a:pt x="5869" y="1968"/>
                  </a:lnTo>
                  <a:lnTo>
                    <a:pt x="5844" y="1990"/>
                  </a:lnTo>
                  <a:lnTo>
                    <a:pt x="5809" y="2019"/>
                  </a:lnTo>
                  <a:lnTo>
                    <a:pt x="5766" y="2054"/>
                  </a:lnTo>
                  <a:lnTo>
                    <a:pt x="5740" y="2072"/>
                  </a:lnTo>
                  <a:lnTo>
                    <a:pt x="5712" y="2091"/>
                  </a:lnTo>
                  <a:lnTo>
                    <a:pt x="5682" y="2111"/>
                  </a:lnTo>
                  <a:lnTo>
                    <a:pt x="5650" y="2131"/>
                  </a:lnTo>
                  <a:lnTo>
                    <a:pt x="5616" y="2151"/>
                  </a:lnTo>
                  <a:lnTo>
                    <a:pt x="5580" y="2170"/>
                  </a:lnTo>
                  <a:lnTo>
                    <a:pt x="5541" y="2190"/>
                  </a:lnTo>
                  <a:lnTo>
                    <a:pt x="5500" y="2209"/>
                  </a:lnTo>
                  <a:lnTo>
                    <a:pt x="5457" y="2228"/>
                  </a:lnTo>
                  <a:lnTo>
                    <a:pt x="5413" y="2246"/>
                  </a:lnTo>
                  <a:lnTo>
                    <a:pt x="5365" y="2262"/>
                  </a:lnTo>
                  <a:lnTo>
                    <a:pt x="5316" y="2278"/>
                  </a:lnTo>
                  <a:lnTo>
                    <a:pt x="5264" y="2291"/>
                  </a:lnTo>
                  <a:lnTo>
                    <a:pt x="5212" y="2305"/>
                  </a:lnTo>
                  <a:lnTo>
                    <a:pt x="5156" y="2316"/>
                  </a:lnTo>
                  <a:lnTo>
                    <a:pt x="5099" y="2325"/>
                  </a:lnTo>
                  <a:lnTo>
                    <a:pt x="5040" y="2331"/>
                  </a:lnTo>
                  <a:lnTo>
                    <a:pt x="4980" y="2336"/>
                  </a:lnTo>
                  <a:lnTo>
                    <a:pt x="4918" y="2338"/>
                  </a:lnTo>
                  <a:lnTo>
                    <a:pt x="4885" y="2338"/>
                  </a:lnTo>
                  <a:lnTo>
                    <a:pt x="4853" y="2337"/>
                  </a:lnTo>
                  <a:lnTo>
                    <a:pt x="4820" y="2336"/>
                  </a:lnTo>
                  <a:lnTo>
                    <a:pt x="4786" y="2334"/>
                  </a:lnTo>
                  <a:lnTo>
                    <a:pt x="4753" y="2331"/>
                  </a:lnTo>
                  <a:lnTo>
                    <a:pt x="4718" y="2327"/>
                  </a:lnTo>
                  <a:lnTo>
                    <a:pt x="4718" y="2397"/>
                  </a:lnTo>
                  <a:lnTo>
                    <a:pt x="4717" y="2418"/>
                  </a:lnTo>
                  <a:lnTo>
                    <a:pt x="4714" y="2438"/>
                  </a:lnTo>
                  <a:lnTo>
                    <a:pt x="4709" y="2459"/>
                  </a:lnTo>
                  <a:lnTo>
                    <a:pt x="4703" y="2479"/>
                  </a:lnTo>
                  <a:lnTo>
                    <a:pt x="4694" y="2498"/>
                  </a:lnTo>
                  <a:lnTo>
                    <a:pt x="4682" y="2515"/>
                  </a:lnTo>
                  <a:lnTo>
                    <a:pt x="4670" y="2533"/>
                  </a:lnTo>
                  <a:lnTo>
                    <a:pt x="4656" y="2551"/>
                  </a:lnTo>
                  <a:lnTo>
                    <a:pt x="4640" y="2568"/>
                  </a:lnTo>
                  <a:lnTo>
                    <a:pt x="4623" y="2583"/>
                  </a:lnTo>
                  <a:lnTo>
                    <a:pt x="4604" y="2598"/>
                  </a:lnTo>
                  <a:lnTo>
                    <a:pt x="4585" y="2612"/>
                  </a:lnTo>
                  <a:lnTo>
                    <a:pt x="4564" y="2626"/>
                  </a:lnTo>
                  <a:lnTo>
                    <a:pt x="4541" y="2638"/>
                  </a:lnTo>
                  <a:lnTo>
                    <a:pt x="4517" y="2649"/>
                  </a:lnTo>
                  <a:lnTo>
                    <a:pt x="4493" y="2660"/>
                  </a:lnTo>
                  <a:lnTo>
                    <a:pt x="4517" y="2666"/>
                  </a:lnTo>
                  <a:lnTo>
                    <a:pt x="4543" y="2670"/>
                  </a:lnTo>
                  <a:lnTo>
                    <a:pt x="4569" y="2675"/>
                  </a:lnTo>
                  <a:lnTo>
                    <a:pt x="4597" y="2678"/>
                  </a:lnTo>
                  <a:lnTo>
                    <a:pt x="4624" y="2680"/>
                  </a:lnTo>
                  <a:lnTo>
                    <a:pt x="4653" y="2683"/>
                  </a:lnTo>
                  <a:lnTo>
                    <a:pt x="4685" y="2684"/>
                  </a:lnTo>
                  <a:lnTo>
                    <a:pt x="4716" y="2684"/>
                  </a:lnTo>
                  <a:lnTo>
                    <a:pt x="4776" y="2683"/>
                  </a:lnTo>
                  <a:lnTo>
                    <a:pt x="4835" y="2678"/>
                  </a:lnTo>
                  <a:lnTo>
                    <a:pt x="4892" y="2671"/>
                  </a:lnTo>
                  <a:lnTo>
                    <a:pt x="4948" y="2662"/>
                  </a:lnTo>
                  <a:lnTo>
                    <a:pt x="5001" y="2652"/>
                  </a:lnTo>
                  <a:lnTo>
                    <a:pt x="5053" y="2640"/>
                  </a:lnTo>
                  <a:lnTo>
                    <a:pt x="5104" y="2626"/>
                  </a:lnTo>
                  <a:lnTo>
                    <a:pt x="5152" y="2610"/>
                  </a:lnTo>
                  <a:lnTo>
                    <a:pt x="5199" y="2593"/>
                  </a:lnTo>
                  <a:lnTo>
                    <a:pt x="5244" y="2576"/>
                  </a:lnTo>
                  <a:lnTo>
                    <a:pt x="5287" y="2557"/>
                  </a:lnTo>
                  <a:lnTo>
                    <a:pt x="5329" y="2537"/>
                  </a:lnTo>
                  <a:lnTo>
                    <a:pt x="5368" y="2515"/>
                  </a:lnTo>
                  <a:lnTo>
                    <a:pt x="5406" y="2495"/>
                  </a:lnTo>
                  <a:lnTo>
                    <a:pt x="5442" y="2474"/>
                  </a:lnTo>
                  <a:lnTo>
                    <a:pt x="5476" y="2452"/>
                  </a:lnTo>
                  <a:lnTo>
                    <a:pt x="5507" y="2431"/>
                  </a:lnTo>
                  <a:lnTo>
                    <a:pt x="5539" y="2409"/>
                  </a:lnTo>
                  <a:lnTo>
                    <a:pt x="5566" y="2388"/>
                  </a:lnTo>
                  <a:lnTo>
                    <a:pt x="5592" y="2368"/>
                  </a:lnTo>
                  <a:lnTo>
                    <a:pt x="5617" y="2348"/>
                  </a:lnTo>
                  <a:lnTo>
                    <a:pt x="5639" y="2329"/>
                  </a:lnTo>
                  <a:lnTo>
                    <a:pt x="5678" y="2295"/>
                  </a:lnTo>
                  <a:lnTo>
                    <a:pt x="5708" y="2266"/>
                  </a:lnTo>
                  <a:lnTo>
                    <a:pt x="5729" y="2243"/>
                  </a:lnTo>
                  <a:lnTo>
                    <a:pt x="5747" y="2223"/>
                  </a:lnTo>
                  <a:lnTo>
                    <a:pt x="5754" y="2216"/>
                  </a:lnTo>
                  <a:lnTo>
                    <a:pt x="5762" y="2210"/>
                  </a:lnTo>
                  <a:lnTo>
                    <a:pt x="5769" y="2204"/>
                  </a:lnTo>
                  <a:lnTo>
                    <a:pt x="5777" y="2200"/>
                  </a:lnTo>
                  <a:lnTo>
                    <a:pt x="5785" y="2195"/>
                  </a:lnTo>
                  <a:lnTo>
                    <a:pt x="5794" y="2193"/>
                  </a:lnTo>
                  <a:lnTo>
                    <a:pt x="5803" y="2191"/>
                  </a:lnTo>
                  <a:lnTo>
                    <a:pt x="5812" y="2190"/>
                  </a:lnTo>
                  <a:lnTo>
                    <a:pt x="5821" y="2189"/>
                  </a:lnTo>
                  <a:lnTo>
                    <a:pt x="5830" y="2190"/>
                  </a:lnTo>
                  <a:lnTo>
                    <a:pt x="5840" y="2191"/>
                  </a:lnTo>
                  <a:lnTo>
                    <a:pt x="5848" y="2193"/>
                  </a:lnTo>
                  <a:lnTo>
                    <a:pt x="5856" y="2197"/>
                  </a:lnTo>
                  <a:lnTo>
                    <a:pt x="5865" y="2200"/>
                  </a:lnTo>
                  <a:lnTo>
                    <a:pt x="5873" y="2206"/>
                  </a:lnTo>
                  <a:lnTo>
                    <a:pt x="5881" y="2211"/>
                  </a:lnTo>
                  <a:lnTo>
                    <a:pt x="5889" y="2218"/>
                  </a:lnTo>
                  <a:lnTo>
                    <a:pt x="5894" y="2224"/>
                  </a:lnTo>
                  <a:lnTo>
                    <a:pt x="5900" y="2232"/>
                  </a:lnTo>
                  <a:lnTo>
                    <a:pt x="5904" y="2241"/>
                  </a:lnTo>
                  <a:lnTo>
                    <a:pt x="5909" y="2249"/>
                  </a:lnTo>
                  <a:lnTo>
                    <a:pt x="5912" y="2258"/>
                  </a:lnTo>
                  <a:lnTo>
                    <a:pt x="5913" y="2267"/>
                  </a:lnTo>
                  <a:lnTo>
                    <a:pt x="5914" y="2276"/>
                  </a:lnTo>
                  <a:lnTo>
                    <a:pt x="5915" y="2285"/>
                  </a:lnTo>
                  <a:lnTo>
                    <a:pt x="5914" y="2294"/>
                  </a:lnTo>
                  <a:lnTo>
                    <a:pt x="5913" y="2302"/>
                  </a:lnTo>
                  <a:lnTo>
                    <a:pt x="5911" y="2311"/>
                  </a:lnTo>
                  <a:lnTo>
                    <a:pt x="5908" y="2320"/>
                  </a:lnTo>
                  <a:lnTo>
                    <a:pt x="5904" y="2329"/>
                  </a:lnTo>
                  <a:lnTo>
                    <a:pt x="5899" y="2337"/>
                  </a:lnTo>
                  <a:lnTo>
                    <a:pt x="5893" y="2345"/>
                  </a:lnTo>
                  <a:lnTo>
                    <a:pt x="5873" y="2368"/>
                  </a:lnTo>
                  <a:lnTo>
                    <a:pt x="5847" y="2394"/>
                  </a:lnTo>
                  <a:lnTo>
                    <a:pt x="5813" y="2427"/>
                  </a:lnTo>
                  <a:lnTo>
                    <a:pt x="5769" y="2467"/>
                  </a:lnTo>
                  <a:lnTo>
                    <a:pt x="5744" y="2489"/>
                  </a:lnTo>
                  <a:lnTo>
                    <a:pt x="5716" y="2511"/>
                  </a:lnTo>
                  <a:lnTo>
                    <a:pt x="5686" y="2534"/>
                  </a:lnTo>
                  <a:lnTo>
                    <a:pt x="5653" y="2559"/>
                  </a:lnTo>
                  <a:lnTo>
                    <a:pt x="5619" y="2583"/>
                  </a:lnTo>
                  <a:lnTo>
                    <a:pt x="5582" y="2608"/>
                  </a:lnTo>
                  <a:lnTo>
                    <a:pt x="5544" y="2632"/>
                  </a:lnTo>
                  <a:lnTo>
                    <a:pt x="5503" y="2657"/>
                  </a:lnTo>
                  <a:lnTo>
                    <a:pt x="5459" y="2680"/>
                  </a:lnTo>
                  <a:lnTo>
                    <a:pt x="5415" y="2704"/>
                  </a:lnTo>
                  <a:lnTo>
                    <a:pt x="5367" y="2727"/>
                  </a:lnTo>
                  <a:lnTo>
                    <a:pt x="5318" y="2748"/>
                  </a:lnTo>
                  <a:lnTo>
                    <a:pt x="5267" y="2769"/>
                  </a:lnTo>
                  <a:lnTo>
                    <a:pt x="5213" y="2788"/>
                  </a:lnTo>
                  <a:lnTo>
                    <a:pt x="5157" y="2806"/>
                  </a:lnTo>
                  <a:lnTo>
                    <a:pt x="5100" y="2823"/>
                  </a:lnTo>
                  <a:lnTo>
                    <a:pt x="5041" y="2836"/>
                  </a:lnTo>
                  <a:lnTo>
                    <a:pt x="4980" y="2849"/>
                  </a:lnTo>
                  <a:lnTo>
                    <a:pt x="4917" y="2859"/>
                  </a:lnTo>
                  <a:lnTo>
                    <a:pt x="4884" y="2863"/>
                  </a:lnTo>
                  <a:lnTo>
                    <a:pt x="4852" y="2866"/>
                  </a:lnTo>
                  <a:lnTo>
                    <a:pt x="4818" y="2869"/>
                  </a:lnTo>
                  <a:lnTo>
                    <a:pt x="4785" y="2871"/>
                  </a:lnTo>
                  <a:lnTo>
                    <a:pt x="4750" y="2872"/>
                  </a:lnTo>
                  <a:lnTo>
                    <a:pt x="4716" y="2873"/>
                  </a:lnTo>
                  <a:lnTo>
                    <a:pt x="4666" y="2873"/>
                  </a:lnTo>
                  <a:lnTo>
                    <a:pt x="4618" y="2871"/>
                  </a:lnTo>
                  <a:lnTo>
                    <a:pt x="4572" y="2866"/>
                  </a:lnTo>
                  <a:lnTo>
                    <a:pt x="4529" y="2862"/>
                  </a:lnTo>
                  <a:lnTo>
                    <a:pt x="4487" y="2855"/>
                  </a:lnTo>
                  <a:lnTo>
                    <a:pt x="4447" y="2846"/>
                  </a:lnTo>
                  <a:lnTo>
                    <a:pt x="4410" y="2836"/>
                  </a:lnTo>
                  <a:lnTo>
                    <a:pt x="4374" y="2825"/>
                  </a:lnTo>
                  <a:lnTo>
                    <a:pt x="4339" y="2813"/>
                  </a:lnTo>
                  <a:lnTo>
                    <a:pt x="4306" y="2800"/>
                  </a:lnTo>
                  <a:lnTo>
                    <a:pt x="4273" y="2784"/>
                  </a:lnTo>
                  <a:lnTo>
                    <a:pt x="4242" y="2767"/>
                  </a:lnTo>
                  <a:lnTo>
                    <a:pt x="4212" y="2749"/>
                  </a:lnTo>
                  <a:lnTo>
                    <a:pt x="4182" y="2729"/>
                  </a:lnTo>
                  <a:lnTo>
                    <a:pt x="4153" y="2709"/>
                  </a:lnTo>
                  <a:lnTo>
                    <a:pt x="4124" y="2687"/>
                  </a:lnTo>
                  <a:lnTo>
                    <a:pt x="4089" y="2679"/>
                  </a:lnTo>
                  <a:lnTo>
                    <a:pt x="4057" y="2669"/>
                  </a:lnTo>
                  <a:lnTo>
                    <a:pt x="4026" y="2658"/>
                  </a:lnTo>
                  <a:lnTo>
                    <a:pt x="3996" y="2645"/>
                  </a:lnTo>
                  <a:lnTo>
                    <a:pt x="3968" y="2630"/>
                  </a:lnTo>
                  <a:lnTo>
                    <a:pt x="3942" y="2615"/>
                  </a:lnTo>
                  <a:lnTo>
                    <a:pt x="3918" y="2597"/>
                  </a:lnTo>
                  <a:lnTo>
                    <a:pt x="3895" y="2579"/>
                  </a:lnTo>
                  <a:lnTo>
                    <a:pt x="3875" y="2559"/>
                  </a:lnTo>
                  <a:lnTo>
                    <a:pt x="3858" y="2539"/>
                  </a:lnTo>
                  <a:lnTo>
                    <a:pt x="3843" y="2518"/>
                  </a:lnTo>
                  <a:lnTo>
                    <a:pt x="3836" y="2506"/>
                  </a:lnTo>
                  <a:lnTo>
                    <a:pt x="3830" y="2494"/>
                  </a:lnTo>
                  <a:lnTo>
                    <a:pt x="3824" y="2483"/>
                  </a:lnTo>
                  <a:lnTo>
                    <a:pt x="3820" y="2472"/>
                  </a:lnTo>
                  <a:lnTo>
                    <a:pt x="3815" y="2460"/>
                  </a:lnTo>
                  <a:lnTo>
                    <a:pt x="3812" y="2447"/>
                  </a:lnTo>
                  <a:lnTo>
                    <a:pt x="3810" y="2435"/>
                  </a:lnTo>
                  <a:lnTo>
                    <a:pt x="3807" y="2423"/>
                  </a:lnTo>
                  <a:lnTo>
                    <a:pt x="3806" y="2411"/>
                  </a:lnTo>
                  <a:lnTo>
                    <a:pt x="3806" y="2397"/>
                  </a:lnTo>
                  <a:lnTo>
                    <a:pt x="3742" y="2337"/>
                  </a:lnTo>
                  <a:lnTo>
                    <a:pt x="3671" y="2275"/>
                  </a:lnTo>
                  <a:lnTo>
                    <a:pt x="3633" y="2243"/>
                  </a:lnTo>
                  <a:lnTo>
                    <a:pt x="3594" y="2210"/>
                  </a:lnTo>
                  <a:lnTo>
                    <a:pt x="3553" y="2177"/>
                  </a:lnTo>
                  <a:lnTo>
                    <a:pt x="3510" y="2143"/>
                  </a:lnTo>
                  <a:close/>
                  <a:moveTo>
                    <a:pt x="1226" y="3231"/>
                  </a:moveTo>
                  <a:lnTo>
                    <a:pt x="1226" y="3231"/>
                  </a:lnTo>
                  <a:lnTo>
                    <a:pt x="1232" y="3216"/>
                  </a:lnTo>
                  <a:lnTo>
                    <a:pt x="1239" y="3201"/>
                  </a:lnTo>
                  <a:lnTo>
                    <a:pt x="1245" y="3184"/>
                  </a:lnTo>
                  <a:lnTo>
                    <a:pt x="1250" y="3167"/>
                  </a:lnTo>
                  <a:lnTo>
                    <a:pt x="1253" y="3151"/>
                  </a:lnTo>
                  <a:lnTo>
                    <a:pt x="1256" y="3134"/>
                  </a:lnTo>
                  <a:lnTo>
                    <a:pt x="1258" y="3116"/>
                  </a:lnTo>
                  <a:lnTo>
                    <a:pt x="1258" y="3098"/>
                  </a:lnTo>
                  <a:lnTo>
                    <a:pt x="1258" y="3084"/>
                  </a:lnTo>
                  <a:lnTo>
                    <a:pt x="1257" y="3069"/>
                  </a:lnTo>
                  <a:lnTo>
                    <a:pt x="1255" y="3055"/>
                  </a:lnTo>
                  <a:lnTo>
                    <a:pt x="1252" y="3041"/>
                  </a:lnTo>
                  <a:lnTo>
                    <a:pt x="1249" y="3027"/>
                  </a:lnTo>
                  <a:lnTo>
                    <a:pt x="1246" y="3014"/>
                  </a:lnTo>
                  <a:lnTo>
                    <a:pt x="1241" y="3000"/>
                  </a:lnTo>
                  <a:lnTo>
                    <a:pt x="1236" y="2988"/>
                  </a:lnTo>
                  <a:lnTo>
                    <a:pt x="1230" y="2975"/>
                  </a:lnTo>
                  <a:lnTo>
                    <a:pt x="1224" y="2962"/>
                  </a:lnTo>
                  <a:lnTo>
                    <a:pt x="1210" y="2939"/>
                  </a:lnTo>
                  <a:lnTo>
                    <a:pt x="1193" y="2918"/>
                  </a:lnTo>
                  <a:lnTo>
                    <a:pt x="1175" y="2898"/>
                  </a:lnTo>
                  <a:lnTo>
                    <a:pt x="1154" y="2879"/>
                  </a:lnTo>
                  <a:lnTo>
                    <a:pt x="1133" y="2862"/>
                  </a:lnTo>
                  <a:lnTo>
                    <a:pt x="1110" y="2849"/>
                  </a:lnTo>
                  <a:lnTo>
                    <a:pt x="1097" y="2842"/>
                  </a:lnTo>
                  <a:lnTo>
                    <a:pt x="1085" y="2836"/>
                  </a:lnTo>
                  <a:lnTo>
                    <a:pt x="1072" y="2831"/>
                  </a:lnTo>
                  <a:lnTo>
                    <a:pt x="1058" y="2826"/>
                  </a:lnTo>
                  <a:lnTo>
                    <a:pt x="1045" y="2823"/>
                  </a:lnTo>
                  <a:lnTo>
                    <a:pt x="1032" y="2820"/>
                  </a:lnTo>
                  <a:lnTo>
                    <a:pt x="1017" y="2817"/>
                  </a:lnTo>
                  <a:lnTo>
                    <a:pt x="1003" y="2815"/>
                  </a:lnTo>
                  <a:lnTo>
                    <a:pt x="988" y="2814"/>
                  </a:lnTo>
                  <a:lnTo>
                    <a:pt x="974" y="2814"/>
                  </a:lnTo>
                  <a:lnTo>
                    <a:pt x="959" y="2814"/>
                  </a:lnTo>
                  <a:lnTo>
                    <a:pt x="945" y="2815"/>
                  </a:lnTo>
                  <a:lnTo>
                    <a:pt x="930" y="2817"/>
                  </a:lnTo>
                  <a:lnTo>
                    <a:pt x="917" y="2820"/>
                  </a:lnTo>
                  <a:lnTo>
                    <a:pt x="902" y="2823"/>
                  </a:lnTo>
                  <a:lnTo>
                    <a:pt x="889" y="2826"/>
                  </a:lnTo>
                  <a:lnTo>
                    <a:pt x="877" y="2831"/>
                  </a:lnTo>
                  <a:lnTo>
                    <a:pt x="863" y="2836"/>
                  </a:lnTo>
                  <a:lnTo>
                    <a:pt x="851" y="2842"/>
                  </a:lnTo>
                  <a:lnTo>
                    <a:pt x="839" y="2849"/>
                  </a:lnTo>
                  <a:lnTo>
                    <a:pt x="815" y="2862"/>
                  </a:lnTo>
                  <a:lnTo>
                    <a:pt x="793" y="2879"/>
                  </a:lnTo>
                  <a:lnTo>
                    <a:pt x="773" y="2898"/>
                  </a:lnTo>
                  <a:lnTo>
                    <a:pt x="754" y="2918"/>
                  </a:lnTo>
                  <a:lnTo>
                    <a:pt x="738" y="2939"/>
                  </a:lnTo>
                  <a:lnTo>
                    <a:pt x="724" y="2962"/>
                  </a:lnTo>
                  <a:lnTo>
                    <a:pt x="717" y="2975"/>
                  </a:lnTo>
                  <a:lnTo>
                    <a:pt x="712" y="2988"/>
                  </a:lnTo>
                  <a:lnTo>
                    <a:pt x="707" y="3000"/>
                  </a:lnTo>
                  <a:lnTo>
                    <a:pt x="703" y="3014"/>
                  </a:lnTo>
                  <a:lnTo>
                    <a:pt x="698" y="3027"/>
                  </a:lnTo>
                  <a:lnTo>
                    <a:pt x="695" y="3041"/>
                  </a:lnTo>
                  <a:lnTo>
                    <a:pt x="693" y="3055"/>
                  </a:lnTo>
                  <a:lnTo>
                    <a:pt x="691" y="3069"/>
                  </a:lnTo>
                  <a:lnTo>
                    <a:pt x="689" y="3084"/>
                  </a:lnTo>
                  <a:lnTo>
                    <a:pt x="689" y="3098"/>
                  </a:lnTo>
                  <a:lnTo>
                    <a:pt x="691" y="3123"/>
                  </a:lnTo>
                  <a:lnTo>
                    <a:pt x="682" y="3124"/>
                  </a:lnTo>
                  <a:lnTo>
                    <a:pt x="684" y="3153"/>
                  </a:lnTo>
                  <a:lnTo>
                    <a:pt x="687" y="3181"/>
                  </a:lnTo>
                  <a:lnTo>
                    <a:pt x="692" y="3209"/>
                  </a:lnTo>
                  <a:lnTo>
                    <a:pt x="698" y="3235"/>
                  </a:lnTo>
                  <a:lnTo>
                    <a:pt x="706" y="3261"/>
                  </a:lnTo>
                  <a:lnTo>
                    <a:pt x="715" y="3287"/>
                  </a:lnTo>
                  <a:lnTo>
                    <a:pt x="726" y="3311"/>
                  </a:lnTo>
                  <a:lnTo>
                    <a:pt x="738" y="3335"/>
                  </a:lnTo>
                  <a:lnTo>
                    <a:pt x="753" y="3357"/>
                  </a:lnTo>
                  <a:lnTo>
                    <a:pt x="769" y="3379"/>
                  </a:lnTo>
                  <a:lnTo>
                    <a:pt x="785" y="3399"/>
                  </a:lnTo>
                  <a:lnTo>
                    <a:pt x="804" y="3419"/>
                  </a:lnTo>
                  <a:lnTo>
                    <a:pt x="823" y="3437"/>
                  </a:lnTo>
                  <a:lnTo>
                    <a:pt x="845" y="3454"/>
                  </a:lnTo>
                  <a:lnTo>
                    <a:pt x="868" y="3468"/>
                  </a:lnTo>
                  <a:lnTo>
                    <a:pt x="892" y="3483"/>
                  </a:lnTo>
                  <a:lnTo>
                    <a:pt x="918" y="3495"/>
                  </a:lnTo>
                  <a:lnTo>
                    <a:pt x="938" y="3503"/>
                  </a:lnTo>
                  <a:lnTo>
                    <a:pt x="959" y="3510"/>
                  </a:lnTo>
                  <a:lnTo>
                    <a:pt x="980" y="3515"/>
                  </a:lnTo>
                  <a:lnTo>
                    <a:pt x="1002" y="3520"/>
                  </a:lnTo>
                  <a:lnTo>
                    <a:pt x="1023" y="3523"/>
                  </a:lnTo>
                  <a:lnTo>
                    <a:pt x="1044" y="3525"/>
                  </a:lnTo>
                  <a:lnTo>
                    <a:pt x="1066" y="3525"/>
                  </a:lnTo>
                  <a:lnTo>
                    <a:pt x="1087" y="3525"/>
                  </a:lnTo>
                  <a:lnTo>
                    <a:pt x="1111" y="3523"/>
                  </a:lnTo>
                  <a:lnTo>
                    <a:pt x="1132" y="3520"/>
                  </a:lnTo>
                  <a:lnTo>
                    <a:pt x="1154" y="3515"/>
                  </a:lnTo>
                  <a:lnTo>
                    <a:pt x="1175" y="3510"/>
                  </a:lnTo>
                  <a:lnTo>
                    <a:pt x="1197" y="3503"/>
                  </a:lnTo>
                  <a:lnTo>
                    <a:pt x="1218" y="3494"/>
                  </a:lnTo>
                  <a:lnTo>
                    <a:pt x="1238" y="3485"/>
                  </a:lnTo>
                  <a:lnTo>
                    <a:pt x="1258" y="3474"/>
                  </a:lnTo>
                  <a:lnTo>
                    <a:pt x="1272" y="3465"/>
                  </a:lnTo>
                  <a:lnTo>
                    <a:pt x="1286" y="3456"/>
                  </a:lnTo>
                  <a:lnTo>
                    <a:pt x="1300" y="3446"/>
                  </a:lnTo>
                  <a:lnTo>
                    <a:pt x="1313" y="3435"/>
                  </a:lnTo>
                  <a:lnTo>
                    <a:pt x="1325" y="3425"/>
                  </a:lnTo>
                  <a:lnTo>
                    <a:pt x="1337" y="3414"/>
                  </a:lnTo>
                  <a:lnTo>
                    <a:pt x="1359" y="3389"/>
                  </a:lnTo>
                  <a:lnTo>
                    <a:pt x="1378" y="3365"/>
                  </a:lnTo>
                  <a:lnTo>
                    <a:pt x="1396" y="3338"/>
                  </a:lnTo>
                  <a:lnTo>
                    <a:pt x="1412" y="3310"/>
                  </a:lnTo>
                  <a:lnTo>
                    <a:pt x="1426" y="3281"/>
                  </a:lnTo>
                  <a:lnTo>
                    <a:pt x="1439" y="3251"/>
                  </a:lnTo>
                  <a:lnTo>
                    <a:pt x="1449" y="3221"/>
                  </a:lnTo>
                  <a:lnTo>
                    <a:pt x="1456" y="3189"/>
                  </a:lnTo>
                  <a:lnTo>
                    <a:pt x="1463" y="3157"/>
                  </a:lnTo>
                  <a:lnTo>
                    <a:pt x="1469" y="3125"/>
                  </a:lnTo>
                  <a:lnTo>
                    <a:pt x="1472" y="3092"/>
                  </a:lnTo>
                  <a:lnTo>
                    <a:pt x="1474" y="3059"/>
                  </a:lnTo>
                  <a:lnTo>
                    <a:pt x="1474" y="3026"/>
                  </a:lnTo>
                  <a:lnTo>
                    <a:pt x="1473" y="2680"/>
                  </a:lnTo>
                  <a:lnTo>
                    <a:pt x="1505" y="2674"/>
                  </a:lnTo>
                  <a:lnTo>
                    <a:pt x="1539" y="2667"/>
                  </a:lnTo>
                  <a:lnTo>
                    <a:pt x="1571" y="2658"/>
                  </a:lnTo>
                  <a:lnTo>
                    <a:pt x="1604" y="2648"/>
                  </a:lnTo>
                  <a:lnTo>
                    <a:pt x="1635" y="2636"/>
                  </a:lnTo>
                  <a:lnTo>
                    <a:pt x="1665" y="2622"/>
                  </a:lnTo>
                  <a:lnTo>
                    <a:pt x="1695" y="2607"/>
                  </a:lnTo>
                  <a:lnTo>
                    <a:pt x="1724" y="2590"/>
                  </a:lnTo>
                  <a:lnTo>
                    <a:pt x="1743" y="2578"/>
                  </a:lnTo>
                  <a:lnTo>
                    <a:pt x="1761" y="2566"/>
                  </a:lnTo>
                  <a:lnTo>
                    <a:pt x="1779" y="2552"/>
                  </a:lnTo>
                  <a:lnTo>
                    <a:pt x="1794" y="2538"/>
                  </a:lnTo>
                  <a:lnTo>
                    <a:pt x="1811" y="2523"/>
                  </a:lnTo>
                  <a:lnTo>
                    <a:pt x="1825" y="2508"/>
                  </a:lnTo>
                  <a:lnTo>
                    <a:pt x="1841" y="2492"/>
                  </a:lnTo>
                  <a:lnTo>
                    <a:pt x="1854" y="2476"/>
                  </a:lnTo>
                  <a:lnTo>
                    <a:pt x="1868" y="2459"/>
                  </a:lnTo>
                  <a:lnTo>
                    <a:pt x="1880" y="2442"/>
                  </a:lnTo>
                  <a:lnTo>
                    <a:pt x="1891" y="2423"/>
                  </a:lnTo>
                  <a:lnTo>
                    <a:pt x="1902" y="2405"/>
                  </a:lnTo>
                  <a:lnTo>
                    <a:pt x="1912" y="2385"/>
                  </a:lnTo>
                  <a:lnTo>
                    <a:pt x="1922" y="2366"/>
                  </a:lnTo>
                  <a:lnTo>
                    <a:pt x="1930" y="2345"/>
                  </a:lnTo>
                  <a:lnTo>
                    <a:pt x="1938" y="2325"/>
                  </a:lnTo>
                  <a:lnTo>
                    <a:pt x="1949" y="2291"/>
                  </a:lnTo>
                  <a:lnTo>
                    <a:pt x="1957" y="2258"/>
                  </a:lnTo>
                  <a:lnTo>
                    <a:pt x="1964" y="2223"/>
                  </a:lnTo>
                  <a:lnTo>
                    <a:pt x="1968" y="2189"/>
                  </a:lnTo>
                  <a:lnTo>
                    <a:pt x="1970" y="2154"/>
                  </a:lnTo>
                  <a:lnTo>
                    <a:pt x="1971" y="2120"/>
                  </a:lnTo>
                  <a:lnTo>
                    <a:pt x="1971" y="2085"/>
                  </a:lnTo>
                  <a:lnTo>
                    <a:pt x="1969" y="2051"/>
                  </a:lnTo>
                  <a:lnTo>
                    <a:pt x="1967" y="2027"/>
                  </a:lnTo>
                  <a:lnTo>
                    <a:pt x="1964" y="2004"/>
                  </a:lnTo>
                  <a:lnTo>
                    <a:pt x="1959" y="1981"/>
                  </a:lnTo>
                  <a:lnTo>
                    <a:pt x="1954" y="1959"/>
                  </a:lnTo>
                  <a:lnTo>
                    <a:pt x="1947" y="1936"/>
                  </a:lnTo>
                  <a:lnTo>
                    <a:pt x="1939" y="1915"/>
                  </a:lnTo>
                  <a:lnTo>
                    <a:pt x="1930" y="1892"/>
                  </a:lnTo>
                  <a:lnTo>
                    <a:pt x="1921" y="1871"/>
                  </a:lnTo>
                  <a:lnTo>
                    <a:pt x="1910" y="1850"/>
                  </a:lnTo>
                  <a:lnTo>
                    <a:pt x="1899" y="1830"/>
                  </a:lnTo>
                  <a:lnTo>
                    <a:pt x="1887" y="1810"/>
                  </a:lnTo>
                  <a:lnTo>
                    <a:pt x="1873" y="1791"/>
                  </a:lnTo>
                  <a:lnTo>
                    <a:pt x="1859" y="1772"/>
                  </a:lnTo>
                  <a:lnTo>
                    <a:pt x="1844" y="1754"/>
                  </a:lnTo>
                  <a:lnTo>
                    <a:pt x="1829" y="1737"/>
                  </a:lnTo>
                  <a:lnTo>
                    <a:pt x="1812" y="1721"/>
                  </a:lnTo>
                  <a:lnTo>
                    <a:pt x="1793" y="1704"/>
                  </a:lnTo>
                  <a:lnTo>
                    <a:pt x="1774" y="1688"/>
                  </a:lnTo>
                  <a:lnTo>
                    <a:pt x="1755" y="1674"/>
                  </a:lnTo>
                  <a:lnTo>
                    <a:pt x="1734" y="1661"/>
                  </a:lnTo>
                  <a:lnTo>
                    <a:pt x="1714" y="1647"/>
                  </a:lnTo>
                  <a:lnTo>
                    <a:pt x="1692" y="1636"/>
                  </a:lnTo>
                  <a:lnTo>
                    <a:pt x="1669" y="1626"/>
                  </a:lnTo>
                  <a:lnTo>
                    <a:pt x="1647" y="1617"/>
                  </a:lnTo>
                  <a:lnTo>
                    <a:pt x="1625" y="1609"/>
                  </a:lnTo>
                  <a:lnTo>
                    <a:pt x="1604" y="1603"/>
                  </a:lnTo>
                  <a:lnTo>
                    <a:pt x="1581" y="1597"/>
                  </a:lnTo>
                  <a:lnTo>
                    <a:pt x="1559" y="1593"/>
                  </a:lnTo>
                  <a:lnTo>
                    <a:pt x="1536" y="1590"/>
                  </a:lnTo>
                  <a:lnTo>
                    <a:pt x="1513" y="1588"/>
                  </a:lnTo>
                  <a:lnTo>
                    <a:pt x="1490" y="1587"/>
                  </a:lnTo>
                  <a:lnTo>
                    <a:pt x="1468" y="1587"/>
                  </a:lnTo>
                  <a:lnTo>
                    <a:pt x="1465" y="1158"/>
                  </a:lnTo>
                  <a:lnTo>
                    <a:pt x="1498" y="1123"/>
                  </a:lnTo>
                  <a:lnTo>
                    <a:pt x="1530" y="1089"/>
                  </a:lnTo>
                  <a:lnTo>
                    <a:pt x="1562" y="1053"/>
                  </a:lnTo>
                  <a:lnTo>
                    <a:pt x="1592" y="1016"/>
                  </a:lnTo>
                  <a:lnTo>
                    <a:pt x="1622" y="978"/>
                  </a:lnTo>
                  <a:lnTo>
                    <a:pt x="1651" y="941"/>
                  </a:lnTo>
                  <a:lnTo>
                    <a:pt x="1679" y="901"/>
                  </a:lnTo>
                  <a:lnTo>
                    <a:pt x="1705" y="862"/>
                  </a:lnTo>
                  <a:lnTo>
                    <a:pt x="1728" y="821"/>
                  </a:lnTo>
                  <a:lnTo>
                    <a:pt x="1751" y="780"/>
                  </a:lnTo>
                  <a:lnTo>
                    <a:pt x="1771" y="738"/>
                  </a:lnTo>
                  <a:lnTo>
                    <a:pt x="1780" y="715"/>
                  </a:lnTo>
                  <a:lnTo>
                    <a:pt x="1789" y="693"/>
                  </a:lnTo>
                  <a:lnTo>
                    <a:pt x="1796" y="672"/>
                  </a:lnTo>
                  <a:lnTo>
                    <a:pt x="1803" y="648"/>
                  </a:lnTo>
                  <a:lnTo>
                    <a:pt x="1810" y="626"/>
                  </a:lnTo>
                  <a:lnTo>
                    <a:pt x="1815" y="603"/>
                  </a:lnTo>
                  <a:lnTo>
                    <a:pt x="1821" y="579"/>
                  </a:lnTo>
                  <a:lnTo>
                    <a:pt x="1825" y="556"/>
                  </a:lnTo>
                  <a:lnTo>
                    <a:pt x="1829" y="533"/>
                  </a:lnTo>
                  <a:lnTo>
                    <a:pt x="1831" y="508"/>
                  </a:lnTo>
                  <a:lnTo>
                    <a:pt x="1834" y="463"/>
                  </a:lnTo>
                  <a:lnTo>
                    <a:pt x="1835" y="418"/>
                  </a:lnTo>
                  <a:lnTo>
                    <a:pt x="1834" y="372"/>
                  </a:lnTo>
                  <a:lnTo>
                    <a:pt x="1833" y="349"/>
                  </a:lnTo>
                  <a:lnTo>
                    <a:pt x="1831" y="325"/>
                  </a:lnTo>
                  <a:lnTo>
                    <a:pt x="1829" y="302"/>
                  </a:lnTo>
                  <a:lnTo>
                    <a:pt x="1824" y="280"/>
                  </a:lnTo>
                  <a:lnTo>
                    <a:pt x="1820" y="257"/>
                  </a:lnTo>
                  <a:lnTo>
                    <a:pt x="1815" y="235"/>
                  </a:lnTo>
                  <a:lnTo>
                    <a:pt x="1809" y="213"/>
                  </a:lnTo>
                  <a:lnTo>
                    <a:pt x="1802" y="192"/>
                  </a:lnTo>
                  <a:lnTo>
                    <a:pt x="1793" y="170"/>
                  </a:lnTo>
                  <a:lnTo>
                    <a:pt x="1784" y="149"/>
                  </a:lnTo>
                  <a:lnTo>
                    <a:pt x="1770" y="122"/>
                  </a:lnTo>
                  <a:lnTo>
                    <a:pt x="1762" y="109"/>
                  </a:lnTo>
                  <a:lnTo>
                    <a:pt x="1753" y="97"/>
                  </a:lnTo>
                  <a:lnTo>
                    <a:pt x="1743" y="85"/>
                  </a:lnTo>
                  <a:lnTo>
                    <a:pt x="1733" y="73"/>
                  </a:lnTo>
                  <a:lnTo>
                    <a:pt x="1723" y="62"/>
                  </a:lnTo>
                  <a:lnTo>
                    <a:pt x="1712" y="51"/>
                  </a:lnTo>
                  <a:lnTo>
                    <a:pt x="1700" y="42"/>
                  </a:lnTo>
                  <a:lnTo>
                    <a:pt x="1688" y="33"/>
                  </a:lnTo>
                  <a:lnTo>
                    <a:pt x="1675" y="25"/>
                  </a:lnTo>
                  <a:lnTo>
                    <a:pt x="1661" y="18"/>
                  </a:lnTo>
                  <a:lnTo>
                    <a:pt x="1648" y="12"/>
                  </a:lnTo>
                  <a:lnTo>
                    <a:pt x="1634" y="7"/>
                  </a:lnTo>
                  <a:lnTo>
                    <a:pt x="1618" y="3"/>
                  </a:lnTo>
                  <a:lnTo>
                    <a:pt x="1602" y="1"/>
                  </a:lnTo>
                  <a:lnTo>
                    <a:pt x="1587" y="0"/>
                  </a:lnTo>
                  <a:lnTo>
                    <a:pt x="1571" y="0"/>
                  </a:lnTo>
                  <a:lnTo>
                    <a:pt x="1556" y="1"/>
                  </a:lnTo>
                  <a:lnTo>
                    <a:pt x="1541" y="3"/>
                  </a:lnTo>
                  <a:lnTo>
                    <a:pt x="1527" y="7"/>
                  </a:lnTo>
                  <a:lnTo>
                    <a:pt x="1512" y="11"/>
                  </a:lnTo>
                  <a:lnTo>
                    <a:pt x="1499" y="17"/>
                  </a:lnTo>
                  <a:lnTo>
                    <a:pt x="1485" y="22"/>
                  </a:lnTo>
                  <a:lnTo>
                    <a:pt x="1473" y="30"/>
                  </a:lnTo>
                  <a:lnTo>
                    <a:pt x="1461" y="38"/>
                  </a:lnTo>
                  <a:lnTo>
                    <a:pt x="1449" y="47"/>
                  </a:lnTo>
                  <a:lnTo>
                    <a:pt x="1437" y="57"/>
                  </a:lnTo>
                  <a:lnTo>
                    <a:pt x="1426" y="67"/>
                  </a:lnTo>
                  <a:lnTo>
                    <a:pt x="1415" y="78"/>
                  </a:lnTo>
                  <a:lnTo>
                    <a:pt x="1395" y="101"/>
                  </a:lnTo>
                  <a:lnTo>
                    <a:pt x="1376" y="126"/>
                  </a:lnTo>
                  <a:lnTo>
                    <a:pt x="1358" y="153"/>
                  </a:lnTo>
                  <a:lnTo>
                    <a:pt x="1343" y="180"/>
                  </a:lnTo>
                  <a:lnTo>
                    <a:pt x="1328" y="208"/>
                  </a:lnTo>
                  <a:lnTo>
                    <a:pt x="1316" y="237"/>
                  </a:lnTo>
                  <a:lnTo>
                    <a:pt x="1305" y="265"/>
                  </a:lnTo>
                  <a:lnTo>
                    <a:pt x="1296" y="293"/>
                  </a:lnTo>
                  <a:lnTo>
                    <a:pt x="1287" y="320"/>
                  </a:lnTo>
                  <a:lnTo>
                    <a:pt x="1278" y="355"/>
                  </a:lnTo>
                  <a:lnTo>
                    <a:pt x="1271" y="391"/>
                  </a:lnTo>
                  <a:lnTo>
                    <a:pt x="1267" y="428"/>
                  </a:lnTo>
                  <a:lnTo>
                    <a:pt x="1264" y="465"/>
                  </a:lnTo>
                  <a:lnTo>
                    <a:pt x="1261" y="501"/>
                  </a:lnTo>
                  <a:lnTo>
                    <a:pt x="1260" y="539"/>
                  </a:lnTo>
                  <a:lnTo>
                    <a:pt x="1260" y="613"/>
                  </a:lnTo>
                  <a:lnTo>
                    <a:pt x="1261" y="723"/>
                  </a:lnTo>
                  <a:lnTo>
                    <a:pt x="1264" y="1075"/>
                  </a:lnTo>
                  <a:lnTo>
                    <a:pt x="1200" y="1137"/>
                  </a:lnTo>
                  <a:lnTo>
                    <a:pt x="1138" y="1198"/>
                  </a:lnTo>
                  <a:lnTo>
                    <a:pt x="1024" y="1308"/>
                  </a:lnTo>
                  <a:lnTo>
                    <a:pt x="967" y="1364"/>
                  </a:lnTo>
                  <a:lnTo>
                    <a:pt x="912" y="1422"/>
                  </a:lnTo>
                  <a:lnTo>
                    <a:pt x="859" y="1481"/>
                  </a:lnTo>
                  <a:lnTo>
                    <a:pt x="833" y="1511"/>
                  </a:lnTo>
                  <a:lnTo>
                    <a:pt x="808" y="1541"/>
                  </a:lnTo>
                  <a:lnTo>
                    <a:pt x="783" y="1572"/>
                  </a:lnTo>
                  <a:lnTo>
                    <a:pt x="759" y="1604"/>
                  </a:lnTo>
                  <a:lnTo>
                    <a:pt x="735" y="1636"/>
                  </a:lnTo>
                  <a:lnTo>
                    <a:pt x="713" y="1668"/>
                  </a:lnTo>
                  <a:lnTo>
                    <a:pt x="701" y="1687"/>
                  </a:lnTo>
                  <a:lnTo>
                    <a:pt x="689" y="1706"/>
                  </a:lnTo>
                  <a:lnTo>
                    <a:pt x="678" y="1726"/>
                  </a:lnTo>
                  <a:lnTo>
                    <a:pt x="667" y="1746"/>
                  </a:lnTo>
                  <a:lnTo>
                    <a:pt x="657" y="1767"/>
                  </a:lnTo>
                  <a:lnTo>
                    <a:pt x="648" y="1788"/>
                  </a:lnTo>
                  <a:lnTo>
                    <a:pt x="639" y="1809"/>
                  </a:lnTo>
                  <a:lnTo>
                    <a:pt x="631" y="1830"/>
                  </a:lnTo>
                  <a:lnTo>
                    <a:pt x="624" y="1856"/>
                  </a:lnTo>
                  <a:lnTo>
                    <a:pt x="616" y="1880"/>
                  </a:lnTo>
                  <a:lnTo>
                    <a:pt x="610" y="1906"/>
                  </a:lnTo>
                  <a:lnTo>
                    <a:pt x="605" y="1931"/>
                  </a:lnTo>
                  <a:lnTo>
                    <a:pt x="601" y="1957"/>
                  </a:lnTo>
                  <a:lnTo>
                    <a:pt x="598" y="1983"/>
                  </a:lnTo>
                  <a:lnTo>
                    <a:pt x="596" y="2009"/>
                  </a:lnTo>
                  <a:lnTo>
                    <a:pt x="595" y="2035"/>
                  </a:lnTo>
                  <a:lnTo>
                    <a:pt x="596" y="2061"/>
                  </a:lnTo>
                  <a:lnTo>
                    <a:pt x="597" y="2086"/>
                  </a:lnTo>
                  <a:lnTo>
                    <a:pt x="599" y="2112"/>
                  </a:lnTo>
                  <a:lnTo>
                    <a:pt x="602" y="2138"/>
                  </a:lnTo>
                  <a:lnTo>
                    <a:pt x="608" y="2163"/>
                  </a:lnTo>
                  <a:lnTo>
                    <a:pt x="614" y="2189"/>
                  </a:lnTo>
                  <a:lnTo>
                    <a:pt x="620" y="2214"/>
                  </a:lnTo>
                  <a:lnTo>
                    <a:pt x="629" y="2239"/>
                  </a:lnTo>
                  <a:lnTo>
                    <a:pt x="638" y="2263"/>
                  </a:lnTo>
                  <a:lnTo>
                    <a:pt x="648" y="2288"/>
                  </a:lnTo>
                  <a:lnTo>
                    <a:pt x="659" y="2311"/>
                  </a:lnTo>
                  <a:lnTo>
                    <a:pt x="672" y="2334"/>
                  </a:lnTo>
                  <a:lnTo>
                    <a:pt x="685" y="2356"/>
                  </a:lnTo>
                  <a:lnTo>
                    <a:pt x="698" y="2377"/>
                  </a:lnTo>
                  <a:lnTo>
                    <a:pt x="713" y="2398"/>
                  </a:lnTo>
                  <a:lnTo>
                    <a:pt x="728" y="2420"/>
                  </a:lnTo>
                  <a:lnTo>
                    <a:pt x="745" y="2438"/>
                  </a:lnTo>
                  <a:lnTo>
                    <a:pt x="762" y="2457"/>
                  </a:lnTo>
                  <a:lnTo>
                    <a:pt x="780" y="2476"/>
                  </a:lnTo>
                  <a:lnTo>
                    <a:pt x="799" y="2494"/>
                  </a:lnTo>
                  <a:lnTo>
                    <a:pt x="819" y="2511"/>
                  </a:lnTo>
                  <a:lnTo>
                    <a:pt x="839" y="2528"/>
                  </a:lnTo>
                  <a:lnTo>
                    <a:pt x="859" y="2543"/>
                  </a:lnTo>
                  <a:lnTo>
                    <a:pt x="880" y="2558"/>
                  </a:lnTo>
                  <a:lnTo>
                    <a:pt x="900" y="2570"/>
                  </a:lnTo>
                  <a:lnTo>
                    <a:pt x="920" y="2582"/>
                  </a:lnTo>
                  <a:lnTo>
                    <a:pt x="940" y="2593"/>
                  </a:lnTo>
                  <a:lnTo>
                    <a:pt x="960" y="2603"/>
                  </a:lnTo>
                  <a:lnTo>
                    <a:pt x="981" y="2613"/>
                  </a:lnTo>
                  <a:lnTo>
                    <a:pt x="1003" y="2622"/>
                  </a:lnTo>
                  <a:lnTo>
                    <a:pt x="1024" y="2631"/>
                  </a:lnTo>
                  <a:lnTo>
                    <a:pt x="1045" y="2639"/>
                  </a:lnTo>
                  <a:lnTo>
                    <a:pt x="1073" y="2648"/>
                  </a:lnTo>
                  <a:lnTo>
                    <a:pt x="1101" y="2657"/>
                  </a:lnTo>
                  <a:lnTo>
                    <a:pt x="1129" y="2664"/>
                  </a:lnTo>
                  <a:lnTo>
                    <a:pt x="1156" y="2670"/>
                  </a:lnTo>
                  <a:lnTo>
                    <a:pt x="1185" y="2676"/>
                  </a:lnTo>
                  <a:lnTo>
                    <a:pt x="1214" y="2680"/>
                  </a:lnTo>
                  <a:lnTo>
                    <a:pt x="1242" y="2684"/>
                  </a:lnTo>
                  <a:lnTo>
                    <a:pt x="1271" y="2687"/>
                  </a:lnTo>
                  <a:lnTo>
                    <a:pt x="1274" y="3027"/>
                  </a:lnTo>
                  <a:lnTo>
                    <a:pt x="1272" y="3053"/>
                  </a:lnTo>
                  <a:lnTo>
                    <a:pt x="1271" y="3079"/>
                  </a:lnTo>
                  <a:lnTo>
                    <a:pt x="1268" y="3105"/>
                  </a:lnTo>
                  <a:lnTo>
                    <a:pt x="1264" y="3132"/>
                  </a:lnTo>
                  <a:lnTo>
                    <a:pt x="1257" y="3158"/>
                  </a:lnTo>
                  <a:lnTo>
                    <a:pt x="1248" y="3183"/>
                  </a:lnTo>
                  <a:lnTo>
                    <a:pt x="1238" y="3207"/>
                  </a:lnTo>
                  <a:lnTo>
                    <a:pt x="1232" y="3220"/>
                  </a:lnTo>
                  <a:lnTo>
                    <a:pt x="1226" y="3231"/>
                  </a:lnTo>
                  <a:close/>
                  <a:moveTo>
                    <a:pt x="1266" y="1636"/>
                  </a:moveTo>
                  <a:lnTo>
                    <a:pt x="1266" y="1636"/>
                  </a:lnTo>
                  <a:lnTo>
                    <a:pt x="1236" y="1652"/>
                  </a:lnTo>
                  <a:lnTo>
                    <a:pt x="1206" y="1668"/>
                  </a:lnTo>
                  <a:lnTo>
                    <a:pt x="1177" y="1687"/>
                  </a:lnTo>
                  <a:lnTo>
                    <a:pt x="1149" y="1707"/>
                  </a:lnTo>
                  <a:lnTo>
                    <a:pt x="1121" y="1728"/>
                  </a:lnTo>
                  <a:lnTo>
                    <a:pt x="1095" y="1751"/>
                  </a:lnTo>
                  <a:lnTo>
                    <a:pt x="1070" y="1774"/>
                  </a:lnTo>
                  <a:lnTo>
                    <a:pt x="1046" y="1799"/>
                  </a:lnTo>
                  <a:lnTo>
                    <a:pt x="1026" y="1820"/>
                  </a:lnTo>
                  <a:lnTo>
                    <a:pt x="1172" y="1958"/>
                  </a:lnTo>
                  <a:lnTo>
                    <a:pt x="1192" y="1938"/>
                  </a:lnTo>
                  <a:lnTo>
                    <a:pt x="1210" y="1920"/>
                  </a:lnTo>
                  <a:lnTo>
                    <a:pt x="1228" y="1902"/>
                  </a:lnTo>
                  <a:lnTo>
                    <a:pt x="1248" y="1886"/>
                  </a:lnTo>
                  <a:lnTo>
                    <a:pt x="1268" y="1870"/>
                  </a:lnTo>
                  <a:lnTo>
                    <a:pt x="1270" y="2484"/>
                  </a:lnTo>
                  <a:lnTo>
                    <a:pt x="1230" y="2479"/>
                  </a:lnTo>
                  <a:lnTo>
                    <a:pt x="1190" y="2471"/>
                  </a:lnTo>
                  <a:lnTo>
                    <a:pt x="1151" y="2461"/>
                  </a:lnTo>
                  <a:lnTo>
                    <a:pt x="1112" y="2448"/>
                  </a:lnTo>
                  <a:lnTo>
                    <a:pt x="1081" y="2437"/>
                  </a:lnTo>
                  <a:lnTo>
                    <a:pt x="1049" y="2423"/>
                  </a:lnTo>
                  <a:lnTo>
                    <a:pt x="1020" y="2407"/>
                  </a:lnTo>
                  <a:lnTo>
                    <a:pt x="992" y="2389"/>
                  </a:lnTo>
                  <a:lnTo>
                    <a:pt x="964" y="2369"/>
                  </a:lnTo>
                  <a:lnTo>
                    <a:pt x="936" y="2346"/>
                  </a:lnTo>
                  <a:lnTo>
                    <a:pt x="924" y="2335"/>
                  </a:lnTo>
                  <a:lnTo>
                    <a:pt x="911" y="2321"/>
                  </a:lnTo>
                  <a:lnTo>
                    <a:pt x="899" y="2309"/>
                  </a:lnTo>
                  <a:lnTo>
                    <a:pt x="888" y="2296"/>
                  </a:lnTo>
                  <a:lnTo>
                    <a:pt x="877" y="2281"/>
                  </a:lnTo>
                  <a:lnTo>
                    <a:pt x="867" y="2268"/>
                  </a:lnTo>
                  <a:lnTo>
                    <a:pt x="858" y="2252"/>
                  </a:lnTo>
                  <a:lnTo>
                    <a:pt x="849" y="2238"/>
                  </a:lnTo>
                  <a:lnTo>
                    <a:pt x="840" y="2222"/>
                  </a:lnTo>
                  <a:lnTo>
                    <a:pt x="832" y="2207"/>
                  </a:lnTo>
                  <a:lnTo>
                    <a:pt x="825" y="2190"/>
                  </a:lnTo>
                  <a:lnTo>
                    <a:pt x="820" y="2173"/>
                  </a:lnTo>
                  <a:lnTo>
                    <a:pt x="814" y="2156"/>
                  </a:lnTo>
                  <a:lnTo>
                    <a:pt x="809" y="2139"/>
                  </a:lnTo>
                  <a:lnTo>
                    <a:pt x="805" y="2122"/>
                  </a:lnTo>
                  <a:lnTo>
                    <a:pt x="802" y="2104"/>
                  </a:lnTo>
                  <a:lnTo>
                    <a:pt x="800" y="2087"/>
                  </a:lnTo>
                  <a:lnTo>
                    <a:pt x="798" y="2070"/>
                  </a:lnTo>
                  <a:lnTo>
                    <a:pt x="796" y="2052"/>
                  </a:lnTo>
                  <a:lnTo>
                    <a:pt x="796" y="2035"/>
                  </a:lnTo>
                  <a:lnTo>
                    <a:pt x="798" y="2017"/>
                  </a:lnTo>
                  <a:lnTo>
                    <a:pt x="799" y="1999"/>
                  </a:lnTo>
                  <a:lnTo>
                    <a:pt x="801" y="1983"/>
                  </a:lnTo>
                  <a:lnTo>
                    <a:pt x="803" y="1965"/>
                  </a:lnTo>
                  <a:lnTo>
                    <a:pt x="808" y="1948"/>
                  </a:lnTo>
                  <a:lnTo>
                    <a:pt x="811" y="1930"/>
                  </a:lnTo>
                  <a:lnTo>
                    <a:pt x="816" y="1914"/>
                  </a:lnTo>
                  <a:lnTo>
                    <a:pt x="822" y="1897"/>
                  </a:lnTo>
                  <a:lnTo>
                    <a:pt x="834" y="1866"/>
                  </a:lnTo>
                  <a:lnTo>
                    <a:pt x="848" y="1837"/>
                  </a:lnTo>
                  <a:lnTo>
                    <a:pt x="863" y="1808"/>
                  </a:lnTo>
                  <a:lnTo>
                    <a:pt x="881" y="1780"/>
                  </a:lnTo>
                  <a:lnTo>
                    <a:pt x="901" y="1751"/>
                  </a:lnTo>
                  <a:lnTo>
                    <a:pt x="922" y="1722"/>
                  </a:lnTo>
                  <a:lnTo>
                    <a:pt x="944" y="1693"/>
                  </a:lnTo>
                  <a:lnTo>
                    <a:pt x="966" y="1665"/>
                  </a:lnTo>
                  <a:lnTo>
                    <a:pt x="989" y="1638"/>
                  </a:lnTo>
                  <a:lnTo>
                    <a:pt x="1013" y="1610"/>
                  </a:lnTo>
                  <a:lnTo>
                    <a:pt x="1062" y="1557"/>
                  </a:lnTo>
                  <a:lnTo>
                    <a:pt x="1112" y="1506"/>
                  </a:lnTo>
                  <a:lnTo>
                    <a:pt x="1162" y="1454"/>
                  </a:lnTo>
                  <a:lnTo>
                    <a:pt x="1265" y="1355"/>
                  </a:lnTo>
                  <a:lnTo>
                    <a:pt x="1266" y="1636"/>
                  </a:lnTo>
                  <a:close/>
                  <a:moveTo>
                    <a:pt x="1469" y="1789"/>
                  </a:moveTo>
                  <a:lnTo>
                    <a:pt x="1472" y="2475"/>
                  </a:lnTo>
                  <a:lnTo>
                    <a:pt x="1491" y="2471"/>
                  </a:lnTo>
                  <a:lnTo>
                    <a:pt x="1510" y="2466"/>
                  </a:lnTo>
                  <a:lnTo>
                    <a:pt x="1529" y="2460"/>
                  </a:lnTo>
                  <a:lnTo>
                    <a:pt x="1548" y="2453"/>
                  </a:lnTo>
                  <a:lnTo>
                    <a:pt x="1566" y="2446"/>
                  </a:lnTo>
                  <a:lnTo>
                    <a:pt x="1583" y="2437"/>
                  </a:lnTo>
                  <a:lnTo>
                    <a:pt x="1601" y="2428"/>
                  </a:lnTo>
                  <a:lnTo>
                    <a:pt x="1618" y="2418"/>
                  </a:lnTo>
                  <a:lnTo>
                    <a:pt x="1640" y="2404"/>
                  </a:lnTo>
                  <a:lnTo>
                    <a:pt x="1660" y="2387"/>
                  </a:lnTo>
                  <a:lnTo>
                    <a:pt x="1679" y="2369"/>
                  </a:lnTo>
                  <a:lnTo>
                    <a:pt x="1697" y="2349"/>
                  </a:lnTo>
                  <a:lnTo>
                    <a:pt x="1713" y="2329"/>
                  </a:lnTo>
                  <a:lnTo>
                    <a:pt x="1726" y="2307"/>
                  </a:lnTo>
                  <a:lnTo>
                    <a:pt x="1738" y="2282"/>
                  </a:lnTo>
                  <a:lnTo>
                    <a:pt x="1748" y="2258"/>
                  </a:lnTo>
                  <a:lnTo>
                    <a:pt x="1755" y="2234"/>
                  </a:lnTo>
                  <a:lnTo>
                    <a:pt x="1761" y="2211"/>
                  </a:lnTo>
                  <a:lnTo>
                    <a:pt x="1765" y="2188"/>
                  </a:lnTo>
                  <a:lnTo>
                    <a:pt x="1768" y="2163"/>
                  </a:lnTo>
                  <a:lnTo>
                    <a:pt x="1770" y="2139"/>
                  </a:lnTo>
                  <a:lnTo>
                    <a:pt x="1770" y="2115"/>
                  </a:lnTo>
                  <a:lnTo>
                    <a:pt x="1770" y="2091"/>
                  </a:lnTo>
                  <a:lnTo>
                    <a:pt x="1768" y="2066"/>
                  </a:lnTo>
                  <a:lnTo>
                    <a:pt x="1764" y="2038"/>
                  </a:lnTo>
                  <a:lnTo>
                    <a:pt x="1758" y="2010"/>
                  </a:lnTo>
                  <a:lnTo>
                    <a:pt x="1750" y="1984"/>
                  </a:lnTo>
                  <a:lnTo>
                    <a:pt x="1738" y="1958"/>
                  </a:lnTo>
                  <a:lnTo>
                    <a:pt x="1725" y="1932"/>
                  </a:lnTo>
                  <a:lnTo>
                    <a:pt x="1709" y="1909"/>
                  </a:lnTo>
                  <a:lnTo>
                    <a:pt x="1693" y="1887"/>
                  </a:lnTo>
                  <a:lnTo>
                    <a:pt x="1673" y="1867"/>
                  </a:lnTo>
                  <a:lnTo>
                    <a:pt x="1663" y="1857"/>
                  </a:lnTo>
                  <a:lnTo>
                    <a:pt x="1651" y="1848"/>
                  </a:lnTo>
                  <a:lnTo>
                    <a:pt x="1639" y="1839"/>
                  </a:lnTo>
                  <a:lnTo>
                    <a:pt x="1628" y="1831"/>
                  </a:lnTo>
                  <a:lnTo>
                    <a:pt x="1616" y="1823"/>
                  </a:lnTo>
                  <a:lnTo>
                    <a:pt x="1602" y="1817"/>
                  </a:lnTo>
                  <a:lnTo>
                    <a:pt x="1590" y="1811"/>
                  </a:lnTo>
                  <a:lnTo>
                    <a:pt x="1577" y="1805"/>
                  </a:lnTo>
                  <a:lnTo>
                    <a:pt x="1563" y="1801"/>
                  </a:lnTo>
                  <a:lnTo>
                    <a:pt x="1550" y="1796"/>
                  </a:lnTo>
                  <a:lnTo>
                    <a:pt x="1537" y="1794"/>
                  </a:lnTo>
                  <a:lnTo>
                    <a:pt x="1523" y="1791"/>
                  </a:lnTo>
                  <a:lnTo>
                    <a:pt x="1510" y="1790"/>
                  </a:lnTo>
                  <a:lnTo>
                    <a:pt x="1495" y="1789"/>
                  </a:lnTo>
                  <a:lnTo>
                    <a:pt x="1482" y="1789"/>
                  </a:lnTo>
                  <a:lnTo>
                    <a:pt x="1469" y="1789"/>
                  </a:lnTo>
                  <a:close/>
                  <a:moveTo>
                    <a:pt x="1464" y="851"/>
                  </a:moveTo>
                  <a:lnTo>
                    <a:pt x="1463" y="723"/>
                  </a:lnTo>
                  <a:lnTo>
                    <a:pt x="1462" y="611"/>
                  </a:lnTo>
                  <a:lnTo>
                    <a:pt x="1461" y="557"/>
                  </a:lnTo>
                  <a:lnTo>
                    <a:pt x="1462" y="504"/>
                  </a:lnTo>
                  <a:lnTo>
                    <a:pt x="1463" y="476"/>
                  </a:lnTo>
                  <a:lnTo>
                    <a:pt x="1465" y="449"/>
                  </a:lnTo>
                  <a:lnTo>
                    <a:pt x="1469" y="423"/>
                  </a:lnTo>
                  <a:lnTo>
                    <a:pt x="1474" y="398"/>
                  </a:lnTo>
                  <a:lnTo>
                    <a:pt x="1485" y="359"/>
                  </a:lnTo>
                  <a:lnTo>
                    <a:pt x="1494" y="329"/>
                  </a:lnTo>
                  <a:lnTo>
                    <a:pt x="1507" y="297"/>
                  </a:lnTo>
                  <a:lnTo>
                    <a:pt x="1513" y="282"/>
                  </a:lnTo>
                  <a:lnTo>
                    <a:pt x="1520" y="267"/>
                  </a:lnTo>
                  <a:lnTo>
                    <a:pt x="1527" y="254"/>
                  </a:lnTo>
                  <a:lnTo>
                    <a:pt x="1534" y="242"/>
                  </a:lnTo>
                  <a:lnTo>
                    <a:pt x="1542" y="232"/>
                  </a:lnTo>
                  <a:lnTo>
                    <a:pt x="1550" y="225"/>
                  </a:lnTo>
                  <a:lnTo>
                    <a:pt x="1553" y="223"/>
                  </a:lnTo>
                  <a:lnTo>
                    <a:pt x="1558" y="221"/>
                  </a:lnTo>
                  <a:lnTo>
                    <a:pt x="1562" y="219"/>
                  </a:lnTo>
                  <a:lnTo>
                    <a:pt x="1566" y="219"/>
                  </a:lnTo>
                  <a:lnTo>
                    <a:pt x="1570" y="221"/>
                  </a:lnTo>
                  <a:lnTo>
                    <a:pt x="1573" y="223"/>
                  </a:lnTo>
                  <a:lnTo>
                    <a:pt x="1581" y="228"/>
                  </a:lnTo>
                  <a:lnTo>
                    <a:pt x="1588" y="237"/>
                  </a:lnTo>
                  <a:lnTo>
                    <a:pt x="1595" y="248"/>
                  </a:lnTo>
                  <a:lnTo>
                    <a:pt x="1600" y="258"/>
                  </a:lnTo>
                  <a:lnTo>
                    <a:pt x="1605" y="270"/>
                  </a:lnTo>
                  <a:lnTo>
                    <a:pt x="1610" y="286"/>
                  </a:lnTo>
                  <a:lnTo>
                    <a:pt x="1617" y="310"/>
                  </a:lnTo>
                  <a:lnTo>
                    <a:pt x="1621" y="332"/>
                  </a:lnTo>
                  <a:lnTo>
                    <a:pt x="1626" y="356"/>
                  </a:lnTo>
                  <a:lnTo>
                    <a:pt x="1628" y="380"/>
                  </a:lnTo>
                  <a:lnTo>
                    <a:pt x="1629" y="404"/>
                  </a:lnTo>
                  <a:lnTo>
                    <a:pt x="1629" y="429"/>
                  </a:lnTo>
                  <a:lnTo>
                    <a:pt x="1628" y="452"/>
                  </a:lnTo>
                  <a:lnTo>
                    <a:pt x="1627" y="476"/>
                  </a:lnTo>
                  <a:lnTo>
                    <a:pt x="1624" y="502"/>
                  </a:lnTo>
                  <a:lnTo>
                    <a:pt x="1619" y="528"/>
                  </a:lnTo>
                  <a:lnTo>
                    <a:pt x="1615" y="554"/>
                  </a:lnTo>
                  <a:lnTo>
                    <a:pt x="1608" y="578"/>
                  </a:lnTo>
                  <a:lnTo>
                    <a:pt x="1600" y="603"/>
                  </a:lnTo>
                  <a:lnTo>
                    <a:pt x="1592" y="627"/>
                  </a:lnTo>
                  <a:lnTo>
                    <a:pt x="1582" y="652"/>
                  </a:lnTo>
                  <a:lnTo>
                    <a:pt x="1572" y="675"/>
                  </a:lnTo>
                  <a:lnTo>
                    <a:pt x="1561" y="699"/>
                  </a:lnTo>
                  <a:lnTo>
                    <a:pt x="1549" y="721"/>
                  </a:lnTo>
                  <a:lnTo>
                    <a:pt x="1537" y="744"/>
                  </a:lnTo>
                  <a:lnTo>
                    <a:pt x="1523" y="766"/>
                  </a:lnTo>
                  <a:lnTo>
                    <a:pt x="1509" y="788"/>
                  </a:lnTo>
                  <a:lnTo>
                    <a:pt x="1494" y="809"/>
                  </a:lnTo>
                  <a:lnTo>
                    <a:pt x="1464" y="851"/>
                  </a:lnTo>
                  <a:close/>
                  <a:moveTo>
                    <a:pt x="154" y="3429"/>
                  </a:moveTo>
                  <a:lnTo>
                    <a:pt x="154" y="3429"/>
                  </a:lnTo>
                  <a:lnTo>
                    <a:pt x="147" y="3435"/>
                  </a:lnTo>
                  <a:lnTo>
                    <a:pt x="138" y="3439"/>
                  </a:lnTo>
                  <a:lnTo>
                    <a:pt x="130" y="3443"/>
                  </a:lnTo>
                  <a:lnTo>
                    <a:pt x="121" y="3446"/>
                  </a:lnTo>
                  <a:lnTo>
                    <a:pt x="112" y="3448"/>
                  </a:lnTo>
                  <a:lnTo>
                    <a:pt x="103" y="3449"/>
                  </a:lnTo>
                  <a:lnTo>
                    <a:pt x="93" y="3449"/>
                  </a:lnTo>
                  <a:lnTo>
                    <a:pt x="84" y="3448"/>
                  </a:lnTo>
                  <a:lnTo>
                    <a:pt x="75" y="3447"/>
                  </a:lnTo>
                  <a:lnTo>
                    <a:pt x="66" y="3445"/>
                  </a:lnTo>
                  <a:lnTo>
                    <a:pt x="58" y="3442"/>
                  </a:lnTo>
                  <a:lnTo>
                    <a:pt x="50" y="3438"/>
                  </a:lnTo>
                  <a:lnTo>
                    <a:pt x="42" y="3433"/>
                  </a:lnTo>
                  <a:lnTo>
                    <a:pt x="35" y="3427"/>
                  </a:lnTo>
                  <a:lnTo>
                    <a:pt x="27" y="3420"/>
                  </a:lnTo>
                  <a:lnTo>
                    <a:pt x="22" y="3414"/>
                  </a:lnTo>
                  <a:lnTo>
                    <a:pt x="16" y="3406"/>
                  </a:lnTo>
                  <a:lnTo>
                    <a:pt x="11" y="3397"/>
                  </a:lnTo>
                  <a:lnTo>
                    <a:pt x="7" y="3389"/>
                  </a:lnTo>
                  <a:lnTo>
                    <a:pt x="4" y="3380"/>
                  </a:lnTo>
                  <a:lnTo>
                    <a:pt x="2" y="3371"/>
                  </a:lnTo>
                  <a:lnTo>
                    <a:pt x="0" y="3361"/>
                  </a:lnTo>
                  <a:lnTo>
                    <a:pt x="0" y="3352"/>
                  </a:lnTo>
                  <a:lnTo>
                    <a:pt x="2" y="3343"/>
                  </a:lnTo>
                  <a:lnTo>
                    <a:pt x="3" y="3335"/>
                  </a:lnTo>
                  <a:lnTo>
                    <a:pt x="5" y="3326"/>
                  </a:lnTo>
                  <a:lnTo>
                    <a:pt x="8" y="3318"/>
                  </a:lnTo>
                  <a:lnTo>
                    <a:pt x="13" y="3309"/>
                  </a:lnTo>
                  <a:lnTo>
                    <a:pt x="17" y="3301"/>
                  </a:lnTo>
                  <a:lnTo>
                    <a:pt x="23" y="3293"/>
                  </a:lnTo>
                  <a:lnTo>
                    <a:pt x="29" y="3287"/>
                  </a:lnTo>
                  <a:lnTo>
                    <a:pt x="37" y="3280"/>
                  </a:lnTo>
                  <a:lnTo>
                    <a:pt x="76" y="3250"/>
                  </a:lnTo>
                  <a:lnTo>
                    <a:pt x="123" y="3215"/>
                  </a:lnTo>
                  <a:lnTo>
                    <a:pt x="187" y="3168"/>
                  </a:lnTo>
                  <a:lnTo>
                    <a:pt x="265" y="3114"/>
                  </a:lnTo>
                  <a:lnTo>
                    <a:pt x="357" y="3050"/>
                  </a:lnTo>
                  <a:lnTo>
                    <a:pt x="463" y="2981"/>
                  </a:lnTo>
                  <a:lnTo>
                    <a:pt x="520" y="2946"/>
                  </a:lnTo>
                  <a:lnTo>
                    <a:pt x="581" y="2908"/>
                  </a:lnTo>
                  <a:lnTo>
                    <a:pt x="572" y="2926"/>
                  </a:lnTo>
                  <a:lnTo>
                    <a:pt x="566" y="2943"/>
                  </a:lnTo>
                  <a:lnTo>
                    <a:pt x="559" y="2962"/>
                  </a:lnTo>
                  <a:lnTo>
                    <a:pt x="553" y="2981"/>
                  </a:lnTo>
                  <a:lnTo>
                    <a:pt x="519" y="2983"/>
                  </a:lnTo>
                  <a:lnTo>
                    <a:pt x="532" y="3162"/>
                  </a:lnTo>
                  <a:lnTo>
                    <a:pt x="450" y="3216"/>
                  </a:lnTo>
                  <a:lnTo>
                    <a:pt x="375" y="3267"/>
                  </a:lnTo>
                  <a:lnTo>
                    <a:pt x="312" y="3312"/>
                  </a:lnTo>
                  <a:lnTo>
                    <a:pt x="257" y="3351"/>
                  </a:lnTo>
                  <a:lnTo>
                    <a:pt x="181" y="3408"/>
                  </a:lnTo>
                  <a:lnTo>
                    <a:pt x="154" y="3429"/>
                  </a:lnTo>
                  <a:close/>
                  <a:moveTo>
                    <a:pt x="140" y="1124"/>
                  </a:moveTo>
                  <a:lnTo>
                    <a:pt x="140" y="1124"/>
                  </a:lnTo>
                  <a:lnTo>
                    <a:pt x="131" y="1129"/>
                  </a:lnTo>
                  <a:lnTo>
                    <a:pt x="122" y="1131"/>
                  </a:lnTo>
                  <a:lnTo>
                    <a:pt x="113" y="1133"/>
                  </a:lnTo>
                  <a:lnTo>
                    <a:pt x="103" y="1134"/>
                  </a:lnTo>
                  <a:lnTo>
                    <a:pt x="94" y="1136"/>
                  </a:lnTo>
                  <a:lnTo>
                    <a:pt x="85" y="1134"/>
                  </a:lnTo>
                  <a:lnTo>
                    <a:pt x="76" y="1133"/>
                  </a:lnTo>
                  <a:lnTo>
                    <a:pt x="67" y="1131"/>
                  </a:lnTo>
                  <a:lnTo>
                    <a:pt x="58" y="1128"/>
                  </a:lnTo>
                  <a:lnTo>
                    <a:pt x="51" y="1124"/>
                  </a:lnTo>
                  <a:lnTo>
                    <a:pt x="43" y="1119"/>
                  </a:lnTo>
                  <a:lnTo>
                    <a:pt x="35" y="1113"/>
                  </a:lnTo>
                  <a:lnTo>
                    <a:pt x="28" y="1108"/>
                  </a:lnTo>
                  <a:lnTo>
                    <a:pt x="22" y="1101"/>
                  </a:lnTo>
                  <a:lnTo>
                    <a:pt x="16" y="1093"/>
                  </a:lnTo>
                  <a:lnTo>
                    <a:pt x="12" y="1084"/>
                  </a:lnTo>
                  <a:lnTo>
                    <a:pt x="7" y="1075"/>
                  </a:lnTo>
                  <a:lnTo>
                    <a:pt x="4" y="1066"/>
                  </a:lnTo>
                  <a:lnTo>
                    <a:pt x="2" y="1058"/>
                  </a:lnTo>
                  <a:lnTo>
                    <a:pt x="0" y="1049"/>
                  </a:lnTo>
                  <a:lnTo>
                    <a:pt x="0" y="1040"/>
                  </a:lnTo>
                  <a:lnTo>
                    <a:pt x="2" y="1030"/>
                  </a:lnTo>
                  <a:lnTo>
                    <a:pt x="3" y="1021"/>
                  </a:lnTo>
                  <a:lnTo>
                    <a:pt x="5" y="1012"/>
                  </a:lnTo>
                  <a:lnTo>
                    <a:pt x="8" y="1004"/>
                  </a:lnTo>
                  <a:lnTo>
                    <a:pt x="12" y="995"/>
                  </a:lnTo>
                  <a:lnTo>
                    <a:pt x="16" y="987"/>
                  </a:lnTo>
                  <a:lnTo>
                    <a:pt x="22" y="981"/>
                  </a:lnTo>
                  <a:lnTo>
                    <a:pt x="28" y="973"/>
                  </a:lnTo>
                  <a:lnTo>
                    <a:pt x="35" y="967"/>
                  </a:lnTo>
                  <a:lnTo>
                    <a:pt x="43" y="962"/>
                  </a:lnTo>
                  <a:lnTo>
                    <a:pt x="51" y="956"/>
                  </a:lnTo>
                  <a:lnTo>
                    <a:pt x="73" y="945"/>
                  </a:lnTo>
                  <a:lnTo>
                    <a:pt x="133" y="916"/>
                  </a:lnTo>
                  <a:lnTo>
                    <a:pt x="177" y="895"/>
                  </a:lnTo>
                  <a:lnTo>
                    <a:pt x="228" y="871"/>
                  </a:lnTo>
                  <a:lnTo>
                    <a:pt x="288" y="846"/>
                  </a:lnTo>
                  <a:lnTo>
                    <a:pt x="355" y="818"/>
                  </a:lnTo>
                  <a:lnTo>
                    <a:pt x="429" y="789"/>
                  </a:lnTo>
                  <a:lnTo>
                    <a:pt x="510" y="758"/>
                  </a:lnTo>
                  <a:lnTo>
                    <a:pt x="597" y="727"/>
                  </a:lnTo>
                  <a:lnTo>
                    <a:pt x="689" y="695"/>
                  </a:lnTo>
                  <a:lnTo>
                    <a:pt x="788" y="665"/>
                  </a:lnTo>
                  <a:lnTo>
                    <a:pt x="890" y="636"/>
                  </a:lnTo>
                  <a:lnTo>
                    <a:pt x="942" y="622"/>
                  </a:lnTo>
                  <a:lnTo>
                    <a:pt x="997" y="608"/>
                  </a:lnTo>
                  <a:lnTo>
                    <a:pt x="1052" y="595"/>
                  </a:lnTo>
                  <a:lnTo>
                    <a:pt x="1107" y="582"/>
                  </a:lnTo>
                  <a:lnTo>
                    <a:pt x="1109" y="614"/>
                  </a:lnTo>
                  <a:lnTo>
                    <a:pt x="1110" y="724"/>
                  </a:lnTo>
                  <a:lnTo>
                    <a:pt x="1110" y="774"/>
                  </a:lnTo>
                  <a:lnTo>
                    <a:pt x="1058" y="787"/>
                  </a:lnTo>
                  <a:lnTo>
                    <a:pt x="1007" y="799"/>
                  </a:lnTo>
                  <a:lnTo>
                    <a:pt x="909" y="826"/>
                  </a:lnTo>
                  <a:lnTo>
                    <a:pt x="815" y="854"/>
                  </a:lnTo>
                  <a:lnTo>
                    <a:pt x="725" y="883"/>
                  </a:lnTo>
                  <a:lnTo>
                    <a:pt x="640" y="912"/>
                  </a:lnTo>
                  <a:lnTo>
                    <a:pt x="560" y="941"/>
                  </a:lnTo>
                  <a:lnTo>
                    <a:pt x="487" y="969"/>
                  </a:lnTo>
                  <a:lnTo>
                    <a:pt x="419" y="996"/>
                  </a:lnTo>
                  <a:lnTo>
                    <a:pt x="356" y="1023"/>
                  </a:lnTo>
                  <a:lnTo>
                    <a:pt x="301" y="1046"/>
                  </a:lnTo>
                  <a:lnTo>
                    <a:pt x="255" y="1069"/>
                  </a:lnTo>
                  <a:lnTo>
                    <a:pt x="215" y="1087"/>
                  </a:lnTo>
                  <a:lnTo>
                    <a:pt x="159" y="1114"/>
                  </a:lnTo>
                  <a:lnTo>
                    <a:pt x="140" y="1124"/>
                  </a:lnTo>
                  <a:close/>
                </a:path>
              </a:pathLst>
            </a:custGeom>
            <a:solidFill>
              <a:srgbClr val="FFFFFF"/>
            </a:solidFill>
            <a:ln>
              <a:noFill/>
            </a:ln>
            <a:extLst/>
          </p:spPr>
          <p:txBody>
            <a:bodyPr/>
            <a:lstStyle/>
            <a:p>
              <a:endParaRPr lang="zh-CN" altLang="en-US" sz="1100">
                <a:cs typeface="+mn-ea"/>
                <a:sym typeface="+mn-lt"/>
              </a:endParaRPr>
            </a:p>
          </p:txBody>
        </p:sp>
      </p:grpSp>
      <p:grpSp>
        <p:nvGrpSpPr>
          <p:cNvPr id="8" name="组合 7"/>
          <p:cNvGrpSpPr/>
          <p:nvPr/>
        </p:nvGrpSpPr>
        <p:grpSpPr>
          <a:xfrm>
            <a:off x="4441174" y="1894128"/>
            <a:ext cx="3309655" cy="4367987"/>
            <a:chOff x="3330880" y="1420596"/>
            <a:chExt cx="2482241" cy="3275990"/>
          </a:xfrm>
        </p:grpSpPr>
        <p:sp>
          <p:nvSpPr>
            <p:cNvPr id="9" name="任意多边形 10"/>
            <p:cNvSpPr/>
            <p:nvPr/>
          </p:nvSpPr>
          <p:spPr>
            <a:xfrm>
              <a:off x="3514225" y="2455296"/>
              <a:ext cx="983780" cy="2241290"/>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7">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10" name="椭圆 9"/>
            <p:cNvSpPr/>
            <p:nvPr/>
          </p:nvSpPr>
          <p:spPr>
            <a:xfrm>
              <a:off x="3330880" y="2006578"/>
              <a:ext cx="406031" cy="4060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FEFFFF"/>
                  </a:solidFill>
                  <a:cs typeface="+mn-ea"/>
                  <a:sym typeface="+mn-lt"/>
                </a:rPr>
                <a:t>B</a:t>
              </a:r>
              <a:endParaRPr lang="zh-CN" altLang="en-US" sz="2400" dirty="0">
                <a:solidFill>
                  <a:srgbClr val="FEFFFF"/>
                </a:solidFill>
                <a:cs typeface="+mn-ea"/>
                <a:sym typeface="+mn-lt"/>
              </a:endParaRPr>
            </a:p>
          </p:txBody>
        </p:sp>
        <p:sp>
          <p:nvSpPr>
            <p:cNvPr id="11" name="椭圆 10"/>
            <p:cNvSpPr/>
            <p:nvPr/>
          </p:nvSpPr>
          <p:spPr>
            <a:xfrm>
              <a:off x="3755603" y="3052221"/>
              <a:ext cx="1484802" cy="1484802"/>
            </a:xfrm>
            <a:prstGeom prst="ellipse">
              <a:avLst/>
            </a:prstGeom>
            <a:solidFill>
              <a:srgbClr val="C00000"/>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12" name="矩形 11"/>
            <p:cNvSpPr/>
            <p:nvPr/>
          </p:nvSpPr>
          <p:spPr>
            <a:xfrm>
              <a:off x="3925288" y="1420596"/>
              <a:ext cx="1887833" cy="1631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nSpc>
                  <a:spcPct val="130000"/>
                </a:lnSpc>
              </a:pPr>
              <a:r>
                <a:rPr lang="zh-CN" altLang="en-US" sz="14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13" name="KSO_Shape"/>
            <p:cNvSpPr>
              <a:spLocks/>
            </p:cNvSpPr>
            <p:nvPr/>
          </p:nvSpPr>
          <p:spPr bwMode="auto">
            <a:xfrm>
              <a:off x="4133089" y="3455860"/>
              <a:ext cx="729830" cy="677526"/>
            </a:xfrm>
            <a:custGeom>
              <a:avLst/>
              <a:gdLst>
                <a:gd name="T0" fmla="*/ 0 w 99"/>
                <a:gd name="T1" fmla="*/ 2147483646 h 92"/>
                <a:gd name="T2" fmla="*/ 0 w 99"/>
                <a:gd name="T3" fmla="*/ 2147483646 h 92"/>
                <a:gd name="T4" fmla="*/ 2147483646 w 99"/>
                <a:gd name="T5" fmla="*/ 2147483646 h 92"/>
                <a:gd name="T6" fmla="*/ 2147483646 w 99"/>
                <a:gd name="T7" fmla="*/ 2147483646 h 92"/>
                <a:gd name="T8" fmla="*/ 2147483646 w 99"/>
                <a:gd name="T9" fmla="*/ 2147483646 h 92"/>
                <a:gd name="T10" fmla="*/ 2147483646 w 99"/>
                <a:gd name="T11" fmla="*/ 2147483646 h 92"/>
                <a:gd name="T12" fmla="*/ 2147483646 w 99"/>
                <a:gd name="T13" fmla="*/ 2147483646 h 92"/>
                <a:gd name="T14" fmla="*/ 2147483646 w 99"/>
                <a:gd name="T15" fmla="*/ 2147483646 h 92"/>
                <a:gd name="T16" fmla="*/ 2147483646 w 99"/>
                <a:gd name="T17" fmla="*/ 2147483646 h 92"/>
                <a:gd name="T18" fmla="*/ 2147483646 w 99"/>
                <a:gd name="T19" fmla="*/ 2147483646 h 92"/>
                <a:gd name="T20" fmla="*/ 2147483646 w 99"/>
                <a:gd name="T21" fmla="*/ 2147483646 h 92"/>
                <a:gd name="T22" fmla="*/ 0 w 99"/>
                <a:gd name="T23" fmla="*/ 2147483646 h 92"/>
                <a:gd name="T24" fmla="*/ 2147483646 w 99"/>
                <a:gd name="T25" fmla="*/ 2147483646 h 92"/>
                <a:gd name="T26" fmla="*/ 2147483646 w 99"/>
                <a:gd name="T27" fmla="*/ 2147483646 h 92"/>
                <a:gd name="T28" fmla="*/ 2147483646 w 99"/>
                <a:gd name="T29" fmla="*/ 2147483646 h 92"/>
                <a:gd name="T30" fmla="*/ 2147483646 w 99"/>
                <a:gd name="T31" fmla="*/ 2147483646 h 92"/>
                <a:gd name="T32" fmla="*/ 2147483646 w 99"/>
                <a:gd name="T33" fmla="*/ 2147483646 h 92"/>
                <a:gd name="T34" fmla="*/ 2147483646 w 99"/>
                <a:gd name="T35" fmla="*/ 2147483646 h 92"/>
                <a:gd name="T36" fmla="*/ 2147483646 w 99"/>
                <a:gd name="T37" fmla="*/ 2147483646 h 92"/>
                <a:gd name="T38" fmla="*/ 2147483646 w 99"/>
                <a:gd name="T39" fmla="*/ 2147483646 h 92"/>
                <a:gd name="T40" fmla="*/ 2147483646 w 99"/>
                <a:gd name="T41" fmla="*/ 2147483646 h 92"/>
                <a:gd name="T42" fmla="*/ 2147483646 w 99"/>
                <a:gd name="T43" fmla="*/ 2147483646 h 92"/>
                <a:gd name="T44" fmla="*/ 2147483646 w 99"/>
                <a:gd name="T45" fmla="*/ 2147483646 h 92"/>
                <a:gd name="T46" fmla="*/ 2147483646 w 99"/>
                <a:gd name="T47" fmla="*/ 2147483646 h 92"/>
                <a:gd name="T48" fmla="*/ 2147483646 w 99"/>
                <a:gd name="T49" fmla="*/ 2147483646 h 92"/>
                <a:gd name="T50" fmla="*/ 2147483646 w 99"/>
                <a:gd name="T51" fmla="*/ 2147483646 h 92"/>
                <a:gd name="T52" fmla="*/ 2147483646 w 99"/>
                <a:gd name="T53" fmla="*/ 2147483646 h 92"/>
                <a:gd name="T54" fmla="*/ 2147483646 w 99"/>
                <a:gd name="T55" fmla="*/ 2147483646 h 92"/>
                <a:gd name="T56" fmla="*/ 2147483646 w 99"/>
                <a:gd name="T57" fmla="*/ 2147483646 h 92"/>
                <a:gd name="T58" fmla="*/ 2147483646 w 99"/>
                <a:gd name="T59" fmla="*/ 2147483646 h 92"/>
                <a:gd name="T60" fmla="*/ 2147483646 w 99"/>
                <a:gd name="T61" fmla="*/ 2147483646 h 92"/>
                <a:gd name="T62" fmla="*/ 2147483646 w 99"/>
                <a:gd name="T63" fmla="*/ 2147483646 h 92"/>
                <a:gd name="T64" fmla="*/ 2147483646 w 99"/>
                <a:gd name="T65" fmla="*/ 2147483646 h 92"/>
                <a:gd name="T66" fmla="*/ 2147483646 w 99"/>
                <a:gd name="T67" fmla="*/ 2147483646 h 92"/>
                <a:gd name="T68" fmla="*/ 2147483646 w 99"/>
                <a:gd name="T69" fmla="*/ 2147483646 h 92"/>
                <a:gd name="T70" fmla="*/ 2147483646 w 99"/>
                <a:gd name="T71" fmla="*/ 2147483646 h 92"/>
                <a:gd name="T72" fmla="*/ 2147483646 w 99"/>
                <a:gd name="T73" fmla="*/ 2147483646 h 92"/>
                <a:gd name="T74" fmla="*/ 2147483646 w 99"/>
                <a:gd name="T75" fmla="*/ 2147483646 h 92"/>
                <a:gd name="T76" fmla="*/ 2147483646 w 99"/>
                <a:gd name="T77" fmla="*/ 2147483646 h 92"/>
                <a:gd name="T78" fmla="*/ 2147483646 w 99"/>
                <a:gd name="T79" fmla="*/ 2147483646 h 92"/>
                <a:gd name="T80" fmla="*/ 2147483646 w 99"/>
                <a:gd name="T81" fmla="*/ 2147483646 h 92"/>
                <a:gd name="T82" fmla="*/ 2147483646 w 99"/>
                <a:gd name="T83" fmla="*/ 2147483646 h 92"/>
                <a:gd name="T84" fmla="*/ 2147483646 w 99"/>
                <a:gd name="T85" fmla="*/ 2147483646 h 92"/>
                <a:gd name="T86" fmla="*/ 2147483646 w 99"/>
                <a:gd name="T87" fmla="*/ 2147483646 h 92"/>
                <a:gd name="T88" fmla="*/ 2147483646 w 99"/>
                <a:gd name="T89" fmla="*/ 2147483646 h 92"/>
                <a:gd name="T90" fmla="*/ 2147483646 w 99"/>
                <a:gd name="T91" fmla="*/ 2147483646 h 92"/>
                <a:gd name="T92" fmla="*/ 2147483646 w 99"/>
                <a:gd name="T93" fmla="*/ 2147483646 h 92"/>
                <a:gd name="T94" fmla="*/ 2147483646 w 99"/>
                <a:gd name="T95" fmla="*/ 2147483646 h 92"/>
                <a:gd name="T96" fmla="*/ 2147483646 w 99"/>
                <a:gd name="T97" fmla="*/ 2147483646 h 92"/>
                <a:gd name="T98" fmla="*/ 2147483646 w 99"/>
                <a:gd name="T99" fmla="*/ 2147483646 h 92"/>
                <a:gd name="T100" fmla="*/ 2147483646 w 99"/>
                <a:gd name="T101" fmla="*/ 2147483646 h 92"/>
                <a:gd name="T102" fmla="*/ 2147483646 w 99"/>
                <a:gd name="T103" fmla="*/ 2147483646 h 92"/>
                <a:gd name="T104" fmla="*/ 2147483646 w 99"/>
                <a:gd name="T105" fmla="*/ 2147483646 h 92"/>
                <a:gd name="T106" fmla="*/ 2147483646 w 99"/>
                <a:gd name="T107" fmla="*/ 2147483646 h 92"/>
                <a:gd name="T108" fmla="*/ 2147483646 w 99"/>
                <a:gd name="T109" fmla="*/ 2147483646 h 92"/>
                <a:gd name="T110" fmla="*/ 2147483646 w 99"/>
                <a:gd name="T111" fmla="*/ 2147483646 h 92"/>
                <a:gd name="T112" fmla="*/ 2147483646 w 99"/>
                <a:gd name="T113" fmla="*/ 2147483646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rgbClr val="FFFFFF"/>
            </a:solidFill>
            <a:ln>
              <a:noFill/>
            </a:ln>
            <a:extLst/>
          </p:spPr>
          <p:txBody>
            <a:bodyPr/>
            <a:lstStyle/>
            <a:p>
              <a:endParaRPr lang="zh-CN" altLang="en-US" sz="1100">
                <a:cs typeface="+mn-ea"/>
                <a:sym typeface="+mn-lt"/>
              </a:endParaRPr>
            </a:p>
          </p:txBody>
        </p:sp>
      </p:grpSp>
      <p:grpSp>
        <p:nvGrpSpPr>
          <p:cNvPr id="14" name="组合 13"/>
          <p:cNvGrpSpPr/>
          <p:nvPr/>
        </p:nvGrpSpPr>
        <p:grpSpPr>
          <a:xfrm>
            <a:off x="8001999" y="1894128"/>
            <a:ext cx="3309656" cy="4367987"/>
            <a:chOff x="6001499" y="1420596"/>
            <a:chExt cx="2482242" cy="3275990"/>
          </a:xfrm>
        </p:grpSpPr>
        <p:sp>
          <p:nvSpPr>
            <p:cNvPr id="15" name="任意多边形 10"/>
            <p:cNvSpPr/>
            <p:nvPr/>
          </p:nvSpPr>
          <p:spPr>
            <a:xfrm>
              <a:off x="6184844" y="2455296"/>
              <a:ext cx="983780" cy="2241290"/>
            </a:xfrm>
            <a:custGeom>
              <a:avLst/>
              <a:gdLst>
                <a:gd name="connsiteX0" fmla="*/ 0 w 879400"/>
                <a:gd name="connsiteY0" fmla="*/ 0 h 2003487"/>
                <a:gd name="connsiteX1" fmla="*/ 26376 w 879400"/>
                <a:gd name="connsiteY1" fmla="*/ 0 h 2003487"/>
                <a:gd name="connsiteX2" fmla="*/ 26376 w 879400"/>
                <a:gd name="connsiteY2" fmla="*/ 1125415 h 2003487"/>
                <a:gd name="connsiteX3" fmla="*/ 26064 w 879400"/>
                <a:gd name="connsiteY3" fmla="*/ 1125415 h 2003487"/>
                <a:gd name="connsiteX4" fmla="*/ 29875 w 879400"/>
                <a:gd name="connsiteY4" fmla="*/ 1200872 h 2003487"/>
                <a:gd name="connsiteX5" fmla="*/ 809241 w 879400"/>
                <a:gd name="connsiteY5" fmla="*/ 1975307 h 2003487"/>
                <a:gd name="connsiteX6" fmla="*/ 879400 w 879400"/>
                <a:gd name="connsiteY6" fmla="*/ 1978629 h 2003487"/>
                <a:gd name="connsiteX7" fmla="*/ 868002 w 879400"/>
                <a:gd name="connsiteY7" fmla="*/ 2003487 h 2003487"/>
                <a:gd name="connsiteX8" fmla="*/ 806805 w 879400"/>
                <a:gd name="connsiteY8" fmla="*/ 2000590 h 2003487"/>
                <a:gd name="connsiteX9" fmla="*/ 4608 w 879400"/>
                <a:gd name="connsiteY9" fmla="*/ 1203469 h 2003487"/>
                <a:gd name="connsiteX10" fmla="*/ 666 w 879400"/>
                <a:gd name="connsiteY10" fmla="*/ 1125415 h 2003487"/>
                <a:gd name="connsiteX11" fmla="*/ 0 w 879400"/>
                <a:gd name="connsiteY11" fmla="*/ 1125415 h 2003487"/>
                <a:gd name="connsiteX12" fmla="*/ 0 w 879400"/>
                <a:gd name="connsiteY12" fmla="*/ 1112224 h 20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9400" h="2003487">
                  <a:moveTo>
                    <a:pt x="0" y="0"/>
                  </a:moveTo>
                  <a:lnTo>
                    <a:pt x="26376" y="0"/>
                  </a:lnTo>
                  <a:lnTo>
                    <a:pt x="26376" y="1125415"/>
                  </a:lnTo>
                  <a:lnTo>
                    <a:pt x="26064" y="1125415"/>
                  </a:lnTo>
                  <a:lnTo>
                    <a:pt x="29875" y="1200872"/>
                  </a:lnTo>
                  <a:cubicBezTo>
                    <a:pt x="71500" y="1610747"/>
                    <a:pt x="398620" y="1936224"/>
                    <a:pt x="809241" y="1975307"/>
                  </a:cubicBezTo>
                  <a:lnTo>
                    <a:pt x="879400" y="1978629"/>
                  </a:lnTo>
                  <a:lnTo>
                    <a:pt x="868002" y="2003487"/>
                  </a:lnTo>
                  <a:lnTo>
                    <a:pt x="806805" y="2000590"/>
                  </a:lnTo>
                  <a:cubicBezTo>
                    <a:pt x="384155" y="1960361"/>
                    <a:pt x="47453" y="1625351"/>
                    <a:pt x="4608" y="1203469"/>
                  </a:cubicBezTo>
                  <a:lnTo>
                    <a:pt x="666" y="1125415"/>
                  </a:lnTo>
                  <a:lnTo>
                    <a:pt x="0" y="1125415"/>
                  </a:lnTo>
                  <a:lnTo>
                    <a:pt x="0" y="111222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16" name="椭圆 15"/>
            <p:cNvSpPr/>
            <p:nvPr/>
          </p:nvSpPr>
          <p:spPr>
            <a:xfrm>
              <a:off x="6001499" y="2006578"/>
              <a:ext cx="406031" cy="40603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FEFFFF"/>
                  </a:solidFill>
                  <a:cs typeface="+mn-ea"/>
                  <a:sym typeface="+mn-lt"/>
                </a:rPr>
                <a:t>D</a:t>
              </a:r>
              <a:endParaRPr lang="zh-CN" altLang="en-US" sz="2400" dirty="0">
                <a:solidFill>
                  <a:srgbClr val="FEFFFF"/>
                </a:solidFill>
                <a:cs typeface="+mn-ea"/>
                <a:sym typeface="+mn-lt"/>
              </a:endParaRPr>
            </a:p>
          </p:txBody>
        </p:sp>
        <p:sp>
          <p:nvSpPr>
            <p:cNvPr id="17" name="椭圆 16"/>
            <p:cNvSpPr/>
            <p:nvPr/>
          </p:nvSpPr>
          <p:spPr>
            <a:xfrm>
              <a:off x="6426222" y="3052221"/>
              <a:ext cx="1484802" cy="1484802"/>
            </a:xfrm>
            <a:prstGeom prst="ellipse">
              <a:avLst/>
            </a:prstGeom>
            <a:solidFill>
              <a:srgbClr val="C00000"/>
            </a:solidFill>
            <a:ln w="57150">
              <a:solidFill>
                <a:srgbClr val="FFFFF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cs typeface="+mn-ea"/>
                <a:sym typeface="+mn-lt"/>
              </a:endParaRPr>
            </a:p>
          </p:txBody>
        </p:sp>
        <p:sp>
          <p:nvSpPr>
            <p:cNvPr id="18" name="矩形 17"/>
            <p:cNvSpPr/>
            <p:nvPr/>
          </p:nvSpPr>
          <p:spPr>
            <a:xfrm>
              <a:off x="6595908" y="1420596"/>
              <a:ext cx="1887833" cy="1631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nSpc>
                  <a:spcPct val="130000"/>
                </a:lnSpc>
              </a:pPr>
              <a:r>
                <a:rPr lang="zh-CN" altLang="en-US" sz="14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19" name="KSO_Shape"/>
            <p:cNvSpPr/>
            <p:nvPr/>
          </p:nvSpPr>
          <p:spPr>
            <a:xfrm>
              <a:off x="6881371" y="3459472"/>
              <a:ext cx="574506" cy="754276"/>
            </a:xfrm>
            <a:custGeom>
              <a:avLst/>
              <a:gdLst>
                <a:gd name="connsiteX0" fmla="*/ 306323 w 328394"/>
                <a:gd name="connsiteY0" fmla="*/ 0 h 431419"/>
                <a:gd name="connsiteX1" fmla="*/ 306331 w 328394"/>
                <a:gd name="connsiteY1" fmla="*/ 36 h 431419"/>
                <a:gd name="connsiteX2" fmla="*/ 325544 w 328394"/>
                <a:gd name="connsiteY2" fmla="*/ 36 h 431419"/>
                <a:gd name="connsiteX3" fmla="*/ 325544 w 328394"/>
                <a:gd name="connsiteY3" fmla="*/ 317821 h 431419"/>
                <a:gd name="connsiteX4" fmla="*/ 328111 w 328394"/>
                <a:gd name="connsiteY4" fmla="*/ 323780 h 431419"/>
                <a:gd name="connsiteX5" fmla="*/ 325545 w 328394"/>
                <a:gd name="connsiteY5" fmla="*/ 340266 h 431419"/>
                <a:gd name="connsiteX6" fmla="*/ 325544 w 328394"/>
                <a:gd name="connsiteY6" fmla="*/ 346202 h 431419"/>
                <a:gd name="connsiteX7" fmla="*/ 321479 w 328394"/>
                <a:gd name="connsiteY7" fmla="*/ 346202 h 431419"/>
                <a:gd name="connsiteX8" fmla="*/ 281040 w 328394"/>
                <a:gd name="connsiteY8" fmla="*/ 369925 h 431419"/>
                <a:gd name="connsiteX9" fmla="*/ 223073 w 328394"/>
                <a:gd name="connsiteY9" fmla="*/ 338542 h 431419"/>
                <a:gd name="connsiteX10" fmla="*/ 270144 w 328394"/>
                <a:gd name="connsiteY10" fmla="*/ 292398 h 431419"/>
                <a:gd name="connsiteX11" fmla="*/ 299582 w 328394"/>
                <a:gd name="connsiteY11" fmla="*/ 295430 h 431419"/>
                <a:gd name="connsiteX12" fmla="*/ 299582 w 328394"/>
                <a:gd name="connsiteY12" fmla="*/ 87758 h 431419"/>
                <a:gd name="connsiteX13" fmla="*/ 128591 w 328394"/>
                <a:gd name="connsiteY13" fmla="*/ 125907 h 431419"/>
                <a:gd name="connsiteX14" fmla="*/ 128590 w 328394"/>
                <a:gd name="connsiteY14" fmla="*/ 398933 h 431419"/>
                <a:gd name="connsiteX15" fmla="*/ 121924 w 328394"/>
                <a:gd name="connsiteY15" fmla="*/ 398933 h 431419"/>
                <a:gd name="connsiteX16" fmla="*/ 70841 w 328394"/>
                <a:gd name="connsiteY16" fmla="*/ 430564 h 431419"/>
                <a:gd name="connsiteX17" fmla="*/ 348 w 328394"/>
                <a:gd name="connsiteY17" fmla="*/ 392399 h 431419"/>
                <a:gd name="connsiteX18" fmla="*/ 57591 w 328394"/>
                <a:gd name="connsiteY18" fmla="*/ 336282 h 431419"/>
                <a:gd name="connsiteX19" fmla="*/ 93974 w 328394"/>
                <a:gd name="connsiteY19" fmla="*/ 340165 h 431419"/>
                <a:gd name="connsiteX20" fmla="*/ 93974 w 328394"/>
                <a:gd name="connsiteY20" fmla="*/ 48639 h 431419"/>
                <a:gd name="connsiteX21" fmla="*/ 104368 w 328394"/>
                <a:gd name="connsiteY21" fmla="*/ 48639 h 431419"/>
                <a:gd name="connsiteX22" fmla="*/ 103607 w 328394"/>
                <a:gd name="connsiteY22" fmla="*/ 45227 h 431419"/>
                <a:gd name="connsiteX23" fmla="*/ 299582 w 328394"/>
                <a:gd name="connsiteY23" fmla="*/ 1504 h 431419"/>
                <a:gd name="connsiteX24" fmla="*/ 299582 w 328394"/>
                <a:gd name="connsiteY24" fmla="*/ 36 h 431419"/>
                <a:gd name="connsiteX25" fmla="*/ 306163 w 328394"/>
                <a:gd name="connsiteY25" fmla="*/ 36 h 43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28394" h="431419">
                  <a:moveTo>
                    <a:pt x="306323" y="0"/>
                  </a:moveTo>
                  <a:lnTo>
                    <a:pt x="306331" y="36"/>
                  </a:lnTo>
                  <a:lnTo>
                    <a:pt x="325544" y="36"/>
                  </a:lnTo>
                  <a:lnTo>
                    <a:pt x="325544" y="317821"/>
                  </a:lnTo>
                  <a:cubicBezTo>
                    <a:pt x="327257" y="319484"/>
                    <a:pt x="327803" y="321594"/>
                    <a:pt x="328111" y="323780"/>
                  </a:cubicBezTo>
                  <a:cubicBezTo>
                    <a:pt x="328908" y="329453"/>
                    <a:pt x="328014" y="335074"/>
                    <a:pt x="325545" y="340266"/>
                  </a:cubicBezTo>
                  <a:lnTo>
                    <a:pt x="325544" y="346202"/>
                  </a:lnTo>
                  <a:lnTo>
                    <a:pt x="321479" y="346202"/>
                  </a:lnTo>
                  <a:cubicBezTo>
                    <a:pt x="314214" y="358342"/>
                    <a:pt x="299178" y="367376"/>
                    <a:pt x="281040" y="369925"/>
                  </a:cubicBezTo>
                  <a:cubicBezTo>
                    <a:pt x="252034" y="374002"/>
                    <a:pt x="226082" y="359951"/>
                    <a:pt x="223073" y="338542"/>
                  </a:cubicBezTo>
                  <a:cubicBezTo>
                    <a:pt x="220064" y="317134"/>
                    <a:pt x="241139" y="296474"/>
                    <a:pt x="270144" y="292398"/>
                  </a:cubicBezTo>
                  <a:cubicBezTo>
                    <a:pt x="280773" y="290904"/>
                    <a:pt x="290991" y="291844"/>
                    <a:pt x="299582" y="295430"/>
                  </a:cubicBezTo>
                  <a:lnTo>
                    <a:pt x="299582" y="87758"/>
                  </a:lnTo>
                  <a:lnTo>
                    <a:pt x="128591" y="125907"/>
                  </a:lnTo>
                  <a:lnTo>
                    <a:pt x="128590" y="398933"/>
                  </a:lnTo>
                  <a:lnTo>
                    <a:pt x="121924" y="398933"/>
                  </a:lnTo>
                  <a:cubicBezTo>
                    <a:pt x="113631" y="414962"/>
                    <a:pt x="94384" y="427255"/>
                    <a:pt x="70841" y="430564"/>
                  </a:cubicBezTo>
                  <a:cubicBezTo>
                    <a:pt x="35568" y="435521"/>
                    <a:pt x="4007" y="418434"/>
                    <a:pt x="348" y="392399"/>
                  </a:cubicBezTo>
                  <a:cubicBezTo>
                    <a:pt x="-3311" y="366364"/>
                    <a:pt x="22318" y="341240"/>
                    <a:pt x="57591" y="336282"/>
                  </a:cubicBezTo>
                  <a:cubicBezTo>
                    <a:pt x="70754" y="334432"/>
                    <a:pt x="83402" y="335653"/>
                    <a:pt x="93974" y="340165"/>
                  </a:cubicBezTo>
                  <a:lnTo>
                    <a:pt x="93974" y="48639"/>
                  </a:lnTo>
                  <a:lnTo>
                    <a:pt x="104368" y="48639"/>
                  </a:lnTo>
                  <a:lnTo>
                    <a:pt x="103607" y="45227"/>
                  </a:lnTo>
                  <a:lnTo>
                    <a:pt x="299582" y="1504"/>
                  </a:lnTo>
                  <a:lnTo>
                    <a:pt x="299582" y="36"/>
                  </a:lnTo>
                  <a:lnTo>
                    <a:pt x="306163" y="36"/>
                  </a:lnTo>
                  <a:close/>
                </a:path>
              </a:pathLst>
            </a:custGeom>
            <a:solidFill>
              <a:srgbClr val="FFFFFF"/>
            </a:solidFill>
            <a:ln>
              <a:noFill/>
            </a:ln>
          </p:spPr>
          <p:txBody>
            <a:bodyPr/>
            <a:lstStyle/>
            <a:p>
              <a:endParaRPr lang="zh-CN" altLang="en-US" sz="1100">
                <a:cs typeface="+mn-ea"/>
                <a:sym typeface="+mn-lt"/>
              </a:endParaRPr>
            </a:p>
          </p:txBody>
        </p:sp>
      </p:grpSp>
    </p:spTree>
    <p:extLst>
      <p:ext uri="{BB962C8B-B14F-4D97-AF65-F5344CB8AC3E}">
        <p14:creationId xmlns:p14="http://schemas.microsoft.com/office/powerpoint/2010/main" val="14622956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1" dur="1000" fill="hold"/>
                                        <p:tgtEl>
                                          <p:spTgt spid="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8"/>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2" dur="1000" fill="hold"/>
                                        <p:tgtEl>
                                          <p:spTgt spid="1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bwMode="auto">
          <a:xfrm>
            <a:off x="1636882" y="3830093"/>
            <a:ext cx="8783127" cy="2353"/>
          </a:xfrm>
          <a:prstGeom prst="line">
            <a:avLst/>
          </a:prstGeom>
          <a:ln w="190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bwMode="auto">
          <a:xfrm>
            <a:off x="2163091" y="3734082"/>
            <a:ext cx="192021" cy="192021"/>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4" name="泪滴形 3"/>
          <p:cNvSpPr/>
          <p:nvPr/>
        </p:nvSpPr>
        <p:spPr bwMode="auto">
          <a:xfrm rot="8134296">
            <a:off x="1511444" y="2008091"/>
            <a:ext cx="1495312" cy="1495312"/>
          </a:xfrm>
          <a:prstGeom prst="teardrop">
            <a:avLst>
              <a:gd name="adj" fmla="val 82105"/>
            </a:avLst>
          </a:prstGeom>
          <a:solidFill>
            <a:srgbClr val="C0000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5" name="矩形 87"/>
          <p:cNvSpPr>
            <a:spLocks noChangeArrowheads="1"/>
          </p:cNvSpPr>
          <p:nvPr/>
        </p:nvSpPr>
        <p:spPr bwMode="auto">
          <a:xfrm>
            <a:off x="1815725" y="2447969"/>
            <a:ext cx="933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defRPr/>
            </a:pPr>
            <a:r>
              <a:rPr lang="zh-CN" altLang="en-US" sz="1600" kern="0" dirty="0">
                <a:solidFill>
                  <a:srgbClr val="FFFFFF"/>
                </a:solidFill>
                <a:latin typeface="微软雅黑" pitchFamily="34" charset="-122"/>
                <a:ea typeface="微软雅黑" pitchFamily="34" charset="-122"/>
              </a:rPr>
              <a:t>点击添加文本</a:t>
            </a:r>
            <a:endParaRPr lang="en-US" altLang="zh-CN" sz="1600" kern="0" dirty="0">
              <a:solidFill>
                <a:srgbClr val="FFFFFF"/>
              </a:solidFill>
              <a:latin typeface="微软雅黑" pitchFamily="34" charset="-122"/>
              <a:ea typeface="微软雅黑" pitchFamily="34" charset="-122"/>
            </a:endParaRPr>
          </a:p>
        </p:txBody>
      </p:sp>
      <p:sp>
        <p:nvSpPr>
          <p:cNvPr id="6" name="矩形 5"/>
          <p:cNvSpPr/>
          <p:nvPr/>
        </p:nvSpPr>
        <p:spPr>
          <a:xfrm>
            <a:off x="1583694" y="4101074"/>
            <a:ext cx="1542836" cy="683264"/>
          </a:xfrm>
          <a:prstGeom prst="rect">
            <a:avLst/>
          </a:prstGeom>
        </p:spPr>
        <p:txBody>
          <a:bodyPr wrap="square">
            <a:spAutoFit/>
          </a:bodyPr>
          <a:lstStyle/>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latin typeface="微软雅黑" pitchFamily="34" charset="-122"/>
              <a:ea typeface="微软雅黑" pitchFamily="34" charset="-122"/>
            </a:endParaRPr>
          </a:p>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solidFill>
                <a:schemeClr val="tx2"/>
              </a:solidFill>
              <a:latin typeface="微软雅黑" pitchFamily="34" charset="-122"/>
              <a:ea typeface="微软雅黑" pitchFamily="34" charset="-122"/>
            </a:endParaRPr>
          </a:p>
        </p:txBody>
      </p:sp>
      <p:sp>
        <p:nvSpPr>
          <p:cNvPr id="7" name="泪滴形 6"/>
          <p:cNvSpPr/>
          <p:nvPr/>
        </p:nvSpPr>
        <p:spPr bwMode="auto">
          <a:xfrm rot="8134296" flipH="1" flipV="1">
            <a:off x="3431445" y="4195987"/>
            <a:ext cx="1494515" cy="1494515"/>
          </a:xfrm>
          <a:prstGeom prst="teardrop">
            <a:avLst>
              <a:gd name="adj" fmla="val 82105"/>
            </a:avLst>
          </a:prstGeom>
          <a:solidFill>
            <a:srgbClr val="C00000"/>
          </a:solidFill>
          <a:ln>
            <a:noFill/>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8" name="椭圆 7"/>
          <p:cNvSpPr/>
          <p:nvPr/>
        </p:nvSpPr>
        <p:spPr bwMode="auto">
          <a:xfrm>
            <a:off x="4082692" y="3734082"/>
            <a:ext cx="192021" cy="192021"/>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9" name="矩形 87"/>
          <p:cNvSpPr>
            <a:spLocks noChangeArrowheads="1"/>
          </p:cNvSpPr>
          <p:nvPr/>
        </p:nvSpPr>
        <p:spPr bwMode="auto">
          <a:xfrm>
            <a:off x="3712091" y="4635467"/>
            <a:ext cx="933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defRPr/>
            </a:pPr>
            <a:r>
              <a:rPr lang="zh-CN" altLang="en-US" sz="1600" kern="0" dirty="0">
                <a:solidFill>
                  <a:srgbClr val="FFFFFF"/>
                </a:solidFill>
                <a:latin typeface="微软雅黑" pitchFamily="34" charset="-122"/>
                <a:ea typeface="微软雅黑" pitchFamily="34" charset="-122"/>
              </a:rPr>
              <a:t>点击添加文本</a:t>
            </a:r>
            <a:endParaRPr lang="en-US" altLang="zh-CN" sz="1600" kern="0" dirty="0">
              <a:solidFill>
                <a:srgbClr val="FFFFFF"/>
              </a:solidFill>
              <a:latin typeface="微软雅黑" pitchFamily="34" charset="-122"/>
              <a:ea typeface="微软雅黑" pitchFamily="34" charset="-122"/>
            </a:endParaRPr>
          </a:p>
        </p:txBody>
      </p:sp>
      <p:sp>
        <p:nvSpPr>
          <p:cNvPr id="10" name="矩形 9"/>
          <p:cNvSpPr/>
          <p:nvPr/>
        </p:nvSpPr>
        <p:spPr>
          <a:xfrm>
            <a:off x="3413950" y="2880957"/>
            <a:ext cx="1542836" cy="683264"/>
          </a:xfrm>
          <a:prstGeom prst="rect">
            <a:avLst/>
          </a:prstGeom>
        </p:spPr>
        <p:txBody>
          <a:bodyPr wrap="square">
            <a:spAutoFit/>
          </a:bodyPr>
          <a:lstStyle/>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latin typeface="微软雅黑" pitchFamily="34" charset="-122"/>
              <a:ea typeface="微软雅黑" pitchFamily="34" charset="-122"/>
            </a:endParaRPr>
          </a:p>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solidFill>
                <a:schemeClr val="tx2"/>
              </a:solidFill>
              <a:latin typeface="微软雅黑" pitchFamily="34" charset="-122"/>
              <a:ea typeface="微软雅黑" pitchFamily="34" charset="-122"/>
            </a:endParaRPr>
          </a:p>
        </p:txBody>
      </p:sp>
      <p:sp>
        <p:nvSpPr>
          <p:cNvPr id="11" name="椭圆 10"/>
          <p:cNvSpPr/>
          <p:nvPr/>
        </p:nvSpPr>
        <p:spPr bwMode="auto">
          <a:xfrm>
            <a:off x="5905155" y="3736435"/>
            <a:ext cx="192021" cy="192021"/>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12" name="泪滴形 11"/>
          <p:cNvSpPr/>
          <p:nvPr/>
        </p:nvSpPr>
        <p:spPr bwMode="auto">
          <a:xfrm rot="8134296">
            <a:off x="5253508" y="2010444"/>
            <a:ext cx="1495312" cy="1495312"/>
          </a:xfrm>
          <a:prstGeom prst="teardrop">
            <a:avLst>
              <a:gd name="adj" fmla="val 82105"/>
            </a:avLst>
          </a:prstGeom>
          <a:solidFill>
            <a:srgbClr val="C0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13" name="矩形 87"/>
          <p:cNvSpPr>
            <a:spLocks noChangeArrowheads="1"/>
          </p:cNvSpPr>
          <p:nvPr/>
        </p:nvSpPr>
        <p:spPr bwMode="auto">
          <a:xfrm>
            <a:off x="5557789" y="2450322"/>
            <a:ext cx="933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defRPr/>
            </a:pPr>
            <a:r>
              <a:rPr lang="zh-CN" altLang="en-US" sz="1600" kern="0" dirty="0">
                <a:solidFill>
                  <a:srgbClr val="FFFFFF"/>
                </a:solidFill>
                <a:latin typeface="微软雅黑" pitchFamily="34" charset="-122"/>
                <a:ea typeface="微软雅黑" pitchFamily="34" charset="-122"/>
              </a:rPr>
              <a:t>点击添加文本</a:t>
            </a:r>
            <a:endParaRPr lang="en-US" altLang="zh-CN" sz="1600" kern="0" dirty="0">
              <a:solidFill>
                <a:srgbClr val="FFFFFF"/>
              </a:solidFill>
              <a:latin typeface="微软雅黑" pitchFamily="34" charset="-122"/>
              <a:ea typeface="微软雅黑" pitchFamily="34" charset="-122"/>
            </a:endParaRPr>
          </a:p>
        </p:txBody>
      </p:sp>
      <p:sp>
        <p:nvSpPr>
          <p:cNvPr id="14" name="矩形 13"/>
          <p:cNvSpPr/>
          <p:nvPr/>
        </p:nvSpPr>
        <p:spPr>
          <a:xfrm>
            <a:off x="5325758" y="4103427"/>
            <a:ext cx="1542836" cy="683264"/>
          </a:xfrm>
          <a:prstGeom prst="rect">
            <a:avLst/>
          </a:prstGeom>
        </p:spPr>
        <p:txBody>
          <a:bodyPr wrap="square">
            <a:spAutoFit/>
          </a:bodyPr>
          <a:lstStyle/>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latin typeface="微软雅黑" pitchFamily="34" charset="-122"/>
              <a:ea typeface="微软雅黑" pitchFamily="34" charset="-122"/>
            </a:endParaRPr>
          </a:p>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solidFill>
                <a:schemeClr val="tx2"/>
              </a:solidFill>
              <a:latin typeface="微软雅黑" pitchFamily="34" charset="-122"/>
              <a:ea typeface="微软雅黑" pitchFamily="34" charset="-122"/>
            </a:endParaRPr>
          </a:p>
        </p:txBody>
      </p:sp>
      <p:sp>
        <p:nvSpPr>
          <p:cNvPr id="15" name="泪滴形 14"/>
          <p:cNvSpPr/>
          <p:nvPr/>
        </p:nvSpPr>
        <p:spPr bwMode="auto">
          <a:xfrm rot="8134296" flipH="1" flipV="1">
            <a:off x="7173509" y="4198340"/>
            <a:ext cx="1494515" cy="1494515"/>
          </a:xfrm>
          <a:prstGeom prst="teardrop">
            <a:avLst>
              <a:gd name="adj" fmla="val 82105"/>
            </a:avLst>
          </a:prstGeom>
          <a:solidFill>
            <a:srgbClr val="C00000"/>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16" name="椭圆 15"/>
          <p:cNvSpPr/>
          <p:nvPr/>
        </p:nvSpPr>
        <p:spPr bwMode="auto">
          <a:xfrm>
            <a:off x="7824756" y="3736435"/>
            <a:ext cx="192021" cy="192021"/>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17" name="矩形 87"/>
          <p:cNvSpPr>
            <a:spLocks noChangeArrowheads="1"/>
          </p:cNvSpPr>
          <p:nvPr/>
        </p:nvSpPr>
        <p:spPr bwMode="auto">
          <a:xfrm>
            <a:off x="7454155" y="4637821"/>
            <a:ext cx="933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defRPr/>
            </a:pPr>
            <a:r>
              <a:rPr lang="zh-CN" altLang="en-US" sz="1600" kern="0" dirty="0">
                <a:solidFill>
                  <a:srgbClr val="FFFFFF"/>
                </a:solidFill>
                <a:latin typeface="微软雅黑" pitchFamily="34" charset="-122"/>
                <a:ea typeface="微软雅黑" pitchFamily="34" charset="-122"/>
              </a:rPr>
              <a:t>点击添加文本</a:t>
            </a:r>
            <a:endParaRPr lang="en-US" altLang="zh-CN" sz="1600" kern="0" dirty="0">
              <a:solidFill>
                <a:srgbClr val="FFFFFF"/>
              </a:solidFill>
              <a:latin typeface="微软雅黑" pitchFamily="34" charset="-122"/>
              <a:ea typeface="微软雅黑" pitchFamily="34" charset="-122"/>
            </a:endParaRPr>
          </a:p>
        </p:txBody>
      </p:sp>
      <p:sp>
        <p:nvSpPr>
          <p:cNvPr id="18" name="矩形 17"/>
          <p:cNvSpPr/>
          <p:nvPr/>
        </p:nvSpPr>
        <p:spPr>
          <a:xfrm>
            <a:off x="7156014" y="2883310"/>
            <a:ext cx="1542836" cy="683264"/>
          </a:xfrm>
          <a:prstGeom prst="rect">
            <a:avLst/>
          </a:prstGeom>
        </p:spPr>
        <p:txBody>
          <a:bodyPr wrap="square">
            <a:spAutoFit/>
          </a:bodyPr>
          <a:lstStyle/>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latin typeface="微软雅黑" pitchFamily="34" charset="-122"/>
              <a:ea typeface="微软雅黑" pitchFamily="34" charset="-122"/>
            </a:endParaRPr>
          </a:p>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solidFill>
                <a:schemeClr val="tx2"/>
              </a:solidFill>
              <a:latin typeface="微软雅黑" pitchFamily="34" charset="-122"/>
              <a:ea typeface="微软雅黑" pitchFamily="34" charset="-122"/>
            </a:endParaRPr>
          </a:p>
        </p:txBody>
      </p:sp>
      <p:sp>
        <p:nvSpPr>
          <p:cNvPr id="19" name="椭圆 18"/>
          <p:cNvSpPr/>
          <p:nvPr/>
        </p:nvSpPr>
        <p:spPr bwMode="auto">
          <a:xfrm>
            <a:off x="9554738" y="3736435"/>
            <a:ext cx="192021" cy="192021"/>
          </a:xfrm>
          <a:prstGeom prst="ellipse">
            <a:avLst/>
          </a:prstGeom>
          <a:ln>
            <a:solidFill>
              <a:schemeClr val="bg1">
                <a:lumMod val="9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20" name="泪滴形 19"/>
          <p:cNvSpPr/>
          <p:nvPr/>
        </p:nvSpPr>
        <p:spPr bwMode="auto">
          <a:xfrm rot="8134296">
            <a:off x="8903091" y="2010444"/>
            <a:ext cx="1495312" cy="1495312"/>
          </a:xfrm>
          <a:prstGeom prst="teardrop">
            <a:avLst>
              <a:gd name="adj" fmla="val 82105"/>
            </a:avLst>
          </a:prstGeom>
          <a:solidFill>
            <a:srgbClr val="C00000"/>
          </a:soli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a:solidFill>
                <a:schemeClr val="tx1"/>
              </a:solidFill>
              <a:latin typeface="Arial" pitchFamily="34" charset="0"/>
              <a:ea typeface="微软雅黑" pitchFamily="34" charset="-122"/>
            </a:endParaRPr>
          </a:p>
        </p:txBody>
      </p:sp>
      <p:sp>
        <p:nvSpPr>
          <p:cNvPr id="21" name="矩形 87"/>
          <p:cNvSpPr>
            <a:spLocks noChangeArrowheads="1"/>
          </p:cNvSpPr>
          <p:nvPr/>
        </p:nvSpPr>
        <p:spPr bwMode="auto">
          <a:xfrm>
            <a:off x="9207372" y="2450322"/>
            <a:ext cx="9332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ctr" hangingPunct="0">
              <a:buClr>
                <a:srgbClr val="FF0000"/>
              </a:buClr>
              <a:buSzPct val="70000"/>
              <a:defRPr/>
            </a:pPr>
            <a:r>
              <a:rPr lang="zh-CN" altLang="en-US" sz="1600" kern="0" dirty="0">
                <a:solidFill>
                  <a:srgbClr val="FFFFFF"/>
                </a:solidFill>
                <a:latin typeface="微软雅黑" pitchFamily="34" charset="-122"/>
                <a:ea typeface="微软雅黑" pitchFamily="34" charset="-122"/>
              </a:rPr>
              <a:t>点击添加文本</a:t>
            </a:r>
            <a:endParaRPr lang="en-US" altLang="zh-CN" sz="1600" kern="0" dirty="0">
              <a:solidFill>
                <a:srgbClr val="FFFFFF"/>
              </a:solidFill>
              <a:latin typeface="微软雅黑" pitchFamily="34" charset="-122"/>
              <a:ea typeface="微软雅黑" pitchFamily="34" charset="-122"/>
            </a:endParaRPr>
          </a:p>
        </p:txBody>
      </p:sp>
      <p:sp>
        <p:nvSpPr>
          <p:cNvPr id="22" name="矩形 21"/>
          <p:cNvSpPr/>
          <p:nvPr/>
        </p:nvSpPr>
        <p:spPr>
          <a:xfrm>
            <a:off x="8975341" y="4103427"/>
            <a:ext cx="1542836" cy="683264"/>
          </a:xfrm>
          <a:prstGeom prst="rect">
            <a:avLst/>
          </a:prstGeom>
        </p:spPr>
        <p:txBody>
          <a:bodyPr wrap="square">
            <a:spAutoFit/>
          </a:bodyPr>
          <a:lstStyle/>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latin typeface="微软雅黑" pitchFamily="34" charset="-122"/>
              <a:ea typeface="微软雅黑" pitchFamily="34" charset="-122"/>
            </a:endParaRPr>
          </a:p>
          <a:p>
            <a:pPr>
              <a:lnSpc>
                <a:spcPct val="120000"/>
              </a:lnSpc>
              <a:buClr>
                <a:schemeClr val="accent2"/>
              </a:buClr>
              <a:defRPr/>
            </a:pPr>
            <a:r>
              <a:rPr lang="zh-CN" altLang="en-US" sz="1600" dirty="0">
                <a:latin typeface="微软雅黑" pitchFamily="34" charset="-122"/>
                <a:ea typeface="微软雅黑" pitchFamily="34" charset="-122"/>
              </a:rPr>
              <a:t>添加段落文字</a:t>
            </a:r>
            <a:endParaRPr lang="en-US" altLang="zh-CN" sz="1600"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val="11539488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style.rotation</p:attrName>
                                        </p:attrNameLst>
                                      </p:cBhvr>
                                      <p:tavLst>
                                        <p:tav tm="0">
                                          <p:val>
                                            <p:fltVal val="90"/>
                                          </p:val>
                                        </p:tav>
                                        <p:tav tm="100000">
                                          <p:val>
                                            <p:fltVal val="0"/>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3000"/>
                            </p:stCondLst>
                            <p:childTnLst>
                              <p:par>
                                <p:cTn id="39" presetID="31"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90"/>
                                          </p:val>
                                        </p:tav>
                                        <p:tav tm="100000">
                                          <p:val>
                                            <p:fltVal val="0"/>
                                          </p:val>
                                        </p:tav>
                                      </p:tavLst>
                                    </p:anim>
                                    <p:animEffect transition="in" filter="fade">
                                      <p:cBhvr>
                                        <p:cTn id="44" dur="500"/>
                                        <p:tgtEl>
                                          <p:spTgt spid="8"/>
                                        </p:tgtEl>
                                      </p:cBhvr>
                                    </p:animEffect>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31"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 calcmode="lin" valueType="num">
                                      <p:cBhvr>
                                        <p:cTn id="60" dur="500" fill="hold"/>
                                        <p:tgtEl>
                                          <p:spTgt spid="11"/>
                                        </p:tgtEl>
                                        <p:attrNameLst>
                                          <p:attrName>style.rotation</p:attrName>
                                        </p:attrNameLst>
                                      </p:cBhvr>
                                      <p:tavLst>
                                        <p:tav tm="0">
                                          <p:val>
                                            <p:fltVal val="90"/>
                                          </p:val>
                                        </p:tav>
                                        <p:tav tm="100000">
                                          <p:val>
                                            <p:fltVal val="0"/>
                                          </p:val>
                                        </p:tav>
                                      </p:tavLst>
                                    </p:anim>
                                    <p:animEffect transition="in" filter="fade">
                                      <p:cBhvr>
                                        <p:cTn id="61" dur="500"/>
                                        <p:tgtEl>
                                          <p:spTgt spid="11"/>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Effect transition="in" filter="fade">
                                      <p:cBhvr>
                                        <p:cTn id="67" dur="500"/>
                                        <p:tgtEl>
                                          <p:spTgt spid="12"/>
                                        </p:tgtEl>
                                      </p:cBhvr>
                                    </p:animEffect>
                                  </p:childTnLst>
                                </p:cTn>
                              </p:par>
                            </p:childTnLst>
                          </p:cTn>
                        </p:par>
                        <p:par>
                          <p:cTn id="68" fill="hold">
                            <p:stCondLst>
                              <p:cond delay="5500"/>
                            </p:stCondLst>
                            <p:childTnLst>
                              <p:par>
                                <p:cTn id="69" presetID="2" presetClass="entr" presetSubtype="4"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1000"/>
                                        <p:tgtEl>
                                          <p:spTgt spid="14"/>
                                        </p:tgtEl>
                                      </p:cBhvr>
                                    </p:animEffect>
                                    <p:anim calcmode="lin" valueType="num">
                                      <p:cBhvr>
                                        <p:cTn id="76" dur="1000" fill="hold"/>
                                        <p:tgtEl>
                                          <p:spTgt spid="14"/>
                                        </p:tgtEl>
                                        <p:attrNameLst>
                                          <p:attrName>ppt_x</p:attrName>
                                        </p:attrNameLst>
                                      </p:cBhvr>
                                      <p:tavLst>
                                        <p:tav tm="0">
                                          <p:val>
                                            <p:strVal val="#ppt_x"/>
                                          </p:val>
                                        </p:tav>
                                        <p:tav tm="100000">
                                          <p:val>
                                            <p:strVal val="#ppt_x"/>
                                          </p:val>
                                        </p:tav>
                                      </p:tavLst>
                                    </p:anim>
                                    <p:anim calcmode="lin" valueType="num">
                                      <p:cBhvr>
                                        <p:cTn id="77" dur="10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6500"/>
                            </p:stCondLst>
                            <p:childTnLst>
                              <p:par>
                                <p:cTn id="79" presetID="53" presetClass="entr" presetSubtype="16"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ppt_w</p:attrName>
                                        </p:attrNameLst>
                                      </p:cBhvr>
                                      <p:tavLst>
                                        <p:tav tm="0">
                                          <p:val>
                                            <p:fltVal val="0"/>
                                          </p:val>
                                        </p:tav>
                                        <p:tav tm="100000">
                                          <p:val>
                                            <p:strVal val="#ppt_w"/>
                                          </p:val>
                                        </p:tav>
                                      </p:tavLst>
                                    </p:anim>
                                    <p:anim calcmode="lin" valueType="num">
                                      <p:cBhvr>
                                        <p:cTn id="82" dur="500" fill="hold"/>
                                        <p:tgtEl>
                                          <p:spTgt spid="15"/>
                                        </p:tgtEl>
                                        <p:attrNameLst>
                                          <p:attrName>ppt_h</p:attrName>
                                        </p:attrNameLst>
                                      </p:cBhvr>
                                      <p:tavLst>
                                        <p:tav tm="0">
                                          <p:val>
                                            <p:fltVal val="0"/>
                                          </p:val>
                                        </p:tav>
                                        <p:tav tm="100000">
                                          <p:val>
                                            <p:strVal val="#ppt_h"/>
                                          </p:val>
                                        </p:tav>
                                      </p:tavLst>
                                    </p:anim>
                                    <p:animEffect transition="in" filter="fade">
                                      <p:cBhvr>
                                        <p:cTn id="83" dur="500"/>
                                        <p:tgtEl>
                                          <p:spTgt spid="15"/>
                                        </p:tgtEl>
                                      </p:cBhvr>
                                    </p:animEffect>
                                  </p:childTnLst>
                                </p:cTn>
                              </p:par>
                            </p:childTnLst>
                          </p:cTn>
                        </p:par>
                        <p:par>
                          <p:cTn id="84" fill="hold">
                            <p:stCondLst>
                              <p:cond delay="7000"/>
                            </p:stCondLst>
                            <p:childTnLst>
                              <p:par>
                                <p:cTn id="85" presetID="31"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p:cTn id="87" dur="500" fill="hold"/>
                                        <p:tgtEl>
                                          <p:spTgt spid="16"/>
                                        </p:tgtEl>
                                        <p:attrNameLst>
                                          <p:attrName>ppt_w</p:attrName>
                                        </p:attrNameLst>
                                      </p:cBhvr>
                                      <p:tavLst>
                                        <p:tav tm="0">
                                          <p:val>
                                            <p:fltVal val="0"/>
                                          </p:val>
                                        </p:tav>
                                        <p:tav tm="100000">
                                          <p:val>
                                            <p:strVal val="#ppt_w"/>
                                          </p:val>
                                        </p:tav>
                                      </p:tavLst>
                                    </p:anim>
                                    <p:anim calcmode="lin" valueType="num">
                                      <p:cBhvr>
                                        <p:cTn id="88" dur="500" fill="hold"/>
                                        <p:tgtEl>
                                          <p:spTgt spid="16"/>
                                        </p:tgtEl>
                                        <p:attrNameLst>
                                          <p:attrName>ppt_h</p:attrName>
                                        </p:attrNameLst>
                                      </p:cBhvr>
                                      <p:tavLst>
                                        <p:tav tm="0">
                                          <p:val>
                                            <p:fltVal val="0"/>
                                          </p:val>
                                        </p:tav>
                                        <p:tav tm="100000">
                                          <p:val>
                                            <p:strVal val="#ppt_h"/>
                                          </p:val>
                                        </p:tav>
                                      </p:tavLst>
                                    </p:anim>
                                    <p:anim calcmode="lin" valueType="num">
                                      <p:cBhvr>
                                        <p:cTn id="89" dur="500" fill="hold"/>
                                        <p:tgtEl>
                                          <p:spTgt spid="16"/>
                                        </p:tgtEl>
                                        <p:attrNameLst>
                                          <p:attrName>style.rotation</p:attrName>
                                        </p:attrNameLst>
                                      </p:cBhvr>
                                      <p:tavLst>
                                        <p:tav tm="0">
                                          <p:val>
                                            <p:fltVal val="90"/>
                                          </p:val>
                                        </p:tav>
                                        <p:tav tm="100000">
                                          <p:val>
                                            <p:fltVal val="0"/>
                                          </p:val>
                                        </p:tav>
                                      </p:tavLst>
                                    </p:anim>
                                    <p:animEffect transition="in" filter="fade">
                                      <p:cBhvr>
                                        <p:cTn id="90" dur="500"/>
                                        <p:tgtEl>
                                          <p:spTgt spid="16"/>
                                        </p:tgtEl>
                                      </p:cBhvr>
                                    </p:animEffect>
                                  </p:childTnLst>
                                </p:cTn>
                              </p:par>
                            </p:childTnLst>
                          </p:cTn>
                        </p:par>
                        <p:par>
                          <p:cTn id="91" fill="hold">
                            <p:stCondLst>
                              <p:cond delay="7500"/>
                            </p:stCondLst>
                            <p:childTnLst>
                              <p:par>
                                <p:cTn id="92" presetID="2" presetClass="entr" presetSubtype="4"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500" fill="hold"/>
                                        <p:tgtEl>
                                          <p:spTgt spid="17"/>
                                        </p:tgtEl>
                                        <p:attrNameLst>
                                          <p:attrName>ppt_x</p:attrName>
                                        </p:attrNameLst>
                                      </p:cBhvr>
                                      <p:tavLst>
                                        <p:tav tm="0">
                                          <p:val>
                                            <p:strVal val="#ppt_x"/>
                                          </p:val>
                                        </p:tav>
                                        <p:tav tm="100000">
                                          <p:val>
                                            <p:strVal val="#ppt_x"/>
                                          </p:val>
                                        </p:tav>
                                      </p:tavLst>
                                    </p:anim>
                                    <p:anim calcmode="lin" valueType="num">
                                      <p:cBhvr additive="base">
                                        <p:cTn id="95" dur="500" fill="hold"/>
                                        <p:tgtEl>
                                          <p:spTgt spid="17"/>
                                        </p:tgtEl>
                                        <p:attrNameLst>
                                          <p:attrName>ppt_y</p:attrName>
                                        </p:attrNameLst>
                                      </p:cBhvr>
                                      <p:tavLst>
                                        <p:tav tm="0">
                                          <p:val>
                                            <p:strVal val="1+#ppt_h/2"/>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1000"/>
                                        <p:tgtEl>
                                          <p:spTgt spid="18"/>
                                        </p:tgtEl>
                                      </p:cBhvr>
                                    </p:animEffect>
                                    <p:anim calcmode="lin" valueType="num">
                                      <p:cBhvr>
                                        <p:cTn id="99" dur="1000" fill="hold"/>
                                        <p:tgtEl>
                                          <p:spTgt spid="18"/>
                                        </p:tgtEl>
                                        <p:attrNameLst>
                                          <p:attrName>ppt_x</p:attrName>
                                        </p:attrNameLst>
                                      </p:cBhvr>
                                      <p:tavLst>
                                        <p:tav tm="0">
                                          <p:val>
                                            <p:strVal val="#ppt_x"/>
                                          </p:val>
                                        </p:tav>
                                        <p:tav tm="100000">
                                          <p:val>
                                            <p:strVal val="#ppt_x"/>
                                          </p:val>
                                        </p:tav>
                                      </p:tavLst>
                                    </p:anim>
                                    <p:anim calcmode="lin" valueType="num">
                                      <p:cBhvr>
                                        <p:cTn id="100" dur="1000" fill="hold"/>
                                        <p:tgtEl>
                                          <p:spTgt spid="18"/>
                                        </p:tgtEl>
                                        <p:attrNameLst>
                                          <p:attrName>ppt_y</p:attrName>
                                        </p:attrNameLst>
                                      </p:cBhvr>
                                      <p:tavLst>
                                        <p:tav tm="0">
                                          <p:val>
                                            <p:strVal val="#ppt_y+.1"/>
                                          </p:val>
                                        </p:tav>
                                        <p:tav tm="100000">
                                          <p:val>
                                            <p:strVal val="#ppt_y"/>
                                          </p:val>
                                        </p:tav>
                                      </p:tavLst>
                                    </p:anim>
                                  </p:childTnLst>
                                </p:cTn>
                              </p:par>
                            </p:childTnLst>
                          </p:cTn>
                        </p:par>
                        <p:par>
                          <p:cTn id="101" fill="hold">
                            <p:stCondLst>
                              <p:cond delay="8500"/>
                            </p:stCondLst>
                            <p:childTnLst>
                              <p:par>
                                <p:cTn id="102" presetID="31" presetClass="entr" presetSubtype="0" fill="hold" grpId="0" nodeType="afterEffect">
                                  <p:stCondLst>
                                    <p:cond delay="0"/>
                                  </p:stCondLst>
                                  <p:childTnLst>
                                    <p:set>
                                      <p:cBhvr>
                                        <p:cTn id="103" dur="1" fill="hold">
                                          <p:stCondLst>
                                            <p:cond delay="0"/>
                                          </p:stCondLst>
                                        </p:cTn>
                                        <p:tgtEl>
                                          <p:spTgt spid="19"/>
                                        </p:tgtEl>
                                        <p:attrNameLst>
                                          <p:attrName>style.visibility</p:attrName>
                                        </p:attrNameLst>
                                      </p:cBhvr>
                                      <p:to>
                                        <p:strVal val="visible"/>
                                      </p:to>
                                    </p:set>
                                    <p:anim calcmode="lin" valueType="num">
                                      <p:cBhvr>
                                        <p:cTn id="104" dur="500" fill="hold"/>
                                        <p:tgtEl>
                                          <p:spTgt spid="19"/>
                                        </p:tgtEl>
                                        <p:attrNameLst>
                                          <p:attrName>ppt_w</p:attrName>
                                        </p:attrNameLst>
                                      </p:cBhvr>
                                      <p:tavLst>
                                        <p:tav tm="0">
                                          <p:val>
                                            <p:fltVal val="0"/>
                                          </p:val>
                                        </p:tav>
                                        <p:tav tm="100000">
                                          <p:val>
                                            <p:strVal val="#ppt_w"/>
                                          </p:val>
                                        </p:tav>
                                      </p:tavLst>
                                    </p:anim>
                                    <p:anim calcmode="lin" valueType="num">
                                      <p:cBhvr>
                                        <p:cTn id="105" dur="500" fill="hold"/>
                                        <p:tgtEl>
                                          <p:spTgt spid="19"/>
                                        </p:tgtEl>
                                        <p:attrNameLst>
                                          <p:attrName>ppt_h</p:attrName>
                                        </p:attrNameLst>
                                      </p:cBhvr>
                                      <p:tavLst>
                                        <p:tav tm="0">
                                          <p:val>
                                            <p:fltVal val="0"/>
                                          </p:val>
                                        </p:tav>
                                        <p:tav tm="100000">
                                          <p:val>
                                            <p:strVal val="#ppt_h"/>
                                          </p:val>
                                        </p:tav>
                                      </p:tavLst>
                                    </p:anim>
                                    <p:anim calcmode="lin" valueType="num">
                                      <p:cBhvr>
                                        <p:cTn id="106" dur="500" fill="hold"/>
                                        <p:tgtEl>
                                          <p:spTgt spid="19"/>
                                        </p:tgtEl>
                                        <p:attrNameLst>
                                          <p:attrName>style.rotation</p:attrName>
                                        </p:attrNameLst>
                                      </p:cBhvr>
                                      <p:tavLst>
                                        <p:tav tm="0">
                                          <p:val>
                                            <p:fltVal val="90"/>
                                          </p:val>
                                        </p:tav>
                                        <p:tav tm="100000">
                                          <p:val>
                                            <p:fltVal val="0"/>
                                          </p:val>
                                        </p:tav>
                                      </p:tavLst>
                                    </p:anim>
                                    <p:animEffect transition="in" filter="fade">
                                      <p:cBhvr>
                                        <p:cTn id="107" dur="500"/>
                                        <p:tgtEl>
                                          <p:spTgt spid="19"/>
                                        </p:tgtEl>
                                      </p:cBhvr>
                                    </p:animEffect>
                                  </p:childTnLst>
                                </p:cTn>
                              </p:par>
                            </p:childTnLst>
                          </p:cTn>
                        </p:par>
                        <p:par>
                          <p:cTn id="108" fill="hold">
                            <p:stCondLst>
                              <p:cond delay="9000"/>
                            </p:stCondLst>
                            <p:childTnLst>
                              <p:par>
                                <p:cTn id="109" presetID="53" presetClass="entr" presetSubtype="16" fill="hold" grpId="0" nodeType="after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p:cTn id="111" dur="500" fill="hold"/>
                                        <p:tgtEl>
                                          <p:spTgt spid="20"/>
                                        </p:tgtEl>
                                        <p:attrNameLst>
                                          <p:attrName>ppt_w</p:attrName>
                                        </p:attrNameLst>
                                      </p:cBhvr>
                                      <p:tavLst>
                                        <p:tav tm="0">
                                          <p:val>
                                            <p:fltVal val="0"/>
                                          </p:val>
                                        </p:tav>
                                        <p:tav tm="100000">
                                          <p:val>
                                            <p:strVal val="#ppt_w"/>
                                          </p:val>
                                        </p:tav>
                                      </p:tavLst>
                                    </p:anim>
                                    <p:anim calcmode="lin" valueType="num">
                                      <p:cBhvr>
                                        <p:cTn id="112" dur="500" fill="hold"/>
                                        <p:tgtEl>
                                          <p:spTgt spid="20"/>
                                        </p:tgtEl>
                                        <p:attrNameLst>
                                          <p:attrName>ppt_h</p:attrName>
                                        </p:attrNameLst>
                                      </p:cBhvr>
                                      <p:tavLst>
                                        <p:tav tm="0">
                                          <p:val>
                                            <p:fltVal val="0"/>
                                          </p:val>
                                        </p:tav>
                                        <p:tav tm="100000">
                                          <p:val>
                                            <p:strVal val="#ppt_h"/>
                                          </p:val>
                                        </p:tav>
                                      </p:tavLst>
                                    </p:anim>
                                    <p:animEffect transition="in" filter="fade">
                                      <p:cBhvr>
                                        <p:cTn id="113" dur="500"/>
                                        <p:tgtEl>
                                          <p:spTgt spid="20"/>
                                        </p:tgtEl>
                                      </p:cBhvr>
                                    </p:animEffect>
                                  </p:childTnLst>
                                </p:cTn>
                              </p:par>
                            </p:childTnLst>
                          </p:cTn>
                        </p:par>
                        <p:par>
                          <p:cTn id="114" fill="hold">
                            <p:stCondLst>
                              <p:cond delay="9500"/>
                            </p:stCondLst>
                            <p:childTnLst>
                              <p:par>
                                <p:cTn id="115" presetID="2" presetClass="entr" presetSubtype="4" fill="hold" grpId="0" nodeType="afterEffect">
                                  <p:stCondLst>
                                    <p:cond delay="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500" fill="hold"/>
                                        <p:tgtEl>
                                          <p:spTgt spid="21"/>
                                        </p:tgtEl>
                                        <p:attrNameLst>
                                          <p:attrName>ppt_x</p:attrName>
                                        </p:attrNameLst>
                                      </p:cBhvr>
                                      <p:tavLst>
                                        <p:tav tm="0">
                                          <p:val>
                                            <p:strVal val="#ppt_x"/>
                                          </p:val>
                                        </p:tav>
                                        <p:tav tm="100000">
                                          <p:val>
                                            <p:strVal val="#ppt_x"/>
                                          </p:val>
                                        </p:tav>
                                      </p:tavLst>
                                    </p:anim>
                                    <p:anim calcmode="lin" valueType="num">
                                      <p:cBhvr additive="base">
                                        <p:cTn id="118" dur="500" fill="hold"/>
                                        <p:tgtEl>
                                          <p:spTgt spid="21"/>
                                        </p:tgtEl>
                                        <p:attrNameLst>
                                          <p:attrName>ppt_y</p:attrName>
                                        </p:attrNameLst>
                                      </p:cBhvr>
                                      <p:tavLst>
                                        <p:tav tm="0">
                                          <p:val>
                                            <p:strVal val="1+#ppt_h/2"/>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2"/>
                                        </p:tgtEl>
                                        <p:attrNameLst>
                                          <p:attrName>style.visibility</p:attrName>
                                        </p:attrNameLst>
                                      </p:cBhvr>
                                      <p:to>
                                        <p:strVal val="visible"/>
                                      </p:to>
                                    </p:set>
                                    <p:animEffect transition="in" filter="fade">
                                      <p:cBhvr>
                                        <p:cTn id="121" dur="1000"/>
                                        <p:tgtEl>
                                          <p:spTgt spid="22"/>
                                        </p:tgtEl>
                                      </p:cBhvr>
                                    </p:animEffect>
                                    <p:anim calcmode="lin" valueType="num">
                                      <p:cBhvr>
                                        <p:cTn id="122" dur="1000" fill="hold"/>
                                        <p:tgtEl>
                                          <p:spTgt spid="22"/>
                                        </p:tgtEl>
                                        <p:attrNameLst>
                                          <p:attrName>ppt_x</p:attrName>
                                        </p:attrNameLst>
                                      </p:cBhvr>
                                      <p:tavLst>
                                        <p:tav tm="0">
                                          <p:val>
                                            <p:strVal val="#ppt_x"/>
                                          </p:val>
                                        </p:tav>
                                        <p:tav tm="100000">
                                          <p:val>
                                            <p:strVal val="#ppt_x"/>
                                          </p:val>
                                        </p:tav>
                                      </p:tavLst>
                                    </p:anim>
                                    <p:anim calcmode="lin" valueType="num">
                                      <p:cBhvr>
                                        <p:cTn id="1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animBg="1"/>
      <p:bldP spid="8" grpId="0" animBg="1"/>
      <p:bldP spid="9" grpId="0"/>
      <p:bldP spid="10" grpId="0"/>
      <p:bldP spid="11" grpId="0" animBg="1"/>
      <p:bldP spid="12" grpId="0" animBg="1"/>
      <p:bldP spid="13" grpId="0"/>
      <p:bldP spid="14" grpId="0"/>
      <p:bldP spid="15" grpId="0" animBg="1"/>
      <p:bldP spid="16" grpId="0" animBg="1"/>
      <p:bldP spid="17" grpId="0"/>
      <p:bldP spid="18" grpId="0"/>
      <p:bldP spid="19" grpId="0" animBg="1"/>
      <p:bldP spid="20" grpId="0" animBg="1"/>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406478" y="3299661"/>
            <a:ext cx="1102111"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zh-CN" altLang="en-US" sz="3200" b="1" kern="0" dirty="0">
                <a:solidFill>
                  <a:prstClr val="black">
                    <a:lumMod val="65000"/>
                    <a:lumOff val="35000"/>
                  </a:prstClr>
                </a:solidFill>
              </a:rPr>
              <a:t>完成情况</a:t>
            </a:r>
          </a:p>
        </p:txBody>
      </p:sp>
      <p:grpSp>
        <p:nvGrpSpPr>
          <p:cNvPr id="18" name="组合 17"/>
          <p:cNvGrpSpPr/>
          <p:nvPr/>
        </p:nvGrpSpPr>
        <p:grpSpPr>
          <a:xfrm>
            <a:off x="4368703" y="2197696"/>
            <a:ext cx="1588832" cy="1596336"/>
            <a:chOff x="3325813" y="1949271"/>
            <a:chExt cx="1193800" cy="1196975"/>
          </a:xfrm>
          <a:solidFill>
            <a:schemeClr val="bg1">
              <a:lumMod val="50000"/>
            </a:schemeClr>
          </a:solidFill>
        </p:grpSpPr>
        <p:sp>
          <p:nvSpPr>
            <p:cNvPr id="19" name="Freeform 6"/>
            <p:cNvSpPr>
              <a:spLocks/>
            </p:cNvSpPr>
            <p:nvPr/>
          </p:nvSpPr>
          <p:spPr bwMode="auto">
            <a:xfrm>
              <a:off x="3325813" y="1949271"/>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zh-CN" altLang="en-US" sz="2400" kern="0">
                <a:solidFill>
                  <a:prstClr val="black"/>
                </a:solidFill>
              </a:endParaRPr>
            </a:p>
          </p:txBody>
        </p:sp>
        <p:grpSp>
          <p:nvGrpSpPr>
            <p:cNvPr id="20" name="组合 19"/>
            <p:cNvGrpSpPr/>
            <p:nvPr/>
          </p:nvGrpSpPr>
          <p:grpSpPr>
            <a:xfrm>
              <a:off x="3683368" y="2318392"/>
              <a:ext cx="351046" cy="351046"/>
              <a:chOff x="3683368" y="2342383"/>
              <a:chExt cx="351046" cy="351046"/>
            </a:xfrm>
            <a:grpFill/>
          </p:grpSpPr>
          <p:sp>
            <p:nvSpPr>
              <p:cNvPr id="21" name="椭圆 20"/>
              <p:cNvSpPr/>
              <p:nvPr/>
            </p:nvSpPr>
            <p:spPr>
              <a:xfrm>
                <a:off x="3683368" y="2342383"/>
                <a:ext cx="351046" cy="351046"/>
              </a:xfrm>
              <a:prstGeom prst="ellipse">
                <a:avLst/>
              </a:prstGeom>
              <a:grpFill/>
              <a:ln w="55000" cap="flat" cmpd="thickThin" algn="ctr">
                <a:noFill/>
                <a:prstDash val="solid"/>
              </a:ln>
              <a:effectLst/>
            </p:spPr>
            <p:txBody>
              <a:bodyPr rtlCol="0" anchor="ctr"/>
              <a:lstStyle/>
              <a:p>
                <a:pPr algn="ctr">
                  <a:defRPr/>
                </a:pPr>
                <a:endParaRPr lang="zh-CN" altLang="en-US" sz="2400" kern="0">
                  <a:solidFill>
                    <a:prstClr val="white"/>
                  </a:solidFill>
                  <a:latin typeface="Lucida Sans Unicode"/>
                  <a:ea typeface="黑体"/>
                </a:endParaRPr>
              </a:p>
            </p:txBody>
          </p:sp>
          <p:sp>
            <p:nvSpPr>
              <p:cNvPr id="22" name="TextBox 21"/>
              <p:cNvSpPr txBox="1"/>
              <p:nvPr/>
            </p:nvSpPr>
            <p:spPr>
              <a:xfrm>
                <a:off x="3786883" y="2348629"/>
                <a:ext cx="144016" cy="334630"/>
              </a:xfrm>
              <a:prstGeom prst="rect">
                <a:avLst/>
              </a:prstGeom>
              <a:grpFill/>
            </p:spPr>
            <p:txBody>
              <a:bodyPr wrap="square" lIns="0" tIns="0" rIns="0" bIns="0" rtlCol="0">
                <a:spAutoFit/>
              </a:bodyPr>
              <a:lstStyle/>
              <a:p>
                <a:pPr algn="ctr">
                  <a:defRPr/>
                </a:pPr>
                <a:r>
                  <a:rPr lang="en-US" altLang="zh-CN" sz="2900" b="1" kern="0" dirty="0">
                    <a:solidFill>
                      <a:prstClr val="white"/>
                    </a:solidFill>
                    <a:latin typeface="微软雅黑" pitchFamily="34" charset="-122"/>
                    <a:ea typeface="微软雅黑" pitchFamily="34" charset="-122"/>
                  </a:rPr>
                  <a:t>1</a:t>
                </a:r>
                <a:endParaRPr lang="zh-CN" altLang="en-US" sz="2900" b="1" kern="0" dirty="0">
                  <a:solidFill>
                    <a:prstClr val="white"/>
                  </a:solidFill>
                  <a:latin typeface="微软雅黑" pitchFamily="34" charset="-122"/>
                  <a:ea typeface="微软雅黑" pitchFamily="34" charset="-122"/>
                </a:endParaRPr>
              </a:p>
            </p:txBody>
          </p:sp>
        </p:grpSp>
      </p:grpSp>
      <p:grpSp>
        <p:nvGrpSpPr>
          <p:cNvPr id="23" name="组合 22"/>
          <p:cNvGrpSpPr/>
          <p:nvPr/>
        </p:nvGrpSpPr>
        <p:grpSpPr>
          <a:xfrm>
            <a:off x="6096979" y="2197696"/>
            <a:ext cx="1588832" cy="1596336"/>
            <a:chOff x="4624388" y="1949271"/>
            <a:chExt cx="1193800" cy="1196975"/>
          </a:xfrm>
          <a:solidFill>
            <a:srgbClr val="DB2632"/>
          </a:solidFill>
        </p:grpSpPr>
        <p:sp>
          <p:nvSpPr>
            <p:cNvPr id="24" name="Freeform 8"/>
            <p:cNvSpPr>
              <a:spLocks/>
            </p:cNvSpPr>
            <p:nvPr/>
          </p:nvSpPr>
          <p:spPr bwMode="auto">
            <a:xfrm>
              <a:off x="4624388" y="1949271"/>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a:defRPr/>
              </a:pPr>
              <a:endParaRPr lang="zh-CN" altLang="en-US" sz="2400" kern="0">
                <a:solidFill>
                  <a:prstClr val="black"/>
                </a:solidFill>
              </a:endParaRPr>
            </a:p>
          </p:txBody>
        </p:sp>
        <p:grpSp>
          <p:nvGrpSpPr>
            <p:cNvPr id="25" name="组合 24"/>
            <p:cNvGrpSpPr/>
            <p:nvPr/>
          </p:nvGrpSpPr>
          <p:grpSpPr>
            <a:xfrm>
              <a:off x="5148064" y="2318392"/>
              <a:ext cx="351046" cy="351046"/>
              <a:chOff x="3683368" y="2342383"/>
              <a:chExt cx="351046" cy="351046"/>
            </a:xfrm>
            <a:grpFill/>
          </p:grpSpPr>
          <p:sp>
            <p:nvSpPr>
              <p:cNvPr id="26" name="椭圆 25"/>
              <p:cNvSpPr/>
              <p:nvPr/>
            </p:nvSpPr>
            <p:spPr>
              <a:xfrm>
                <a:off x="3683368" y="2342383"/>
                <a:ext cx="351046" cy="351046"/>
              </a:xfrm>
              <a:prstGeom prst="ellipse">
                <a:avLst/>
              </a:prstGeom>
              <a:solidFill>
                <a:srgbClr val="C00000"/>
              </a:solidFill>
              <a:ln w="55000" cap="flat" cmpd="thickThin" algn="ctr">
                <a:noFill/>
                <a:prstDash val="solid"/>
              </a:ln>
              <a:effectLst/>
            </p:spPr>
            <p:txBody>
              <a:bodyPr rtlCol="0" anchor="ctr"/>
              <a:lstStyle/>
              <a:p>
                <a:pPr algn="ctr">
                  <a:defRPr/>
                </a:pPr>
                <a:endParaRPr lang="zh-CN" altLang="en-US" sz="2400" kern="0">
                  <a:solidFill>
                    <a:prstClr val="white"/>
                  </a:solidFill>
                  <a:latin typeface="Lucida Sans Unicode"/>
                  <a:ea typeface="黑体"/>
                </a:endParaRPr>
              </a:p>
            </p:txBody>
          </p:sp>
          <p:sp>
            <p:nvSpPr>
              <p:cNvPr id="27" name="TextBox 26"/>
              <p:cNvSpPr txBox="1"/>
              <p:nvPr/>
            </p:nvSpPr>
            <p:spPr>
              <a:xfrm>
                <a:off x="3786883" y="2348629"/>
                <a:ext cx="144016" cy="334630"/>
              </a:xfrm>
              <a:prstGeom prst="rect">
                <a:avLst/>
              </a:prstGeom>
              <a:grpFill/>
            </p:spPr>
            <p:txBody>
              <a:bodyPr wrap="square" lIns="0" tIns="0" rIns="0" bIns="0" rtlCol="0">
                <a:spAutoFit/>
              </a:bodyPr>
              <a:lstStyle/>
              <a:p>
                <a:pPr algn="ctr">
                  <a:defRPr/>
                </a:pPr>
                <a:r>
                  <a:rPr lang="en-US" altLang="zh-CN" sz="2900" b="1" kern="0" dirty="0">
                    <a:solidFill>
                      <a:prstClr val="white"/>
                    </a:solidFill>
                    <a:latin typeface="微软雅黑" pitchFamily="34" charset="-122"/>
                    <a:ea typeface="微软雅黑" pitchFamily="34" charset="-122"/>
                  </a:rPr>
                  <a:t>2</a:t>
                </a:r>
                <a:endParaRPr lang="zh-CN" altLang="en-US" sz="2900" b="1" kern="0" dirty="0">
                  <a:solidFill>
                    <a:prstClr val="white"/>
                  </a:solidFill>
                  <a:latin typeface="微软雅黑" pitchFamily="34" charset="-122"/>
                  <a:ea typeface="微软雅黑" pitchFamily="34" charset="-122"/>
                </a:endParaRPr>
              </a:p>
            </p:txBody>
          </p:sp>
        </p:grpSp>
      </p:grpSp>
      <p:grpSp>
        <p:nvGrpSpPr>
          <p:cNvPr id="28" name="组合 27"/>
          <p:cNvGrpSpPr/>
          <p:nvPr/>
        </p:nvGrpSpPr>
        <p:grpSpPr>
          <a:xfrm>
            <a:off x="4368703" y="3935882"/>
            <a:ext cx="1588832" cy="1598455"/>
            <a:chOff x="3325813" y="3252609"/>
            <a:chExt cx="1193800" cy="1198563"/>
          </a:xfrm>
          <a:solidFill>
            <a:srgbClr val="DB2632"/>
          </a:solidFill>
        </p:grpSpPr>
        <p:sp>
          <p:nvSpPr>
            <p:cNvPr id="29" name="Freeform 5"/>
            <p:cNvSpPr>
              <a:spLocks/>
            </p:cNvSpPr>
            <p:nvPr/>
          </p:nvSpPr>
          <p:spPr bwMode="auto">
            <a:xfrm>
              <a:off x="3325813" y="3252609"/>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zh-CN" altLang="en-US" sz="2400" kern="0">
                <a:solidFill>
                  <a:prstClr val="black"/>
                </a:solidFill>
              </a:endParaRPr>
            </a:p>
          </p:txBody>
        </p:sp>
        <p:grpSp>
          <p:nvGrpSpPr>
            <p:cNvPr id="30" name="组合 29"/>
            <p:cNvGrpSpPr/>
            <p:nvPr/>
          </p:nvGrpSpPr>
          <p:grpSpPr>
            <a:xfrm>
              <a:off x="3683368" y="3737557"/>
              <a:ext cx="351046" cy="351046"/>
              <a:chOff x="3683368" y="2342383"/>
              <a:chExt cx="351046" cy="351046"/>
            </a:xfrm>
            <a:grpFill/>
          </p:grpSpPr>
          <p:sp>
            <p:nvSpPr>
              <p:cNvPr id="31" name="椭圆 30"/>
              <p:cNvSpPr/>
              <p:nvPr/>
            </p:nvSpPr>
            <p:spPr>
              <a:xfrm>
                <a:off x="3683368" y="2342383"/>
                <a:ext cx="351046" cy="351046"/>
              </a:xfrm>
              <a:prstGeom prst="ellipse">
                <a:avLst/>
              </a:prstGeom>
              <a:grpFill/>
              <a:ln w="55000" cap="flat" cmpd="thickThin" algn="ctr">
                <a:noFill/>
                <a:prstDash val="solid"/>
              </a:ln>
              <a:effectLst/>
            </p:spPr>
            <p:txBody>
              <a:bodyPr rtlCol="0" anchor="ctr"/>
              <a:lstStyle/>
              <a:p>
                <a:pPr algn="ctr">
                  <a:defRPr/>
                </a:pPr>
                <a:endParaRPr lang="zh-CN" altLang="en-US" sz="2400" kern="0">
                  <a:solidFill>
                    <a:prstClr val="white"/>
                  </a:solidFill>
                  <a:latin typeface="Lucida Sans Unicode"/>
                  <a:ea typeface="黑体"/>
                </a:endParaRPr>
              </a:p>
            </p:txBody>
          </p:sp>
          <p:sp>
            <p:nvSpPr>
              <p:cNvPr id="32" name="TextBox 31"/>
              <p:cNvSpPr txBox="1"/>
              <p:nvPr/>
            </p:nvSpPr>
            <p:spPr>
              <a:xfrm>
                <a:off x="3786883" y="2348629"/>
                <a:ext cx="144016" cy="334630"/>
              </a:xfrm>
              <a:prstGeom prst="rect">
                <a:avLst/>
              </a:prstGeom>
              <a:grpFill/>
            </p:spPr>
            <p:txBody>
              <a:bodyPr wrap="square" lIns="0" tIns="0" rIns="0" bIns="0" rtlCol="0">
                <a:spAutoFit/>
              </a:bodyPr>
              <a:lstStyle/>
              <a:p>
                <a:pPr algn="ctr">
                  <a:defRPr/>
                </a:pPr>
                <a:r>
                  <a:rPr lang="en-US" altLang="zh-CN" sz="2900" b="1" kern="0" dirty="0">
                    <a:solidFill>
                      <a:prstClr val="white"/>
                    </a:solidFill>
                    <a:latin typeface="微软雅黑" pitchFamily="34" charset="-122"/>
                    <a:ea typeface="微软雅黑" pitchFamily="34" charset="-122"/>
                  </a:rPr>
                  <a:t>4</a:t>
                </a:r>
                <a:endParaRPr lang="zh-CN" altLang="en-US" sz="2900" b="1" kern="0" dirty="0">
                  <a:solidFill>
                    <a:prstClr val="white"/>
                  </a:solidFill>
                  <a:latin typeface="微软雅黑" pitchFamily="34" charset="-122"/>
                  <a:ea typeface="微软雅黑" pitchFamily="34" charset="-122"/>
                </a:endParaRPr>
              </a:p>
            </p:txBody>
          </p:sp>
        </p:grpSp>
      </p:grpSp>
      <p:grpSp>
        <p:nvGrpSpPr>
          <p:cNvPr id="33" name="组合 32"/>
          <p:cNvGrpSpPr/>
          <p:nvPr/>
        </p:nvGrpSpPr>
        <p:grpSpPr>
          <a:xfrm>
            <a:off x="6096979" y="3935882"/>
            <a:ext cx="1588832" cy="1598455"/>
            <a:chOff x="4624388" y="3252609"/>
            <a:chExt cx="1193800" cy="1198563"/>
          </a:xfrm>
          <a:solidFill>
            <a:schemeClr val="bg1">
              <a:lumMod val="50000"/>
            </a:schemeClr>
          </a:solidFill>
        </p:grpSpPr>
        <p:sp>
          <p:nvSpPr>
            <p:cNvPr id="34" name="Freeform 7"/>
            <p:cNvSpPr>
              <a:spLocks/>
            </p:cNvSpPr>
            <p:nvPr/>
          </p:nvSpPr>
          <p:spPr bwMode="auto">
            <a:xfrm>
              <a:off x="4624388" y="3252609"/>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grpFill/>
            <a:ln>
              <a:noFill/>
            </a:ln>
          </p:spPr>
          <p:txBody>
            <a:bodyPr vert="horz" wrap="square" lIns="91440" tIns="45720" rIns="91440" bIns="45720" numCol="1" anchor="t" anchorCtr="0" compatLnSpc="1">
              <a:prstTxWarp prst="textNoShape">
                <a:avLst/>
              </a:prstTxWarp>
            </a:bodyPr>
            <a:lstStyle/>
            <a:p>
              <a:pPr>
                <a:defRPr/>
              </a:pPr>
              <a:endParaRPr lang="zh-CN" altLang="en-US" sz="2400" kern="0">
                <a:solidFill>
                  <a:prstClr val="black"/>
                </a:solidFill>
              </a:endParaRPr>
            </a:p>
          </p:txBody>
        </p:sp>
        <p:grpSp>
          <p:nvGrpSpPr>
            <p:cNvPr id="35" name="组合 34"/>
            <p:cNvGrpSpPr/>
            <p:nvPr/>
          </p:nvGrpSpPr>
          <p:grpSpPr>
            <a:xfrm>
              <a:off x="5148064" y="3737557"/>
              <a:ext cx="351046" cy="351046"/>
              <a:chOff x="3683368" y="2342383"/>
              <a:chExt cx="351046" cy="351046"/>
            </a:xfrm>
            <a:grpFill/>
          </p:grpSpPr>
          <p:sp>
            <p:nvSpPr>
              <p:cNvPr id="36" name="椭圆 35"/>
              <p:cNvSpPr/>
              <p:nvPr/>
            </p:nvSpPr>
            <p:spPr>
              <a:xfrm>
                <a:off x="3683368" y="2342383"/>
                <a:ext cx="351046" cy="351046"/>
              </a:xfrm>
              <a:prstGeom prst="ellipse">
                <a:avLst/>
              </a:prstGeom>
              <a:grpFill/>
              <a:ln w="55000" cap="flat" cmpd="thickThin" algn="ctr">
                <a:noFill/>
                <a:prstDash val="solid"/>
              </a:ln>
              <a:effectLst/>
            </p:spPr>
            <p:txBody>
              <a:bodyPr rtlCol="0" anchor="ctr"/>
              <a:lstStyle/>
              <a:p>
                <a:pPr algn="ctr">
                  <a:defRPr/>
                </a:pPr>
                <a:endParaRPr lang="zh-CN" altLang="en-US" sz="2400" kern="0">
                  <a:solidFill>
                    <a:prstClr val="white"/>
                  </a:solidFill>
                  <a:latin typeface="Lucida Sans Unicode"/>
                  <a:ea typeface="黑体"/>
                </a:endParaRPr>
              </a:p>
            </p:txBody>
          </p:sp>
          <p:sp>
            <p:nvSpPr>
              <p:cNvPr id="37" name="TextBox 36"/>
              <p:cNvSpPr txBox="1"/>
              <p:nvPr/>
            </p:nvSpPr>
            <p:spPr>
              <a:xfrm>
                <a:off x="3786883" y="2348629"/>
                <a:ext cx="144016" cy="334630"/>
              </a:xfrm>
              <a:prstGeom prst="rect">
                <a:avLst/>
              </a:prstGeom>
              <a:grpFill/>
            </p:spPr>
            <p:txBody>
              <a:bodyPr wrap="square" lIns="0" tIns="0" rIns="0" bIns="0" rtlCol="0">
                <a:spAutoFit/>
              </a:bodyPr>
              <a:lstStyle/>
              <a:p>
                <a:pPr algn="ctr">
                  <a:defRPr/>
                </a:pPr>
                <a:r>
                  <a:rPr lang="en-US" altLang="zh-CN" sz="2900" b="1" kern="0" dirty="0">
                    <a:solidFill>
                      <a:prstClr val="white"/>
                    </a:solidFill>
                    <a:latin typeface="微软雅黑" pitchFamily="34" charset="-122"/>
                    <a:ea typeface="微软雅黑" pitchFamily="34" charset="-122"/>
                  </a:rPr>
                  <a:t>3</a:t>
                </a:r>
                <a:endParaRPr lang="zh-CN" altLang="en-US" sz="2900" b="1" kern="0" dirty="0">
                  <a:solidFill>
                    <a:prstClr val="white"/>
                  </a:solidFill>
                  <a:latin typeface="微软雅黑" pitchFamily="34" charset="-122"/>
                  <a:ea typeface="微软雅黑" pitchFamily="34" charset="-122"/>
                </a:endParaRPr>
              </a:p>
            </p:txBody>
          </p:sp>
        </p:grpSp>
      </p:grpSp>
      <p:grpSp>
        <p:nvGrpSpPr>
          <p:cNvPr id="38" name="组合 37"/>
          <p:cNvGrpSpPr/>
          <p:nvPr/>
        </p:nvGrpSpPr>
        <p:grpSpPr>
          <a:xfrm>
            <a:off x="756295" y="1548903"/>
            <a:ext cx="3218039" cy="1126214"/>
            <a:chOff x="611560" y="1462793"/>
            <a:chExt cx="2417936" cy="844466"/>
          </a:xfrm>
        </p:grpSpPr>
        <p:sp>
          <p:nvSpPr>
            <p:cNvPr id="39" name="TextBox 38"/>
            <p:cNvSpPr txBox="1"/>
            <p:nvPr/>
          </p:nvSpPr>
          <p:spPr>
            <a:xfrm>
              <a:off x="611560" y="1753389"/>
              <a:ext cx="2417936" cy="5538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smtClean="0">
                  <a:solidFill>
                    <a:schemeClr val="bg1">
                      <a:lumMod val="50000"/>
                    </a:schemeClr>
                  </a:solidFill>
                  <a:cs typeface="方正兰亭纤黑简体"/>
                </a:rPr>
                <a:t>单击此处添加文字阐述，添加简短问题说明文字，具体说明文字在此处添加此处。</a:t>
              </a:r>
              <a:endParaRPr lang="zh-CN" altLang="en-US" sz="1600" dirty="0">
                <a:solidFill>
                  <a:schemeClr val="bg1">
                    <a:lumMod val="50000"/>
                  </a:schemeClr>
                </a:solidFill>
                <a:cs typeface="方正兰亭纤黑简体"/>
              </a:endParaRPr>
            </a:p>
          </p:txBody>
        </p:sp>
        <p:sp>
          <p:nvSpPr>
            <p:cNvPr id="40" name="TextBox 39"/>
            <p:cNvSpPr txBox="1"/>
            <p:nvPr/>
          </p:nvSpPr>
          <p:spPr>
            <a:xfrm>
              <a:off x="1475656" y="1462793"/>
              <a:ext cx="1553840" cy="219241"/>
            </a:xfrm>
            <a:prstGeom prst="rect">
              <a:avLst/>
            </a:prstGeom>
            <a:noFill/>
          </p:spPr>
          <p:txBody>
            <a:bodyPr wrap="square" lIns="0" tIns="0" rIns="0" bIns="0" rtlCol="0">
              <a:spAutoFit/>
            </a:bodyPr>
            <a:lstStyle/>
            <a:p>
              <a:pPr algn="r"/>
              <a:r>
                <a:rPr lang="zh-CN" altLang="en-US" sz="1900" b="1" dirty="0">
                  <a:solidFill>
                    <a:schemeClr val="bg1">
                      <a:lumMod val="50000"/>
                    </a:schemeClr>
                  </a:solidFill>
                  <a:latin typeface="微软雅黑" pitchFamily="34" charset="-122"/>
                  <a:ea typeface="微软雅黑" pitchFamily="34" charset="-122"/>
                </a:rPr>
                <a:t>此处添加文本标题</a:t>
              </a:r>
            </a:p>
          </p:txBody>
        </p:sp>
      </p:grpSp>
      <p:grpSp>
        <p:nvGrpSpPr>
          <p:cNvPr id="41" name="组合 40"/>
          <p:cNvGrpSpPr/>
          <p:nvPr/>
        </p:nvGrpSpPr>
        <p:grpSpPr>
          <a:xfrm>
            <a:off x="756295" y="4141113"/>
            <a:ext cx="3218039" cy="1120308"/>
            <a:chOff x="611560" y="3406497"/>
            <a:chExt cx="2417936" cy="840037"/>
          </a:xfrm>
        </p:grpSpPr>
        <p:sp>
          <p:nvSpPr>
            <p:cNvPr id="42" name="TextBox 41"/>
            <p:cNvSpPr txBox="1"/>
            <p:nvPr/>
          </p:nvSpPr>
          <p:spPr>
            <a:xfrm>
              <a:off x="611560" y="3692664"/>
              <a:ext cx="2417936" cy="5538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a:t>
              </a:r>
            </a:p>
          </p:txBody>
        </p:sp>
        <p:sp>
          <p:nvSpPr>
            <p:cNvPr id="43" name="TextBox 42"/>
            <p:cNvSpPr txBox="1"/>
            <p:nvPr/>
          </p:nvSpPr>
          <p:spPr>
            <a:xfrm>
              <a:off x="1187624" y="3406497"/>
              <a:ext cx="1819992" cy="219240"/>
            </a:xfrm>
            <a:prstGeom prst="rect">
              <a:avLst/>
            </a:prstGeom>
            <a:noFill/>
          </p:spPr>
          <p:txBody>
            <a:bodyPr wrap="square" lIns="0" tIns="0" rIns="0" bIns="0" rtlCol="0">
              <a:spAutoFit/>
            </a:bodyPr>
            <a:lstStyle/>
            <a:p>
              <a:pPr algn="r"/>
              <a:r>
                <a:rPr lang="zh-CN" altLang="en-US" sz="1900" b="1" dirty="0">
                  <a:solidFill>
                    <a:schemeClr val="bg1">
                      <a:lumMod val="50000"/>
                    </a:schemeClr>
                  </a:solidFill>
                  <a:latin typeface="微软雅黑" pitchFamily="34" charset="-122"/>
                  <a:ea typeface="微软雅黑" pitchFamily="34" charset="-122"/>
                </a:rPr>
                <a:t>此处添加文本标题</a:t>
              </a:r>
            </a:p>
          </p:txBody>
        </p:sp>
      </p:grpSp>
      <p:grpSp>
        <p:nvGrpSpPr>
          <p:cNvPr id="44" name="组合 43"/>
          <p:cNvGrpSpPr/>
          <p:nvPr/>
        </p:nvGrpSpPr>
        <p:grpSpPr>
          <a:xfrm>
            <a:off x="8039804" y="1548903"/>
            <a:ext cx="3162576" cy="1126214"/>
            <a:chOff x="6084168" y="1462793"/>
            <a:chExt cx="2376264" cy="844466"/>
          </a:xfrm>
        </p:grpSpPr>
        <p:sp>
          <p:nvSpPr>
            <p:cNvPr id="45" name="TextBox 44"/>
            <p:cNvSpPr txBox="1"/>
            <p:nvPr/>
          </p:nvSpPr>
          <p:spPr>
            <a:xfrm>
              <a:off x="6084168" y="1753389"/>
              <a:ext cx="2376264" cy="5538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a:t>
              </a:r>
            </a:p>
          </p:txBody>
        </p:sp>
        <p:sp>
          <p:nvSpPr>
            <p:cNvPr id="46" name="TextBox 45"/>
            <p:cNvSpPr txBox="1"/>
            <p:nvPr/>
          </p:nvSpPr>
          <p:spPr>
            <a:xfrm>
              <a:off x="6084168" y="1462793"/>
              <a:ext cx="1728192" cy="219241"/>
            </a:xfrm>
            <a:prstGeom prst="rect">
              <a:avLst/>
            </a:prstGeom>
            <a:noFill/>
          </p:spPr>
          <p:txBody>
            <a:bodyPr wrap="square" lIns="0" tIns="0" rIns="0" bIns="0" rtlCol="0">
              <a:spAutoFit/>
            </a:bodyPr>
            <a:lstStyle/>
            <a:p>
              <a:r>
                <a:rPr lang="zh-CN" altLang="en-US" sz="1900" b="1" dirty="0">
                  <a:solidFill>
                    <a:schemeClr val="bg1">
                      <a:lumMod val="50000"/>
                    </a:schemeClr>
                  </a:solidFill>
                  <a:latin typeface="微软雅黑" pitchFamily="34" charset="-122"/>
                  <a:ea typeface="微软雅黑" pitchFamily="34" charset="-122"/>
                </a:rPr>
                <a:t>此处添加文本标题</a:t>
              </a:r>
            </a:p>
          </p:txBody>
        </p:sp>
      </p:grpSp>
      <p:grpSp>
        <p:nvGrpSpPr>
          <p:cNvPr id="47" name="组合 46"/>
          <p:cNvGrpSpPr/>
          <p:nvPr/>
        </p:nvGrpSpPr>
        <p:grpSpPr>
          <a:xfrm>
            <a:off x="8039805" y="4153324"/>
            <a:ext cx="3258412" cy="1108094"/>
            <a:chOff x="6084168" y="3415656"/>
            <a:chExt cx="2448272" cy="830877"/>
          </a:xfrm>
        </p:grpSpPr>
        <p:sp>
          <p:nvSpPr>
            <p:cNvPr id="48" name="TextBox 47"/>
            <p:cNvSpPr txBox="1"/>
            <p:nvPr/>
          </p:nvSpPr>
          <p:spPr>
            <a:xfrm>
              <a:off x="6084168" y="3692664"/>
              <a:ext cx="2448272" cy="55386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a:t>
              </a:r>
            </a:p>
          </p:txBody>
        </p:sp>
        <p:sp>
          <p:nvSpPr>
            <p:cNvPr id="49" name="TextBox 48"/>
            <p:cNvSpPr txBox="1"/>
            <p:nvPr/>
          </p:nvSpPr>
          <p:spPr>
            <a:xfrm>
              <a:off x="6084168" y="3415656"/>
              <a:ext cx="1728192" cy="219240"/>
            </a:xfrm>
            <a:prstGeom prst="rect">
              <a:avLst/>
            </a:prstGeom>
            <a:noFill/>
          </p:spPr>
          <p:txBody>
            <a:bodyPr wrap="square" lIns="0" tIns="0" rIns="0" bIns="0" rtlCol="0">
              <a:spAutoFit/>
            </a:bodyPr>
            <a:lstStyle/>
            <a:p>
              <a:r>
                <a:rPr lang="zh-CN" altLang="en-US" sz="1900" b="1" dirty="0">
                  <a:solidFill>
                    <a:schemeClr val="bg1">
                      <a:lumMod val="50000"/>
                    </a:schemeClr>
                  </a:solidFill>
                  <a:latin typeface="微软雅黑" pitchFamily="34" charset="-122"/>
                  <a:ea typeface="微软雅黑" pitchFamily="34" charset="-122"/>
                </a:rPr>
                <a:t>此处添加文本标题</a:t>
              </a:r>
            </a:p>
          </p:txBody>
        </p:sp>
      </p:grpSp>
    </p:spTree>
    <p:extLst>
      <p:ext uri="{BB962C8B-B14F-4D97-AF65-F5344CB8AC3E}">
        <p14:creationId xmlns:p14="http://schemas.microsoft.com/office/powerpoint/2010/main" val="24529615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6" presetClass="entr" presetSubtype="21"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inVertical)">
                                      <p:cBhvr>
                                        <p:cTn id="30" dur="500"/>
                                        <p:tgtEl>
                                          <p:spTgt spid="38"/>
                                        </p:tgtEl>
                                      </p:cBhvr>
                                    </p:animEffect>
                                  </p:childTnLst>
                                </p:cTn>
                              </p:par>
                            </p:childTnLst>
                          </p:cTn>
                        </p:par>
                        <p:par>
                          <p:cTn id="31" fill="hold">
                            <p:stCondLst>
                              <p:cond delay="1500"/>
                            </p:stCondLst>
                            <p:childTnLst>
                              <p:par>
                                <p:cTn id="32" presetID="16" presetClass="entr" presetSubtype="21"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barn(inVertical)">
                                      <p:cBhvr>
                                        <p:cTn id="34" dur="500"/>
                                        <p:tgtEl>
                                          <p:spTgt spid="44"/>
                                        </p:tgtEl>
                                      </p:cBhvr>
                                    </p:animEffect>
                                  </p:childTnLst>
                                </p:cTn>
                              </p:par>
                            </p:childTnLst>
                          </p:cTn>
                        </p:par>
                        <p:par>
                          <p:cTn id="35" fill="hold">
                            <p:stCondLst>
                              <p:cond delay="2000"/>
                            </p:stCondLst>
                            <p:childTnLst>
                              <p:par>
                                <p:cTn id="36" presetID="16" presetClass="entr" presetSubtype="21"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barn(inVertical)">
                                      <p:cBhvr>
                                        <p:cTn id="38" dur="500"/>
                                        <p:tgtEl>
                                          <p:spTgt spid="47"/>
                                        </p:tgtEl>
                                      </p:cBhvr>
                                    </p:animEffect>
                                  </p:childTnLst>
                                </p:cTn>
                              </p:par>
                            </p:childTnLst>
                          </p:cTn>
                        </p:par>
                        <p:par>
                          <p:cTn id="39" fill="hold">
                            <p:stCondLst>
                              <p:cond delay="2500"/>
                            </p:stCondLst>
                            <p:childTnLst>
                              <p:par>
                                <p:cTn id="40" presetID="16" presetClass="entr" presetSubtype="21"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barn(inVertical)">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46479"/>
            <a:ext cx="12192000" cy="1494458"/>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063" y="1"/>
            <a:ext cx="1396086" cy="3146171"/>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07414" y="1"/>
            <a:ext cx="1396086" cy="314617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85573" y="2944357"/>
            <a:ext cx="2534452" cy="3149351"/>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063" y="2944357"/>
            <a:ext cx="2467326" cy="3149351"/>
          </a:xfrm>
          <a:prstGeom prst="rect">
            <a:avLst/>
          </a:prstGeom>
        </p:spPr>
      </p:pic>
      <p:sp>
        <p:nvSpPr>
          <p:cNvPr id="11" name="文本框 10"/>
          <p:cNvSpPr txBox="1"/>
          <p:nvPr/>
        </p:nvSpPr>
        <p:spPr>
          <a:xfrm>
            <a:off x="3233678" y="3874301"/>
            <a:ext cx="5724644" cy="923330"/>
          </a:xfrm>
          <a:prstGeom prst="rect">
            <a:avLst/>
          </a:prstGeom>
          <a:noFill/>
        </p:spPr>
        <p:txBody>
          <a:bodyPr wrap="none" rtlCol="0">
            <a:spAutoFit/>
          </a:bodyPr>
          <a:lstStyle/>
          <a:p>
            <a:r>
              <a:rPr lang="zh-CN" altLang="en-US" sz="5400" b="1" dirty="0" smtClean="0">
                <a:solidFill>
                  <a:srgbClr val="FECA57"/>
                </a:solidFill>
                <a:latin typeface="微软雅黑" panose="020B0503020204020204" pitchFamily="34" charset="-122"/>
                <a:ea typeface="微软雅黑" panose="020B0503020204020204" pitchFamily="34" charset="-122"/>
              </a:rPr>
              <a:t>谢谢各位莅临观看</a:t>
            </a:r>
            <a:endParaRPr lang="zh-CN" altLang="en-US" sz="5400" b="1" dirty="0">
              <a:solidFill>
                <a:srgbClr val="FECA57"/>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813865" y="4837885"/>
            <a:ext cx="4899098" cy="369332"/>
          </a:xfrm>
          <a:prstGeom prst="rect">
            <a:avLst/>
          </a:prstGeom>
          <a:noFill/>
        </p:spPr>
        <p:txBody>
          <a:bodyPr wrap="none" rtlCol="0">
            <a:spAutoFit/>
          </a:bodyPr>
          <a:lstStyle/>
          <a:p>
            <a:r>
              <a:rPr lang="en-US" altLang="zh-CN" dirty="0">
                <a:solidFill>
                  <a:srgbClr val="FECA57"/>
                </a:solidFill>
              </a:rPr>
              <a:t>This is a sample text. Insert your desired text here.</a:t>
            </a:r>
            <a:endParaRPr lang="zh-CN" altLang="en-US" dirty="0">
              <a:solidFill>
                <a:srgbClr val="FECA57"/>
              </a:solidFill>
            </a:endParaRPr>
          </a:p>
        </p:txBody>
      </p:sp>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7916" y="1060991"/>
            <a:ext cx="7110998" cy="2813310"/>
          </a:xfrm>
          <a:prstGeom prst="rect">
            <a:avLst/>
          </a:prstGeom>
        </p:spPr>
      </p:pic>
    </p:spTree>
    <p:extLst>
      <p:ext uri="{BB962C8B-B14F-4D97-AF65-F5344CB8AC3E}">
        <p14:creationId xmlns:p14="http://schemas.microsoft.com/office/powerpoint/2010/main" val="27341646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par>
                          <p:cTn id="36" fill="hold">
                            <p:stCondLst>
                              <p:cond delay="3000"/>
                            </p:stCondLst>
                            <p:childTnLst>
                              <p:par>
                                <p:cTn id="37" presetID="23" presetClass="entr" presetSubtype="3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strVal val="(6*min(max(#ppt_w*#ppt_h,.3),1)-7.4)/-.7*#ppt_w"/>
                                          </p:val>
                                        </p:tav>
                                        <p:tav tm="100000">
                                          <p:val>
                                            <p:strVal val="#ppt_w"/>
                                          </p:val>
                                        </p:tav>
                                      </p:tavLst>
                                    </p:anim>
                                    <p:anim calcmode="lin" valueType="num">
                                      <p:cBhvr>
                                        <p:cTn id="40" dur="500" fill="hold"/>
                                        <p:tgtEl>
                                          <p:spTgt spid="5"/>
                                        </p:tgtEl>
                                        <p:attrNameLst>
                                          <p:attrName>ppt_h</p:attrName>
                                        </p:attrNameLst>
                                      </p:cBhvr>
                                      <p:tavLst>
                                        <p:tav tm="0">
                                          <p:val>
                                            <p:strVal val="(6*min(max(#ppt_w*#ppt_h,.3),1)-7.4)/-.7*#ppt_h"/>
                                          </p:val>
                                        </p:tav>
                                        <p:tav tm="100000">
                                          <p:val>
                                            <p:strVal val="#ppt_h"/>
                                          </p:val>
                                        </p:tav>
                                      </p:tavLst>
                                    </p:anim>
                                    <p:anim calcmode="lin" valueType="num">
                                      <p:cBhvr>
                                        <p:cTn id="41" dur="500" fill="hold"/>
                                        <p:tgtEl>
                                          <p:spTgt spid="5"/>
                                        </p:tgtEl>
                                        <p:attrNameLst>
                                          <p:attrName>ppt_x</p:attrName>
                                        </p:attrNameLst>
                                      </p:cBhvr>
                                      <p:tavLst>
                                        <p:tav tm="0">
                                          <p:val>
                                            <p:fltVal val="0.5"/>
                                          </p:val>
                                        </p:tav>
                                        <p:tav tm="100000">
                                          <p:val>
                                            <p:strVal val="#ppt_x"/>
                                          </p:val>
                                        </p:tav>
                                      </p:tavLst>
                                    </p:anim>
                                    <p:anim calcmode="lin" valueType="num">
                                      <p:cBhvr>
                                        <p:cTn id="4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500"/>
                            </p:stCondLst>
                            <p:childTnLst>
                              <p:par>
                                <p:cTn id="44" presetID="16" presetClass="entr" presetSubtype="2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inVertical)">
                                      <p:cBhvr>
                                        <p:cTn id="46" dur="500"/>
                                        <p:tgtEl>
                                          <p:spTgt spid="11"/>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18)"/>
  <p:tag name="ISPRING_RESOURCE_PATHS_HASH_PRESENTER" val="5e7359222693df5968b4306aa22a46b7b921ec"/>
</p:tagLst>
</file>

<file path=ppt/tags/tag2.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9"/>
</p:tagLst>
</file>

<file path=ppt/tags/tag3.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0"/>
</p:tagLst>
</file>

<file path=ppt/tags/tag4.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1"/>
</p:tagLst>
</file>

<file path=ppt/tags/tag5.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2"/>
</p:tagLst>
</file>

<file path=ppt/tags/tag6.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3"/>
</p:tagLst>
</file>

<file path=ppt/tags/tag7.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5"/>
</p:tagLst>
</file>

<file path=ppt/tags/tag8.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矩形 14"/>
</p:tagLst>
</file>

<file path=ppt/tags/tag9.xml><?xml version="1.0" encoding="utf-8"?>
<p:tagLst xmlns:a="http://schemas.openxmlformats.org/drawingml/2006/main" xmlns:r="http://schemas.openxmlformats.org/officeDocument/2006/relationships" xmlns:p="http://schemas.openxmlformats.org/presentationml/2006/main">
  <p:tag name="TIMING" val="|2.9|3.1|2.7"/>
</p:tagLst>
</file>

<file path=ppt/tags/tag10.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9"/>
</p:tagLst>
</file>

<file path=ppt/tags/tag11.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0"/>
</p:tagLst>
</file>

<file path=ppt/tags/tag12.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1"/>
</p:tagLst>
</file>

<file path=ppt/tags/tag13.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2"/>
</p:tagLst>
</file>

<file path=ppt/tags/tag14.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3"/>
</p:tagLst>
</file>

<file path=ppt/tags/tag15.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5"/>
</p:tagLst>
</file>

<file path=ppt/tags/tag16.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矩形 14"/>
</p:tagLst>
</file>

<file path=ppt/tags/tag17.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9"/>
</p:tagLst>
</file>

<file path=ppt/tags/tag18.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0"/>
</p:tagLst>
</file>

<file path=ppt/tags/tag19.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1"/>
</p:tagLst>
</file>

<file path=ppt/tags/tag20.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2"/>
</p:tagLst>
</file>

<file path=ppt/tags/tag21.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3"/>
</p:tagLst>
</file>

<file path=ppt/tags/tag22.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5"/>
</p:tagLst>
</file>

<file path=ppt/tags/tag23.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矩形 14"/>
</p:tagLst>
</file>

<file path=ppt/tags/tag24.xml><?xml version="1.0" encoding="utf-8"?>
<p:tagLst xmlns:a="http://schemas.openxmlformats.org/drawingml/2006/main" xmlns:r="http://schemas.openxmlformats.org/officeDocument/2006/relationships" xmlns:p="http://schemas.openxmlformats.org/presentationml/2006/main">
  <p:tag name="TIMING" val="|4.9|1.6"/>
</p:tagLst>
</file>

<file path=ppt/tags/tag25.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9"/>
</p:tagLst>
</file>

<file path=ppt/tags/tag26.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0"/>
</p:tagLst>
</file>

<file path=ppt/tags/tag27.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1"/>
</p:tagLst>
</file>

<file path=ppt/tags/tag28.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2"/>
</p:tagLst>
</file>

<file path=ppt/tags/tag29.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3"/>
</p:tagLst>
</file>

<file path=ppt/tags/tag30.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任意多边形 15"/>
</p:tagLst>
</file>

<file path=ppt/tags/tag31.xml><?xml version="1.0" encoding="utf-8"?>
<p:tagLst xmlns:a="http://schemas.openxmlformats.org/drawingml/2006/main" xmlns:r="http://schemas.openxmlformats.org/officeDocument/2006/relationships" xmlns:p="http://schemas.openxmlformats.org/presentationml/2006/main">
  <p:tag name="MH" val="20170531132704"/>
  <p:tag name="MH_LIBRARY" val="GRAPHIC"/>
  <p:tag name="MH_ORDER" val="矩形 1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2174</Words>
  <Application>Microsoft Office PowerPoint</Application>
  <PresentationFormat>自定义</PresentationFormat>
  <Paragraphs>251</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(18)</dc:title>
  <dc:creator>Microsoft</dc:creator>
  <cp:lastModifiedBy>拉普耶鲁</cp:lastModifiedBy>
  <cp:revision>9</cp:revision>
  <dcterms:created xsi:type="dcterms:W3CDTF">2017-12-02T02:50:40Z</dcterms:created>
  <dcterms:modified xsi:type="dcterms:W3CDTF">2018-01-11T06:52:21Z</dcterms:modified>
</cp:coreProperties>
</file>