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1" autoAdjust="0"/>
    <p:restoredTop sz="94660"/>
  </p:normalViewPr>
  <p:slideViewPr>
    <p:cSldViewPr snapToGrid="0">
      <p:cViewPr varScale="1">
        <p:scale>
          <a:sx n="93" d="100"/>
          <a:sy n="93" d="100"/>
        </p:scale>
        <p:origin x="71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image" Target="../media/image19.png"/><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Worksheet.xlsx"/><Relationship Id="rId4" Type="http://schemas.openxmlformats.org/officeDocument/2006/relationships/image" Target="../media/image20.png"/></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799624242187624E-2"/>
          <c:y val="4.0878899260287975E-2"/>
          <c:w val="0.92720037575781244"/>
          <c:h val="0.91824220147942404"/>
        </c:manualLayout>
      </c:layout>
      <c:barChart>
        <c:barDir val="bar"/>
        <c:grouping val="clustered"/>
        <c:varyColors val="0"/>
        <c:ser>
          <c:idx val="0"/>
          <c:order val="0"/>
          <c:tx>
            <c:strRef>
              <c:f>Sheet1!$B$1</c:f>
              <c:strCache>
                <c:ptCount val="1"/>
                <c:pt idx="0">
                  <c:v>固定值</c:v>
                </c:pt>
              </c:strCache>
            </c:strRef>
          </c:tx>
          <c:spPr>
            <a:blipFill>
              <a:blip xmlns:r="http://schemas.openxmlformats.org/officeDocument/2006/relationships" r:embed="rId3"/>
              <a:stretch>
                <a:fillRect/>
              </a:stretch>
            </a:blipFill>
            <a:ln>
              <a:noFill/>
            </a:ln>
            <a:effectLst/>
          </c:spPr>
          <c:invertIfNegative val="0"/>
          <c:dPt>
            <c:idx val="0"/>
            <c:invertIfNegative val="0"/>
            <c:bubble3D val="0"/>
            <c:spPr>
              <a:blipFill>
                <a:blip xmlns:r="http://schemas.openxmlformats.org/officeDocument/2006/relationships" r:embed="rId3"/>
                <a:stretch>
                  <a:fillRect/>
                </a:stretch>
              </a:blipFill>
              <a:ln>
                <a:noFill/>
              </a:ln>
              <a:effectLst/>
            </c:spPr>
            <c:extLst>
              <c:ext xmlns:c16="http://schemas.microsoft.com/office/drawing/2014/chart" uri="{C3380CC4-5D6E-409C-BE32-E72D297353CC}">
                <c16:uniqueId val="{00000001-C81F-4264-88EA-40AF4AA6C2CF}"/>
              </c:ext>
            </c:extLst>
          </c:dPt>
          <c:dPt>
            <c:idx val="1"/>
            <c:invertIfNegative val="0"/>
            <c:bubble3D val="0"/>
            <c:spPr>
              <a:blipFill>
                <a:blip xmlns:r="http://schemas.openxmlformats.org/officeDocument/2006/relationships" r:embed="rId3"/>
                <a:stretch>
                  <a:fillRect/>
                </a:stretch>
              </a:blipFill>
              <a:ln>
                <a:noFill/>
              </a:ln>
              <a:effectLst/>
            </c:spPr>
            <c:extLst>
              <c:ext xmlns:c16="http://schemas.microsoft.com/office/drawing/2014/chart" uri="{C3380CC4-5D6E-409C-BE32-E72D297353CC}">
                <c16:uniqueId val="{00000003-C81F-4264-88EA-40AF4AA6C2CF}"/>
              </c:ext>
            </c:extLst>
          </c:dPt>
          <c:dPt>
            <c:idx val="2"/>
            <c:invertIfNegative val="0"/>
            <c:bubble3D val="0"/>
            <c:spPr>
              <a:blipFill>
                <a:blip xmlns:r="http://schemas.openxmlformats.org/officeDocument/2006/relationships" r:embed="rId3"/>
                <a:stretch>
                  <a:fillRect/>
                </a:stretch>
              </a:blipFill>
              <a:ln>
                <a:noFill/>
              </a:ln>
              <a:effectLst/>
            </c:spPr>
            <c:extLst>
              <c:ext xmlns:c16="http://schemas.microsoft.com/office/drawing/2014/chart" uri="{C3380CC4-5D6E-409C-BE32-E72D297353CC}">
                <c16:uniqueId val="{00000005-C81F-4264-88EA-40AF4AA6C2CF}"/>
              </c:ext>
            </c:extLst>
          </c:dPt>
          <c:cat>
            <c:strRef>
              <c:f>Sheet1!$A$2:$A$6</c:f>
              <c:strCache>
                <c:ptCount val="5"/>
                <c:pt idx="0">
                  <c:v>部门1</c:v>
                </c:pt>
                <c:pt idx="1">
                  <c:v>部门2</c:v>
                </c:pt>
                <c:pt idx="2">
                  <c:v>部门3</c:v>
                </c:pt>
                <c:pt idx="3">
                  <c:v>部门4</c:v>
                </c:pt>
                <c:pt idx="4">
                  <c:v>部门5</c:v>
                </c:pt>
              </c:strCache>
            </c:strRef>
          </c:cat>
          <c:val>
            <c:numRef>
              <c:f>Sheet1!$B$2:$B$6</c:f>
              <c:numCache>
                <c:formatCode>0%</c:formatCode>
                <c:ptCount val="5"/>
                <c:pt idx="0">
                  <c:v>1</c:v>
                </c:pt>
                <c:pt idx="1">
                  <c:v>1</c:v>
                </c:pt>
                <c:pt idx="2">
                  <c:v>1</c:v>
                </c:pt>
                <c:pt idx="3">
                  <c:v>1</c:v>
                </c:pt>
                <c:pt idx="4">
                  <c:v>1</c:v>
                </c:pt>
              </c:numCache>
            </c:numRef>
          </c:val>
          <c:extLst>
            <c:ext xmlns:c16="http://schemas.microsoft.com/office/drawing/2014/chart" uri="{C3380CC4-5D6E-409C-BE32-E72D297353CC}">
              <c16:uniqueId val="{00000006-C81F-4264-88EA-40AF4AA6C2CF}"/>
            </c:ext>
          </c:extLst>
        </c:ser>
        <c:ser>
          <c:idx val="1"/>
          <c:order val="1"/>
          <c:tx>
            <c:strRef>
              <c:f>Sheet1!$C$1</c:f>
              <c:strCache>
                <c:ptCount val="1"/>
                <c:pt idx="0">
                  <c:v>数据填入2</c:v>
                </c:pt>
              </c:strCache>
            </c:strRef>
          </c:tx>
          <c:spPr>
            <a:blipFill>
              <a:blip xmlns:r="http://schemas.openxmlformats.org/officeDocument/2006/relationships" r:embed="rId4"/>
              <a:stretch>
                <a:fillRect/>
              </a:stretch>
            </a:blipFill>
            <a:ln>
              <a:noFill/>
            </a:ln>
            <a:effectLst/>
          </c:spPr>
          <c:invertIfNegative val="0"/>
          <c:pictureOptions>
            <c:pictureFormat val="stack"/>
          </c:pictureOptions>
          <c:dPt>
            <c:idx val="0"/>
            <c:invertIfNegative val="0"/>
            <c:bubble3D val="0"/>
            <c:spPr>
              <a:solidFill>
                <a:schemeClr val="accent1"/>
              </a:solidFill>
              <a:ln>
                <a:noFill/>
              </a:ln>
              <a:effectLst/>
            </c:spPr>
            <c:extLst>
              <c:ext xmlns:c16="http://schemas.microsoft.com/office/drawing/2014/chart" uri="{C3380CC4-5D6E-409C-BE32-E72D297353CC}">
                <c16:uniqueId val="{00000007-C81F-4264-88EA-40AF4AA6C2CF}"/>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8-C81F-4264-88EA-40AF4AA6C2CF}"/>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9-C81F-4264-88EA-40AF4AA6C2CF}"/>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A-C81F-4264-88EA-40AF4AA6C2CF}"/>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D-C81F-4264-88EA-40AF4AA6C2CF}"/>
              </c:ext>
            </c:extLst>
          </c:dPt>
          <c:dLbls>
            <c:dLbl>
              <c:idx val="0"/>
              <c:layout>
                <c:manualLayout>
                  <c:x val="-6.3115955191647685E-2"/>
                  <c:y val="3.7174340458317884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55684523595036E-2"/>
                      <c:h val="0.10534290432142927"/>
                    </c:manualLayout>
                  </c15:layout>
                </c:ext>
                <c:ext xmlns:c16="http://schemas.microsoft.com/office/drawing/2014/chart" uri="{C3380CC4-5D6E-409C-BE32-E72D297353CC}">
                  <c16:uniqueId val="{00000007-C81F-4264-88EA-40AF4AA6C2CF}"/>
                </c:ext>
              </c:extLst>
            </c:dLbl>
            <c:dLbl>
              <c:idx val="1"/>
              <c:layout>
                <c:manualLayout>
                  <c:x val="-6.311595519164763E-2"/>
                  <c:y val="3.7174340458317801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55684523595036E-2"/>
                      <c:h val="0.10534290432142927"/>
                    </c:manualLayout>
                  </c15:layout>
                </c:ext>
                <c:ext xmlns:c16="http://schemas.microsoft.com/office/drawing/2014/chart" uri="{C3380CC4-5D6E-409C-BE32-E72D297353CC}">
                  <c16:uniqueId val="{00000008-C81F-4264-88EA-40AF4AA6C2CF}"/>
                </c:ext>
              </c:extLst>
            </c:dLbl>
            <c:dLbl>
              <c:idx val="2"/>
              <c:layout>
                <c:manualLayout>
                  <c:x val="-6.311595519164763E-2"/>
                  <c:y val="3.7174340458318482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55684523595036E-2"/>
                      <c:h val="0.10534290432142927"/>
                    </c:manualLayout>
                  </c15:layout>
                </c:ext>
                <c:ext xmlns:c16="http://schemas.microsoft.com/office/drawing/2014/chart" uri="{C3380CC4-5D6E-409C-BE32-E72D297353CC}">
                  <c16:uniqueId val="{00000009-C81F-4264-88EA-40AF4AA6C2CF}"/>
                </c:ext>
              </c:extLst>
            </c:dLbl>
            <c:dLbl>
              <c:idx val="3"/>
              <c:layout>
                <c:manualLayout>
                  <c:x val="-6.3115955191647741E-2"/>
                  <c:y val="3.7174340458319163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55684523595036E-2"/>
                      <c:h val="0.10534290432142927"/>
                    </c:manualLayout>
                  </c15:layout>
                </c:ext>
                <c:ext xmlns:c16="http://schemas.microsoft.com/office/drawing/2014/chart" uri="{C3380CC4-5D6E-409C-BE32-E72D297353CC}">
                  <c16:uniqueId val="{0000000A-C81F-4264-88EA-40AF4AA6C2CF}"/>
                </c:ext>
              </c:extLst>
            </c:dLbl>
            <c:dLbl>
              <c:idx val="4"/>
              <c:layout>
                <c:manualLayout>
                  <c:x val="-6.311595519164763E-2"/>
                  <c:y val="3.7174340458317801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55684523595036E-2"/>
                      <c:h val="0.10534290432142927"/>
                    </c:manualLayout>
                  </c15:layout>
                </c:ext>
                <c:ext xmlns:c16="http://schemas.microsoft.com/office/drawing/2014/chart" uri="{C3380CC4-5D6E-409C-BE32-E72D297353CC}">
                  <c16:uniqueId val="{0000000D-C81F-4264-88EA-40AF4AA6C2CF}"/>
                </c:ext>
              </c:extLst>
            </c:dLbl>
            <c:spPr>
              <a:xfrm>
                <a:off x="3559210" y="329425"/>
                <a:ext cx="720000" cy="248152"/>
              </a:xfrm>
              <a:solidFill>
                <a:srgbClr val="FFFFFF"/>
              </a:solidFill>
              <a:ln w="9525" cap="flat" cmpd="sng" algn="ctr">
                <a:noFill/>
                <a:prstDash val="solid"/>
                <a:round/>
                <a:headEnd type="none" w="med" len="med"/>
                <a:tailEnd type="none" w="med" len="med"/>
              </a:ln>
              <a:effectLst>
                <a:outerShdw blurRad="76200" dist="38100" dir="2700000" algn="tl" rotWithShape="0">
                  <a:prstClr val="black">
                    <a:alpha val="25000"/>
                  </a:prstClr>
                </a:outerShdw>
              </a:effectLst>
              <a:scene3d>
                <a:camera prst="orthographicFront"/>
                <a:lightRig rig="threePt" dir="t"/>
              </a:scene3d>
              <a:sp3d>
                <a:bevelT w="38100" h="19050" prst="angle"/>
              </a:sp3d>
            </c:spPr>
            <c:txPr>
              <a:bodyPr rot="0" spcFirstLastPara="1" vertOverflow="clip" horzOverflow="clip" vert="horz" wrap="square" lIns="36576" tIns="18288" rIns="36576" bIns="18288" anchor="ctr" anchorCtr="1">
                <a:spAutoFit/>
              </a:bodyPr>
              <a:lstStyle/>
              <a:p>
                <a:pPr>
                  <a:defRPr sz="1400" b="0" i="0" u="none" strike="noStrike" kern="1200" baseline="0">
                    <a:solidFill>
                      <a:schemeClr val="dk1">
                        <a:lumMod val="65000"/>
                        <a:lumOff val="35000"/>
                      </a:schemeClr>
                    </a:solidFill>
                    <a:latin typeface="ITC Avant Garde Std Bk" panose="020B0502020202020204" pitchFamily="3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gd name="adj" fmla="val 50000"/>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部门1</c:v>
                </c:pt>
                <c:pt idx="1">
                  <c:v>部门2</c:v>
                </c:pt>
                <c:pt idx="2">
                  <c:v>部门3</c:v>
                </c:pt>
                <c:pt idx="3">
                  <c:v>部门4</c:v>
                </c:pt>
                <c:pt idx="4">
                  <c:v>部门5</c:v>
                </c:pt>
              </c:strCache>
            </c:strRef>
          </c:cat>
          <c:val>
            <c:numRef>
              <c:f>Sheet1!$C$2:$C$6</c:f>
              <c:numCache>
                <c:formatCode>0%</c:formatCode>
                <c:ptCount val="5"/>
                <c:pt idx="0">
                  <c:v>0.5</c:v>
                </c:pt>
                <c:pt idx="1">
                  <c:v>0.4</c:v>
                </c:pt>
                <c:pt idx="2">
                  <c:v>0.8</c:v>
                </c:pt>
                <c:pt idx="3">
                  <c:v>0.7</c:v>
                </c:pt>
                <c:pt idx="4">
                  <c:v>0.9</c:v>
                </c:pt>
              </c:numCache>
            </c:numRef>
          </c:val>
          <c:extLst>
            <c:ext xmlns:c16="http://schemas.microsoft.com/office/drawing/2014/chart" uri="{C3380CC4-5D6E-409C-BE32-E72D297353CC}">
              <c16:uniqueId val="{0000000B-C81F-4264-88EA-40AF4AA6C2CF}"/>
            </c:ext>
          </c:extLst>
        </c:ser>
        <c:dLbls>
          <c:showLegendKey val="0"/>
          <c:showVal val="0"/>
          <c:showCatName val="0"/>
          <c:showSerName val="0"/>
          <c:showPercent val="0"/>
          <c:showBubbleSize val="0"/>
        </c:dLbls>
        <c:gapWidth val="150"/>
        <c:overlap val="100"/>
        <c:axId val="522438824"/>
        <c:axId val="522439216"/>
      </c:barChart>
      <c:catAx>
        <c:axId val="522438824"/>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方正正纤黑简体" panose="02000000000000000000" pitchFamily="2" charset="-122"/>
                <a:ea typeface="方正正纤黑简体" panose="02000000000000000000" pitchFamily="2" charset="-122"/>
                <a:cs typeface="+mn-cs"/>
              </a:defRPr>
            </a:pPr>
            <a:endParaRPr lang="zh-CN"/>
          </a:p>
        </c:txPr>
        <c:crossAx val="522439216"/>
        <c:crosses val="autoZero"/>
        <c:auto val="1"/>
        <c:lblAlgn val="ctr"/>
        <c:lblOffset val="100"/>
        <c:noMultiLvlLbl val="0"/>
      </c:catAx>
      <c:valAx>
        <c:axId val="522439216"/>
        <c:scaling>
          <c:orientation val="minMax"/>
          <c:max val="1"/>
          <c:min val="0"/>
        </c:scaling>
        <c:delete val="1"/>
        <c:axPos val="t"/>
        <c:numFmt formatCode="0%" sourceLinked="1"/>
        <c:majorTickMark val="out"/>
        <c:minorTickMark val="none"/>
        <c:tickLblPos val="nextTo"/>
        <c:crossAx val="522438824"/>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zh-CN"/>
    </a:p>
  </c:txPr>
  <c:externalData r:id="rId5">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D3138F-F52E-484C-B884-49A581B153BB}" type="datetimeFigureOut">
              <a:rPr lang="zh-CN" altLang="en-US" smtClean="0"/>
              <a:t>2018/3/9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F28220-1AAA-47CF-9C8C-61AD75205C34}" type="slidenum">
              <a:rPr lang="zh-CN" altLang="en-US" smtClean="0"/>
              <a:t>‹#›</a:t>
            </a:fld>
            <a:endParaRPr lang="zh-CN" altLang="en-US"/>
          </a:p>
        </p:txBody>
      </p:sp>
    </p:spTree>
    <p:extLst>
      <p:ext uri="{BB962C8B-B14F-4D97-AF65-F5344CB8AC3E}">
        <p14:creationId xmlns:p14="http://schemas.microsoft.com/office/powerpoint/2010/main" val="37001094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BF2980-540F-4F7F-A4CC-709C5E980331}" type="slidenum">
              <a:rPr lang="zh-CN" altLang="en-US" smtClean="0"/>
              <a:pPr/>
              <a:t>1</a:t>
            </a:fld>
            <a:endParaRPr lang="zh-CN" altLang="en-US"/>
          </a:p>
        </p:txBody>
      </p:sp>
    </p:spTree>
    <p:extLst>
      <p:ext uri="{BB962C8B-B14F-4D97-AF65-F5344CB8AC3E}">
        <p14:creationId xmlns:p14="http://schemas.microsoft.com/office/powerpoint/2010/main" val="674946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a:t>
            </a:fld>
            <a:endParaRPr lang="zh-CN" altLang="en-US" dirty="0">
              <a:solidFill>
                <a:prstClr val="black"/>
              </a:solidFill>
            </a:endParaRPr>
          </a:p>
        </p:txBody>
      </p:sp>
    </p:spTree>
    <p:extLst>
      <p:ext uri="{BB962C8B-B14F-4D97-AF65-F5344CB8AC3E}">
        <p14:creationId xmlns:p14="http://schemas.microsoft.com/office/powerpoint/2010/main" val="426688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2289506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1132199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2836930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281735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3236997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val="421940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val="2155905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1542279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3830709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12</a:t>
            </a:fld>
            <a:endParaRPr lang="zh-CN" altLang="en-US" dirty="0">
              <a:solidFill>
                <a:prstClr val="black"/>
              </a:solidFill>
            </a:endParaRPr>
          </a:p>
        </p:txBody>
      </p:sp>
    </p:spTree>
    <p:extLst>
      <p:ext uri="{BB962C8B-B14F-4D97-AF65-F5344CB8AC3E}">
        <p14:creationId xmlns:p14="http://schemas.microsoft.com/office/powerpoint/2010/main" val="1294199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13</a:t>
            </a:fld>
            <a:endParaRPr lang="zh-CN" altLang="en-US" dirty="0">
              <a:solidFill>
                <a:prstClr val="black"/>
              </a:solidFill>
            </a:endParaRPr>
          </a:p>
        </p:txBody>
      </p:sp>
    </p:spTree>
    <p:extLst>
      <p:ext uri="{BB962C8B-B14F-4D97-AF65-F5344CB8AC3E}">
        <p14:creationId xmlns:p14="http://schemas.microsoft.com/office/powerpoint/2010/main" val="2068417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14</a:t>
            </a:fld>
            <a:endParaRPr lang="zh-CN" altLang="en-US" dirty="0">
              <a:solidFill>
                <a:prstClr val="black"/>
              </a:solidFill>
            </a:endParaRPr>
          </a:p>
        </p:txBody>
      </p:sp>
    </p:spTree>
    <p:extLst>
      <p:ext uri="{BB962C8B-B14F-4D97-AF65-F5344CB8AC3E}">
        <p14:creationId xmlns:p14="http://schemas.microsoft.com/office/powerpoint/2010/main" val="1863687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15</a:t>
            </a:fld>
            <a:endParaRPr lang="zh-CN" altLang="en-US" dirty="0">
              <a:solidFill>
                <a:prstClr val="black"/>
              </a:solidFill>
            </a:endParaRPr>
          </a:p>
        </p:txBody>
      </p:sp>
    </p:spTree>
    <p:extLst>
      <p:ext uri="{BB962C8B-B14F-4D97-AF65-F5344CB8AC3E}">
        <p14:creationId xmlns:p14="http://schemas.microsoft.com/office/powerpoint/2010/main" val="36171991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16</a:t>
            </a:fld>
            <a:endParaRPr lang="zh-CN" altLang="en-US" dirty="0">
              <a:solidFill>
                <a:prstClr val="black"/>
              </a:solidFill>
            </a:endParaRPr>
          </a:p>
        </p:txBody>
      </p:sp>
    </p:spTree>
    <p:extLst>
      <p:ext uri="{BB962C8B-B14F-4D97-AF65-F5344CB8AC3E}">
        <p14:creationId xmlns:p14="http://schemas.microsoft.com/office/powerpoint/2010/main" val="4416792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17</a:t>
            </a:fld>
            <a:endParaRPr lang="zh-CN" altLang="en-US" dirty="0">
              <a:solidFill>
                <a:prstClr val="black"/>
              </a:solidFill>
            </a:endParaRPr>
          </a:p>
        </p:txBody>
      </p:sp>
    </p:spTree>
    <p:extLst>
      <p:ext uri="{BB962C8B-B14F-4D97-AF65-F5344CB8AC3E}">
        <p14:creationId xmlns:p14="http://schemas.microsoft.com/office/powerpoint/2010/main" val="2353356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18</a:t>
            </a:fld>
            <a:endParaRPr lang="zh-CN" altLang="en-US" dirty="0">
              <a:solidFill>
                <a:prstClr val="black"/>
              </a:solidFill>
            </a:endParaRPr>
          </a:p>
        </p:txBody>
      </p:sp>
    </p:spTree>
    <p:extLst>
      <p:ext uri="{BB962C8B-B14F-4D97-AF65-F5344CB8AC3E}">
        <p14:creationId xmlns:p14="http://schemas.microsoft.com/office/powerpoint/2010/main" val="1799705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19</a:t>
            </a:fld>
            <a:endParaRPr lang="zh-CN" altLang="en-US" dirty="0">
              <a:solidFill>
                <a:prstClr val="black"/>
              </a:solidFill>
            </a:endParaRPr>
          </a:p>
        </p:txBody>
      </p:sp>
    </p:spTree>
    <p:extLst>
      <p:ext uri="{BB962C8B-B14F-4D97-AF65-F5344CB8AC3E}">
        <p14:creationId xmlns:p14="http://schemas.microsoft.com/office/powerpoint/2010/main" val="37796646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20</a:t>
            </a:fld>
            <a:endParaRPr lang="zh-CN" altLang="en-US" dirty="0">
              <a:solidFill>
                <a:prstClr val="black"/>
              </a:solidFill>
            </a:endParaRPr>
          </a:p>
        </p:txBody>
      </p:sp>
    </p:spTree>
    <p:extLst>
      <p:ext uri="{BB962C8B-B14F-4D97-AF65-F5344CB8AC3E}">
        <p14:creationId xmlns:p14="http://schemas.microsoft.com/office/powerpoint/2010/main" val="28840103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21</a:t>
            </a:fld>
            <a:endParaRPr lang="zh-CN" altLang="en-US" dirty="0">
              <a:solidFill>
                <a:prstClr val="black"/>
              </a:solidFill>
            </a:endParaRPr>
          </a:p>
        </p:txBody>
      </p:sp>
    </p:spTree>
    <p:extLst>
      <p:ext uri="{BB962C8B-B14F-4D97-AF65-F5344CB8AC3E}">
        <p14:creationId xmlns:p14="http://schemas.microsoft.com/office/powerpoint/2010/main" val="20826592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22</a:t>
            </a:fld>
            <a:endParaRPr lang="zh-CN" altLang="en-US" dirty="0">
              <a:solidFill>
                <a:prstClr val="black"/>
              </a:solidFill>
            </a:endParaRPr>
          </a:p>
        </p:txBody>
      </p:sp>
    </p:spTree>
    <p:extLst>
      <p:ext uri="{BB962C8B-B14F-4D97-AF65-F5344CB8AC3E}">
        <p14:creationId xmlns:p14="http://schemas.microsoft.com/office/powerpoint/2010/main" val="1995286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23</a:t>
            </a:fld>
            <a:endParaRPr lang="zh-CN" altLang="en-US" dirty="0">
              <a:solidFill>
                <a:prstClr val="black"/>
              </a:solidFill>
            </a:endParaRPr>
          </a:p>
        </p:txBody>
      </p:sp>
    </p:spTree>
    <p:extLst>
      <p:ext uri="{BB962C8B-B14F-4D97-AF65-F5344CB8AC3E}">
        <p14:creationId xmlns:p14="http://schemas.microsoft.com/office/powerpoint/2010/main" val="13246603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24</a:t>
            </a:fld>
            <a:endParaRPr lang="zh-CN" altLang="en-US" dirty="0">
              <a:solidFill>
                <a:prstClr val="black"/>
              </a:solidFill>
            </a:endParaRPr>
          </a:p>
        </p:txBody>
      </p:sp>
    </p:spTree>
    <p:extLst>
      <p:ext uri="{BB962C8B-B14F-4D97-AF65-F5344CB8AC3E}">
        <p14:creationId xmlns:p14="http://schemas.microsoft.com/office/powerpoint/2010/main" val="13625419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25</a:t>
            </a:fld>
            <a:endParaRPr lang="zh-CN" altLang="en-US" dirty="0">
              <a:solidFill>
                <a:prstClr val="black"/>
              </a:solidFill>
            </a:endParaRPr>
          </a:p>
        </p:txBody>
      </p:sp>
    </p:spTree>
    <p:extLst>
      <p:ext uri="{BB962C8B-B14F-4D97-AF65-F5344CB8AC3E}">
        <p14:creationId xmlns:p14="http://schemas.microsoft.com/office/powerpoint/2010/main" val="18475212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26</a:t>
            </a:fld>
            <a:endParaRPr lang="zh-CN" altLang="en-US" dirty="0">
              <a:solidFill>
                <a:prstClr val="black"/>
              </a:solidFill>
            </a:endParaRPr>
          </a:p>
        </p:txBody>
      </p:sp>
    </p:spTree>
    <p:extLst>
      <p:ext uri="{BB962C8B-B14F-4D97-AF65-F5344CB8AC3E}">
        <p14:creationId xmlns:p14="http://schemas.microsoft.com/office/powerpoint/2010/main" val="149711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EC8429CC-5182-44D1-81D8-551634D16B01}"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C0A77CA-71F1-4444-907C-09C14E657867}" type="slidenum">
              <a:rPr lang="zh-CN" altLang="en-US" smtClean="0"/>
              <a:t>‹#›</a:t>
            </a:fld>
            <a:endParaRPr lang="zh-CN" altLang="en-US"/>
          </a:p>
        </p:txBody>
      </p:sp>
    </p:spTree>
    <p:extLst>
      <p:ext uri="{BB962C8B-B14F-4D97-AF65-F5344CB8AC3E}">
        <p14:creationId xmlns:p14="http://schemas.microsoft.com/office/powerpoint/2010/main" val="1221206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C8429CC-5182-44D1-81D8-551634D16B01}"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C0A77CA-71F1-4444-907C-09C14E657867}" type="slidenum">
              <a:rPr lang="zh-CN" altLang="en-US" smtClean="0"/>
              <a:t>‹#›</a:t>
            </a:fld>
            <a:endParaRPr lang="zh-CN" altLang="en-US"/>
          </a:p>
        </p:txBody>
      </p:sp>
    </p:spTree>
    <p:extLst>
      <p:ext uri="{BB962C8B-B14F-4D97-AF65-F5344CB8AC3E}">
        <p14:creationId xmlns:p14="http://schemas.microsoft.com/office/powerpoint/2010/main" val="2099393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EC8429CC-5182-44D1-81D8-551634D16B01}"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C0A77CA-71F1-4444-907C-09C14E657867}" type="slidenum">
              <a:rPr lang="zh-CN" altLang="en-US" smtClean="0"/>
              <a:t>‹#›</a:t>
            </a:fld>
            <a:endParaRPr lang="zh-CN" altLang="en-US"/>
          </a:p>
        </p:txBody>
      </p:sp>
    </p:spTree>
    <p:extLst>
      <p:ext uri="{BB962C8B-B14F-4D97-AF65-F5344CB8AC3E}">
        <p14:creationId xmlns:p14="http://schemas.microsoft.com/office/powerpoint/2010/main" val="3851951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C8429CC-5182-44D1-81D8-551634D16B01}" type="datetimeFigureOut">
              <a:rPr lang="zh-CN" altLang="en-US" smtClean="0"/>
              <a:t>2018/3/9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C0A77CA-71F1-4444-907C-09C14E657867}" type="slidenum">
              <a:rPr lang="zh-CN" altLang="en-US" smtClean="0"/>
              <a:t>‹#›</a:t>
            </a:fld>
            <a:endParaRPr lang="zh-CN" altLang="en-US"/>
          </a:p>
        </p:txBody>
      </p:sp>
    </p:spTree>
    <p:extLst>
      <p:ext uri="{BB962C8B-B14F-4D97-AF65-F5344CB8AC3E}">
        <p14:creationId xmlns:p14="http://schemas.microsoft.com/office/powerpoint/2010/main" val="2961700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C8429CC-5182-44D1-81D8-551634D16B01}" type="datetimeFigureOut">
              <a:rPr lang="zh-CN" altLang="en-US" smtClean="0"/>
              <a:t>2018/3/9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C0A77CA-71F1-4444-907C-09C14E657867}" type="slidenum">
              <a:rPr lang="zh-CN" altLang="en-US" smtClean="0"/>
              <a:t>‹#›</a:t>
            </a:fld>
            <a:endParaRPr lang="zh-CN" altLang="en-US"/>
          </a:p>
        </p:txBody>
      </p:sp>
    </p:spTree>
    <p:extLst>
      <p:ext uri="{BB962C8B-B14F-4D97-AF65-F5344CB8AC3E}">
        <p14:creationId xmlns:p14="http://schemas.microsoft.com/office/powerpoint/2010/main" val="3223764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C8429CC-5182-44D1-81D8-551634D16B01}" type="datetimeFigureOut">
              <a:rPr lang="zh-CN" altLang="en-US" smtClean="0"/>
              <a:t>2018/3/9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C0A77CA-71F1-4444-907C-09C14E657867}" type="slidenum">
              <a:rPr lang="zh-CN" altLang="en-US" smtClean="0"/>
              <a:t>‹#›</a:t>
            </a:fld>
            <a:endParaRPr lang="zh-CN" altLang="en-US"/>
          </a:p>
        </p:txBody>
      </p:sp>
    </p:spTree>
    <p:extLst>
      <p:ext uri="{BB962C8B-B14F-4D97-AF65-F5344CB8AC3E}">
        <p14:creationId xmlns:p14="http://schemas.microsoft.com/office/powerpoint/2010/main" val="3227328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8429CC-5182-44D1-81D8-551634D16B01}" type="datetimeFigureOut">
              <a:rPr lang="zh-CN" altLang="en-US" smtClean="0"/>
              <a:t>2018/3/9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C0A77CA-71F1-4444-907C-09C14E657867}" type="slidenum">
              <a:rPr lang="zh-CN" altLang="en-US" smtClean="0"/>
              <a:t>‹#›</a:t>
            </a:fld>
            <a:endParaRPr lang="zh-CN" altLang="en-US"/>
          </a:p>
        </p:txBody>
      </p:sp>
    </p:spTree>
    <p:extLst>
      <p:ext uri="{BB962C8B-B14F-4D97-AF65-F5344CB8AC3E}">
        <p14:creationId xmlns:p14="http://schemas.microsoft.com/office/powerpoint/2010/main" val="2082778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EC8429CC-5182-44D1-81D8-551634D16B01}" type="datetimeFigureOut">
              <a:rPr lang="zh-CN" altLang="en-US" smtClean="0"/>
              <a:t>2018/3/9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C0A77CA-71F1-4444-907C-09C14E657867}" type="slidenum">
              <a:rPr lang="zh-CN" altLang="en-US" smtClean="0"/>
              <a:t>‹#›</a:t>
            </a:fld>
            <a:endParaRPr lang="zh-CN" altLang="en-US"/>
          </a:p>
        </p:txBody>
      </p:sp>
    </p:spTree>
    <p:extLst>
      <p:ext uri="{BB962C8B-B14F-4D97-AF65-F5344CB8AC3E}">
        <p14:creationId xmlns:p14="http://schemas.microsoft.com/office/powerpoint/2010/main" val="1720132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EC8429CC-5182-44D1-81D8-551634D16B01}" type="datetimeFigureOut">
              <a:rPr lang="zh-CN" altLang="en-US" smtClean="0"/>
              <a:t>2018/3/9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C0A77CA-71F1-4444-907C-09C14E657867}" type="slidenum">
              <a:rPr lang="zh-CN" altLang="en-US" smtClean="0"/>
              <a:t>‹#›</a:t>
            </a:fld>
            <a:endParaRPr lang="zh-CN" altLang="en-US"/>
          </a:p>
        </p:txBody>
      </p:sp>
    </p:spTree>
    <p:extLst>
      <p:ext uri="{BB962C8B-B14F-4D97-AF65-F5344CB8AC3E}">
        <p14:creationId xmlns:p14="http://schemas.microsoft.com/office/powerpoint/2010/main" val="3975090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C8429CC-5182-44D1-81D8-551634D16B01}"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C0A77CA-71F1-4444-907C-09C14E657867}" type="slidenum">
              <a:rPr lang="zh-CN" altLang="en-US" smtClean="0"/>
              <a:t>‹#›</a:t>
            </a:fld>
            <a:endParaRPr lang="zh-CN" altLang="en-US"/>
          </a:p>
        </p:txBody>
      </p:sp>
    </p:spTree>
    <p:extLst>
      <p:ext uri="{BB962C8B-B14F-4D97-AF65-F5344CB8AC3E}">
        <p14:creationId xmlns:p14="http://schemas.microsoft.com/office/powerpoint/2010/main" val="96600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C8429CC-5182-44D1-81D8-551634D16B01}"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C0A77CA-71F1-4444-907C-09C14E657867}" type="slidenum">
              <a:rPr lang="zh-CN" altLang="en-US" smtClean="0"/>
              <a:t>‹#›</a:t>
            </a:fld>
            <a:endParaRPr lang="zh-CN" altLang="en-US"/>
          </a:p>
        </p:txBody>
      </p:sp>
    </p:spTree>
    <p:extLst>
      <p:ext uri="{BB962C8B-B14F-4D97-AF65-F5344CB8AC3E}">
        <p14:creationId xmlns:p14="http://schemas.microsoft.com/office/powerpoint/2010/main" val="3341214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395459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993967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13222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266091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47925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C8429CC-5182-44D1-81D8-551634D16B01}" type="datetimeFigureOut">
              <a:rPr lang="zh-CN" altLang="en-US" smtClean="0"/>
              <a:t>2018/3/9</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C0A77CA-71F1-4444-907C-09C14E657867}" type="slidenum">
              <a:rPr lang="zh-CN" altLang="en-US" smtClean="0"/>
              <a:t>‹#›</a:t>
            </a:fld>
            <a:endParaRPr lang="zh-CN" altLang="en-US"/>
          </a:p>
        </p:txBody>
      </p:sp>
      <p:pic>
        <p:nvPicPr>
          <p:cNvPr id="7" name="图片 6"/>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8" name="矩形 7"/>
          <p:cNvSpPr/>
          <p:nvPr userDrawn="1"/>
        </p:nvSpPr>
        <p:spPr>
          <a:xfrm>
            <a:off x="0" y="0"/>
            <a:ext cx="9144000" cy="5041107"/>
          </a:xfrm>
          <a:prstGeom prst="rect">
            <a:avLst/>
          </a:prstGeom>
          <a:solidFill>
            <a:schemeClr val="bg1">
              <a:alpha val="69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02363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jp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2.png"/><Relationship Id="rId5" Type="http://schemas.microsoft.com/office/2007/relationships/hdphoto" Target="../media/hdphoto1.wdp"/><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27.jpeg"/><Relationship Id="rId5" Type="http://schemas.openxmlformats.org/officeDocument/2006/relationships/image" Target="../media/image26.jp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2.jpg"/><Relationship Id="rId4" Type="http://schemas.openxmlformats.org/officeDocument/2006/relationships/image" Target="../media/image31.jpeg"/><Relationship Id="rId9" Type="http://schemas.openxmlformats.org/officeDocument/2006/relationships/image" Target="../media/image3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39.png"/><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23" name="TextBox 5"/>
          <p:cNvSpPr txBox="1"/>
          <p:nvPr/>
        </p:nvSpPr>
        <p:spPr>
          <a:xfrm>
            <a:off x="107504" y="2643758"/>
            <a:ext cx="6199077" cy="830997"/>
          </a:xfrm>
          <a:prstGeom prst="rect">
            <a:avLst/>
          </a:prstGeom>
          <a:noFill/>
        </p:spPr>
        <p:txBody>
          <a:bodyPr wrap="square" rtlCol="0">
            <a:spAutoFit/>
          </a:bodyPr>
          <a:lstStyle/>
          <a:p>
            <a:pPr algn="ctr"/>
            <a:r>
              <a:rPr lang="zh-CN" altLang="en-US" sz="4800" dirty="0">
                <a:solidFill>
                  <a:schemeClr val="tx1">
                    <a:lumMod val="75000"/>
                    <a:lumOff val="25000"/>
                  </a:schemeClr>
                </a:solidFill>
                <a:latin typeface="百度综艺简体" panose="02010601030101010101" pitchFamily="2" charset="-122"/>
                <a:ea typeface="百度综艺简体" panose="02010601030101010101" pitchFamily="2" charset="-122"/>
                <a:cs typeface="Ebrima" panose="02000000000000000000" pitchFamily="2" charset="0"/>
              </a:rPr>
              <a:t>放飞梦想工作计划</a:t>
            </a:r>
            <a:r>
              <a:rPr lang="en-US" altLang="zh-CN" sz="4800" dirty="0">
                <a:solidFill>
                  <a:schemeClr val="tx1">
                    <a:lumMod val="75000"/>
                    <a:lumOff val="25000"/>
                  </a:schemeClr>
                </a:solidFill>
                <a:latin typeface="百度综艺简体" panose="02010601030101010101" pitchFamily="2" charset="-122"/>
                <a:ea typeface="百度综艺简体" panose="02010601030101010101" pitchFamily="2" charset="-122"/>
                <a:cs typeface="Ebrima" panose="02000000000000000000" pitchFamily="2" charset="0"/>
              </a:rPr>
              <a:t>PPT</a:t>
            </a:r>
            <a:endParaRPr lang="zh-CN" altLang="en-US" sz="4800" dirty="0">
              <a:solidFill>
                <a:schemeClr val="tx1">
                  <a:lumMod val="75000"/>
                  <a:lumOff val="25000"/>
                </a:schemeClr>
              </a:solidFill>
              <a:latin typeface="百度综艺简体" panose="02010601030101010101" pitchFamily="2" charset="-122"/>
              <a:ea typeface="百度综艺简体" panose="02010601030101010101" pitchFamily="2" charset="-122"/>
              <a:cs typeface="Ebrima" panose="02000000000000000000" pitchFamily="2" charset="0"/>
            </a:endParaRPr>
          </a:p>
        </p:txBody>
      </p:sp>
      <p:sp>
        <p:nvSpPr>
          <p:cNvPr id="25" name="文本框 24"/>
          <p:cNvSpPr txBox="1"/>
          <p:nvPr/>
        </p:nvSpPr>
        <p:spPr>
          <a:xfrm>
            <a:off x="1014747" y="3523302"/>
            <a:ext cx="3795963" cy="265457"/>
          </a:xfrm>
          <a:prstGeom prst="rect">
            <a:avLst/>
          </a:prstGeom>
          <a:noFill/>
        </p:spPr>
        <p:txBody>
          <a:bodyPr wrap="square" rtlCol="0">
            <a:spAutoFit/>
          </a:bodyPr>
          <a:lstStyle/>
          <a:p>
            <a:pPr algn="ctr"/>
            <a:r>
              <a:rPr lang="en-US" altLang="zh-CN" sz="1125" spc="113" dirty="0">
                <a:solidFill>
                  <a:schemeClr val="bg2">
                    <a:lumMod val="25000"/>
                  </a:schemeClr>
                </a:solidFill>
                <a:latin typeface="微软雅黑" panose="020B0503020204020204" pitchFamily="34" charset="-122"/>
                <a:ea typeface="微软雅黑" panose="020B0503020204020204" pitchFamily="34" charset="-122"/>
              </a:rPr>
              <a:t>[</a:t>
            </a:r>
            <a:r>
              <a:rPr lang="zh-CN" altLang="en-US" sz="1125" spc="113" dirty="0">
                <a:solidFill>
                  <a:schemeClr val="bg2">
                    <a:lumMod val="25000"/>
                  </a:schemeClr>
                </a:solidFill>
                <a:latin typeface="微软雅黑" panose="020B0503020204020204" pitchFamily="34" charset="-122"/>
                <a:ea typeface="微软雅黑" panose="020B0503020204020204" pitchFamily="34" charset="-122"/>
              </a:rPr>
              <a:t>工作汇报</a:t>
            </a:r>
            <a:r>
              <a:rPr lang="en-US" altLang="zh-CN" sz="1125" spc="113" dirty="0">
                <a:solidFill>
                  <a:schemeClr val="bg2">
                    <a:lumMod val="25000"/>
                  </a:schemeClr>
                </a:solidFill>
                <a:latin typeface="微软雅黑" panose="020B0503020204020204" pitchFamily="34" charset="-122"/>
                <a:ea typeface="微软雅黑" panose="020B0503020204020204" pitchFamily="34" charset="-122"/>
              </a:rPr>
              <a:t>] [</a:t>
            </a:r>
            <a:r>
              <a:rPr lang="zh-CN" altLang="en-US" sz="1125" spc="113" dirty="0">
                <a:solidFill>
                  <a:schemeClr val="bg2">
                    <a:lumMod val="25000"/>
                  </a:schemeClr>
                </a:solidFill>
                <a:latin typeface="微软雅黑" panose="020B0503020204020204" pitchFamily="34" charset="-122"/>
                <a:ea typeface="微软雅黑" panose="020B0503020204020204" pitchFamily="34" charset="-122"/>
              </a:rPr>
              <a:t>商务路演</a:t>
            </a:r>
            <a:r>
              <a:rPr lang="en-US" altLang="zh-CN" sz="1125" spc="113" dirty="0">
                <a:solidFill>
                  <a:schemeClr val="bg2">
                    <a:lumMod val="25000"/>
                  </a:schemeClr>
                </a:solidFill>
                <a:latin typeface="微软雅黑" panose="020B0503020204020204" pitchFamily="34" charset="-122"/>
                <a:ea typeface="微软雅黑" panose="020B0503020204020204" pitchFamily="34" charset="-122"/>
              </a:rPr>
              <a:t>] [</a:t>
            </a:r>
            <a:r>
              <a:rPr lang="zh-CN" altLang="en-US" sz="1125" spc="113" dirty="0">
                <a:solidFill>
                  <a:schemeClr val="bg2">
                    <a:lumMod val="25000"/>
                  </a:schemeClr>
                </a:solidFill>
                <a:latin typeface="微软雅黑" panose="020B0503020204020204" pitchFamily="34" charset="-122"/>
                <a:ea typeface="微软雅黑" panose="020B0503020204020204" pitchFamily="34" charset="-122"/>
              </a:rPr>
              <a:t>新年计划</a:t>
            </a:r>
            <a:r>
              <a:rPr lang="en-US" altLang="zh-CN" sz="1125" spc="113" dirty="0">
                <a:solidFill>
                  <a:schemeClr val="bg2">
                    <a:lumMod val="25000"/>
                  </a:schemeClr>
                </a:solidFill>
                <a:latin typeface="微软雅黑" panose="020B0503020204020204" pitchFamily="34" charset="-122"/>
                <a:ea typeface="微软雅黑" panose="020B0503020204020204" pitchFamily="34" charset="-122"/>
              </a:rPr>
              <a:t>] [PPT</a:t>
            </a:r>
            <a:r>
              <a:rPr lang="zh-CN" altLang="en-US" sz="1125" spc="113" dirty="0">
                <a:solidFill>
                  <a:schemeClr val="bg2">
                    <a:lumMod val="25000"/>
                  </a:schemeClr>
                </a:solidFill>
                <a:latin typeface="微软雅黑" panose="020B0503020204020204" pitchFamily="34" charset="-122"/>
                <a:ea typeface="微软雅黑" panose="020B0503020204020204" pitchFamily="34" charset="-122"/>
              </a:rPr>
              <a:t>演示</a:t>
            </a:r>
            <a:r>
              <a:rPr lang="en-US" altLang="zh-CN" sz="1125" spc="113" dirty="0">
                <a:solidFill>
                  <a:schemeClr val="bg2">
                    <a:lumMod val="25000"/>
                  </a:schemeClr>
                </a:solidFill>
                <a:latin typeface="微软雅黑" panose="020B0503020204020204" pitchFamily="34" charset="-122"/>
                <a:ea typeface="微软雅黑" panose="020B0503020204020204" pitchFamily="34" charset="-122"/>
              </a:rPr>
              <a:t>]</a:t>
            </a:r>
          </a:p>
        </p:txBody>
      </p:sp>
      <p:pic>
        <p:nvPicPr>
          <p:cNvPr id="37" name="图片 36"/>
          <p:cNvPicPr>
            <a:picLocks noChangeAspect="1"/>
          </p:cNvPicPr>
          <p:nvPr/>
        </p:nvPicPr>
        <p:blipFill rotWithShape="1">
          <a:blip r:embed="rId6">
            <a:extLst>
              <a:ext uri="{28A0092B-C50C-407E-A947-70E740481C1C}">
                <a14:useLocalDpi xmlns:a14="http://schemas.microsoft.com/office/drawing/2010/main" val="0"/>
              </a:ext>
            </a:extLst>
          </a:blip>
          <a:srcRect t="79387"/>
          <a:stretch/>
        </p:blipFill>
        <p:spPr>
          <a:xfrm>
            <a:off x="1354" y="4083268"/>
            <a:ext cx="9141291" cy="1060231"/>
          </a:xfrm>
          <a:prstGeom prst="rect">
            <a:avLst/>
          </a:prstGeom>
        </p:spPr>
      </p:pic>
      <p:pic>
        <p:nvPicPr>
          <p:cNvPr id="39" name="图片 38"/>
          <p:cNvPicPr>
            <a:picLocks noChangeAspect="1"/>
          </p:cNvPicPr>
          <p:nvPr/>
        </p:nvPicPr>
        <p:blipFill rotWithShape="1">
          <a:blip r:embed="rId7">
            <a:extLst>
              <a:ext uri="{28A0092B-C50C-407E-A947-70E740481C1C}">
                <a14:useLocalDpi xmlns:a14="http://schemas.microsoft.com/office/drawing/2010/main" val="0"/>
              </a:ext>
            </a:extLst>
          </a:blip>
          <a:srcRect l="64660" t="10268" r="14472" b="46667"/>
          <a:stretch/>
        </p:blipFill>
        <p:spPr>
          <a:xfrm>
            <a:off x="6306581" y="0"/>
            <a:ext cx="1857388" cy="2156720"/>
          </a:xfrm>
          <a:prstGeom prst="rect">
            <a:avLst/>
          </a:prstGeom>
        </p:spPr>
      </p:pic>
      <p:pic>
        <p:nvPicPr>
          <p:cNvPr id="40" name="图片 39"/>
          <p:cNvPicPr>
            <a:picLocks noChangeAspect="1"/>
          </p:cNvPicPr>
          <p:nvPr/>
        </p:nvPicPr>
        <p:blipFill rotWithShape="1">
          <a:blip r:embed="rId8">
            <a:extLst>
              <a:ext uri="{28A0092B-C50C-407E-A947-70E740481C1C}">
                <a14:useLocalDpi xmlns:a14="http://schemas.microsoft.com/office/drawing/2010/main" val="0"/>
              </a:ext>
            </a:extLst>
          </a:blip>
          <a:srcRect l="86131" t="22835" r="3434" b="56935"/>
          <a:stretch/>
        </p:blipFill>
        <p:spPr>
          <a:xfrm>
            <a:off x="8139107" y="92845"/>
            <a:ext cx="953814" cy="1040524"/>
          </a:xfrm>
          <a:prstGeom prst="rect">
            <a:avLst/>
          </a:prstGeom>
        </p:spPr>
      </p:pic>
      <p:pic>
        <p:nvPicPr>
          <p:cNvPr id="41" name="图片 40"/>
          <p:cNvPicPr>
            <a:picLocks noChangeAspect="1"/>
          </p:cNvPicPr>
          <p:nvPr/>
        </p:nvPicPr>
        <p:blipFill rotWithShape="1">
          <a:blip r:embed="rId9">
            <a:extLst>
              <a:ext uri="{28A0092B-C50C-407E-A947-70E740481C1C}">
                <a14:useLocalDpi xmlns:a14="http://schemas.microsoft.com/office/drawing/2010/main" val="0"/>
              </a:ext>
            </a:extLst>
          </a:blip>
          <a:srcRect l="11281" t="61763" r="34564" b="33639"/>
          <a:stretch/>
        </p:blipFill>
        <p:spPr>
          <a:xfrm>
            <a:off x="88687" y="199251"/>
            <a:ext cx="4404621" cy="210412"/>
          </a:xfrm>
          <a:prstGeom prst="rect">
            <a:avLst/>
          </a:prstGeom>
        </p:spPr>
      </p:pic>
      <p:pic>
        <p:nvPicPr>
          <p:cNvPr id="42" name="图片 41"/>
          <p:cNvPicPr>
            <a:picLocks noChangeAspect="1"/>
          </p:cNvPicPr>
          <p:nvPr/>
        </p:nvPicPr>
        <p:blipFill rotWithShape="1">
          <a:blip r:embed="rId10">
            <a:extLst>
              <a:ext uri="{28A0092B-C50C-407E-A947-70E740481C1C}">
                <a14:useLocalDpi xmlns:a14="http://schemas.microsoft.com/office/drawing/2010/main" val="0"/>
              </a:ext>
            </a:extLst>
          </a:blip>
          <a:srcRect l="10851" t="24215" r="52758" b="54023"/>
          <a:stretch/>
        </p:blipFill>
        <p:spPr>
          <a:xfrm>
            <a:off x="140982" y="823018"/>
            <a:ext cx="3326525" cy="1119352"/>
          </a:xfrm>
          <a:prstGeom prst="rect">
            <a:avLst/>
          </a:prstGeom>
        </p:spPr>
      </p:pic>
      <p:pic>
        <p:nvPicPr>
          <p:cNvPr id="47" name="图片 46"/>
          <p:cNvPicPr>
            <a:picLocks noChangeAspect="1"/>
          </p:cNvPicPr>
          <p:nvPr/>
        </p:nvPicPr>
        <p:blipFill rotWithShape="1">
          <a:blip r:embed="rId11">
            <a:extLst>
              <a:ext uri="{28A0092B-C50C-407E-A947-70E740481C1C}">
                <a14:useLocalDpi xmlns:a14="http://schemas.microsoft.com/office/drawing/2010/main" val="0"/>
              </a:ext>
            </a:extLst>
          </a:blip>
          <a:srcRect l="34306" t="45364" r="34995" b="40383"/>
          <a:stretch/>
        </p:blipFill>
        <p:spPr>
          <a:xfrm>
            <a:off x="3281657" y="1622629"/>
            <a:ext cx="2806262" cy="733097"/>
          </a:xfrm>
          <a:prstGeom prst="rect">
            <a:avLst/>
          </a:prstGeom>
        </p:spPr>
      </p:pic>
      <p:grpSp>
        <p:nvGrpSpPr>
          <p:cNvPr id="48" name="组合 47"/>
          <p:cNvGrpSpPr>
            <a:grpSpLocks noChangeAspect="1"/>
          </p:cNvGrpSpPr>
          <p:nvPr/>
        </p:nvGrpSpPr>
        <p:grpSpPr>
          <a:xfrm>
            <a:off x="2193345" y="3931576"/>
            <a:ext cx="425874" cy="425874"/>
            <a:chOff x="2492224" y="1959430"/>
            <a:chExt cx="2148114" cy="2148114"/>
          </a:xfrm>
        </p:grpSpPr>
        <p:sp>
          <p:nvSpPr>
            <p:cNvPr id="49" name="椭圆 48"/>
            <p:cNvSpPr/>
            <p:nvPr/>
          </p:nvSpPr>
          <p:spPr>
            <a:xfrm>
              <a:off x="2492224" y="1959430"/>
              <a:ext cx="2148114" cy="2148114"/>
            </a:xfrm>
            <a:prstGeom prst="ellipse">
              <a:avLst/>
            </a:prstGeom>
            <a:solidFill>
              <a:srgbClr val="E74C2E"/>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rgbClr val="F38E02"/>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1" name="图片 50"/>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3072056" y="2549554"/>
              <a:ext cx="1162402" cy="1190723"/>
            </a:xfrm>
            <a:prstGeom prst="rect">
              <a:avLst/>
            </a:prstGeom>
          </p:spPr>
        </p:pic>
      </p:grpSp>
      <p:grpSp>
        <p:nvGrpSpPr>
          <p:cNvPr id="52" name="组合 51"/>
          <p:cNvGrpSpPr>
            <a:grpSpLocks noChangeAspect="1"/>
          </p:cNvGrpSpPr>
          <p:nvPr/>
        </p:nvGrpSpPr>
        <p:grpSpPr>
          <a:xfrm>
            <a:off x="3203847" y="3959066"/>
            <a:ext cx="425874" cy="425874"/>
            <a:chOff x="6564085" y="1959430"/>
            <a:chExt cx="2148114" cy="2148114"/>
          </a:xfrm>
        </p:grpSpPr>
        <p:sp>
          <p:nvSpPr>
            <p:cNvPr id="53" name="椭圆 52"/>
            <p:cNvSpPr/>
            <p:nvPr/>
          </p:nvSpPr>
          <p:spPr>
            <a:xfrm>
              <a:off x="6564085" y="1959430"/>
              <a:ext cx="2148114" cy="2148114"/>
            </a:xfrm>
            <a:prstGeom prst="ellipse">
              <a:avLst/>
            </a:prstGeom>
            <a:solidFill>
              <a:srgbClr val="E74C2E"/>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rgbClr val="F38E02"/>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4" name="组合 53"/>
            <p:cNvGrpSpPr/>
            <p:nvPr/>
          </p:nvGrpSpPr>
          <p:grpSpPr>
            <a:xfrm>
              <a:off x="7033174" y="2413982"/>
              <a:ext cx="1209936" cy="1239010"/>
              <a:chOff x="3598200" y="1732459"/>
              <a:chExt cx="1947600" cy="1994400"/>
            </a:xfrm>
          </p:grpSpPr>
          <p:sp>
            <p:nvSpPr>
              <p:cNvPr id="55" name="Freeform 5"/>
              <p:cNvSpPr>
                <a:spLocks/>
              </p:cNvSpPr>
              <p:nvPr/>
            </p:nvSpPr>
            <p:spPr bwMode="auto">
              <a:xfrm>
                <a:off x="4815450" y="1732459"/>
                <a:ext cx="417924" cy="1423836"/>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sz="1050">
                  <a:solidFill>
                    <a:srgbClr val="F38E02"/>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6"/>
              <p:cNvSpPr>
                <a:spLocks/>
              </p:cNvSpPr>
              <p:nvPr/>
            </p:nvSpPr>
            <p:spPr bwMode="auto">
              <a:xfrm>
                <a:off x="3853824" y="2462367"/>
                <a:ext cx="515304" cy="61683"/>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sz="1050">
                  <a:solidFill>
                    <a:srgbClr val="F38E02"/>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7"/>
              <p:cNvSpPr>
                <a:spLocks/>
              </p:cNvSpPr>
              <p:nvPr/>
            </p:nvSpPr>
            <p:spPr bwMode="auto">
              <a:xfrm>
                <a:off x="3853824" y="2750218"/>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sz="1050">
                  <a:solidFill>
                    <a:srgbClr val="F38E02"/>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8"/>
              <p:cNvSpPr>
                <a:spLocks/>
              </p:cNvSpPr>
              <p:nvPr/>
            </p:nvSpPr>
            <p:spPr bwMode="auto">
              <a:xfrm>
                <a:off x="3853824" y="3032931"/>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sz="1050">
                  <a:solidFill>
                    <a:srgbClr val="F38E02"/>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9"/>
              <p:cNvSpPr>
                <a:spLocks noEditPoints="1"/>
              </p:cNvSpPr>
              <p:nvPr/>
            </p:nvSpPr>
            <p:spPr bwMode="auto">
              <a:xfrm>
                <a:off x="3598200" y="1881526"/>
                <a:ext cx="1947600" cy="1845333"/>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sz="1050">
                  <a:solidFill>
                    <a:srgbClr val="F38E02"/>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0" name="组合 59"/>
          <p:cNvGrpSpPr>
            <a:grpSpLocks noChangeAspect="1"/>
          </p:cNvGrpSpPr>
          <p:nvPr/>
        </p:nvGrpSpPr>
        <p:grpSpPr>
          <a:xfrm>
            <a:off x="2699791" y="3931576"/>
            <a:ext cx="425874" cy="425874"/>
            <a:chOff x="4528154" y="1959430"/>
            <a:chExt cx="2148114" cy="2148114"/>
          </a:xfrm>
        </p:grpSpPr>
        <p:sp>
          <p:nvSpPr>
            <p:cNvPr id="61" name="椭圆 60"/>
            <p:cNvSpPr/>
            <p:nvPr/>
          </p:nvSpPr>
          <p:spPr>
            <a:xfrm>
              <a:off x="4528154" y="1959430"/>
              <a:ext cx="2148114" cy="2148114"/>
            </a:xfrm>
            <a:prstGeom prst="ellipse">
              <a:avLst/>
            </a:prstGeom>
            <a:solidFill>
              <a:srgbClr val="E74C2E"/>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rgbClr val="F38E02"/>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2" name="Group 4"/>
            <p:cNvGrpSpPr>
              <a:grpSpLocks noChangeAspect="1"/>
            </p:cNvGrpSpPr>
            <p:nvPr/>
          </p:nvGrpSpPr>
          <p:grpSpPr bwMode="auto">
            <a:xfrm>
              <a:off x="5033378" y="2342981"/>
              <a:ext cx="1137666" cy="1381012"/>
              <a:chOff x="2694" y="1931"/>
              <a:chExt cx="374" cy="454"/>
            </a:xfrm>
            <a:solidFill>
              <a:schemeClr val="bg1"/>
            </a:solidFill>
          </p:grpSpPr>
          <p:sp>
            <p:nvSpPr>
              <p:cNvPr id="63"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50">
                  <a:solidFill>
                    <a:srgbClr val="F38E02"/>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6"/>
              <p:cNvSpPr>
                <a:spLocks/>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50">
                  <a:solidFill>
                    <a:srgbClr val="F38E02"/>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7"/>
              <p:cNvSpPr>
                <a:spLocks/>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50">
                  <a:solidFill>
                    <a:srgbClr val="F38E02"/>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8"/>
              <p:cNvSpPr>
                <a:spLocks/>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50">
                  <a:solidFill>
                    <a:srgbClr val="F38E02"/>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9"/>
              <p:cNvSpPr>
                <a:spLocks/>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50">
                  <a:solidFill>
                    <a:srgbClr val="F38E02"/>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0"/>
              <p:cNvSpPr>
                <a:spLocks/>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50">
                  <a:solidFill>
                    <a:srgbClr val="F38E02"/>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1"/>
              <p:cNvSpPr>
                <a:spLocks/>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50">
                  <a:solidFill>
                    <a:srgbClr val="F38E02"/>
                  </a:solidFill>
                  <a:latin typeface="Arial" panose="020B0604020202020204" pitchFamily="34" charset="0"/>
                  <a:ea typeface="微软雅黑" panose="020B0503020204020204" pitchFamily="34" charset="-122"/>
                  <a:sym typeface="Arial" panose="020B0604020202020204" pitchFamily="34" charset="0"/>
                </a:endParaRPr>
              </a:p>
            </p:txBody>
          </p:sp>
        </p:grpSp>
      </p:grpSp>
      <p:pic>
        <p:nvPicPr>
          <p:cNvPr id="46" name="背景三 一首节奏轻快的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3964130" y="5485118"/>
            <a:ext cx="609600" cy="609600"/>
          </a:xfrm>
          <a:prstGeom prst="rect">
            <a:avLst/>
          </a:prstGeom>
        </p:spPr>
      </p:pic>
    </p:spTree>
    <p:extLst>
      <p:ext uri="{BB962C8B-B14F-4D97-AF65-F5344CB8AC3E}">
        <p14:creationId xmlns:p14="http://schemas.microsoft.com/office/powerpoint/2010/main" val="424901863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6"/>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48"/>
                                        </p:tgtEl>
                                        <p:attrNameLst>
                                          <p:attrName>style.visibility</p:attrName>
                                        </p:attrNameLst>
                                      </p:cBhvr>
                                      <p:to>
                                        <p:strVal val="visible"/>
                                      </p:to>
                                    </p:set>
                                    <p:anim calcmode="lin" valueType="num">
                                      <p:cBhvr>
                                        <p:cTn id="10" dur="500" fill="hold"/>
                                        <p:tgtEl>
                                          <p:spTgt spid="48"/>
                                        </p:tgtEl>
                                        <p:attrNameLst>
                                          <p:attrName>ppt_w</p:attrName>
                                        </p:attrNameLst>
                                      </p:cBhvr>
                                      <p:tavLst>
                                        <p:tav tm="0">
                                          <p:val>
                                            <p:fltVal val="0"/>
                                          </p:val>
                                        </p:tav>
                                        <p:tav tm="100000">
                                          <p:val>
                                            <p:strVal val="#ppt_w"/>
                                          </p:val>
                                        </p:tav>
                                      </p:tavLst>
                                    </p:anim>
                                    <p:anim calcmode="lin" valueType="num">
                                      <p:cBhvr>
                                        <p:cTn id="11" dur="500" fill="hold"/>
                                        <p:tgtEl>
                                          <p:spTgt spid="48"/>
                                        </p:tgtEl>
                                        <p:attrNameLst>
                                          <p:attrName>ppt_h</p:attrName>
                                        </p:attrNameLst>
                                      </p:cBhvr>
                                      <p:tavLst>
                                        <p:tav tm="0">
                                          <p:val>
                                            <p:fltVal val="0"/>
                                          </p:val>
                                        </p:tav>
                                        <p:tav tm="100000">
                                          <p:val>
                                            <p:strVal val="#ppt_h"/>
                                          </p:val>
                                        </p:tav>
                                      </p:tavLst>
                                    </p:anim>
                                    <p:animEffect transition="in" filter="fade">
                                      <p:cBhvr>
                                        <p:cTn id="12" dur="500"/>
                                        <p:tgtEl>
                                          <p:spTgt spid="48"/>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60"/>
                                        </p:tgtEl>
                                        <p:attrNameLst>
                                          <p:attrName>style.visibility</p:attrName>
                                        </p:attrNameLst>
                                      </p:cBhvr>
                                      <p:to>
                                        <p:strVal val="visible"/>
                                      </p:to>
                                    </p:set>
                                    <p:anim calcmode="lin" valueType="num">
                                      <p:cBhvr>
                                        <p:cTn id="16" dur="500" fill="hold"/>
                                        <p:tgtEl>
                                          <p:spTgt spid="60"/>
                                        </p:tgtEl>
                                        <p:attrNameLst>
                                          <p:attrName>ppt_w</p:attrName>
                                        </p:attrNameLst>
                                      </p:cBhvr>
                                      <p:tavLst>
                                        <p:tav tm="0">
                                          <p:val>
                                            <p:fltVal val="0"/>
                                          </p:val>
                                        </p:tav>
                                        <p:tav tm="100000">
                                          <p:val>
                                            <p:strVal val="#ppt_w"/>
                                          </p:val>
                                        </p:tav>
                                      </p:tavLst>
                                    </p:anim>
                                    <p:anim calcmode="lin" valueType="num">
                                      <p:cBhvr>
                                        <p:cTn id="17" dur="500" fill="hold"/>
                                        <p:tgtEl>
                                          <p:spTgt spid="60"/>
                                        </p:tgtEl>
                                        <p:attrNameLst>
                                          <p:attrName>ppt_h</p:attrName>
                                        </p:attrNameLst>
                                      </p:cBhvr>
                                      <p:tavLst>
                                        <p:tav tm="0">
                                          <p:val>
                                            <p:fltVal val="0"/>
                                          </p:val>
                                        </p:tav>
                                        <p:tav tm="100000">
                                          <p:val>
                                            <p:strVal val="#ppt_h"/>
                                          </p:val>
                                        </p:tav>
                                      </p:tavLst>
                                    </p:anim>
                                    <p:animEffect transition="in" filter="fade">
                                      <p:cBhvr>
                                        <p:cTn id="18" dur="500"/>
                                        <p:tgtEl>
                                          <p:spTgt spid="60"/>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p:cTn id="22" dur="500" fill="hold"/>
                                        <p:tgtEl>
                                          <p:spTgt spid="52"/>
                                        </p:tgtEl>
                                        <p:attrNameLst>
                                          <p:attrName>ppt_w</p:attrName>
                                        </p:attrNameLst>
                                      </p:cBhvr>
                                      <p:tavLst>
                                        <p:tav tm="0">
                                          <p:val>
                                            <p:fltVal val="0"/>
                                          </p:val>
                                        </p:tav>
                                        <p:tav tm="100000">
                                          <p:val>
                                            <p:strVal val="#ppt_w"/>
                                          </p:val>
                                        </p:tav>
                                      </p:tavLst>
                                    </p:anim>
                                    <p:anim calcmode="lin" valueType="num">
                                      <p:cBhvr>
                                        <p:cTn id="23" dur="500" fill="hold"/>
                                        <p:tgtEl>
                                          <p:spTgt spid="52"/>
                                        </p:tgtEl>
                                        <p:attrNameLst>
                                          <p:attrName>ppt_h</p:attrName>
                                        </p:attrNameLst>
                                      </p:cBhvr>
                                      <p:tavLst>
                                        <p:tav tm="0">
                                          <p:val>
                                            <p:fltVal val="0"/>
                                          </p:val>
                                        </p:tav>
                                        <p:tav tm="100000">
                                          <p:val>
                                            <p:strVal val="#ppt_h"/>
                                          </p:val>
                                        </p:tav>
                                      </p:tavLst>
                                    </p:anim>
                                    <p:animEffect transition="in" filter="fade">
                                      <p:cBhvr>
                                        <p:cTn id="24" dur="500"/>
                                        <p:tgtEl>
                                          <p:spTgt spid="52"/>
                                        </p:tgtEl>
                                      </p:cBhvr>
                                    </p:animEffect>
                                  </p:childTnLst>
                                </p:cTn>
                              </p:par>
                            </p:childTnLst>
                          </p:cTn>
                        </p:par>
                        <p:par>
                          <p:cTn id="25" fill="hold">
                            <p:stCondLst>
                              <p:cond delay="1500"/>
                            </p:stCondLst>
                            <p:childTnLst>
                              <p:par>
                                <p:cTn id="26" presetID="2" presetClass="entr" presetSubtype="3"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1000" fill="hold"/>
                                        <p:tgtEl>
                                          <p:spTgt spid="39"/>
                                        </p:tgtEl>
                                        <p:attrNameLst>
                                          <p:attrName>ppt_x</p:attrName>
                                        </p:attrNameLst>
                                      </p:cBhvr>
                                      <p:tavLst>
                                        <p:tav tm="0">
                                          <p:val>
                                            <p:strVal val="1+#ppt_w/2"/>
                                          </p:val>
                                        </p:tav>
                                        <p:tav tm="100000">
                                          <p:val>
                                            <p:strVal val="#ppt_x"/>
                                          </p:val>
                                        </p:tav>
                                      </p:tavLst>
                                    </p:anim>
                                    <p:anim calcmode="lin" valueType="num">
                                      <p:cBhvr additive="base">
                                        <p:cTn id="29" dur="1000" fill="hold"/>
                                        <p:tgtEl>
                                          <p:spTgt spid="39"/>
                                        </p:tgtEl>
                                        <p:attrNameLst>
                                          <p:attrName>ppt_y</p:attrName>
                                        </p:attrNameLst>
                                      </p:cBhvr>
                                      <p:tavLst>
                                        <p:tav tm="0">
                                          <p:val>
                                            <p:strVal val="0-#ppt_h/2"/>
                                          </p:val>
                                        </p:tav>
                                        <p:tav tm="100000">
                                          <p:val>
                                            <p:strVal val="#ppt_y"/>
                                          </p:val>
                                        </p:tav>
                                      </p:tavLst>
                                    </p:anim>
                                  </p:childTnLst>
                                </p:cTn>
                              </p:par>
                              <p:par>
                                <p:cTn id="30" presetID="2" presetClass="entr" presetSubtype="3" fill="hold"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500" fill="hold"/>
                                        <p:tgtEl>
                                          <p:spTgt spid="40"/>
                                        </p:tgtEl>
                                        <p:attrNameLst>
                                          <p:attrName>ppt_x</p:attrName>
                                        </p:attrNameLst>
                                      </p:cBhvr>
                                      <p:tavLst>
                                        <p:tav tm="0">
                                          <p:val>
                                            <p:strVal val="1+#ppt_w/2"/>
                                          </p:val>
                                        </p:tav>
                                        <p:tav tm="100000">
                                          <p:val>
                                            <p:strVal val="#ppt_x"/>
                                          </p:val>
                                        </p:tav>
                                      </p:tavLst>
                                    </p:anim>
                                    <p:anim calcmode="lin" valueType="num">
                                      <p:cBhvr additive="base">
                                        <p:cTn id="33" dur="500" fill="hold"/>
                                        <p:tgtEl>
                                          <p:spTgt spid="40"/>
                                        </p:tgtEl>
                                        <p:attrNameLst>
                                          <p:attrName>ppt_y</p:attrName>
                                        </p:attrNameLst>
                                      </p:cBhvr>
                                      <p:tavLst>
                                        <p:tav tm="0">
                                          <p:val>
                                            <p:strVal val="0-#ppt_h/2"/>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p:cTn id="43" dur="500" fill="hold"/>
                                        <p:tgtEl>
                                          <p:spTgt spid="42"/>
                                        </p:tgtEl>
                                        <p:attrNameLst>
                                          <p:attrName>ppt_w</p:attrName>
                                        </p:attrNameLst>
                                      </p:cBhvr>
                                      <p:tavLst>
                                        <p:tav tm="0">
                                          <p:val>
                                            <p:fltVal val="0"/>
                                          </p:val>
                                        </p:tav>
                                        <p:tav tm="100000">
                                          <p:val>
                                            <p:strVal val="#ppt_w"/>
                                          </p:val>
                                        </p:tav>
                                      </p:tavLst>
                                    </p:anim>
                                    <p:anim calcmode="lin" valueType="num">
                                      <p:cBhvr>
                                        <p:cTn id="44" dur="500" fill="hold"/>
                                        <p:tgtEl>
                                          <p:spTgt spid="42"/>
                                        </p:tgtEl>
                                        <p:attrNameLst>
                                          <p:attrName>ppt_h</p:attrName>
                                        </p:attrNameLst>
                                      </p:cBhvr>
                                      <p:tavLst>
                                        <p:tav tm="0">
                                          <p:val>
                                            <p:fltVal val="0"/>
                                          </p:val>
                                        </p:tav>
                                        <p:tav tm="100000">
                                          <p:val>
                                            <p:strVal val="#ppt_h"/>
                                          </p:val>
                                        </p:tav>
                                      </p:tavLst>
                                    </p:anim>
                                    <p:animEffect transition="in" filter="fade">
                                      <p:cBhvr>
                                        <p:cTn id="45" dur="500"/>
                                        <p:tgtEl>
                                          <p:spTgt spid="42"/>
                                        </p:tgtEl>
                                      </p:cBhvr>
                                    </p:animEffect>
                                  </p:childTnLst>
                                </p:cTn>
                              </p:par>
                              <p:par>
                                <p:cTn id="46" presetID="53" presetClass="entr" presetSubtype="16" fill="hold" nodeType="with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Effect transition="in" filter="fade">
                                      <p:cBhvr>
                                        <p:cTn id="50" dur="500"/>
                                        <p:tgtEl>
                                          <p:spTgt spid="47"/>
                                        </p:tgtEl>
                                      </p:cBhvr>
                                    </p:animEffect>
                                  </p:childTnLst>
                                </p:cTn>
                              </p:par>
                            </p:childTnLst>
                          </p:cTn>
                        </p:par>
                        <p:par>
                          <p:cTn id="51" fill="hold">
                            <p:stCondLst>
                              <p:cond delay="4000"/>
                            </p:stCondLst>
                            <p:childTnLst>
                              <p:par>
                                <p:cTn id="52" presetID="42" presetClass="entr" presetSubtype="0" fill="hold" nodeType="after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1000"/>
                                        <p:tgtEl>
                                          <p:spTgt spid="41"/>
                                        </p:tgtEl>
                                      </p:cBhvr>
                                    </p:animEffect>
                                    <p:anim calcmode="lin" valueType="num">
                                      <p:cBhvr>
                                        <p:cTn id="55" dur="1000" fill="hold"/>
                                        <p:tgtEl>
                                          <p:spTgt spid="41"/>
                                        </p:tgtEl>
                                        <p:attrNameLst>
                                          <p:attrName>ppt_x</p:attrName>
                                        </p:attrNameLst>
                                      </p:cBhvr>
                                      <p:tavLst>
                                        <p:tav tm="0">
                                          <p:val>
                                            <p:strVal val="#ppt_x"/>
                                          </p:val>
                                        </p:tav>
                                        <p:tav tm="100000">
                                          <p:val>
                                            <p:strVal val="#ppt_x"/>
                                          </p:val>
                                        </p:tav>
                                      </p:tavLst>
                                    </p:anim>
                                    <p:anim calcmode="lin" valueType="num">
                                      <p:cBhvr>
                                        <p:cTn id="56" dur="1000" fill="hold"/>
                                        <p:tgtEl>
                                          <p:spTgt spid="41"/>
                                        </p:tgtEl>
                                        <p:attrNameLst>
                                          <p:attrName>ppt_y</p:attrName>
                                        </p:attrNameLst>
                                      </p:cBhvr>
                                      <p:tavLst>
                                        <p:tav tm="0">
                                          <p:val>
                                            <p:strVal val="#ppt_y+.1"/>
                                          </p:val>
                                        </p:tav>
                                        <p:tav tm="100000">
                                          <p:val>
                                            <p:strVal val="#ppt_y"/>
                                          </p:val>
                                        </p:tav>
                                      </p:tavLst>
                                    </p:anim>
                                  </p:childTnLst>
                                </p:cTn>
                              </p:par>
                            </p:childTnLst>
                          </p:cTn>
                        </p:par>
                        <p:par>
                          <p:cTn id="57" fill="hold">
                            <p:stCondLst>
                              <p:cond delay="5000"/>
                            </p:stCondLst>
                            <p:childTnLst>
                              <p:par>
                                <p:cTn id="58" presetID="22" presetClass="entr" presetSubtype="8"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500"/>
                                        <p:tgtEl>
                                          <p:spTgt spid="23"/>
                                        </p:tgtEl>
                                      </p:cBhvr>
                                    </p:animEffect>
                                  </p:childTnLst>
                                </p:cTn>
                              </p:par>
                            </p:childTnLst>
                          </p:cTn>
                        </p:par>
                        <p:par>
                          <p:cTn id="61" fill="hold">
                            <p:stCondLst>
                              <p:cond delay="5500"/>
                            </p:stCondLst>
                            <p:childTnLst>
                              <p:par>
                                <p:cTn id="62" presetID="26" presetClass="emph" presetSubtype="0" fill="hold" grpId="1" nodeType="afterEffect">
                                  <p:stCondLst>
                                    <p:cond delay="0"/>
                                  </p:stCondLst>
                                  <p:childTnLst>
                                    <p:animEffect transition="out" filter="fade">
                                      <p:cBhvr>
                                        <p:cTn id="63" dur="500" tmFilter="0, 0; .2, .5; .8, .5; 1, 0"/>
                                        <p:tgtEl>
                                          <p:spTgt spid="23"/>
                                        </p:tgtEl>
                                      </p:cBhvr>
                                    </p:animEffect>
                                    <p:animScale>
                                      <p:cBhvr>
                                        <p:cTn id="64" dur="250" autoRev="1" fill="hold"/>
                                        <p:tgtEl>
                                          <p:spTgt spid="23"/>
                                        </p:tgtEl>
                                      </p:cBhvr>
                                      <p:by x="105000" y="105000"/>
                                    </p:animScale>
                                  </p:childTnLst>
                                </p:cTn>
                              </p:par>
                              <p:par>
                                <p:cTn id="65" presetID="12" presetClass="entr" presetSubtype="1"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p:tgtEl>
                                          <p:spTgt spid="25"/>
                                        </p:tgtEl>
                                        <p:attrNameLst>
                                          <p:attrName>ppt_y</p:attrName>
                                        </p:attrNameLst>
                                      </p:cBhvr>
                                      <p:tavLst>
                                        <p:tav tm="0">
                                          <p:val>
                                            <p:strVal val="#ppt_y-#ppt_h*1.125000"/>
                                          </p:val>
                                        </p:tav>
                                        <p:tav tm="100000">
                                          <p:val>
                                            <p:strVal val="#ppt_y"/>
                                          </p:val>
                                        </p:tav>
                                      </p:tavLst>
                                    </p:anim>
                                    <p:animEffect transition="in" filter="wipe(down)">
                                      <p:cBhvr>
                                        <p:cTn id="68" dur="500"/>
                                        <p:tgtEl>
                                          <p:spTgt spid="25"/>
                                        </p:tgtEl>
                                      </p:cBhvr>
                                    </p:animEffect>
                                  </p:childTnLst>
                                </p:cTn>
                              </p:par>
                            </p:childTnLst>
                          </p:cTn>
                        </p:par>
                        <p:par>
                          <p:cTn id="69" fill="hold">
                            <p:stCondLst>
                              <p:cond delay="6000"/>
                            </p:stCondLst>
                            <p:childTnLst>
                              <p:par>
                                <p:cTn id="70" presetID="2" presetClass="entr" presetSubtype="4"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additive="base">
                                        <p:cTn id="72" dur="500" fill="hold"/>
                                        <p:tgtEl>
                                          <p:spTgt spid="22"/>
                                        </p:tgtEl>
                                        <p:attrNameLst>
                                          <p:attrName>ppt_x</p:attrName>
                                        </p:attrNameLst>
                                      </p:cBhvr>
                                      <p:tavLst>
                                        <p:tav tm="0">
                                          <p:val>
                                            <p:strVal val="#ppt_x"/>
                                          </p:val>
                                        </p:tav>
                                        <p:tav tm="100000">
                                          <p:val>
                                            <p:strVal val="#ppt_x"/>
                                          </p:val>
                                        </p:tav>
                                      </p:tavLst>
                                    </p:anim>
                                    <p:anim calcmode="lin" valueType="num">
                                      <p:cBhvr additive="base">
                                        <p:cTn id="7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showWhenStopped="0">
                <p:cTn id="74" repeatCount="indefinite" fill="remove" display="0">
                  <p:stCondLst>
                    <p:cond delay="indefinite"/>
                  </p:stCondLst>
                  <p:endCondLst>
                    <p:cond evt="onStopAudio" delay="0">
                      <p:tgtEl>
                        <p:sldTgt/>
                      </p:tgtEl>
                    </p:cond>
                  </p:endCondLst>
                </p:cTn>
                <p:tgtEl>
                  <p:spTgt spid="46"/>
                </p:tgtEl>
              </p:cMediaNode>
            </p:audio>
          </p:childTnLst>
        </p:cTn>
      </p:par>
    </p:tnLst>
    <p:bldLst>
      <p:bldP spid="23" grpId="0"/>
      <p:bldP spid="23" grpId="1"/>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23" name="椭圆 22"/>
          <p:cNvSpPr/>
          <p:nvPr/>
        </p:nvSpPr>
        <p:spPr>
          <a:xfrm>
            <a:off x="7794388" y="4443265"/>
            <a:ext cx="500908" cy="500908"/>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24" name="椭圆 23"/>
          <p:cNvSpPr/>
          <p:nvPr/>
        </p:nvSpPr>
        <p:spPr>
          <a:xfrm>
            <a:off x="8423305" y="3522698"/>
            <a:ext cx="274777" cy="27477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25" name="组合 24"/>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7" name="椭圆 2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31" name="组合 30"/>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4" name="椭圆 33"/>
          <p:cNvSpPr/>
          <p:nvPr/>
        </p:nvSpPr>
        <p:spPr>
          <a:xfrm>
            <a:off x="6629511" y="4707644"/>
            <a:ext cx="274777" cy="274777"/>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5" name="椭圆 34"/>
          <p:cNvSpPr/>
          <p:nvPr/>
        </p:nvSpPr>
        <p:spPr>
          <a:xfrm>
            <a:off x="8585278" y="4984207"/>
            <a:ext cx="137389" cy="137389"/>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45" name="淘宝网chenying0907出品 3"/>
          <p:cNvGrpSpPr/>
          <p:nvPr/>
        </p:nvGrpSpPr>
        <p:grpSpPr>
          <a:xfrm>
            <a:off x="1135421" y="14458"/>
            <a:ext cx="6873159" cy="4595642"/>
            <a:chOff x="2960729" y="1069503"/>
            <a:chExt cx="6270543" cy="4547527"/>
          </a:xfrm>
        </p:grpSpPr>
        <p:sp>
          <p:nvSpPr>
            <p:cNvPr id="46" name="淘宝网chenying0907出品 13"/>
            <p:cNvSpPr/>
            <p:nvPr/>
          </p:nvSpPr>
          <p:spPr>
            <a:xfrm>
              <a:off x="2960729" y="1984502"/>
              <a:ext cx="6270543" cy="3632528"/>
            </a:xfrm>
            <a:prstGeom prst="rect">
              <a:avLst/>
            </a:prstGeom>
            <a:solidFill>
              <a:srgbClr val="F7F7F7"/>
            </a:solidFill>
            <a:ln>
              <a:noFill/>
            </a:ln>
            <a:effectLst>
              <a:outerShdw blurRad="254000" dist="1270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7" name="淘宝网chenying0907出品 24"/>
            <p:cNvGrpSpPr/>
            <p:nvPr/>
          </p:nvGrpSpPr>
          <p:grpSpPr>
            <a:xfrm>
              <a:off x="3294177" y="1069503"/>
              <a:ext cx="5603647" cy="1337794"/>
              <a:chOff x="3277155" y="1287216"/>
              <a:chExt cx="5603647" cy="1337794"/>
            </a:xfrm>
          </p:grpSpPr>
          <p:grpSp>
            <p:nvGrpSpPr>
              <p:cNvPr id="48" name="淘宝网chenying0907出品 17"/>
              <p:cNvGrpSpPr/>
              <p:nvPr/>
            </p:nvGrpSpPr>
            <p:grpSpPr>
              <a:xfrm>
                <a:off x="3277155" y="1287216"/>
                <a:ext cx="1350961" cy="1337794"/>
                <a:chOff x="3277155" y="1287216"/>
                <a:chExt cx="1350961" cy="1337794"/>
              </a:xfrm>
            </p:grpSpPr>
            <p:grpSp>
              <p:nvGrpSpPr>
                <p:cNvPr id="55" name="淘宝网chenying0907出品 12"/>
                <p:cNvGrpSpPr/>
                <p:nvPr/>
              </p:nvGrpSpPr>
              <p:grpSpPr>
                <a:xfrm flipV="1">
                  <a:off x="3897517" y="1291486"/>
                  <a:ext cx="107223" cy="944474"/>
                  <a:chOff x="4397738" y="4219255"/>
                  <a:chExt cx="107223" cy="944474"/>
                </a:xfrm>
              </p:grpSpPr>
              <p:sp>
                <p:nvSpPr>
                  <p:cNvPr id="58" name="淘宝网chenying0907出品 7"/>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9" name="淘宝网chenying0907出品 10"/>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grpSp>
            <p:sp>
              <p:nvSpPr>
                <p:cNvPr id="56" name="淘宝网chenying0907出品 5"/>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57" name="图片 56"/>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a:off x="3277155" y="1287216"/>
                  <a:ext cx="1350961" cy="113512"/>
                </a:xfrm>
                <a:prstGeom prst="rect">
                  <a:avLst/>
                </a:prstGeom>
              </p:spPr>
            </p:pic>
          </p:grpSp>
          <p:grpSp>
            <p:nvGrpSpPr>
              <p:cNvPr id="49" name="淘宝网chenying0907出品 18"/>
              <p:cNvGrpSpPr/>
              <p:nvPr/>
            </p:nvGrpSpPr>
            <p:grpSpPr>
              <a:xfrm>
                <a:off x="7529841" y="1287216"/>
                <a:ext cx="1350961" cy="1337794"/>
                <a:chOff x="3277155" y="1287216"/>
                <a:chExt cx="1350961" cy="1337794"/>
              </a:xfrm>
            </p:grpSpPr>
            <p:grpSp>
              <p:nvGrpSpPr>
                <p:cNvPr id="50" name="淘宝网chenying0907出品 19"/>
                <p:cNvGrpSpPr/>
                <p:nvPr/>
              </p:nvGrpSpPr>
              <p:grpSpPr>
                <a:xfrm flipV="1">
                  <a:off x="3897517" y="1291486"/>
                  <a:ext cx="107223" cy="944474"/>
                  <a:chOff x="4397738" y="4219255"/>
                  <a:chExt cx="107223" cy="944474"/>
                </a:xfrm>
              </p:grpSpPr>
              <p:sp>
                <p:nvSpPr>
                  <p:cNvPr id="53" name="淘宝网chenying0907出品 22"/>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淘宝网chenying0907出品 23"/>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grpSp>
            <p:sp>
              <p:nvSpPr>
                <p:cNvPr id="51" name="淘宝网chenying0907出品 20"/>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52" name="图片 51"/>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a:off x="3277155" y="1287216"/>
                  <a:ext cx="1350961" cy="113512"/>
                </a:xfrm>
                <a:prstGeom prst="rect">
                  <a:avLst/>
                </a:prstGeom>
              </p:spPr>
            </p:pic>
          </p:grpSp>
        </p:grpSp>
      </p:grpSp>
      <p:grpSp>
        <p:nvGrpSpPr>
          <p:cNvPr id="60" name="淘宝网chenying0907出品 6"/>
          <p:cNvGrpSpPr/>
          <p:nvPr/>
        </p:nvGrpSpPr>
        <p:grpSpPr>
          <a:xfrm>
            <a:off x="3357171" y="957205"/>
            <a:ext cx="2255994" cy="490596"/>
            <a:chOff x="2727392" y="2746325"/>
            <a:chExt cx="2082006" cy="452759"/>
          </a:xfrm>
        </p:grpSpPr>
        <p:sp>
          <p:nvSpPr>
            <p:cNvPr id="61" name="淘宝网chenying0907出品 136"/>
            <p:cNvSpPr txBox="1"/>
            <p:nvPr/>
          </p:nvSpPr>
          <p:spPr>
            <a:xfrm>
              <a:off x="2909617" y="2786558"/>
              <a:ext cx="1717554" cy="383453"/>
            </a:xfrm>
            <a:prstGeom prst="rect">
              <a:avLst/>
            </a:prstGeom>
            <a:noFill/>
          </p:spPr>
          <p:txBody>
            <a:bodyPr wrap="square" rtlCol="0">
              <a:spAutoFit/>
            </a:bodyPr>
            <a:lstStyle/>
            <a:p>
              <a:pPr algn="ctr"/>
              <a:r>
                <a:rPr lang="zh-CN" altLang="en-US" sz="2100" dirty="0">
                  <a:solidFill>
                    <a:srgbClr val="01ACBE"/>
                  </a:solidFill>
                  <a:latin typeface="微软雅黑" panose="020B0503020204020204" pitchFamily="34" charset="-122"/>
                  <a:ea typeface="微软雅黑" panose="020B0503020204020204" pitchFamily="34" charset="-122"/>
                </a:rPr>
                <a:t>前 言</a:t>
              </a:r>
            </a:p>
          </p:txBody>
        </p:sp>
        <p:grpSp>
          <p:nvGrpSpPr>
            <p:cNvPr id="62" name="淘宝网chenying0907出品 68"/>
            <p:cNvGrpSpPr/>
            <p:nvPr/>
          </p:nvGrpSpPr>
          <p:grpSpPr>
            <a:xfrm>
              <a:off x="2727392" y="2746325"/>
              <a:ext cx="2082006" cy="452759"/>
              <a:chOff x="6095999" y="2039788"/>
              <a:chExt cx="3246121" cy="705910"/>
            </a:xfrm>
          </p:grpSpPr>
          <p:sp>
            <p:nvSpPr>
              <p:cNvPr id="63" name="淘宝网chenying0907出品 7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圆角淘宝网chenying0907出品 74"/>
              <p:cNvSpPr/>
              <p:nvPr/>
            </p:nvSpPr>
            <p:spPr>
              <a:xfrm>
                <a:off x="6194875" y="2128394"/>
                <a:ext cx="3048369" cy="528698"/>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圆角淘宝网chenying0907出品 75"/>
              <p:cNvSpPr/>
              <p:nvPr/>
            </p:nvSpPr>
            <p:spPr>
              <a:xfrm>
                <a:off x="6095999" y="2039788"/>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6" name="淘宝网chenying0907出品 30"/>
          <p:cNvSpPr>
            <a:spLocks noChangeArrowheads="1"/>
          </p:cNvSpPr>
          <p:nvPr/>
        </p:nvSpPr>
        <p:spPr bwMode="auto">
          <a:xfrm>
            <a:off x="1500913" y="1644308"/>
            <a:ext cx="531207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200000"/>
              </a:lnSpc>
            </a:pPr>
            <a:r>
              <a:rPr lang="zh-CN" altLang="en-US" sz="1050" dirty="0">
                <a:latin typeface="微软雅黑" panose="020B0503020204020204" pitchFamily="34" charset="-122"/>
                <a:ea typeface="微软雅黑" panose="020B0503020204020204" pitchFamily="34" charset="-122"/>
              </a:rPr>
              <a:t>       欢迎大家的到来观看我们公司</a:t>
            </a:r>
            <a:r>
              <a:rPr lang="en-US" altLang="zh-CN" sz="1050" dirty="0">
                <a:latin typeface="微软雅黑" panose="020B0503020204020204" pitchFamily="34" charset="-122"/>
                <a:ea typeface="微软雅黑" panose="020B0503020204020204" pitchFamily="34" charset="-122"/>
              </a:rPr>
              <a:t>2019</a:t>
            </a:r>
            <a:r>
              <a:rPr lang="zh-CN" altLang="en-US" sz="1050" dirty="0">
                <a:latin typeface="微软雅黑" panose="020B0503020204020204" pitchFamily="34" charset="-122"/>
                <a:ea typeface="微软雅黑" panose="020B0503020204020204" pitchFamily="34" charset="-122"/>
              </a:rPr>
              <a:t>年商业</a:t>
            </a:r>
            <a:r>
              <a:rPr lang="zh-CN" altLang="en-US" sz="1050" dirty="0">
                <a:solidFill>
                  <a:srgbClr val="01ACBE"/>
                </a:solidFill>
                <a:latin typeface="微软雅黑" panose="020B0503020204020204" pitchFamily="34" charset="-122"/>
                <a:ea typeface="微软雅黑" panose="020B0503020204020204" pitchFamily="34" charset="-122"/>
              </a:rPr>
              <a:t>融资计划</a:t>
            </a:r>
            <a:r>
              <a:rPr lang="en-US" altLang="zh-CN" sz="1050" dirty="0">
                <a:solidFill>
                  <a:srgbClr val="01ACBE"/>
                </a:solidFill>
                <a:latin typeface="微软雅黑" panose="020B0503020204020204" pitchFamily="34" charset="-122"/>
                <a:ea typeface="微软雅黑" panose="020B0503020204020204" pitchFamily="34" charset="-122"/>
              </a:rPr>
              <a:t>/</a:t>
            </a:r>
            <a:r>
              <a:rPr lang="zh-CN" altLang="en-US" sz="1050" dirty="0">
                <a:solidFill>
                  <a:srgbClr val="01ACBE"/>
                </a:solidFill>
                <a:latin typeface="微软雅黑" panose="020B0503020204020204" pitchFamily="34" charset="-122"/>
                <a:ea typeface="微软雅黑" panose="020B0503020204020204" pitchFamily="34" charset="-122"/>
              </a:rPr>
              <a:t>工作总结</a:t>
            </a:r>
            <a:r>
              <a:rPr lang="en-US" altLang="zh-CN" sz="1050" dirty="0">
                <a:solidFill>
                  <a:srgbClr val="01ACBE"/>
                </a:solidFill>
                <a:latin typeface="微软雅黑" panose="020B0503020204020204" pitchFamily="34" charset="-122"/>
                <a:ea typeface="微软雅黑" panose="020B0503020204020204" pitchFamily="34" charset="-122"/>
              </a:rPr>
              <a:t>/</a:t>
            </a:r>
            <a:r>
              <a:rPr lang="zh-CN" altLang="en-US" sz="1050" dirty="0">
                <a:solidFill>
                  <a:srgbClr val="01ACBE"/>
                </a:solidFill>
                <a:latin typeface="微软雅黑" panose="020B0503020204020204" pitchFamily="34" charset="-122"/>
                <a:ea typeface="微软雅黑" panose="020B0503020204020204" pitchFamily="34" charset="-122"/>
              </a:rPr>
              <a:t>新年计划</a:t>
            </a:r>
            <a:r>
              <a:rPr lang="en-US" altLang="zh-CN" sz="1050" dirty="0">
                <a:solidFill>
                  <a:srgbClr val="01ACBE"/>
                </a:solidFill>
                <a:latin typeface="微软雅黑" panose="020B0503020204020204" pitchFamily="34" charset="-122"/>
                <a:ea typeface="微软雅黑" panose="020B0503020204020204" pitchFamily="34" charset="-122"/>
              </a:rPr>
              <a:t>/</a:t>
            </a:r>
            <a:r>
              <a:rPr lang="zh-CN" altLang="en-US" sz="1050" dirty="0">
                <a:solidFill>
                  <a:srgbClr val="01ACBE"/>
                </a:solidFill>
                <a:latin typeface="微软雅黑" panose="020B0503020204020204" pitchFamily="34" charset="-122"/>
                <a:ea typeface="微软雅黑" panose="020B0503020204020204" pitchFamily="34" charset="-122"/>
              </a:rPr>
              <a:t>企业宣传</a:t>
            </a:r>
            <a:r>
              <a:rPr lang="en-US" altLang="zh-CN" sz="1050" dirty="0">
                <a:solidFill>
                  <a:srgbClr val="01ACBE"/>
                </a:solidFill>
                <a:latin typeface="微软雅黑" panose="020B0503020204020204" pitchFamily="34" charset="-122"/>
                <a:ea typeface="微软雅黑" panose="020B0503020204020204" pitchFamily="34" charset="-122"/>
              </a:rPr>
              <a:t>/</a:t>
            </a:r>
            <a:r>
              <a:rPr lang="zh-CN" altLang="en-US" sz="1050" dirty="0">
                <a:solidFill>
                  <a:srgbClr val="01ACBE"/>
                </a:solidFill>
                <a:latin typeface="微软雅黑" panose="020B0503020204020204" pitchFamily="34" charset="-122"/>
                <a:ea typeface="微软雅黑" panose="020B0503020204020204" pitchFamily="34" charset="-122"/>
              </a:rPr>
              <a:t>商务通用</a:t>
            </a:r>
            <a:r>
              <a:rPr lang="zh-CN" altLang="en-US" sz="1050" dirty="0">
                <a:latin typeface="微软雅黑" panose="020B0503020204020204" pitchFamily="34" charset="-122"/>
                <a:ea typeface="微软雅黑" panose="020B0503020204020204" pitchFamily="34" charset="-122"/>
              </a:rPr>
              <a:t>演示</a:t>
            </a:r>
            <a:r>
              <a:rPr lang="en-US" altLang="zh-CN" sz="1050" dirty="0">
                <a:latin typeface="微软雅黑" panose="020B0503020204020204" pitchFamily="34" charset="-122"/>
                <a:ea typeface="微软雅黑" panose="020B0503020204020204" pitchFamily="34" charset="-122"/>
              </a:rPr>
              <a:t>PPT</a:t>
            </a:r>
            <a:r>
              <a:rPr lang="zh-CN" altLang="en-US" sz="1050" dirty="0">
                <a:latin typeface="微软雅黑" panose="020B0503020204020204" pitchFamily="34" charset="-122"/>
                <a:ea typeface="微软雅黑" panose="020B0503020204020204" pitchFamily="34" charset="-122"/>
              </a:rPr>
              <a:t>。我们公司是一家专注于某某行业的综合性公司，在业内拥有领先的市场地位。能和本公司合作定会让大家达到双赢的效果。点击输入文本，图文均可修改，您可以复制贵公司信息进行黏贴至此。</a:t>
            </a:r>
            <a:endParaRPr lang="en-US" altLang="zh-CN" sz="1050" dirty="0">
              <a:latin typeface="微软雅黑" panose="020B0503020204020204" pitchFamily="34" charset="-122"/>
              <a:ea typeface="微软雅黑" panose="020B0503020204020204" pitchFamily="34" charset="-122"/>
            </a:endParaRPr>
          </a:p>
          <a:p>
            <a:pPr>
              <a:lnSpc>
                <a:spcPct val="200000"/>
              </a:lnSpc>
            </a:pPr>
            <a:r>
              <a:rPr lang="en-US" altLang="zh-CN" sz="1050" dirty="0">
                <a:latin typeface="微软雅黑" panose="020B0503020204020204" pitchFamily="34" charset="-122"/>
                <a:ea typeface="微软雅黑" panose="020B0503020204020204" pitchFamily="34" charset="-122"/>
              </a:rPr>
              <a:t>       </a:t>
            </a:r>
            <a:r>
              <a:rPr lang="zh-CN" altLang="en-US" sz="1050" dirty="0">
                <a:latin typeface="微软雅黑" panose="020B0503020204020204" pitchFamily="34" charset="-122"/>
                <a:ea typeface="微软雅黑" panose="020B0503020204020204" pitchFamily="34" charset="-122"/>
              </a:rPr>
              <a:t>展望新的一年，我们将继续努力，力争各项工作更上一个新台阶。在全体同事的共同努力下，在公司领导的全面支持、关心下，本着一切为客户服务的宗旨，围绕优化服务、拓展</a:t>
            </a:r>
            <a:r>
              <a:rPr lang="en-US" altLang="zh-CN" sz="1050" dirty="0">
                <a:latin typeface="微软雅黑" panose="020B0503020204020204" pitchFamily="34" charset="-122"/>
                <a:ea typeface="微软雅黑" panose="020B0503020204020204" pitchFamily="34" charset="-122"/>
              </a:rPr>
              <a:t>xxx</a:t>
            </a:r>
            <a:r>
              <a:rPr lang="zh-CN" altLang="en-US" sz="1050" dirty="0">
                <a:latin typeface="微软雅黑" panose="020B0503020204020204" pitchFamily="34" charset="-122"/>
                <a:ea typeface="微软雅黑" panose="020B0503020204020204" pitchFamily="34" charset="-122"/>
              </a:rPr>
              <a:t>和</a:t>
            </a:r>
            <a:r>
              <a:rPr lang="en-US" altLang="zh-CN" sz="1050" dirty="0">
                <a:latin typeface="微软雅黑" panose="020B0503020204020204" pitchFamily="34" charset="-122"/>
                <a:ea typeface="微软雅黑" panose="020B0503020204020204" pitchFamily="34" charset="-122"/>
              </a:rPr>
              <a:t>xxx</a:t>
            </a:r>
            <a:r>
              <a:rPr lang="zh-CN" altLang="en-US" sz="1050" dirty="0">
                <a:latin typeface="微软雅黑" panose="020B0503020204020204" pitchFamily="34" charset="-122"/>
                <a:ea typeface="微软雅黑" panose="020B0503020204020204" pitchFamily="34" charset="-122"/>
              </a:rPr>
              <a:t>的宣传和信息的功能，从客户的利益角度服务、业务管理、提高企业的知名度和利益最大化，通过扎扎实实的努力，圆满地完成了</a:t>
            </a:r>
            <a:r>
              <a:rPr lang="en-US" altLang="zh-CN" sz="1050" dirty="0">
                <a:latin typeface="微软雅黑" panose="020B0503020204020204" pitchFamily="34" charset="-122"/>
                <a:ea typeface="微软雅黑" panose="020B0503020204020204" pitchFamily="34" charset="-122"/>
              </a:rPr>
              <a:t>2019</a:t>
            </a:r>
            <a:r>
              <a:rPr lang="zh-CN" altLang="en-US" sz="1050" dirty="0">
                <a:latin typeface="微软雅黑" panose="020B0503020204020204" pitchFamily="34" charset="-122"/>
                <a:ea typeface="微软雅黑" panose="020B0503020204020204" pitchFamily="34" charset="-122"/>
              </a:rPr>
              <a:t>年的工作。</a:t>
            </a:r>
            <a:endParaRPr lang="zh-CN" altLang="en-US" sz="1050" dirty="0"/>
          </a:p>
        </p:txBody>
      </p:sp>
      <p:grpSp>
        <p:nvGrpSpPr>
          <p:cNvPr id="67" name="淘宝网chenying0907出品 79"/>
          <p:cNvGrpSpPr/>
          <p:nvPr/>
        </p:nvGrpSpPr>
        <p:grpSpPr>
          <a:xfrm>
            <a:off x="6812985" y="1596913"/>
            <a:ext cx="797704" cy="797704"/>
            <a:chOff x="5857244" y="1088640"/>
            <a:chExt cx="1426586" cy="1426586"/>
          </a:xfrm>
        </p:grpSpPr>
        <p:sp>
          <p:nvSpPr>
            <p:cNvPr id="68" name="淘宝网chenying0907出品 80"/>
            <p:cNvSpPr/>
            <p:nvPr/>
          </p:nvSpPr>
          <p:spPr>
            <a:xfrm>
              <a:off x="5857244" y="1088640"/>
              <a:ext cx="1426586" cy="1426586"/>
            </a:xfrm>
            <a:prstGeom prst="ellipse">
              <a:avLst/>
            </a:pr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413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淘宝网chenying0907出品 81"/>
            <p:cNvSpPr/>
            <p:nvPr/>
          </p:nvSpPr>
          <p:spPr>
            <a:xfrm>
              <a:off x="5937278" y="1168674"/>
              <a:ext cx="1266519" cy="1266519"/>
            </a:xfrm>
            <a:prstGeom prst="ellipse">
              <a:avLst/>
            </a:prstGeom>
            <a:solidFill>
              <a:srgbClr val="01ACBE"/>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淘宝网chenying0907出品 82"/>
            <p:cNvSpPr/>
            <p:nvPr/>
          </p:nvSpPr>
          <p:spPr>
            <a:xfrm>
              <a:off x="6008067" y="1239463"/>
              <a:ext cx="1124940" cy="1124940"/>
            </a:xfrm>
            <a:prstGeom prst="ellipse">
              <a:avLst/>
            </a:prstGeom>
            <a:blipFill>
              <a:blip r:embed="rId6"/>
              <a:stretch>
                <a:fillRect/>
              </a:stretch>
            </a:blipFill>
            <a:ln>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1" name="淘宝网chenying0907出品 83"/>
          <p:cNvGrpSpPr/>
          <p:nvPr/>
        </p:nvGrpSpPr>
        <p:grpSpPr>
          <a:xfrm>
            <a:off x="6812985" y="2597132"/>
            <a:ext cx="797704" cy="797704"/>
            <a:chOff x="7448930" y="1088640"/>
            <a:chExt cx="1426586" cy="1426586"/>
          </a:xfrm>
        </p:grpSpPr>
        <p:sp>
          <p:nvSpPr>
            <p:cNvPr id="72" name="淘宝网chenying0907出品 84"/>
            <p:cNvSpPr/>
            <p:nvPr/>
          </p:nvSpPr>
          <p:spPr>
            <a:xfrm>
              <a:off x="7448930" y="1088640"/>
              <a:ext cx="1426586" cy="1426586"/>
            </a:xfrm>
            <a:prstGeom prst="ellipse">
              <a:avLst/>
            </a:pr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413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3" name="淘宝网chenying0907出品 85"/>
            <p:cNvSpPr/>
            <p:nvPr/>
          </p:nvSpPr>
          <p:spPr>
            <a:xfrm>
              <a:off x="7528964" y="1168674"/>
              <a:ext cx="1266519" cy="1266519"/>
            </a:xfrm>
            <a:prstGeom prst="ellipse">
              <a:avLst/>
            </a:prstGeom>
            <a:solidFill>
              <a:srgbClr val="FFB850"/>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B850"/>
                </a:solidFill>
              </a:endParaRPr>
            </a:p>
          </p:txBody>
        </p:sp>
        <p:sp>
          <p:nvSpPr>
            <p:cNvPr id="74" name="淘宝网chenying0907出品 86"/>
            <p:cNvSpPr/>
            <p:nvPr/>
          </p:nvSpPr>
          <p:spPr>
            <a:xfrm>
              <a:off x="7599753" y="1239463"/>
              <a:ext cx="1124940" cy="1124940"/>
            </a:xfrm>
            <a:prstGeom prst="ellipse">
              <a:avLst/>
            </a:prstGeom>
            <a:blipFill>
              <a:blip r:embed="rId7"/>
              <a:stretch>
                <a:fillRect/>
              </a:stretch>
            </a:blipFill>
            <a:ln>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5" name="淘宝网chenying0907出品 87"/>
          <p:cNvGrpSpPr/>
          <p:nvPr/>
        </p:nvGrpSpPr>
        <p:grpSpPr>
          <a:xfrm>
            <a:off x="6812985" y="3597351"/>
            <a:ext cx="797704" cy="797704"/>
            <a:chOff x="9000114" y="1088640"/>
            <a:chExt cx="1426586" cy="1426586"/>
          </a:xfrm>
        </p:grpSpPr>
        <p:sp>
          <p:nvSpPr>
            <p:cNvPr id="76" name="淘宝网chenying0907出品 88"/>
            <p:cNvSpPr/>
            <p:nvPr/>
          </p:nvSpPr>
          <p:spPr>
            <a:xfrm>
              <a:off x="9000114" y="1088640"/>
              <a:ext cx="1426586" cy="1426586"/>
            </a:xfrm>
            <a:prstGeom prst="ellipse">
              <a:avLst/>
            </a:pr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413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7" name="淘宝网chenying0907出品 89"/>
            <p:cNvSpPr/>
            <p:nvPr/>
          </p:nvSpPr>
          <p:spPr>
            <a:xfrm>
              <a:off x="9080148" y="1168674"/>
              <a:ext cx="1266519" cy="1266519"/>
            </a:xfrm>
            <a:prstGeom prst="ellipse">
              <a:avLst/>
            </a:prstGeom>
            <a:solidFill>
              <a:srgbClr val="E87071"/>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8" name="淘宝网chenying0907出品 90"/>
            <p:cNvSpPr/>
            <p:nvPr/>
          </p:nvSpPr>
          <p:spPr>
            <a:xfrm>
              <a:off x="9150937" y="1239463"/>
              <a:ext cx="1124940" cy="1124940"/>
            </a:xfrm>
            <a:prstGeom prst="ellipse">
              <a:avLst/>
            </a:prstGeom>
            <a:blipFill>
              <a:blip r:embed="rId8"/>
              <a:stretch>
                <a:fillRect/>
              </a:stretch>
            </a:blipFill>
            <a:ln>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Tree>
    <p:extLst>
      <p:ext uri="{BB962C8B-B14F-4D97-AF65-F5344CB8AC3E}">
        <p14:creationId xmlns:p14="http://schemas.microsoft.com/office/powerpoint/2010/main" val="50026012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grpId="0" nodeType="withEffect">
                                  <p:stCondLst>
                                    <p:cond delay="40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nodeType="withEffect">
                                  <p:stCondLst>
                                    <p:cond delay="40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par>
                                <p:cTn id="20" presetID="53" presetClass="entr" presetSubtype="16" fill="hold" nodeType="withEffect">
                                  <p:stCondLst>
                                    <p:cond delay="40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par>
                                <p:cTn id="30" presetID="53" presetClass="entr" presetSubtype="16" fill="hold" grpId="0" nodeType="withEffect">
                                  <p:stCondLst>
                                    <p:cond delay="20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Effect transition="in" filter="fade">
                                      <p:cBhvr>
                                        <p:cTn id="34" dur="500"/>
                                        <p:tgtEl>
                                          <p:spTgt spid="35"/>
                                        </p:tgtEl>
                                      </p:cBhvr>
                                    </p:animEffect>
                                  </p:childTnLst>
                                </p:cTn>
                              </p:par>
                            </p:childTnLst>
                          </p:cTn>
                        </p:par>
                        <p:par>
                          <p:cTn id="35" fill="hold">
                            <p:stCondLst>
                              <p:cond delay="900"/>
                            </p:stCondLst>
                            <p:childTnLst>
                              <p:par>
                                <p:cTn id="36" presetID="17" presetClass="entr" presetSubtype="1" fill="hold" nodeType="after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p:cTn id="38" dur="500" fill="hold"/>
                                        <p:tgtEl>
                                          <p:spTgt spid="45"/>
                                        </p:tgtEl>
                                        <p:attrNameLst>
                                          <p:attrName>ppt_x</p:attrName>
                                        </p:attrNameLst>
                                      </p:cBhvr>
                                      <p:tavLst>
                                        <p:tav tm="0">
                                          <p:val>
                                            <p:strVal val="#ppt_x"/>
                                          </p:val>
                                        </p:tav>
                                        <p:tav tm="100000">
                                          <p:val>
                                            <p:strVal val="#ppt_x"/>
                                          </p:val>
                                        </p:tav>
                                      </p:tavLst>
                                    </p:anim>
                                    <p:anim calcmode="lin" valueType="num">
                                      <p:cBhvr>
                                        <p:cTn id="39" dur="500" fill="hold"/>
                                        <p:tgtEl>
                                          <p:spTgt spid="45"/>
                                        </p:tgtEl>
                                        <p:attrNameLst>
                                          <p:attrName>ppt_y</p:attrName>
                                        </p:attrNameLst>
                                      </p:cBhvr>
                                      <p:tavLst>
                                        <p:tav tm="0">
                                          <p:val>
                                            <p:strVal val="#ppt_y-#ppt_h/2"/>
                                          </p:val>
                                        </p:tav>
                                        <p:tav tm="100000">
                                          <p:val>
                                            <p:strVal val="#ppt_y"/>
                                          </p:val>
                                        </p:tav>
                                      </p:tavLst>
                                    </p:anim>
                                    <p:anim calcmode="lin" valueType="num">
                                      <p:cBhvr>
                                        <p:cTn id="40" dur="500" fill="hold"/>
                                        <p:tgtEl>
                                          <p:spTgt spid="45"/>
                                        </p:tgtEl>
                                        <p:attrNameLst>
                                          <p:attrName>ppt_w</p:attrName>
                                        </p:attrNameLst>
                                      </p:cBhvr>
                                      <p:tavLst>
                                        <p:tav tm="0">
                                          <p:val>
                                            <p:strVal val="#ppt_w"/>
                                          </p:val>
                                        </p:tav>
                                        <p:tav tm="100000">
                                          <p:val>
                                            <p:strVal val="#ppt_w"/>
                                          </p:val>
                                        </p:tav>
                                      </p:tavLst>
                                    </p:anim>
                                    <p:anim calcmode="lin" valueType="num">
                                      <p:cBhvr>
                                        <p:cTn id="41" dur="500" fill="hold"/>
                                        <p:tgtEl>
                                          <p:spTgt spid="45"/>
                                        </p:tgtEl>
                                        <p:attrNameLst>
                                          <p:attrName>ppt_h</p:attrName>
                                        </p:attrNameLst>
                                      </p:cBhvr>
                                      <p:tavLst>
                                        <p:tav tm="0">
                                          <p:val>
                                            <p:fltVal val="0"/>
                                          </p:val>
                                        </p:tav>
                                        <p:tav tm="100000">
                                          <p:val>
                                            <p:strVal val="#ppt_h"/>
                                          </p:val>
                                        </p:tav>
                                      </p:tavLst>
                                    </p:anim>
                                  </p:childTnLst>
                                </p:cTn>
                              </p:par>
                            </p:childTnLst>
                          </p:cTn>
                        </p:par>
                        <p:par>
                          <p:cTn id="42" fill="hold">
                            <p:stCondLst>
                              <p:cond delay="1400"/>
                            </p:stCondLst>
                            <p:childTnLst>
                              <p:par>
                                <p:cTn id="43" presetID="53" presetClass="entr" presetSubtype="16"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 calcmode="lin" valueType="num">
                                      <p:cBhvr>
                                        <p:cTn id="45" dur="500" fill="hold"/>
                                        <p:tgtEl>
                                          <p:spTgt spid="60"/>
                                        </p:tgtEl>
                                        <p:attrNameLst>
                                          <p:attrName>ppt_w</p:attrName>
                                        </p:attrNameLst>
                                      </p:cBhvr>
                                      <p:tavLst>
                                        <p:tav tm="0">
                                          <p:val>
                                            <p:fltVal val="0"/>
                                          </p:val>
                                        </p:tav>
                                        <p:tav tm="100000">
                                          <p:val>
                                            <p:strVal val="#ppt_w"/>
                                          </p:val>
                                        </p:tav>
                                      </p:tavLst>
                                    </p:anim>
                                    <p:anim calcmode="lin" valueType="num">
                                      <p:cBhvr>
                                        <p:cTn id="46" dur="500" fill="hold"/>
                                        <p:tgtEl>
                                          <p:spTgt spid="60"/>
                                        </p:tgtEl>
                                        <p:attrNameLst>
                                          <p:attrName>ppt_h</p:attrName>
                                        </p:attrNameLst>
                                      </p:cBhvr>
                                      <p:tavLst>
                                        <p:tav tm="0">
                                          <p:val>
                                            <p:fltVal val="0"/>
                                          </p:val>
                                        </p:tav>
                                        <p:tav tm="100000">
                                          <p:val>
                                            <p:strVal val="#ppt_h"/>
                                          </p:val>
                                        </p:tav>
                                      </p:tavLst>
                                    </p:anim>
                                    <p:animEffect transition="in" filter="fade">
                                      <p:cBhvr>
                                        <p:cTn id="47" dur="500"/>
                                        <p:tgtEl>
                                          <p:spTgt spid="60"/>
                                        </p:tgtEl>
                                      </p:cBhvr>
                                    </p:animEffect>
                                  </p:childTnLst>
                                </p:cTn>
                              </p:par>
                              <p:par>
                                <p:cTn id="48" presetID="10" presetClass="entr" presetSubtype="0" fill="hold" grpId="0" nodeType="withEffect">
                                  <p:stCondLst>
                                    <p:cond delay="0"/>
                                  </p:stCondLst>
                                  <p:iterate type="lt">
                                    <p:tmPct val="10000"/>
                                  </p:iterate>
                                  <p:childTnLst>
                                    <p:set>
                                      <p:cBhvr>
                                        <p:cTn id="49" dur="1" fill="hold">
                                          <p:stCondLst>
                                            <p:cond delay="0"/>
                                          </p:stCondLst>
                                        </p:cTn>
                                        <p:tgtEl>
                                          <p:spTgt spid="66"/>
                                        </p:tgtEl>
                                        <p:attrNameLst>
                                          <p:attrName>style.visibility</p:attrName>
                                        </p:attrNameLst>
                                      </p:cBhvr>
                                      <p:to>
                                        <p:strVal val="visible"/>
                                      </p:to>
                                    </p:set>
                                    <p:animEffect transition="in" filter="fade">
                                      <p:cBhvr>
                                        <p:cTn id="50" dur="250"/>
                                        <p:tgtEl>
                                          <p:spTgt spid="66"/>
                                        </p:tgtEl>
                                      </p:cBhvr>
                                    </p:animEffect>
                                  </p:childTnLst>
                                </p:cTn>
                              </p:par>
                              <p:par>
                                <p:cTn id="51" presetID="19" presetClass="entr" presetSubtype="5" fill="hold" nodeType="withEffect">
                                  <p:stCondLst>
                                    <p:cond delay="500"/>
                                  </p:stCondLst>
                                  <p:childTnLst>
                                    <p:set>
                                      <p:cBhvr>
                                        <p:cTn id="52" dur="1" fill="hold">
                                          <p:stCondLst>
                                            <p:cond delay="0"/>
                                          </p:stCondLst>
                                        </p:cTn>
                                        <p:tgtEl>
                                          <p:spTgt spid="67"/>
                                        </p:tgtEl>
                                        <p:attrNameLst>
                                          <p:attrName>style.visibility</p:attrName>
                                        </p:attrNameLst>
                                      </p:cBhvr>
                                      <p:to>
                                        <p:strVal val="visible"/>
                                      </p:to>
                                    </p:set>
                                    <p:anim calcmode="lin" valueType="num">
                                      <p:cBhvr>
                                        <p:cTn id="53" dur="500" fill="hold"/>
                                        <p:tgtEl>
                                          <p:spTgt spid="67"/>
                                        </p:tgtEl>
                                        <p:attrNameLst>
                                          <p:attrName>ppt_w</p:attrName>
                                        </p:attrNameLst>
                                      </p:cBhvr>
                                      <p:tavLst>
                                        <p:tav tm="0">
                                          <p:val>
                                            <p:strVal val="#ppt_w"/>
                                          </p:val>
                                        </p:tav>
                                        <p:tav tm="100000">
                                          <p:val>
                                            <p:strVal val="#ppt_w"/>
                                          </p:val>
                                        </p:tav>
                                      </p:tavLst>
                                    </p:anim>
                                    <p:anim calcmode="lin" valueType="num">
                                      <p:cBhvr>
                                        <p:cTn id="54" dur="500" fill="hold"/>
                                        <p:tgtEl>
                                          <p:spTgt spid="67"/>
                                        </p:tgtEl>
                                        <p:attrNameLst>
                                          <p:attrName>ppt_h</p:attrName>
                                        </p:attrNameLst>
                                      </p:cBhvr>
                                      <p:tavLst>
                                        <p:tav tm="0" fmla="#ppt_h*sin(2.5*pi*$)">
                                          <p:val>
                                            <p:fltVal val="0"/>
                                          </p:val>
                                        </p:tav>
                                        <p:tav tm="100000">
                                          <p:val>
                                            <p:fltVal val="1"/>
                                          </p:val>
                                        </p:tav>
                                      </p:tavLst>
                                    </p:anim>
                                  </p:childTnLst>
                                </p:cTn>
                              </p:par>
                              <p:par>
                                <p:cTn id="55" presetID="42" presetClass="path" presetSubtype="0" fill="hold" nodeType="withEffect">
                                  <p:stCondLst>
                                    <p:cond delay="500"/>
                                  </p:stCondLst>
                                  <p:childTnLst>
                                    <p:animMotion origin="layout" path="M 1.875E-6 4.81481E-6 L 1.875E-6 -0.15487 " pathEditMode="relative" rAng="0" ptsTypes="AA">
                                      <p:cBhvr>
                                        <p:cTn id="56" dur="500" spd="-100000" fill="hold"/>
                                        <p:tgtEl>
                                          <p:spTgt spid="67"/>
                                        </p:tgtEl>
                                        <p:attrNameLst>
                                          <p:attrName>ppt_x</p:attrName>
                                          <p:attrName>ppt_y</p:attrName>
                                        </p:attrNameLst>
                                      </p:cBhvr>
                                      <p:rCtr x="0" y="-7755"/>
                                    </p:animMotion>
                                  </p:childTnLst>
                                </p:cTn>
                              </p:par>
                              <p:par>
                                <p:cTn id="57" presetID="19" presetClass="entr" presetSubtype="5" fill="hold" nodeType="withEffect">
                                  <p:stCondLst>
                                    <p:cond delay="1000"/>
                                  </p:stCondLst>
                                  <p:childTnLst>
                                    <p:set>
                                      <p:cBhvr>
                                        <p:cTn id="58" dur="1" fill="hold">
                                          <p:stCondLst>
                                            <p:cond delay="0"/>
                                          </p:stCondLst>
                                        </p:cTn>
                                        <p:tgtEl>
                                          <p:spTgt spid="71"/>
                                        </p:tgtEl>
                                        <p:attrNameLst>
                                          <p:attrName>style.visibility</p:attrName>
                                        </p:attrNameLst>
                                      </p:cBhvr>
                                      <p:to>
                                        <p:strVal val="visible"/>
                                      </p:to>
                                    </p:set>
                                    <p:anim calcmode="lin" valueType="num">
                                      <p:cBhvr>
                                        <p:cTn id="59" dur="500" fill="hold"/>
                                        <p:tgtEl>
                                          <p:spTgt spid="71"/>
                                        </p:tgtEl>
                                        <p:attrNameLst>
                                          <p:attrName>ppt_w</p:attrName>
                                        </p:attrNameLst>
                                      </p:cBhvr>
                                      <p:tavLst>
                                        <p:tav tm="0">
                                          <p:val>
                                            <p:strVal val="#ppt_w"/>
                                          </p:val>
                                        </p:tav>
                                        <p:tav tm="100000">
                                          <p:val>
                                            <p:strVal val="#ppt_w"/>
                                          </p:val>
                                        </p:tav>
                                      </p:tavLst>
                                    </p:anim>
                                    <p:anim calcmode="lin" valueType="num">
                                      <p:cBhvr>
                                        <p:cTn id="60" dur="500" fill="hold"/>
                                        <p:tgtEl>
                                          <p:spTgt spid="71"/>
                                        </p:tgtEl>
                                        <p:attrNameLst>
                                          <p:attrName>ppt_h</p:attrName>
                                        </p:attrNameLst>
                                      </p:cBhvr>
                                      <p:tavLst>
                                        <p:tav tm="0" fmla="#ppt_h*sin(2.5*pi*$)">
                                          <p:val>
                                            <p:fltVal val="0"/>
                                          </p:val>
                                        </p:tav>
                                        <p:tav tm="100000">
                                          <p:val>
                                            <p:fltVal val="1"/>
                                          </p:val>
                                        </p:tav>
                                      </p:tavLst>
                                    </p:anim>
                                  </p:childTnLst>
                                </p:cTn>
                              </p:par>
                              <p:par>
                                <p:cTn id="61" presetID="42" presetClass="path" presetSubtype="0" fill="hold" nodeType="withEffect">
                                  <p:stCondLst>
                                    <p:cond delay="1000"/>
                                  </p:stCondLst>
                                  <p:childTnLst>
                                    <p:animMotion origin="layout" path="M 1.875E-6 4.81481E-6 L 1.875E-6 -0.15487 " pathEditMode="relative" rAng="0" ptsTypes="AA">
                                      <p:cBhvr>
                                        <p:cTn id="62" dur="500" spd="-100000" fill="hold"/>
                                        <p:tgtEl>
                                          <p:spTgt spid="71"/>
                                        </p:tgtEl>
                                        <p:attrNameLst>
                                          <p:attrName>ppt_x</p:attrName>
                                          <p:attrName>ppt_y</p:attrName>
                                        </p:attrNameLst>
                                      </p:cBhvr>
                                      <p:rCtr x="0" y="-7755"/>
                                    </p:animMotion>
                                  </p:childTnLst>
                                </p:cTn>
                              </p:par>
                              <p:par>
                                <p:cTn id="63" presetID="19" presetClass="entr" presetSubtype="5" fill="hold" nodeType="withEffect">
                                  <p:stCondLst>
                                    <p:cond delay="1500"/>
                                  </p:stCondLst>
                                  <p:childTnLst>
                                    <p:set>
                                      <p:cBhvr>
                                        <p:cTn id="64" dur="1" fill="hold">
                                          <p:stCondLst>
                                            <p:cond delay="0"/>
                                          </p:stCondLst>
                                        </p:cTn>
                                        <p:tgtEl>
                                          <p:spTgt spid="75"/>
                                        </p:tgtEl>
                                        <p:attrNameLst>
                                          <p:attrName>style.visibility</p:attrName>
                                        </p:attrNameLst>
                                      </p:cBhvr>
                                      <p:to>
                                        <p:strVal val="visible"/>
                                      </p:to>
                                    </p:set>
                                    <p:anim calcmode="lin" valueType="num">
                                      <p:cBhvr>
                                        <p:cTn id="65" dur="500" fill="hold"/>
                                        <p:tgtEl>
                                          <p:spTgt spid="75"/>
                                        </p:tgtEl>
                                        <p:attrNameLst>
                                          <p:attrName>ppt_w</p:attrName>
                                        </p:attrNameLst>
                                      </p:cBhvr>
                                      <p:tavLst>
                                        <p:tav tm="0">
                                          <p:val>
                                            <p:strVal val="#ppt_w"/>
                                          </p:val>
                                        </p:tav>
                                        <p:tav tm="100000">
                                          <p:val>
                                            <p:strVal val="#ppt_w"/>
                                          </p:val>
                                        </p:tav>
                                      </p:tavLst>
                                    </p:anim>
                                    <p:anim calcmode="lin" valueType="num">
                                      <p:cBhvr>
                                        <p:cTn id="66" dur="500" fill="hold"/>
                                        <p:tgtEl>
                                          <p:spTgt spid="75"/>
                                        </p:tgtEl>
                                        <p:attrNameLst>
                                          <p:attrName>ppt_h</p:attrName>
                                        </p:attrNameLst>
                                      </p:cBhvr>
                                      <p:tavLst>
                                        <p:tav tm="0" fmla="#ppt_h*sin(2.5*pi*$)">
                                          <p:val>
                                            <p:fltVal val="0"/>
                                          </p:val>
                                        </p:tav>
                                        <p:tav tm="100000">
                                          <p:val>
                                            <p:fltVal val="1"/>
                                          </p:val>
                                        </p:tav>
                                      </p:tavLst>
                                    </p:anim>
                                  </p:childTnLst>
                                </p:cTn>
                              </p:par>
                              <p:par>
                                <p:cTn id="67" presetID="42" presetClass="path" presetSubtype="0" fill="hold" nodeType="withEffect">
                                  <p:stCondLst>
                                    <p:cond delay="1500"/>
                                  </p:stCondLst>
                                  <p:childTnLst>
                                    <p:animMotion origin="layout" path="M 1.875E-6 4.81481E-6 L 1.875E-6 -0.15487 " pathEditMode="relative" rAng="0" ptsTypes="AA">
                                      <p:cBhvr>
                                        <p:cTn id="68" dur="500" spd="-100000" fill="hold"/>
                                        <p:tgtEl>
                                          <p:spTgt spid="75"/>
                                        </p:tgtEl>
                                        <p:attrNameLst>
                                          <p:attrName>ppt_x</p:attrName>
                                          <p:attrName>ppt_y</p:attrName>
                                        </p:attrNameLst>
                                      </p:cBhvr>
                                      <p:rCtr x="0" y="-77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34" grpId="0" animBg="1"/>
      <p:bldP spid="35" grpId="0" animBg="1"/>
      <p:bldP spid="6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 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18" name="组合 17"/>
          <p:cNvGrpSpPr/>
          <p:nvPr/>
        </p:nvGrpSpPr>
        <p:grpSpPr>
          <a:xfrm>
            <a:off x="706852" y="1347614"/>
            <a:ext cx="2352980" cy="235298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grpSp>
      <p:sp>
        <p:nvSpPr>
          <p:cNvPr id="21" name="矩形 20"/>
          <p:cNvSpPr/>
          <p:nvPr/>
        </p:nvSpPr>
        <p:spPr>
          <a:xfrm>
            <a:off x="1033495" y="2002394"/>
            <a:ext cx="1836199" cy="861774"/>
          </a:xfrm>
          <a:prstGeom prst="rect">
            <a:avLst/>
          </a:prstGeom>
        </p:spPr>
        <p:txBody>
          <a:bodyPr wrap="square">
            <a:spAutoFit/>
          </a:bodyPr>
          <a:lstStyle/>
          <a:p>
            <a:pPr marL="0" marR="0" lvl="0" indent="0" defTabSz="934242" eaLnBrk="1" fontAlgn="auto" latinLnBrk="0" hangingPunct="1">
              <a:lnSpc>
                <a:spcPct val="100000"/>
              </a:lnSpc>
              <a:spcBef>
                <a:spcPts val="0"/>
              </a:spcBef>
              <a:spcAft>
                <a:spcPts val="0"/>
              </a:spcAft>
              <a:buClrTx/>
              <a:buSzTx/>
              <a:buFontTx/>
              <a:buNone/>
              <a:tabLst/>
              <a:defRPr/>
            </a:pPr>
            <a:r>
              <a:rPr kumimoji="0" lang="zh-CN" altLang="en-US" sz="5000" b="1" i="0" u="none" strike="noStrike" kern="0" cap="none" spc="0" normalizeH="0" baseline="0" noProof="0" dirty="0">
                <a:ln>
                  <a:noFill/>
                </a:ln>
                <a:solidFill>
                  <a:srgbClr val="080808"/>
                </a:solidFill>
                <a:effectLst/>
                <a:uLnTx/>
                <a:uFillTx/>
                <a:latin typeface="+mj-ea"/>
                <a:ea typeface="+mj-ea"/>
              </a:rPr>
              <a:t>目 录</a:t>
            </a:r>
          </a:p>
        </p:txBody>
      </p:sp>
      <p:sp>
        <p:nvSpPr>
          <p:cNvPr id="22" name="Rectangle 4"/>
          <p:cNvSpPr txBox="1">
            <a:spLocks noChangeArrowheads="1"/>
          </p:cNvSpPr>
          <p:nvPr/>
        </p:nvSpPr>
        <p:spPr bwMode="auto">
          <a:xfrm>
            <a:off x="1143145" y="2852870"/>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kumimoji="0" lang="en-US" altLang="zh-CN" sz="1500" b="0" i="0" u="none" strike="noStrike" kern="0" cap="none" spc="0" normalizeH="0" baseline="0" noProof="0" dirty="0">
                <a:ln>
                  <a:noFill/>
                </a:ln>
                <a:solidFill>
                  <a:srgbClr val="080808"/>
                </a:solidFill>
                <a:effectLst/>
                <a:uLnTx/>
                <a:uFillTx/>
                <a:latin typeface="+mj-ea"/>
              </a:rPr>
              <a:t>C-0105</a:t>
            </a:r>
            <a:endParaRPr kumimoji="0" lang="zh-CN" altLang="en-US" sz="1500" b="0" i="0" u="none" strike="noStrike" kern="0" cap="none" spc="0" normalizeH="0" baseline="0" noProof="0" dirty="0">
              <a:ln>
                <a:noFill/>
              </a:ln>
              <a:solidFill>
                <a:srgbClr val="080808"/>
              </a:solidFill>
              <a:effectLst/>
              <a:uLnTx/>
              <a:uFillTx/>
              <a:latin typeface="+mj-ea"/>
            </a:endParaRPr>
          </a:p>
        </p:txBody>
      </p:sp>
      <p:grpSp>
        <p:nvGrpSpPr>
          <p:cNvPr id="44" name="组合 43"/>
          <p:cNvGrpSpPr/>
          <p:nvPr/>
        </p:nvGrpSpPr>
        <p:grpSpPr>
          <a:xfrm>
            <a:off x="3517989" y="1306513"/>
            <a:ext cx="4500648" cy="687803"/>
            <a:chOff x="736575" y="3188469"/>
            <a:chExt cx="8755767" cy="1338084"/>
          </a:xfrm>
        </p:grpSpPr>
        <p:sp>
          <p:nvSpPr>
            <p:cNvPr id="45" name="圆角矩形 44"/>
            <p:cNvSpPr/>
            <p:nvPr/>
          </p:nvSpPr>
          <p:spPr>
            <a:xfrm flipH="1">
              <a:off x="1020576" y="3307962"/>
              <a:ext cx="8471766" cy="1132577"/>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grpSp>
          <p:nvGrpSpPr>
            <p:cNvPr id="47" name="组合 46"/>
            <p:cNvGrpSpPr/>
            <p:nvPr/>
          </p:nvGrpSpPr>
          <p:grpSpPr>
            <a:xfrm>
              <a:off x="736575" y="3188469"/>
              <a:ext cx="1338084" cy="1338084"/>
              <a:chOff x="3567745" y="3971974"/>
              <a:chExt cx="1338084" cy="1338084"/>
            </a:xfrm>
          </p:grpSpPr>
          <p:grpSp>
            <p:nvGrpSpPr>
              <p:cNvPr id="50" name="组合 49"/>
              <p:cNvGrpSpPr/>
              <p:nvPr/>
            </p:nvGrpSpPr>
            <p:grpSpPr>
              <a:xfrm>
                <a:off x="3567745" y="3971974"/>
                <a:ext cx="1338084" cy="1338084"/>
                <a:chOff x="5213600" y="2517129"/>
                <a:chExt cx="2023672" cy="2023672"/>
              </a:xfrm>
            </p:grpSpPr>
            <p:sp>
              <p:nvSpPr>
                <p:cNvPr id="52" name="椭圆 5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sp>
              <p:nvSpPr>
                <p:cNvPr id="53" name="椭圆 5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grpSp>
          <p:sp>
            <p:nvSpPr>
              <p:cNvPr id="51" name="椭圆 50"/>
              <p:cNvSpPr/>
              <p:nvPr/>
            </p:nvSpPr>
            <p:spPr>
              <a:xfrm>
                <a:off x="3695022" y="4099252"/>
                <a:ext cx="1083527" cy="108352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latin typeface="+mj-ea"/>
                  <a:ea typeface="+mj-ea"/>
                </a:endParaRPr>
              </a:p>
            </p:txBody>
          </p:sp>
        </p:grpSp>
        <p:sp>
          <p:nvSpPr>
            <p:cNvPr id="48" name="文本框 77"/>
            <p:cNvSpPr txBox="1"/>
            <p:nvPr/>
          </p:nvSpPr>
          <p:spPr>
            <a:xfrm>
              <a:off x="744553" y="3445550"/>
              <a:ext cx="1314217" cy="897645"/>
            </a:xfrm>
            <a:prstGeom prst="rect">
              <a:avLst/>
            </a:prstGeom>
            <a:noFill/>
          </p:spPr>
          <p:txBody>
            <a:bodyPr wrap="square" rtlCol="0">
              <a:spAutoFit/>
            </a:bodyPr>
            <a:lstStyle/>
            <a:p>
              <a:pPr algn="ctr"/>
              <a:r>
                <a:rPr lang="zh-CN" altLang="en-US" sz="1199" dirty="0">
                  <a:solidFill>
                    <a:schemeClr val="bg1"/>
                  </a:solidFill>
                  <a:latin typeface="+mj-ea"/>
                </a:rPr>
                <a:t>请添加文字</a:t>
              </a:r>
              <a:endParaRPr lang="en-US" altLang="zh-CN" sz="1199" dirty="0">
                <a:solidFill>
                  <a:schemeClr val="bg1"/>
                </a:solidFill>
                <a:latin typeface="+mj-ea"/>
              </a:endParaRPr>
            </a:p>
          </p:txBody>
        </p:sp>
        <p:sp>
          <p:nvSpPr>
            <p:cNvPr id="49" name="TextBox 72"/>
            <p:cNvSpPr txBox="1"/>
            <p:nvPr/>
          </p:nvSpPr>
          <p:spPr>
            <a:xfrm>
              <a:off x="2185185" y="3498406"/>
              <a:ext cx="5905245" cy="7182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502">
                <a:defRPr/>
              </a:pPr>
              <a:r>
                <a:rPr lang="zh-CN" altLang="en-US" sz="1799" b="1" kern="0" dirty="0">
                  <a:latin typeface="+mj-ea"/>
                  <a:ea typeface="+mj-ea"/>
                  <a:cs typeface="Arial" pitchFamily="34" charset="0"/>
                </a:rPr>
                <a:t>请添加您的文字</a:t>
              </a:r>
              <a:endParaRPr lang="en-US" altLang="zh-CN" sz="1799" b="1" kern="0" dirty="0">
                <a:latin typeface="+mj-ea"/>
                <a:ea typeface="+mj-ea"/>
                <a:cs typeface="Arial" pitchFamily="34" charset="0"/>
              </a:endParaRPr>
            </a:p>
          </p:txBody>
        </p:sp>
      </p:grpSp>
      <p:grpSp>
        <p:nvGrpSpPr>
          <p:cNvPr id="54" name="组合 53"/>
          <p:cNvGrpSpPr/>
          <p:nvPr/>
        </p:nvGrpSpPr>
        <p:grpSpPr>
          <a:xfrm>
            <a:off x="3517989" y="2255053"/>
            <a:ext cx="4500647" cy="687803"/>
            <a:chOff x="736576" y="3188469"/>
            <a:chExt cx="8755766" cy="1338084"/>
          </a:xfrm>
        </p:grpSpPr>
        <p:sp>
          <p:nvSpPr>
            <p:cNvPr id="55" name="圆角矩形 54"/>
            <p:cNvSpPr/>
            <p:nvPr/>
          </p:nvSpPr>
          <p:spPr>
            <a:xfrm flipH="1">
              <a:off x="1020576" y="3307962"/>
              <a:ext cx="8471766" cy="1132577"/>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grpSp>
          <p:nvGrpSpPr>
            <p:cNvPr id="56" name="组合 55"/>
            <p:cNvGrpSpPr/>
            <p:nvPr/>
          </p:nvGrpSpPr>
          <p:grpSpPr>
            <a:xfrm>
              <a:off x="736576" y="3188469"/>
              <a:ext cx="1338086" cy="1338084"/>
              <a:chOff x="3567746" y="3971974"/>
              <a:chExt cx="1338086" cy="1338084"/>
            </a:xfrm>
          </p:grpSpPr>
          <p:grpSp>
            <p:nvGrpSpPr>
              <p:cNvPr id="59" name="组合 58"/>
              <p:cNvGrpSpPr/>
              <p:nvPr/>
            </p:nvGrpSpPr>
            <p:grpSpPr>
              <a:xfrm>
                <a:off x="3567746" y="3971974"/>
                <a:ext cx="1338086" cy="1338084"/>
                <a:chOff x="5213602" y="2517129"/>
                <a:chExt cx="2023675" cy="2023672"/>
              </a:xfrm>
            </p:grpSpPr>
            <p:sp>
              <p:nvSpPr>
                <p:cNvPr id="61" name="椭圆 60"/>
                <p:cNvSpPr/>
                <p:nvPr/>
              </p:nvSpPr>
              <p:spPr>
                <a:xfrm>
                  <a:off x="5213602" y="2517129"/>
                  <a:ext cx="2023675"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sp>
              <p:nvSpPr>
                <p:cNvPr id="62" name="椭圆 61"/>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grpSp>
          <p:sp>
            <p:nvSpPr>
              <p:cNvPr id="60" name="椭圆 59"/>
              <p:cNvSpPr/>
              <p:nvPr/>
            </p:nvSpPr>
            <p:spPr>
              <a:xfrm>
                <a:off x="3695022" y="4099252"/>
                <a:ext cx="1083527" cy="108352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latin typeface="+mj-ea"/>
                  <a:ea typeface="+mj-ea"/>
                </a:endParaRPr>
              </a:p>
            </p:txBody>
          </p:sp>
        </p:grpSp>
        <p:sp>
          <p:nvSpPr>
            <p:cNvPr id="57" name="文本框 77"/>
            <p:cNvSpPr txBox="1"/>
            <p:nvPr/>
          </p:nvSpPr>
          <p:spPr>
            <a:xfrm>
              <a:off x="737294" y="3428996"/>
              <a:ext cx="1345387" cy="897645"/>
            </a:xfrm>
            <a:prstGeom prst="rect">
              <a:avLst/>
            </a:prstGeom>
            <a:noFill/>
          </p:spPr>
          <p:txBody>
            <a:bodyPr wrap="square" rtlCol="0">
              <a:spAutoFit/>
            </a:bodyPr>
            <a:lstStyle/>
            <a:p>
              <a:pPr algn="ctr"/>
              <a:r>
                <a:rPr lang="zh-CN" altLang="en-US" sz="1199" dirty="0">
                  <a:solidFill>
                    <a:schemeClr val="bg1"/>
                  </a:solidFill>
                  <a:latin typeface="+mj-ea"/>
                </a:rPr>
                <a:t>请添加文字</a:t>
              </a:r>
              <a:endParaRPr lang="en-US" altLang="zh-CN" sz="1199" dirty="0">
                <a:solidFill>
                  <a:schemeClr val="bg1"/>
                </a:solidFill>
                <a:latin typeface="+mj-ea"/>
              </a:endParaRPr>
            </a:p>
          </p:txBody>
        </p:sp>
        <p:sp>
          <p:nvSpPr>
            <p:cNvPr id="58" name="TextBox 72"/>
            <p:cNvSpPr txBox="1"/>
            <p:nvPr/>
          </p:nvSpPr>
          <p:spPr>
            <a:xfrm>
              <a:off x="2261367" y="3619883"/>
              <a:ext cx="5905245" cy="7182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502">
                <a:defRPr/>
              </a:pPr>
              <a:r>
                <a:rPr lang="zh-CN" altLang="en-US" sz="1799" b="1" kern="0" dirty="0">
                  <a:latin typeface="+mj-ea"/>
                  <a:cs typeface="Arial" pitchFamily="34" charset="0"/>
                </a:rPr>
                <a:t>请添加您的文字</a:t>
              </a:r>
              <a:endParaRPr lang="en-US" altLang="zh-CN" sz="1799" b="1" kern="0" dirty="0">
                <a:latin typeface="+mj-ea"/>
                <a:cs typeface="Arial" pitchFamily="34" charset="0"/>
              </a:endParaRPr>
            </a:p>
          </p:txBody>
        </p:sp>
      </p:grpSp>
      <p:grpSp>
        <p:nvGrpSpPr>
          <p:cNvPr id="63" name="组合 62"/>
          <p:cNvGrpSpPr/>
          <p:nvPr/>
        </p:nvGrpSpPr>
        <p:grpSpPr>
          <a:xfrm>
            <a:off x="3517989" y="3203596"/>
            <a:ext cx="4500648" cy="687803"/>
            <a:chOff x="736575" y="3188469"/>
            <a:chExt cx="8755767" cy="1338084"/>
          </a:xfrm>
        </p:grpSpPr>
        <p:sp>
          <p:nvSpPr>
            <p:cNvPr id="64" name="圆角矩形 63"/>
            <p:cNvSpPr/>
            <p:nvPr/>
          </p:nvSpPr>
          <p:spPr>
            <a:xfrm flipH="1">
              <a:off x="1020576" y="3307962"/>
              <a:ext cx="8471766" cy="1132577"/>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grpSp>
          <p:nvGrpSpPr>
            <p:cNvPr id="65" name="组合 64"/>
            <p:cNvGrpSpPr/>
            <p:nvPr/>
          </p:nvGrpSpPr>
          <p:grpSpPr>
            <a:xfrm>
              <a:off x="736575" y="3188469"/>
              <a:ext cx="1338084" cy="1338084"/>
              <a:chOff x="3567745" y="3971974"/>
              <a:chExt cx="1338084" cy="1338084"/>
            </a:xfrm>
          </p:grpSpPr>
          <p:grpSp>
            <p:nvGrpSpPr>
              <p:cNvPr id="68" name="组合 67"/>
              <p:cNvGrpSpPr/>
              <p:nvPr/>
            </p:nvGrpSpPr>
            <p:grpSpPr>
              <a:xfrm>
                <a:off x="3567745" y="3971974"/>
                <a:ext cx="1338084" cy="1338084"/>
                <a:chOff x="5213600" y="2517129"/>
                <a:chExt cx="2023672" cy="2023672"/>
              </a:xfrm>
            </p:grpSpPr>
            <p:sp>
              <p:nvSpPr>
                <p:cNvPr id="70" name="椭圆 69"/>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sp>
              <p:nvSpPr>
                <p:cNvPr id="71" name="椭圆 70"/>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grpSp>
          <p:sp>
            <p:nvSpPr>
              <p:cNvPr id="69" name="椭圆 68"/>
              <p:cNvSpPr/>
              <p:nvPr/>
            </p:nvSpPr>
            <p:spPr>
              <a:xfrm>
                <a:off x="3695022" y="4099252"/>
                <a:ext cx="1083527" cy="108352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latin typeface="+mj-ea"/>
                  <a:ea typeface="+mj-ea"/>
                </a:endParaRPr>
              </a:p>
            </p:txBody>
          </p:sp>
        </p:grpSp>
        <p:sp>
          <p:nvSpPr>
            <p:cNvPr id="66" name="文本框 77"/>
            <p:cNvSpPr txBox="1"/>
            <p:nvPr/>
          </p:nvSpPr>
          <p:spPr>
            <a:xfrm>
              <a:off x="789028" y="3406935"/>
              <a:ext cx="1254462" cy="897644"/>
            </a:xfrm>
            <a:prstGeom prst="rect">
              <a:avLst/>
            </a:prstGeom>
            <a:noFill/>
          </p:spPr>
          <p:txBody>
            <a:bodyPr wrap="square" rtlCol="0">
              <a:spAutoFit/>
            </a:bodyPr>
            <a:lstStyle/>
            <a:p>
              <a:pPr algn="ctr"/>
              <a:r>
                <a:rPr lang="zh-CN" altLang="en-US" sz="1199" dirty="0">
                  <a:solidFill>
                    <a:schemeClr val="bg1"/>
                  </a:solidFill>
                  <a:latin typeface="+mj-ea"/>
                </a:rPr>
                <a:t>请添加文字</a:t>
              </a:r>
              <a:endParaRPr lang="en-US" altLang="zh-CN" sz="1199" dirty="0">
                <a:solidFill>
                  <a:schemeClr val="bg1"/>
                </a:solidFill>
                <a:latin typeface="+mj-ea"/>
              </a:endParaRPr>
            </a:p>
          </p:txBody>
        </p:sp>
        <p:sp>
          <p:nvSpPr>
            <p:cNvPr id="67" name="TextBox 72"/>
            <p:cNvSpPr txBox="1"/>
            <p:nvPr/>
          </p:nvSpPr>
          <p:spPr>
            <a:xfrm>
              <a:off x="2261367" y="3619883"/>
              <a:ext cx="5905245" cy="7182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502">
                <a:defRPr/>
              </a:pPr>
              <a:r>
                <a:rPr lang="zh-CN" altLang="en-US" sz="1799" b="1" kern="0" dirty="0">
                  <a:latin typeface="+mj-ea"/>
                  <a:cs typeface="Arial" pitchFamily="34" charset="0"/>
                </a:rPr>
                <a:t>请添加您的文字</a:t>
              </a:r>
              <a:endParaRPr lang="en-US" altLang="zh-CN" sz="1799" b="1" kern="0" dirty="0">
                <a:latin typeface="+mj-ea"/>
                <a:cs typeface="Arial" pitchFamily="34" charset="0"/>
              </a:endParaRPr>
            </a:p>
          </p:txBody>
        </p:sp>
      </p:grpSp>
    </p:spTree>
    <p:extLst>
      <p:ext uri="{BB962C8B-B14F-4D97-AF65-F5344CB8AC3E}">
        <p14:creationId xmlns:p14="http://schemas.microsoft.com/office/powerpoint/2010/main" val="3587897315"/>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5000">
                                          <p:cBhvr additive="base">
                                            <p:cTn id="7" dur="2000" fill="hold"/>
                                            <p:tgtEl>
                                              <p:spTgt spid="18"/>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2100"/>
                                </p:stCondLst>
                                <p:childTnLst>
                                  <p:par>
                                    <p:cTn id="19" presetID="2" presetClass="entr" presetSubtype="2"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childTnLst>
                              </p:cTn>
                            </p:par>
                            <p:par>
                              <p:cTn id="23" fill="hold">
                                <p:stCondLst>
                                  <p:cond delay="2600"/>
                                </p:stCondLst>
                                <p:childTnLst>
                                  <p:par>
                                    <p:cTn id="24" presetID="2" presetClass="entr" presetSubtype="2"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additive="base">
                                            <p:cTn id="26" dur="500" fill="hold"/>
                                            <p:tgtEl>
                                              <p:spTgt spid="54"/>
                                            </p:tgtEl>
                                            <p:attrNameLst>
                                              <p:attrName>ppt_x</p:attrName>
                                            </p:attrNameLst>
                                          </p:cBhvr>
                                          <p:tavLst>
                                            <p:tav tm="0">
                                              <p:val>
                                                <p:strVal val="1+#ppt_w/2"/>
                                              </p:val>
                                            </p:tav>
                                            <p:tav tm="100000">
                                              <p:val>
                                                <p:strVal val="#ppt_x"/>
                                              </p:val>
                                            </p:tav>
                                          </p:tavLst>
                                        </p:anim>
                                        <p:anim calcmode="lin" valueType="num">
                                          <p:cBhvr additive="base">
                                            <p:cTn id="27" dur="500" fill="hold"/>
                                            <p:tgtEl>
                                              <p:spTgt spid="54"/>
                                            </p:tgtEl>
                                            <p:attrNameLst>
                                              <p:attrName>ppt_y</p:attrName>
                                            </p:attrNameLst>
                                          </p:cBhvr>
                                          <p:tavLst>
                                            <p:tav tm="0">
                                              <p:val>
                                                <p:strVal val="#ppt_y"/>
                                              </p:val>
                                            </p:tav>
                                            <p:tav tm="100000">
                                              <p:val>
                                                <p:strVal val="#ppt_y"/>
                                              </p:val>
                                            </p:tav>
                                          </p:tavLst>
                                        </p:anim>
                                      </p:childTnLst>
                                    </p:cTn>
                                  </p:par>
                                </p:childTnLst>
                              </p:cTn>
                            </p:par>
                            <p:par>
                              <p:cTn id="28" fill="hold">
                                <p:stCondLst>
                                  <p:cond delay="3100"/>
                                </p:stCondLst>
                                <p:childTnLst>
                                  <p:par>
                                    <p:cTn id="29" presetID="2" presetClass="entr" presetSubtype="2" fill="hold" nodeType="afterEffect">
                                      <p:stCondLst>
                                        <p:cond delay="0"/>
                                      </p:stCondLst>
                                      <p:childTnLst>
                                        <p:set>
                                          <p:cBhvr>
                                            <p:cTn id="30" dur="1" fill="hold">
                                              <p:stCondLst>
                                                <p:cond delay="0"/>
                                              </p:stCondLst>
                                            </p:cTn>
                                            <p:tgtEl>
                                              <p:spTgt spid="63"/>
                                            </p:tgtEl>
                                            <p:attrNameLst>
                                              <p:attrName>style.visibility</p:attrName>
                                            </p:attrNameLst>
                                          </p:cBhvr>
                                          <p:to>
                                            <p:strVal val="visible"/>
                                          </p:to>
                                        </p:set>
                                        <p:anim calcmode="lin" valueType="num">
                                          <p:cBhvr additive="base">
                                            <p:cTn id="31" dur="500" fill="hold"/>
                                            <p:tgtEl>
                                              <p:spTgt spid="63"/>
                                            </p:tgtEl>
                                            <p:attrNameLst>
                                              <p:attrName>ppt_x</p:attrName>
                                            </p:attrNameLst>
                                          </p:cBhvr>
                                          <p:tavLst>
                                            <p:tav tm="0">
                                              <p:val>
                                                <p:strVal val="1+#ppt_w/2"/>
                                              </p:val>
                                            </p:tav>
                                            <p:tav tm="100000">
                                              <p:val>
                                                <p:strVal val="#ppt_x"/>
                                              </p:val>
                                            </p:tav>
                                          </p:tavLst>
                                        </p:anim>
                                        <p:anim calcmode="lin" valueType="num">
                                          <p:cBhvr additive="base">
                                            <p:cTn id="32"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ppt_x"/>
                                              </p:val>
                                            </p:tav>
                                            <p:tav tm="100000">
                                              <p:val>
                                                <p:strVal val="#ppt_x"/>
                                              </p:val>
                                            </p:tav>
                                          </p:tavLst>
                                        </p:anim>
                                        <p:anim calcmode="lin" valueType="num">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2100"/>
                                </p:stCondLst>
                                <p:childTnLst>
                                  <p:par>
                                    <p:cTn id="19" presetID="2" presetClass="entr" presetSubtype="2"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childTnLst>
                              </p:cTn>
                            </p:par>
                            <p:par>
                              <p:cTn id="23" fill="hold">
                                <p:stCondLst>
                                  <p:cond delay="2600"/>
                                </p:stCondLst>
                                <p:childTnLst>
                                  <p:par>
                                    <p:cTn id="24" presetID="2" presetClass="entr" presetSubtype="2"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additive="base">
                                            <p:cTn id="26" dur="500" fill="hold"/>
                                            <p:tgtEl>
                                              <p:spTgt spid="54"/>
                                            </p:tgtEl>
                                            <p:attrNameLst>
                                              <p:attrName>ppt_x</p:attrName>
                                            </p:attrNameLst>
                                          </p:cBhvr>
                                          <p:tavLst>
                                            <p:tav tm="0">
                                              <p:val>
                                                <p:strVal val="1+#ppt_w/2"/>
                                              </p:val>
                                            </p:tav>
                                            <p:tav tm="100000">
                                              <p:val>
                                                <p:strVal val="#ppt_x"/>
                                              </p:val>
                                            </p:tav>
                                          </p:tavLst>
                                        </p:anim>
                                        <p:anim calcmode="lin" valueType="num">
                                          <p:cBhvr additive="base">
                                            <p:cTn id="27" dur="500" fill="hold"/>
                                            <p:tgtEl>
                                              <p:spTgt spid="54"/>
                                            </p:tgtEl>
                                            <p:attrNameLst>
                                              <p:attrName>ppt_y</p:attrName>
                                            </p:attrNameLst>
                                          </p:cBhvr>
                                          <p:tavLst>
                                            <p:tav tm="0">
                                              <p:val>
                                                <p:strVal val="#ppt_y"/>
                                              </p:val>
                                            </p:tav>
                                            <p:tav tm="100000">
                                              <p:val>
                                                <p:strVal val="#ppt_y"/>
                                              </p:val>
                                            </p:tav>
                                          </p:tavLst>
                                        </p:anim>
                                      </p:childTnLst>
                                    </p:cTn>
                                  </p:par>
                                </p:childTnLst>
                              </p:cTn>
                            </p:par>
                            <p:par>
                              <p:cTn id="28" fill="hold">
                                <p:stCondLst>
                                  <p:cond delay="3100"/>
                                </p:stCondLst>
                                <p:childTnLst>
                                  <p:par>
                                    <p:cTn id="29" presetID="2" presetClass="entr" presetSubtype="2" fill="hold" nodeType="afterEffect">
                                      <p:stCondLst>
                                        <p:cond delay="0"/>
                                      </p:stCondLst>
                                      <p:childTnLst>
                                        <p:set>
                                          <p:cBhvr>
                                            <p:cTn id="30" dur="1" fill="hold">
                                              <p:stCondLst>
                                                <p:cond delay="0"/>
                                              </p:stCondLst>
                                            </p:cTn>
                                            <p:tgtEl>
                                              <p:spTgt spid="63"/>
                                            </p:tgtEl>
                                            <p:attrNameLst>
                                              <p:attrName>style.visibility</p:attrName>
                                            </p:attrNameLst>
                                          </p:cBhvr>
                                          <p:to>
                                            <p:strVal val="visible"/>
                                          </p:to>
                                        </p:set>
                                        <p:anim calcmode="lin" valueType="num">
                                          <p:cBhvr additive="base">
                                            <p:cTn id="31" dur="500" fill="hold"/>
                                            <p:tgtEl>
                                              <p:spTgt spid="63"/>
                                            </p:tgtEl>
                                            <p:attrNameLst>
                                              <p:attrName>ppt_x</p:attrName>
                                            </p:attrNameLst>
                                          </p:cBhvr>
                                          <p:tavLst>
                                            <p:tav tm="0">
                                              <p:val>
                                                <p:strVal val="1+#ppt_w/2"/>
                                              </p:val>
                                            </p:tav>
                                            <p:tav tm="100000">
                                              <p:val>
                                                <p:strVal val="#ppt_x"/>
                                              </p:val>
                                            </p:tav>
                                          </p:tavLst>
                                        </p:anim>
                                        <p:anim calcmode="lin" valueType="num">
                                          <p:cBhvr additive="base">
                                            <p:cTn id="32"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latin typeface="+mj-ea"/>
                <a:ea typeface="+mj-ea"/>
              </a:rPr>
              <a:t> </a:t>
            </a:r>
            <a:r>
              <a:rPr lang="zh-CN" altLang="en-US" sz="2800" b="1" dirty="0">
                <a:solidFill>
                  <a:srgbClr val="080808"/>
                </a:solidFill>
                <a:latin typeface="+mj-ea"/>
                <a:ea typeface="+mj-ea"/>
              </a:rPr>
              <a:t>第一部分</a:t>
            </a:r>
            <a:endParaRPr lang="en-US" altLang="zh-CN" sz="2800" b="1" dirty="0">
              <a:solidFill>
                <a:srgbClr val="080808"/>
              </a:solidFill>
              <a:latin typeface="+mj-ea"/>
              <a:ea typeface="+mj-ea"/>
            </a:endParaRPr>
          </a:p>
          <a:p>
            <a:pPr marL="0" lvl="1" algn="ctr"/>
            <a:r>
              <a:rPr lang="zh-CN" altLang="en-US" sz="3600" b="1" dirty="0">
                <a:solidFill>
                  <a:schemeClr val="accent1"/>
                </a:solidFill>
                <a:latin typeface="+mj-ea"/>
                <a:ea typeface="+mj-ea"/>
              </a:rPr>
              <a:t>标题文字内容</a:t>
            </a:r>
            <a:endParaRPr lang="en-US" altLang="zh-CN" sz="3600" b="1" dirty="0">
              <a:solidFill>
                <a:schemeClr val="accent1"/>
              </a:solidFill>
              <a:latin typeface="+mj-ea"/>
              <a:ea typeface="+mj-ea"/>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a:solidFill>
                  <a:srgbClr val="080808"/>
                </a:solidFill>
                <a:latin typeface="+mj-ea"/>
                <a:ea typeface="+mj-ea"/>
              </a:rPr>
              <a:t>PART 01</a:t>
            </a:r>
            <a:endParaRPr lang="zh-CN" altLang="en-US" sz="1600" dirty="0">
              <a:solidFill>
                <a:srgbClr val="080808"/>
              </a:solidFill>
              <a:latin typeface="+mj-ea"/>
              <a:ea typeface="+mj-ea"/>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a:solidFill>
                  <a:schemeClr val="accent1"/>
                </a:solidFill>
                <a:latin typeface="+mj-ea"/>
                <a:ea typeface="+mj-ea"/>
              </a:rPr>
              <a:t>01</a:t>
            </a:r>
            <a:endParaRPr lang="zh-CN" altLang="en-US" sz="5000" b="1" dirty="0">
              <a:solidFill>
                <a:schemeClr val="accent1"/>
              </a:solidFill>
              <a:latin typeface="+mj-ea"/>
              <a:ea typeface="+mj-ea"/>
            </a:endParaRPr>
          </a:p>
        </p:txBody>
      </p:sp>
    </p:spTree>
    <p:extLst>
      <p:ext uri="{BB962C8B-B14F-4D97-AF65-F5344CB8AC3E}">
        <p14:creationId xmlns:p14="http://schemas.microsoft.com/office/powerpoint/2010/main" val="4271369321"/>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ppt_x</p:attrName>
                                        </p:attrNameLst>
                                      </p:cBhvr>
                                      <p:tavLst>
                                        <p:tav tm="0">
                                          <p:val>
                                            <p:strVal val="#ppt_x-#ppt_w*1.125000"/>
                                          </p:val>
                                        </p:tav>
                                        <p:tav tm="100000">
                                          <p:val>
                                            <p:strVal val="#ppt_x"/>
                                          </p:val>
                                        </p:tav>
                                      </p:tavLst>
                                    </p:anim>
                                    <p:animEffect transition="in" filter="wipe(right)">
                                      <p:cBhvr>
                                        <p:cTn id="12" dur="500"/>
                                        <p:tgtEl>
                                          <p:spTgt spid="12"/>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ppt_x</p:attrName>
                                        </p:attrNameLst>
                                      </p:cBhvr>
                                      <p:tavLst>
                                        <p:tav tm="0">
                                          <p:val>
                                            <p:strVal val="#ppt_x"/>
                                          </p:val>
                                        </p:tav>
                                        <p:tav tm="100000">
                                          <p:val>
                                            <p:strVal val="#ppt_x"/>
                                          </p:val>
                                        </p:tav>
                                      </p:tavLst>
                                    </p:anim>
                                    <p:anim calcmode="lin" valueType="num">
                                      <p:cBhvr>
                                        <p:cTn id="18" dur="5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ppt_x"/>
                                          </p:val>
                                        </p:tav>
                                        <p:tav tm="100000">
                                          <p:val>
                                            <p:strVal val="#ppt_x"/>
                                          </p:val>
                                        </p:tav>
                                      </p:tavLst>
                                    </p:anim>
                                    <p:anim calcmode="lin" valueType="num">
                                      <p:cBhvr additive="base">
                                        <p:cTn id="27" dur="500" fill="hold"/>
                                        <p:tgtEl>
                                          <p:spTgt spid="2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60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ppt_x"/>
                                          </p:val>
                                        </p:tav>
                                        <p:tav tm="100000">
                                          <p:val>
                                            <p:strVal val="#ppt_x"/>
                                          </p:val>
                                        </p:tav>
                                      </p:tavLst>
                                    </p:anim>
                                    <p:anim calcmode="lin" valueType="num">
                                      <p:cBhvr additive="base">
                                        <p:cTn id="35" dur="500" fill="hold"/>
                                        <p:tgtEl>
                                          <p:spTgt spid="2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80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10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ppt_x"/>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childTnLst>
                          </p:cTn>
                        </p:par>
                        <p:par>
                          <p:cTn id="44" fill="hold">
                            <p:stCondLst>
                              <p:cond delay="3000"/>
                            </p:stCondLst>
                            <p:childTnLst>
                              <p:par>
                                <p:cTn id="45" presetID="47" presetClass="entr" presetSubtype="0"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500"/>
                                        <p:tgtEl>
                                          <p:spTgt spid="75"/>
                                        </p:tgtEl>
                                      </p:cBhvr>
                                    </p:animEffect>
                                    <p:anim calcmode="lin" valueType="num">
                                      <p:cBhvr>
                                        <p:cTn id="48" dur="500" fill="hold"/>
                                        <p:tgtEl>
                                          <p:spTgt spid="75"/>
                                        </p:tgtEl>
                                        <p:attrNameLst>
                                          <p:attrName>ppt_x</p:attrName>
                                        </p:attrNameLst>
                                      </p:cBhvr>
                                      <p:tavLst>
                                        <p:tav tm="0">
                                          <p:val>
                                            <p:strVal val="#ppt_x"/>
                                          </p:val>
                                        </p:tav>
                                        <p:tav tm="100000">
                                          <p:val>
                                            <p:strVal val="#ppt_x"/>
                                          </p:val>
                                        </p:tav>
                                      </p:tavLst>
                                    </p:anim>
                                    <p:anim calcmode="lin" valueType="num">
                                      <p:cBhvr>
                                        <p:cTn id="49"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63" name="Group 5"/>
          <p:cNvGrpSpPr/>
          <p:nvPr/>
        </p:nvGrpSpPr>
        <p:grpSpPr>
          <a:xfrm>
            <a:off x="4410229" y="1362764"/>
            <a:ext cx="3820325" cy="838055"/>
            <a:chOff x="5880306" y="1817018"/>
            <a:chExt cx="5093766" cy="1117407"/>
          </a:xfrm>
        </p:grpSpPr>
        <p:sp>
          <p:nvSpPr>
            <p:cNvPr id="64" name="TextBox 6"/>
            <p:cNvSpPr txBox="1"/>
            <p:nvPr/>
          </p:nvSpPr>
          <p:spPr bwMode="auto">
            <a:xfrm>
              <a:off x="5883829" y="1817018"/>
              <a:ext cx="1906586" cy="615554"/>
            </a:xfrm>
            <a:prstGeom prst="rect">
              <a:avLst/>
            </a:prstGeom>
            <a:noFill/>
          </p:spPr>
          <p:txBody>
            <a:bodyPr>
              <a:spAutoFit/>
            </a:bodyPr>
            <a:lstStyle/>
            <a:p>
              <a:pPr>
                <a:defRPr/>
              </a:pPr>
              <a:r>
                <a:rPr lang="vi-VN" sz="1200" dirty="0">
                  <a:solidFill>
                    <a:schemeClr val="accent2">
                      <a:lumMod val="75000"/>
                    </a:schemeClr>
                  </a:solidFill>
                  <a:latin typeface="+mj-lt"/>
                </a:rPr>
                <a:t>Advanced Tech</a:t>
              </a:r>
              <a:endParaRPr lang="en-US" sz="1200">
                <a:solidFill>
                  <a:schemeClr val="accent2">
                    <a:lumMod val="75000"/>
                  </a:schemeClr>
                </a:solidFill>
                <a:latin typeface="+mj-lt"/>
              </a:endParaRPr>
            </a:p>
          </p:txBody>
        </p:sp>
        <p:cxnSp>
          <p:nvCxnSpPr>
            <p:cNvPr id="65" name="Straight Connector 7"/>
            <p:cNvCxnSpPr/>
            <p:nvPr/>
          </p:nvCxnSpPr>
          <p:spPr>
            <a:xfrm>
              <a:off x="5883829" y="2159669"/>
              <a:ext cx="190658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6" name="Rectangle 8"/>
            <p:cNvSpPr/>
            <p:nvPr/>
          </p:nvSpPr>
          <p:spPr>
            <a:xfrm>
              <a:off x="5880306" y="2164983"/>
              <a:ext cx="5093766" cy="769442"/>
            </a:xfrm>
            <a:prstGeom prst="rect">
              <a:avLst/>
            </a:prstGeom>
          </p:spPr>
          <p:txBody>
            <a:bodyPr wrap="square">
              <a:spAutoFit/>
            </a:bodyPr>
            <a:lstStyle/>
            <a:p>
              <a:r>
                <a:rPr lang="en-US" sz="1050">
                  <a:solidFill>
                    <a:schemeClr val="tx1">
                      <a:lumMod val="75000"/>
                      <a:lumOff val="25000"/>
                    </a:schemeClr>
                  </a:solidFill>
                </a:rPr>
                <a:t>Lorem ipsum dolor sit amet, consectetur adipiscing elit. Quisque ultrices venenatis ultrices. Duis et lectus sapien. Etiam tempor sodales gravida. </a:t>
              </a:r>
              <a:endParaRPr lang="en-US" sz="1050"/>
            </a:p>
          </p:txBody>
        </p:sp>
      </p:grpSp>
      <p:grpSp>
        <p:nvGrpSpPr>
          <p:cNvPr id="67" name="Group 9"/>
          <p:cNvGrpSpPr/>
          <p:nvPr/>
        </p:nvGrpSpPr>
        <p:grpSpPr>
          <a:xfrm>
            <a:off x="4412872" y="2311496"/>
            <a:ext cx="3820325" cy="819711"/>
            <a:chOff x="5883829" y="3081995"/>
            <a:chExt cx="5093766" cy="1092948"/>
          </a:xfrm>
        </p:grpSpPr>
        <p:sp>
          <p:nvSpPr>
            <p:cNvPr id="68" name="TextBox 10"/>
            <p:cNvSpPr txBox="1"/>
            <p:nvPr/>
          </p:nvSpPr>
          <p:spPr bwMode="auto">
            <a:xfrm>
              <a:off x="5883829" y="3081995"/>
              <a:ext cx="1911350" cy="369332"/>
            </a:xfrm>
            <a:prstGeom prst="rect">
              <a:avLst/>
            </a:prstGeom>
            <a:noFill/>
          </p:spPr>
          <p:txBody>
            <a:bodyPr>
              <a:spAutoFit/>
            </a:bodyPr>
            <a:lstStyle/>
            <a:p>
              <a:pPr>
                <a:defRPr/>
              </a:pPr>
              <a:r>
                <a:rPr lang="vi-VN" sz="1200" dirty="0">
                  <a:solidFill>
                    <a:schemeClr val="accent1">
                      <a:lumMod val="75000"/>
                    </a:schemeClr>
                  </a:solidFill>
                  <a:latin typeface="+mj-lt"/>
                </a:rPr>
                <a:t>Our Solutions</a:t>
              </a:r>
              <a:endParaRPr lang="en-US" sz="1200">
                <a:solidFill>
                  <a:schemeClr val="accent1">
                    <a:lumMod val="75000"/>
                  </a:schemeClr>
                </a:solidFill>
                <a:latin typeface="+mj-lt"/>
              </a:endParaRPr>
            </a:p>
          </p:txBody>
        </p:sp>
        <p:cxnSp>
          <p:nvCxnSpPr>
            <p:cNvPr id="69" name="Straight Connector 11"/>
            <p:cNvCxnSpPr/>
            <p:nvPr/>
          </p:nvCxnSpPr>
          <p:spPr>
            <a:xfrm>
              <a:off x="5934921" y="3420133"/>
              <a:ext cx="137273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0" name="Rectangle 12"/>
            <p:cNvSpPr/>
            <p:nvPr/>
          </p:nvSpPr>
          <p:spPr>
            <a:xfrm>
              <a:off x="5883829" y="3405502"/>
              <a:ext cx="5093766" cy="769441"/>
            </a:xfrm>
            <a:prstGeom prst="rect">
              <a:avLst/>
            </a:prstGeom>
          </p:spPr>
          <p:txBody>
            <a:bodyPr wrap="square">
              <a:spAutoFit/>
            </a:bodyPr>
            <a:lstStyle/>
            <a:p>
              <a:r>
                <a:rPr lang="en-US" sz="1050">
                  <a:solidFill>
                    <a:schemeClr val="tx1">
                      <a:lumMod val="75000"/>
                      <a:lumOff val="25000"/>
                    </a:schemeClr>
                  </a:solidFill>
                </a:rPr>
                <a:t>Lorem ipsum dolor sit amet, consectetur adipiscing elit. Quisque ultrices venenatis ultrices. Duis et lectus sapien. Etiam tempor sodales gravida. </a:t>
              </a:r>
              <a:endParaRPr lang="en-US" sz="1050"/>
            </a:p>
          </p:txBody>
        </p:sp>
      </p:grpSp>
      <p:grpSp>
        <p:nvGrpSpPr>
          <p:cNvPr id="71" name="Group 13"/>
          <p:cNvGrpSpPr/>
          <p:nvPr/>
        </p:nvGrpSpPr>
        <p:grpSpPr>
          <a:xfrm>
            <a:off x="4412872" y="3185396"/>
            <a:ext cx="3820325" cy="675457"/>
            <a:chOff x="5883829" y="4247197"/>
            <a:chExt cx="5093766" cy="900609"/>
          </a:xfrm>
        </p:grpSpPr>
        <p:sp>
          <p:nvSpPr>
            <p:cNvPr id="72" name="TextBox 14"/>
            <p:cNvSpPr txBox="1"/>
            <p:nvPr/>
          </p:nvSpPr>
          <p:spPr bwMode="auto">
            <a:xfrm>
              <a:off x="5883829" y="4247197"/>
              <a:ext cx="2205038" cy="369332"/>
            </a:xfrm>
            <a:prstGeom prst="rect">
              <a:avLst/>
            </a:prstGeom>
            <a:noFill/>
          </p:spPr>
          <p:txBody>
            <a:bodyPr>
              <a:spAutoFit/>
            </a:bodyPr>
            <a:lstStyle/>
            <a:p>
              <a:pPr>
                <a:defRPr/>
              </a:pPr>
              <a:r>
                <a:rPr lang="vi-VN" sz="1200" dirty="0">
                  <a:solidFill>
                    <a:schemeClr val="accent3">
                      <a:lumMod val="75000"/>
                    </a:schemeClr>
                  </a:solidFill>
                  <a:latin typeface="+mj-lt"/>
                </a:rPr>
                <a:t>24/7 Availabilty</a:t>
              </a:r>
              <a:endParaRPr lang="en-US" sz="1200">
                <a:solidFill>
                  <a:schemeClr val="accent3">
                    <a:lumMod val="75000"/>
                  </a:schemeClr>
                </a:solidFill>
                <a:latin typeface="+mj-lt"/>
              </a:endParaRPr>
            </a:p>
          </p:txBody>
        </p:sp>
        <p:cxnSp>
          <p:nvCxnSpPr>
            <p:cNvPr id="73" name="Straight Connector 15"/>
            <p:cNvCxnSpPr/>
            <p:nvPr/>
          </p:nvCxnSpPr>
          <p:spPr>
            <a:xfrm>
              <a:off x="5934921" y="4585335"/>
              <a:ext cx="164189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4" name="Rectangle 16"/>
            <p:cNvSpPr/>
            <p:nvPr/>
          </p:nvSpPr>
          <p:spPr>
            <a:xfrm>
              <a:off x="5883829" y="4593809"/>
              <a:ext cx="5093766" cy="553997"/>
            </a:xfrm>
            <a:prstGeom prst="rect">
              <a:avLst/>
            </a:prstGeom>
          </p:spPr>
          <p:txBody>
            <a:bodyPr wrap="square">
              <a:spAutoFit/>
            </a:bodyPr>
            <a:lstStyle/>
            <a:p>
              <a:r>
                <a:rPr lang="en-US" sz="1050">
                  <a:solidFill>
                    <a:schemeClr val="tx1">
                      <a:lumMod val="75000"/>
                      <a:lumOff val="25000"/>
                    </a:schemeClr>
                  </a:solidFill>
                </a:rPr>
                <a:t>Lorem ipsum dolor sit amet, consectetur adipiscing elit. Quisque ultrices venenatis ultrices. </a:t>
              </a:r>
              <a:endParaRPr lang="en-US" sz="1050"/>
            </a:p>
          </p:txBody>
        </p:sp>
      </p:grpSp>
      <p:grpSp>
        <p:nvGrpSpPr>
          <p:cNvPr id="75" name="Group 17"/>
          <p:cNvGrpSpPr/>
          <p:nvPr/>
        </p:nvGrpSpPr>
        <p:grpSpPr>
          <a:xfrm>
            <a:off x="4410229" y="3858690"/>
            <a:ext cx="3820325" cy="507510"/>
            <a:chOff x="5880306" y="5144914"/>
            <a:chExt cx="5093766" cy="676679"/>
          </a:xfrm>
        </p:grpSpPr>
        <p:sp>
          <p:nvSpPr>
            <p:cNvPr id="76" name="TextBox 18"/>
            <p:cNvSpPr txBox="1"/>
            <p:nvPr/>
          </p:nvSpPr>
          <p:spPr bwMode="auto">
            <a:xfrm>
              <a:off x="5883829" y="5144914"/>
              <a:ext cx="1508125" cy="369332"/>
            </a:xfrm>
            <a:prstGeom prst="rect">
              <a:avLst/>
            </a:prstGeom>
            <a:noFill/>
          </p:spPr>
          <p:txBody>
            <a:bodyPr>
              <a:spAutoFit/>
            </a:bodyPr>
            <a:lstStyle/>
            <a:p>
              <a:pPr>
                <a:defRPr/>
              </a:pPr>
              <a:r>
                <a:rPr lang="vi-VN" sz="1200" dirty="0">
                  <a:solidFill>
                    <a:schemeClr val="accent4">
                      <a:lumMod val="75000"/>
                    </a:schemeClr>
                  </a:solidFill>
                  <a:latin typeface="+mj-lt"/>
                </a:rPr>
                <a:t>Invest</a:t>
              </a:r>
              <a:endParaRPr lang="en-US" sz="1200">
                <a:solidFill>
                  <a:schemeClr val="accent4">
                    <a:lumMod val="75000"/>
                  </a:schemeClr>
                </a:solidFill>
                <a:latin typeface="+mj-lt"/>
              </a:endParaRPr>
            </a:p>
          </p:txBody>
        </p:sp>
        <p:cxnSp>
          <p:nvCxnSpPr>
            <p:cNvPr id="77" name="Straight Connector 19"/>
            <p:cNvCxnSpPr/>
            <p:nvPr/>
          </p:nvCxnSpPr>
          <p:spPr>
            <a:xfrm>
              <a:off x="5932434" y="5446917"/>
              <a:ext cx="81764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8" name="Rectangle 20"/>
            <p:cNvSpPr/>
            <p:nvPr/>
          </p:nvSpPr>
          <p:spPr>
            <a:xfrm>
              <a:off x="5880306" y="5483039"/>
              <a:ext cx="5093766" cy="338554"/>
            </a:xfrm>
            <a:prstGeom prst="rect">
              <a:avLst/>
            </a:prstGeom>
          </p:spPr>
          <p:txBody>
            <a:bodyPr wrap="square">
              <a:spAutoFit/>
            </a:bodyPr>
            <a:lstStyle/>
            <a:p>
              <a:r>
                <a:rPr lang="en-US" sz="1050">
                  <a:solidFill>
                    <a:schemeClr val="tx1">
                      <a:lumMod val="75000"/>
                      <a:lumOff val="25000"/>
                    </a:schemeClr>
                  </a:solidFill>
                </a:rPr>
                <a:t>Lorem ipsum dolor sit amet, consectetur adipiscing elit. </a:t>
              </a:r>
              <a:endParaRPr lang="en-US" sz="1050"/>
            </a:p>
          </p:txBody>
        </p:sp>
      </p:grpSp>
      <p:grpSp>
        <p:nvGrpSpPr>
          <p:cNvPr id="79" name="Group 22"/>
          <p:cNvGrpSpPr/>
          <p:nvPr/>
        </p:nvGrpSpPr>
        <p:grpSpPr>
          <a:xfrm rot="18970732">
            <a:off x="2136435" y="1480389"/>
            <a:ext cx="1066426" cy="1068583"/>
            <a:chOff x="2187746" y="2123279"/>
            <a:chExt cx="1927113" cy="1931011"/>
          </a:xfrm>
        </p:grpSpPr>
        <p:sp>
          <p:nvSpPr>
            <p:cNvPr id="8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a:ea typeface="宋体"/>
              </a:endParaRPr>
            </a:p>
          </p:txBody>
        </p:sp>
        <p:sp>
          <p:nvSpPr>
            <p:cNvPr id="8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82"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83" name="Group 26"/>
          <p:cNvGrpSpPr/>
          <p:nvPr/>
        </p:nvGrpSpPr>
        <p:grpSpPr>
          <a:xfrm rot="18970732">
            <a:off x="2122368" y="3280985"/>
            <a:ext cx="1066426" cy="1068583"/>
            <a:chOff x="2187746" y="2123279"/>
            <a:chExt cx="1927113" cy="1931011"/>
          </a:xfrm>
        </p:grpSpPr>
        <p:sp>
          <p:nvSpPr>
            <p:cNvPr id="8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a:ea typeface="宋体"/>
              </a:endParaRPr>
            </a:p>
          </p:txBody>
        </p:sp>
        <p:sp>
          <p:nvSpPr>
            <p:cNvPr id="8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86"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89" name="Group 30"/>
          <p:cNvGrpSpPr/>
          <p:nvPr/>
        </p:nvGrpSpPr>
        <p:grpSpPr>
          <a:xfrm rot="18970732">
            <a:off x="1239832" y="2392830"/>
            <a:ext cx="1066426" cy="1068583"/>
            <a:chOff x="2187746" y="2123279"/>
            <a:chExt cx="1927113" cy="1931011"/>
          </a:xfrm>
        </p:grpSpPr>
        <p:sp>
          <p:nvSpPr>
            <p:cNvPr id="9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a:ea typeface="宋体"/>
              </a:endParaRPr>
            </a:p>
          </p:txBody>
        </p:sp>
        <p:sp>
          <p:nvSpPr>
            <p:cNvPr id="9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2"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93" name="Group 34"/>
          <p:cNvGrpSpPr/>
          <p:nvPr/>
        </p:nvGrpSpPr>
        <p:grpSpPr>
          <a:xfrm rot="18970732">
            <a:off x="3033039" y="2369322"/>
            <a:ext cx="1066426" cy="1068583"/>
            <a:chOff x="2187746" y="2123279"/>
            <a:chExt cx="1927113" cy="1931011"/>
          </a:xfrm>
        </p:grpSpPr>
        <p:sp>
          <p:nvSpPr>
            <p:cNvPr id="9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a:ea typeface="宋体"/>
              </a:endParaRPr>
            </a:p>
          </p:txBody>
        </p:sp>
        <p:sp>
          <p:nvSpPr>
            <p:cNvPr id="9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96"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pic>
        <p:nvPicPr>
          <p:cNvPr id="97"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7415" y="2610571"/>
            <a:ext cx="655763" cy="592007"/>
          </a:xfrm>
          <a:prstGeom prst="rect">
            <a:avLst/>
          </a:prstGeom>
        </p:spPr>
      </p:pic>
      <p:pic>
        <p:nvPicPr>
          <p:cNvPr id="98" name="Picture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8739" y="2599872"/>
            <a:ext cx="592007" cy="592006"/>
          </a:xfrm>
          <a:prstGeom prst="rect">
            <a:avLst/>
          </a:prstGeom>
        </p:spPr>
      </p:pic>
      <p:pic>
        <p:nvPicPr>
          <p:cNvPr id="99" name="Picture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6185" y="1732664"/>
            <a:ext cx="592007" cy="592007"/>
          </a:xfrm>
          <a:prstGeom prst="rect">
            <a:avLst/>
          </a:prstGeom>
        </p:spPr>
      </p:pic>
      <p:pic>
        <p:nvPicPr>
          <p:cNvPr id="100" name="Picture 1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66002" y="3564244"/>
            <a:ext cx="507325" cy="5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852582"/>
      </p:ext>
    </p:extLst>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1000" fill="hold"/>
                                        <p:tgtEl>
                                          <p:spTgt spid="79"/>
                                        </p:tgtEl>
                                        <p:attrNameLst>
                                          <p:attrName>ppt_w</p:attrName>
                                        </p:attrNameLst>
                                      </p:cBhvr>
                                      <p:tavLst>
                                        <p:tav tm="0">
                                          <p:val>
                                            <p:fltVal val="0"/>
                                          </p:val>
                                        </p:tav>
                                        <p:tav tm="100000">
                                          <p:val>
                                            <p:strVal val="#ppt_w"/>
                                          </p:val>
                                        </p:tav>
                                      </p:tavLst>
                                    </p:anim>
                                    <p:anim calcmode="lin" valueType="num">
                                      <p:cBhvr>
                                        <p:cTn id="8" dur="1000" fill="hold"/>
                                        <p:tgtEl>
                                          <p:spTgt spid="79"/>
                                        </p:tgtEl>
                                        <p:attrNameLst>
                                          <p:attrName>ppt_h</p:attrName>
                                        </p:attrNameLst>
                                      </p:cBhvr>
                                      <p:tavLst>
                                        <p:tav tm="0">
                                          <p:val>
                                            <p:fltVal val="0"/>
                                          </p:val>
                                        </p:tav>
                                        <p:tav tm="100000">
                                          <p:val>
                                            <p:strVal val="#ppt_h"/>
                                          </p:val>
                                        </p:tav>
                                      </p:tavLst>
                                    </p:anim>
                                    <p:anim calcmode="lin" valueType="num">
                                      <p:cBhvr>
                                        <p:cTn id="9" dur="1000" fill="hold"/>
                                        <p:tgtEl>
                                          <p:spTgt spid="79"/>
                                        </p:tgtEl>
                                        <p:attrNameLst>
                                          <p:attrName>style.rotation</p:attrName>
                                        </p:attrNameLst>
                                      </p:cBhvr>
                                      <p:tavLst>
                                        <p:tav tm="0">
                                          <p:val>
                                            <p:fltVal val="90"/>
                                          </p:val>
                                        </p:tav>
                                        <p:tav tm="100000">
                                          <p:val>
                                            <p:fltVal val="0"/>
                                          </p:val>
                                        </p:tav>
                                      </p:tavLst>
                                    </p:anim>
                                    <p:animEffect transition="in" filter="fade">
                                      <p:cBhvr>
                                        <p:cTn id="10" dur="1000"/>
                                        <p:tgtEl>
                                          <p:spTgt spid="79"/>
                                        </p:tgtEl>
                                      </p:cBhvr>
                                    </p:animEffect>
                                  </p:childTnLst>
                                </p:cTn>
                              </p:par>
                              <p:par>
                                <p:cTn id="11" presetID="31" presetClass="entr" presetSubtype="0" fill="hold" nodeType="withEffect">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cBhvr>
                                        <p:cTn id="13" dur="1000" fill="hold"/>
                                        <p:tgtEl>
                                          <p:spTgt spid="99"/>
                                        </p:tgtEl>
                                        <p:attrNameLst>
                                          <p:attrName>ppt_w</p:attrName>
                                        </p:attrNameLst>
                                      </p:cBhvr>
                                      <p:tavLst>
                                        <p:tav tm="0">
                                          <p:val>
                                            <p:fltVal val="0"/>
                                          </p:val>
                                        </p:tav>
                                        <p:tav tm="100000">
                                          <p:val>
                                            <p:strVal val="#ppt_w"/>
                                          </p:val>
                                        </p:tav>
                                      </p:tavLst>
                                    </p:anim>
                                    <p:anim calcmode="lin" valueType="num">
                                      <p:cBhvr>
                                        <p:cTn id="14" dur="1000" fill="hold"/>
                                        <p:tgtEl>
                                          <p:spTgt spid="99"/>
                                        </p:tgtEl>
                                        <p:attrNameLst>
                                          <p:attrName>ppt_h</p:attrName>
                                        </p:attrNameLst>
                                      </p:cBhvr>
                                      <p:tavLst>
                                        <p:tav tm="0">
                                          <p:val>
                                            <p:fltVal val="0"/>
                                          </p:val>
                                        </p:tav>
                                        <p:tav tm="100000">
                                          <p:val>
                                            <p:strVal val="#ppt_h"/>
                                          </p:val>
                                        </p:tav>
                                      </p:tavLst>
                                    </p:anim>
                                    <p:anim calcmode="lin" valueType="num">
                                      <p:cBhvr>
                                        <p:cTn id="15" dur="1000" fill="hold"/>
                                        <p:tgtEl>
                                          <p:spTgt spid="99"/>
                                        </p:tgtEl>
                                        <p:attrNameLst>
                                          <p:attrName>style.rotation</p:attrName>
                                        </p:attrNameLst>
                                      </p:cBhvr>
                                      <p:tavLst>
                                        <p:tav tm="0">
                                          <p:val>
                                            <p:fltVal val="90"/>
                                          </p:val>
                                        </p:tav>
                                        <p:tav tm="100000">
                                          <p:val>
                                            <p:fltVal val="0"/>
                                          </p:val>
                                        </p:tav>
                                      </p:tavLst>
                                    </p:anim>
                                    <p:animEffect transition="in" filter="fade">
                                      <p:cBhvr>
                                        <p:cTn id="16" dur="1000"/>
                                        <p:tgtEl>
                                          <p:spTgt spid="99"/>
                                        </p:tgtEl>
                                      </p:cBhvr>
                                    </p:animEffect>
                                  </p:childTnLst>
                                </p:cTn>
                              </p:par>
                              <p:par>
                                <p:cTn id="17" presetID="31" presetClass="entr" presetSubtype="0"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p:cTn id="19" dur="1000" fill="hold"/>
                                        <p:tgtEl>
                                          <p:spTgt spid="97"/>
                                        </p:tgtEl>
                                        <p:attrNameLst>
                                          <p:attrName>ppt_w</p:attrName>
                                        </p:attrNameLst>
                                      </p:cBhvr>
                                      <p:tavLst>
                                        <p:tav tm="0">
                                          <p:val>
                                            <p:fltVal val="0"/>
                                          </p:val>
                                        </p:tav>
                                        <p:tav tm="100000">
                                          <p:val>
                                            <p:strVal val="#ppt_w"/>
                                          </p:val>
                                        </p:tav>
                                      </p:tavLst>
                                    </p:anim>
                                    <p:anim calcmode="lin" valueType="num">
                                      <p:cBhvr>
                                        <p:cTn id="20" dur="1000" fill="hold"/>
                                        <p:tgtEl>
                                          <p:spTgt spid="97"/>
                                        </p:tgtEl>
                                        <p:attrNameLst>
                                          <p:attrName>ppt_h</p:attrName>
                                        </p:attrNameLst>
                                      </p:cBhvr>
                                      <p:tavLst>
                                        <p:tav tm="0">
                                          <p:val>
                                            <p:fltVal val="0"/>
                                          </p:val>
                                        </p:tav>
                                        <p:tav tm="100000">
                                          <p:val>
                                            <p:strVal val="#ppt_h"/>
                                          </p:val>
                                        </p:tav>
                                      </p:tavLst>
                                    </p:anim>
                                    <p:anim calcmode="lin" valueType="num">
                                      <p:cBhvr>
                                        <p:cTn id="21" dur="1000" fill="hold"/>
                                        <p:tgtEl>
                                          <p:spTgt spid="97"/>
                                        </p:tgtEl>
                                        <p:attrNameLst>
                                          <p:attrName>style.rotation</p:attrName>
                                        </p:attrNameLst>
                                      </p:cBhvr>
                                      <p:tavLst>
                                        <p:tav tm="0">
                                          <p:val>
                                            <p:fltVal val="90"/>
                                          </p:val>
                                        </p:tav>
                                        <p:tav tm="100000">
                                          <p:val>
                                            <p:fltVal val="0"/>
                                          </p:val>
                                        </p:tav>
                                      </p:tavLst>
                                    </p:anim>
                                    <p:animEffect transition="in" filter="fade">
                                      <p:cBhvr>
                                        <p:cTn id="22" dur="1000"/>
                                        <p:tgtEl>
                                          <p:spTgt spid="97"/>
                                        </p:tgtEl>
                                      </p:cBhvr>
                                    </p:animEffect>
                                  </p:childTnLst>
                                </p:cTn>
                              </p:par>
                              <p:par>
                                <p:cTn id="23" presetID="31" presetClass="entr" presetSubtype="0" fill="hold" nodeType="withEffect">
                                  <p:stCondLst>
                                    <p:cond delay="0"/>
                                  </p:stCondLst>
                                  <p:childTnLst>
                                    <p:set>
                                      <p:cBhvr>
                                        <p:cTn id="24" dur="1" fill="hold">
                                          <p:stCondLst>
                                            <p:cond delay="0"/>
                                          </p:stCondLst>
                                        </p:cTn>
                                        <p:tgtEl>
                                          <p:spTgt spid="89"/>
                                        </p:tgtEl>
                                        <p:attrNameLst>
                                          <p:attrName>style.visibility</p:attrName>
                                        </p:attrNameLst>
                                      </p:cBhvr>
                                      <p:to>
                                        <p:strVal val="visible"/>
                                      </p:to>
                                    </p:set>
                                    <p:anim calcmode="lin" valueType="num">
                                      <p:cBhvr>
                                        <p:cTn id="25" dur="1000" fill="hold"/>
                                        <p:tgtEl>
                                          <p:spTgt spid="89"/>
                                        </p:tgtEl>
                                        <p:attrNameLst>
                                          <p:attrName>ppt_w</p:attrName>
                                        </p:attrNameLst>
                                      </p:cBhvr>
                                      <p:tavLst>
                                        <p:tav tm="0">
                                          <p:val>
                                            <p:fltVal val="0"/>
                                          </p:val>
                                        </p:tav>
                                        <p:tav tm="100000">
                                          <p:val>
                                            <p:strVal val="#ppt_w"/>
                                          </p:val>
                                        </p:tav>
                                      </p:tavLst>
                                    </p:anim>
                                    <p:anim calcmode="lin" valueType="num">
                                      <p:cBhvr>
                                        <p:cTn id="26" dur="1000" fill="hold"/>
                                        <p:tgtEl>
                                          <p:spTgt spid="89"/>
                                        </p:tgtEl>
                                        <p:attrNameLst>
                                          <p:attrName>ppt_h</p:attrName>
                                        </p:attrNameLst>
                                      </p:cBhvr>
                                      <p:tavLst>
                                        <p:tav tm="0">
                                          <p:val>
                                            <p:fltVal val="0"/>
                                          </p:val>
                                        </p:tav>
                                        <p:tav tm="100000">
                                          <p:val>
                                            <p:strVal val="#ppt_h"/>
                                          </p:val>
                                        </p:tav>
                                      </p:tavLst>
                                    </p:anim>
                                    <p:anim calcmode="lin" valueType="num">
                                      <p:cBhvr>
                                        <p:cTn id="27" dur="1000" fill="hold"/>
                                        <p:tgtEl>
                                          <p:spTgt spid="89"/>
                                        </p:tgtEl>
                                        <p:attrNameLst>
                                          <p:attrName>style.rotation</p:attrName>
                                        </p:attrNameLst>
                                      </p:cBhvr>
                                      <p:tavLst>
                                        <p:tav tm="0">
                                          <p:val>
                                            <p:fltVal val="90"/>
                                          </p:val>
                                        </p:tav>
                                        <p:tav tm="100000">
                                          <p:val>
                                            <p:fltVal val="0"/>
                                          </p:val>
                                        </p:tav>
                                      </p:tavLst>
                                    </p:anim>
                                    <p:animEffect transition="in" filter="fade">
                                      <p:cBhvr>
                                        <p:cTn id="28" dur="1000"/>
                                        <p:tgtEl>
                                          <p:spTgt spid="89"/>
                                        </p:tgtEl>
                                      </p:cBhvr>
                                    </p:animEffect>
                                  </p:childTnLst>
                                </p:cTn>
                              </p:par>
                              <p:par>
                                <p:cTn id="29" presetID="31" presetClass="entr" presetSubtype="0" fill="hold" nodeType="withEffect">
                                  <p:stCondLst>
                                    <p:cond delay="0"/>
                                  </p:stCondLst>
                                  <p:childTnLst>
                                    <p:set>
                                      <p:cBhvr>
                                        <p:cTn id="30" dur="1" fill="hold">
                                          <p:stCondLst>
                                            <p:cond delay="0"/>
                                          </p:stCondLst>
                                        </p:cTn>
                                        <p:tgtEl>
                                          <p:spTgt spid="83"/>
                                        </p:tgtEl>
                                        <p:attrNameLst>
                                          <p:attrName>style.visibility</p:attrName>
                                        </p:attrNameLst>
                                      </p:cBhvr>
                                      <p:to>
                                        <p:strVal val="visible"/>
                                      </p:to>
                                    </p:set>
                                    <p:anim calcmode="lin" valueType="num">
                                      <p:cBhvr>
                                        <p:cTn id="31" dur="1000" fill="hold"/>
                                        <p:tgtEl>
                                          <p:spTgt spid="83"/>
                                        </p:tgtEl>
                                        <p:attrNameLst>
                                          <p:attrName>ppt_w</p:attrName>
                                        </p:attrNameLst>
                                      </p:cBhvr>
                                      <p:tavLst>
                                        <p:tav tm="0">
                                          <p:val>
                                            <p:fltVal val="0"/>
                                          </p:val>
                                        </p:tav>
                                        <p:tav tm="100000">
                                          <p:val>
                                            <p:strVal val="#ppt_w"/>
                                          </p:val>
                                        </p:tav>
                                      </p:tavLst>
                                    </p:anim>
                                    <p:anim calcmode="lin" valueType="num">
                                      <p:cBhvr>
                                        <p:cTn id="32" dur="1000" fill="hold"/>
                                        <p:tgtEl>
                                          <p:spTgt spid="83"/>
                                        </p:tgtEl>
                                        <p:attrNameLst>
                                          <p:attrName>ppt_h</p:attrName>
                                        </p:attrNameLst>
                                      </p:cBhvr>
                                      <p:tavLst>
                                        <p:tav tm="0">
                                          <p:val>
                                            <p:fltVal val="0"/>
                                          </p:val>
                                        </p:tav>
                                        <p:tav tm="100000">
                                          <p:val>
                                            <p:strVal val="#ppt_h"/>
                                          </p:val>
                                        </p:tav>
                                      </p:tavLst>
                                    </p:anim>
                                    <p:anim calcmode="lin" valueType="num">
                                      <p:cBhvr>
                                        <p:cTn id="33" dur="1000" fill="hold"/>
                                        <p:tgtEl>
                                          <p:spTgt spid="83"/>
                                        </p:tgtEl>
                                        <p:attrNameLst>
                                          <p:attrName>style.rotation</p:attrName>
                                        </p:attrNameLst>
                                      </p:cBhvr>
                                      <p:tavLst>
                                        <p:tav tm="0">
                                          <p:val>
                                            <p:fltVal val="90"/>
                                          </p:val>
                                        </p:tav>
                                        <p:tav tm="100000">
                                          <p:val>
                                            <p:fltVal val="0"/>
                                          </p:val>
                                        </p:tav>
                                      </p:tavLst>
                                    </p:anim>
                                    <p:animEffect transition="in" filter="fade">
                                      <p:cBhvr>
                                        <p:cTn id="34" dur="1000"/>
                                        <p:tgtEl>
                                          <p:spTgt spid="83"/>
                                        </p:tgtEl>
                                      </p:cBhvr>
                                    </p:animEffect>
                                  </p:childTnLst>
                                </p:cTn>
                              </p:par>
                              <p:par>
                                <p:cTn id="35" presetID="31" presetClass="entr" presetSubtype="0" fill="hold" nodeType="withEffect">
                                  <p:stCondLst>
                                    <p:cond delay="0"/>
                                  </p:stCondLst>
                                  <p:childTnLst>
                                    <p:set>
                                      <p:cBhvr>
                                        <p:cTn id="36" dur="1" fill="hold">
                                          <p:stCondLst>
                                            <p:cond delay="0"/>
                                          </p:stCondLst>
                                        </p:cTn>
                                        <p:tgtEl>
                                          <p:spTgt spid="100"/>
                                        </p:tgtEl>
                                        <p:attrNameLst>
                                          <p:attrName>style.visibility</p:attrName>
                                        </p:attrNameLst>
                                      </p:cBhvr>
                                      <p:to>
                                        <p:strVal val="visible"/>
                                      </p:to>
                                    </p:set>
                                    <p:anim calcmode="lin" valueType="num">
                                      <p:cBhvr>
                                        <p:cTn id="37" dur="1000" fill="hold"/>
                                        <p:tgtEl>
                                          <p:spTgt spid="100"/>
                                        </p:tgtEl>
                                        <p:attrNameLst>
                                          <p:attrName>ppt_w</p:attrName>
                                        </p:attrNameLst>
                                      </p:cBhvr>
                                      <p:tavLst>
                                        <p:tav tm="0">
                                          <p:val>
                                            <p:fltVal val="0"/>
                                          </p:val>
                                        </p:tav>
                                        <p:tav tm="100000">
                                          <p:val>
                                            <p:strVal val="#ppt_w"/>
                                          </p:val>
                                        </p:tav>
                                      </p:tavLst>
                                    </p:anim>
                                    <p:anim calcmode="lin" valueType="num">
                                      <p:cBhvr>
                                        <p:cTn id="38" dur="1000" fill="hold"/>
                                        <p:tgtEl>
                                          <p:spTgt spid="100"/>
                                        </p:tgtEl>
                                        <p:attrNameLst>
                                          <p:attrName>ppt_h</p:attrName>
                                        </p:attrNameLst>
                                      </p:cBhvr>
                                      <p:tavLst>
                                        <p:tav tm="0">
                                          <p:val>
                                            <p:fltVal val="0"/>
                                          </p:val>
                                        </p:tav>
                                        <p:tav tm="100000">
                                          <p:val>
                                            <p:strVal val="#ppt_h"/>
                                          </p:val>
                                        </p:tav>
                                      </p:tavLst>
                                    </p:anim>
                                    <p:anim calcmode="lin" valueType="num">
                                      <p:cBhvr>
                                        <p:cTn id="39" dur="1000" fill="hold"/>
                                        <p:tgtEl>
                                          <p:spTgt spid="100"/>
                                        </p:tgtEl>
                                        <p:attrNameLst>
                                          <p:attrName>style.rotation</p:attrName>
                                        </p:attrNameLst>
                                      </p:cBhvr>
                                      <p:tavLst>
                                        <p:tav tm="0">
                                          <p:val>
                                            <p:fltVal val="90"/>
                                          </p:val>
                                        </p:tav>
                                        <p:tav tm="100000">
                                          <p:val>
                                            <p:fltVal val="0"/>
                                          </p:val>
                                        </p:tav>
                                      </p:tavLst>
                                    </p:anim>
                                    <p:animEffect transition="in" filter="fade">
                                      <p:cBhvr>
                                        <p:cTn id="40" dur="1000"/>
                                        <p:tgtEl>
                                          <p:spTgt spid="100"/>
                                        </p:tgtEl>
                                      </p:cBhvr>
                                    </p:animEffect>
                                  </p:childTnLst>
                                </p:cTn>
                              </p:par>
                              <p:par>
                                <p:cTn id="41" presetID="31" presetClass="entr" presetSubtype="0" fill="hold" nodeType="withEffect">
                                  <p:stCondLst>
                                    <p:cond delay="0"/>
                                  </p:stCondLst>
                                  <p:childTnLst>
                                    <p:set>
                                      <p:cBhvr>
                                        <p:cTn id="42" dur="1" fill="hold">
                                          <p:stCondLst>
                                            <p:cond delay="0"/>
                                          </p:stCondLst>
                                        </p:cTn>
                                        <p:tgtEl>
                                          <p:spTgt spid="93"/>
                                        </p:tgtEl>
                                        <p:attrNameLst>
                                          <p:attrName>style.visibility</p:attrName>
                                        </p:attrNameLst>
                                      </p:cBhvr>
                                      <p:to>
                                        <p:strVal val="visible"/>
                                      </p:to>
                                    </p:set>
                                    <p:anim calcmode="lin" valueType="num">
                                      <p:cBhvr>
                                        <p:cTn id="43" dur="1000" fill="hold"/>
                                        <p:tgtEl>
                                          <p:spTgt spid="93"/>
                                        </p:tgtEl>
                                        <p:attrNameLst>
                                          <p:attrName>ppt_w</p:attrName>
                                        </p:attrNameLst>
                                      </p:cBhvr>
                                      <p:tavLst>
                                        <p:tav tm="0">
                                          <p:val>
                                            <p:fltVal val="0"/>
                                          </p:val>
                                        </p:tav>
                                        <p:tav tm="100000">
                                          <p:val>
                                            <p:strVal val="#ppt_w"/>
                                          </p:val>
                                        </p:tav>
                                      </p:tavLst>
                                    </p:anim>
                                    <p:anim calcmode="lin" valueType="num">
                                      <p:cBhvr>
                                        <p:cTn id="44" dur="1000" fill="hold"/>
                                        <p:tgtEl>
                                          <p:spTgt spid="93"/>
                                        </p:tgtEl>
                                        <p:attrNameLst>
                                          <p:attrName>ppt_h</p:attrName>
                                        </p:attrNameLst>
                                      </p:cBhvr>
                                      <p:tavLst>
                                        <p:tav tm="0">
                                          <p:val>
                                            <p:fltVal val="0"/>
                                          </p:val>
                                        </p:tav>
                                        <p:tav tm="100000">
                                          <p:val>
                                            <p:strVal val="#ppt_h"/>
                                          </p:val>
                                        </p:tav>
                                      </p:tavLst>
                                    </p:anim>
                                    <p:anim calcmode="lin" valueType="num">
                                      <p:cBhvr>
                                        <p:cTn id="45" dur="1000" fill="hold"/>
                                        <p:tgtEl>
                                          <p:spTgt spid="93"/>
                                        </p:tgtEl>
                                        <p:attrNameLst>
                                          <p:attrName>style.rotation</p:attrName>
                                        </p:attrNameLst>
                                      </p:cBhvr>
                                      <p:tavLst>
                                        <p:tav tm="0">
                                          <p:val>
                                            <p:fltVal val="90"/>
                                          </p:val>
                                        </p:tav>
                                        <p:tav tm="100000">
                                          <p:val>
                                            <p:fltVal val="0"/>
                                          </p:val>
                                        </p:tav>
                                      </p:tavLst>
                                    </p:anim>
                                    <p:animEffect transition="in" filter="fade">
                                      <p:cBhvr>
                                        <p:cTn id="46" dur="1000"/>
                                        <p:tgtEl>
                                          <p:spTgt spid="93"/>
                                        </p:tgtEl>
                                      </p:cBhvr>
                                    </p:animEffect>
                                  </p:childTnLst>
                                </p:cTn>
                              </p:par>
                              <p:par>
                                <p:cTn id="47" presetID="31" presetClass="entr" presetSubtype="0" fill="hold" nodeType="withEffect">
                                  <p:stCondLst>
                                    <p:cond delay="0"/>
                                  </p:stCondLst>
                                  <p:childTnLst>
                                    <p:set>
                                      <p:cBhvr>
                                        <p:cTn id="48" dur="1" fill="hold">
                                          <p:stCondLst>
                                            <p:cond delay="0"/>
                                          </p:stCondLst>
                                        </p:cTn>
                                        <p:tgtEl>
                                          <p:spTgt spid="98"/>
                                        </p:tgtEl>
                                        <p:attrNameLst>
                                          <p:attrName>style.visibility</p:attrName>
                                        </p:attrNameLst>
                                      </p:cBhvr>
                                      <p:to>
                                        <p:strVal val="visible"/>
                                      </p:to>
                                    </p:set>
                                    <p:anim calcmode="lin" valueType="num">
                                      <p:cBhvr>
                                        <p:cTn id="49" dur="1000" fill="hold"/>
                                        <p:tgtEl>
                                          <p:spTgt spid="98"/>
                                        </p:tgtEl>
                                        <p:attrNameLst>
                                          <p:attrName>ppt_w</p:attrName>
                                        </p:attrNameLst>
                                      </p:cBhvr>
                                      <p:tavLst>
                                        <p:tav tm="0">
                                          <p:val>
                                            <p:fltVal val="0"/>
                                          </p:val>
                                        </p:tav>
                                        <p:tav tm="100000">
                                          <p:val>
                                            <p:strVal val="#ppt_w"/>
                                          </p:val>
                                        </p:tav>
                                      </p:tavLst>
                                    </p:anim>
                                    <p:anim calcmode="lin" valueType="num">
                                      <p:cBhvr>
                                        <p:cTn id="50" dur="1000" fill="hold"/>
                                        <p:tgtEl>
                                          <p:spTgt spid="98"/>
                                        </p:tgtEl>
                                        <p:attrNameLst>
                                          <p:attrName>ppt_h</p:attrName>
                                        </p:attrNameLst>
                                      </p:cBhvr>
                                      <p:tavLst>
                                        <p:tav tm="0">
                                          <p:val>
                                            <p:fltVal val="0"/>
                                          </p:val>
                                        </p:tav>
                                        <p:tav tm="100000">
                                          <p:val>
                                            <p:strVal val="#ppt_h"/>
                                          </p:val>
                                        </p:tav>
                                      </p:tavLst>
                                    </p:anim>
                                    <p:anim calcmode="lin" valueType="num">
                                      <p:cBhvr>
                                        <p:cTn id="51" dur="1000" fill="hold"/>
                                        <p:tgtEl>
                                          <p:spTgt spid="98"/>
                                        </p:tgtEl>
                                        <p:attrNameLst>
                                          <p:attrName>style.rotation</p:attrName>
                                        </p:attrNameLst>
                                      </p:cBhvr>
                                      <p:tavLst>
                                        <p:tav tm="0">
                                          <p:val>
                                            <p:fltVal val="90"/>
                                          </p:val>
                                        </p:tav>
                                        <p:tav tm="100000">
                                          <p:val>
                                            <p:fltVal val="0"/>
                                          </p:val>
                                        </p:tav>
                                      </p:tavLst>
                                    </p:anim>
                                    <p:animEffect transition="in" filter="fade">
                                      <p:cBhvr>
                                        <p:cTn id="52" dur="1000"/>
                                        <p:tgtEl>
                                          <p:spTgt spid="98"/>
                                        </p:tgtEl>
                                      </p:cBhvr>
                                    </p:animEffect>
                                  </p:childTnLst>
                                </p:cTn>
                              </p:par>
                            </p:childTnLst>
                          </p:cTn>
                        </p:par>
                        <p:par>
                          <p:cTn id="53" fill="hold">
                            <p:stCondLst>
                              <p:cond delay="1000"/>
                            </p:stCondLst>
                            <p:childTnLst>
                              <p:par>
                                <p:cTn id="54" presetID="22" presetClass="entr" presetSubtype="8" fill="hold" nodeType="after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wipe(left)">
                                      <p:cBhvr>
                                        <p:cTn id="56" dur="500"/>
                                        <p:tgtEl>
                                          <p:spTgt spid="63"/>
                                        </p:tgtEl>
                                      </p:cBhvr>
                                    </p:animEffect>
                                  </p:childTnLst>
                                </p:cTn>
                              </p:par>
                            </p:childTnLst>
                          </p:cTn>
                        </p:par>
                        <p:par>
                          <p:cTn id="57" fill="hold">
                            <p:stCondLst>
                              <p:cond delay="1500"/>
                            </p:stCondLst>
                            <p:childTnLst>
                              <p:par>
                                <p:cTn id="58" presetID="22" presetClass="entr" presetSubtype="8" fill="hold" nodeType="after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left)">
                                      <p:cBhvr>
                                        <p:cTn id="60" dur="500"/>
                                        <p:tgtEl>
                                          <p:spTgt spid="67"/>
                                        </p:tgtEl>
                                      </p:cBhvr>
                                    </p:animEffect>
                                  </p:childTnLst>
                                </p:cTn>
                              </p:par>
                            </p:childTnLst>
                          </p:cTn>
                        </p:par>
                        <p:par>
                          <p:cTn id="61" fill="hold">
                            <p:stCondLst>
                              <p:cond delay="2000"/>
                            </p:stCondLst>
                            <p:childTnLst>
                              <p:par>
                                <p:cTn id="62" presetID="22" presetClass="entr" presetSubtype="8"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wipe(left)">
                                      <p:cBhvr>
                                        <p:cTn id="64" dur="500"/>
                                        <p:tgtEl>
                                          <p:spTgt spid="71"/>
                                        </p:tgtEl>
                                      </p:cBhvr>
                                    </p:animEffect>
                                  </p:childTnLst>
                                </p:cTn>
                              </p:par>
                            </p:childTnLst>
                          </p:cTn>
                        </p:par>
                        <p:par>
                          <p:cTn id="65" fill="hold">
                            <p:stCondLst>
                              <p:cond delay="2500"/>
                            </p:stCondLst>
                            <p:childTnLst>
                              <p:par>
                                <p:cTn id="66" presetID="22" presetClass="entr" presetSubtype="8" fill="hold" nodeType="afterEffect">
                                  <p:stCondLst>
                                    <p:cond delay="0"/>
                                  </p:stCondLst>
                                  <p:childTnLst>
                                    <p:set>
                                      <p:cBhvr>
                                        <p:cTn id="67" dur="1" fill="hold">
                                          <p:stCondLst>
                                            <p:cond delay="0"/>
                                          </p:stCondLst>
                                        </p:cTn>
                                        <p:tgtEl>
                                          <p:spTgt spid="75"/>
                                        </p:tgtEl>
                                        <p:attrNameLst>
                                          <p:attrName>style.visibility</p:attrName>
                                        </p:attrNameLst>
                                      </p:cBhvr>
                                      <p:to>
                                        <p:strVal val="visible"/>
                                      </p:to>
                                    </p:set>
                                    <p:animEffect transition="in" filter="wipe(left)">
                                      <p:cBhvr>
                                        <p:cTn id="68"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cxnSp>
        <p:nvCxnSpPr>
          <p:cNvPr id="99" name="Straight Connector 4"/>
          <p:cNvCxnSpPr/>
          <p:nvPr/>
        </p:nvCxnSpPr>
        <p:spPr>
          <a:xfrm>
            <a:off x="1221937" y="1661041"/>
            <a:ext cx="0" cy="2739579"/>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Line 18"/>
          <p:cNvSpPr>
            <a:spLocks noChangeShapeType="1"/>
          </p:cNvSpPr>
          <p:nvPr/>
        </p:nvSpPr>
        <p:spPr bwMode="auto">
          <a:xfrm>
            <a:off x="1264799" y="2095427"/>
            <a:ext cx="4457700" cy="0"/>
          </a:xfrm>
          <a:prstGeom prst="line">
            <a:avLst/>
          </a:prstGeom>
          <a:noFill/>
          <a:ln w="19050" cap="rnd">
            <a:solidFill>
              <a:srgbClr val="969696"/>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101" name="Line 19"/>
          <p:cNvSpPr>
            <a:spLocks noChangeShapeType="1"/>
          </p:cNvSpPr>
          <p:nvPr/>
        </p:nvSpPr>
        <p:spPr bwMode="auto">
          <a:xfrm>
            <a:off x="1264799" y="3028877"/>
            <a:ext cx="4457700" cy="0"/>
          </a:xfrm>
          <a:prstGeom prst="line">
            <a:avLst/>
          </a:prstGeom>
          <a:noFill/>
          <a:ln w="19050" cap="rnd">
            <a:solidFill>
              <a:srgbClr val="969696"/>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102" name="Line 20"/>
          <p:cNvSpPr>
            <a:spLocks noChangeShapeType="1"/>
          </p:cNvSpPr>
          <p:nvPr/>
        </p:nvSpPr>
        <p:spPr bwMode="auto">
          <a:xfrm flipV="1">
            <a:off x="1264799" y="3867078"/>
            <a:ext cx="4457700" cy="2381"/>
          </a:xfrm>
          <a:prstGeom prst="line">
            <a:avLst/>
          </a:prstGeom>
          <a:noFill/>
          <a:ln w="19050" cap="rnd">
            <a:solidFill>
              <a:srgbClr val="969696"/>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103" name="Rectangle 12"/>
          <p:cNvSpPr/>
          <p:nvPr/>
        </p:nvSpPr>
        <p:spPr>
          <a:xfrm>
            <a:off x="1871701" y="2341099"/>
            <a:ext cx="3850799" cy="738664"/>
          </a:xfrm>
          <a:prstGeom prst="rect">
            <a:avLst/>
          </a:prstGeom>
        </p:spPr>
        <p:txBody>
          <a:bodyPr wrap="square">
            <a:spAutoFit/>
          </a:bodyPr>
          <a:lstStyle/>
          <a:p>
            <a:r>
              <a:rPr lang="en-US" sz="1050">
                <a:solidFill>
                  <a:schemeClr val="tx1">
                    <a:lumMod val="75000"/>
                    <a:lumOff val="25000"/>
                  </a:schemeClr>
                </a:solidFill>
              </a:rPr>
              <a:t>Lorem ipsum dolor sit amet, consectetur adipiscing elit. Quisque ultrices venenatis ultrices. Duis et lectus sapien. Etiam tempor sodales gravida. Class aptent taciti sociosqu ad litora torquent per</a:t>
            </a:r>
            <a:endParaRPr lang="en-US" sz="1050"/>
          </a:p>
        </p:txBody>
      </p:sp>
      <p:sp>
        <p:nvSpPr>
          <p:cNvPr id="104" name="Rectangle 13"/>
          <p:cNvSpPr/>
          <p:nvPr/>
        </p:nvSpPr>
        <p:spPr>
          <a:xfrm>
            <a:off x="1850878" y="1381734"/>
            <a:ext cx="3871622" cy="577081"/>
          </a:xfrm>
          <a:prstGeom prst="rect">
            <a:avLst/>
          </a:prstGeom>
        </p:spPr>
        <p:txBody>
          <a:bodyPr wrap="square">
            <a:spAutoFit/>
          </a:bodyPr>
          <a:lstStyle/>
          <a:p>
            <a:r>
              <a:rPr lang="en-US" sz="1050">
                <a:solidFill>
                  <a:schemeClr val="tx1">
                    <a:lumMod val="75000"/>
                    <a:lumOff val="25000"/>
                  </a:schemeClr>
                </a:solidFill>
              </a:rPr>
              <a:t>Lorem ipsum dolor sit amet, consectetur adipiscing elit. Quisque ultrices venenatis ultrices. Duis et lectus sapien. Etiam tempor sodales gravida. Class aptent taciti</a:t>
            </a:r>
            <a:endParaRPr lang="en-US" sz="1050"/>
          </a:p>
        </p:txBody>
      </p:sp>
      <p:sp>
        <p:nvSpPr>
          <p:cNvPr id="105" name="Rectangle 14"/>
          <p:cNvSpPr/>
          <p:nvPr/>
        </p:nvSpPr>
        <p:spPr>
          <a:xfrm>
            <a:off x="1871700" y="3206135"/>
            <a:ext cx="3850800" cy="415498"/>
          </a:xfrm>
          <a:prstGeom prst="rect">
            <a:avLst/>
          </a:prstGeom>
        </p:spPr>
        <p:txBody>
          <a:bodyPr wrap="square">
            <a:spAutoFit/>
          </a:bodyPr>
          <a:lstStyle/>
          <a:p>
            <a:r>
              <a:rPr lang="en-US" sz="1050">
                <a:solidFill>
                  <a:schemeClr val="tx1">
                    <a:lumMod val="75000"/>
                    <a:lumOff val="25000"/>
                  </a:schemeClr>
                </a:solidFill>
              </a:rPr>
              <a:t>Lorem ipsum dolor sit amet, consectetur adipiscing elit. Quisque ultrices venenatis ultrices. Duis et lectus sapien</a:t>
            </a:r>
            <a:endParaRPr lang="en-US" sz="1050"/>
          </a:p>
        </p:txBody>
      </p:sp>
      <p:sp>
        <p:nvSpPr>
          <p:cNvPr id="106" name="TextBox 15"/>
          <p:cNvSpPr txBox="1"/>
          <p:nvPr/>
        </p:nvSpPr>
        <p:spPr>
          <a:xfrm>
            <a:off x="1871700" y="4043334"/>
            <a:ext cx="3850800" cy="577081"/>
          </a:xfrm>
          <a:prstGeom prst="rect">
            <a:avLst/>
          </a:prstGeom>
          <a:noFill/>
        </p:spPr>
        <p:txBody>
          <a:bodyPr wrap="square" rtlCol="0">
            <a:spAutoFit/>
          </a:bodyPr>
          <a:lstStyle/>
          <a:p>
            <a:pPr marL="214313" indent="-214313">
              <a:buClr>
                <a:schemeClr val="accent4"/>
              </a:buClr>
              <a:buSzPct val="120000"/>
              <a:buFont typeface="Courier New" pitchFamily="49" charset="0"/>
              <a:buChar char="o"/>
            </a:pPr>
            <a:r>
              <a:rPr lang="en-US" sz="1050" dirty="0">
                <a:solidFill>
                  <a:schemeClr val="tx1">
                    <a:lumMod val="75000"/>
                    <a:lumOff val="25000"/>
                  </a:schemeClr>
                </a:solidFill>
              </a:rPr>
              <a:t>Lorem ipsum dolor sit amet, consectetur adipiscing elit. </a:t>
            </a:r>
            <a:r>
              <a:rPr lang="en-US" sz="1050" dirty="0" err="1">
                <a:solidFill>
                  <a:schemeClr val="tx1">
                    <a:lumMod val="75000"/>
                    <a:lumOff val="25000"/>
                  </a:schemeClr>
                </a:solidFill>
              </a:rPr>
              <a:t>Quisque</a:t>
            </a:r>
            <a:r>
              <a:rPr lang="en-US" sz="1050" dirty="0">
                <a:solidFill>
                  <a:schemeClr val="tx1">
                    <a:lumMod val="75000"/>
                    <a:lumOff val="25000"/>
                  </a:schemeClr>
                </a:solidFill>
              </a:rPr>
              <a:t> </a:t>
            </a:r>
            <a:r>
              <a:rPr lang="en-US" sz="1050" dirty="0" err="1">
                <a:solidFill>
                  <a:schemeClr val="tx1">
                    <a:lumMod val="75000"/>
                    <a:lumOff val="25000"/>
                  </a:schemeClr>
                </a:solidFill>
              </a:rPr>
              <a:t>ultrices</a:t>
            </a:r>
            <a:r>
              <a:rPr lang="en-US" sz="1050" dirty="0">
                <a:solidFill>
                  <a:schemeClr val="tx1">
                    <a:lumMod val="75000"/>
                    <a:lumOff val="25000"/>
                  </a:schemeClr>
                </a:solidFill>
              </a:rPr>
              <a:t> </a:t>
            </a:r>
            <a:r>
              <a:rPr lang="en-US" sz="1050" dirty="0" err="1">
                <a:solidFill>
                  <a:schemeClr val="tx1">
                    <a:lumMod val="75000"/>
                    <a:lumOff val="25000"/>
                  </a:schemeClr>
                </a:solidFill>
              </a:rPr>
              <a:t>venenatis</a:t>
            </a:r>
            <a:r>
              <a:rPr lang="en-US" sz="1050" dirty="0">
                <a:solidFill>
                  <a:schemeClr val="tx1">
                    <a:lumMod val="75000"/>
                    <a:lumOff val="25000"/>
                  </a:schemeClr>
                </a:solidFill>
              </a:rPr>
              <a:t> </a:t>
            </a:r>
            <a:r>
              <a:rPr lang="en-US" sz="1050" dirty="0" err="1">
                <a:solidFill>
                  <a:schemeClr val="tx1">
                    <a:lumMod val="75000"/>
                    <a:lumOff val="25000"/>
                  </a:schemeClr>
                </a:solidFill>
              </a:rPr>
              <a:t>ultrices</a:t>
            </a:r>
            <a:r>
              <a:rPr lang="en-US" sz="1050" dirty="0">
                <a:solidFill>
                  <a:schemeClr val="tx1">
                    <a:lumMod val="75000"/>
                    <a:lumOff val="25000"/>
                  </a:schemeClr>
                </a:solidFill>
              </a:rPr>
              <a:t>. </a:t>
            </a:r>
            <a:endParaRPr lang="vi-VN" sz="1050">
              <a:solidFill>
                <a:schemeClr val="tx1">
                  <a:lumMod val="75000"/>
                  <a:lumOff val="25000"/>
                </a:schemeClr>
              </a:solidFill>
            </a:endParaRPr>
          </a:p>
          <a:p>
            <a:pPr marL="214313" indent="-214313">
              <a:buClr>
                <a:schemeClr val="accent4"/>
              </a:buClr>
              <a:buSzPct val="120000"/>
              <a:buFont typeface="Courier New" pitchFamily="49" charset="0"/>
              <a:buChar char="o"/>
            </a:pPr>
            <a:r>
              <a:rPr lang="en-US" sz="1050" dirty="0" err="1">
                <a:solidFill>
                  <a:schemeClr val="tx1">
                    <a:lumMod val="75000"/>
                    <a:lumOff val="25000"/>
                  </a:schemeClr>
                </a:solidFill>
              </a:rPr>
              <a:t>Duis</a:t>
            </a:r>
            <a:r>
              <a:rPr lang="en-US" sz="1050" dirty="0">
                <a:solidFill>
                  <a:schemeClr val="tx1">
                    <a:lumMod val="75000"/>
                    <a:lumOff val="25000"/>
                  </a:schemeClr>
                </a:solidFill>
              </a:rPr>
              <a:t> et </a:t>
            </a:r>
            <a:r>
              <a:rPr lang="en-US" sz="1050" dirty="0" err="1">
                <a:solidFill>
                  <a:schemeClr val="tx1">
                    <a:lumMod val="75000"/>
                    <a:lumOff val="25000"/>
                  </a:schemeClr>
                </a:solidFill>
              </a:rPr>
              <a:t>lectus</a:t>
            </a:r>
            <a:r>
              <a:rPr lang="en-US" sz="1050" dirty="0">
                <a:solidFill>
                  <a:schemeClr val="tx1">
                    <a:lumMod val="75000"/>
                    <a:lumOff val="25000"/>
                  </a:schemeClr>
                </a:solidFill>
              </a:rPr>
              <a:t> </a:t>
            </a:r>
            <a:r>
              <a:rPr lang="en-US" sz="1050" dirty="0" err="1">
                <a:solidFill>
                  <a:schemeClr val="tx1">
                    <a:lumMod val="75000"/>
                    <a:lumOff val="25000"/>
                  </a:schemeClr>
                </a:solidFill>
              </a:rPr>
              <a:t>sapien</a:t>
            </a:r>
            <a:r>
              <a:rPr lang="en-US" sz="1050" dirty="0">
                <a:solidFill>
                  <a:schemeClr val="tx1">
                    <a:lumMod val="75000"/>
                    <a:lumOff val="25000"/>
                  </a:schemeClr>
                </a:solidFill>
              </a:rPr>
              <a:t>. </a:t>
            </a:r>
            <a:r>
              <a:rPr lang="en-US" sz="1050" dirty="0" err="1">
                <a:solidFill>
                  <a:schemeClr val="tx1">
                    <a:lumMod val="75000"/>
                    <a:lumOff val="25000"/>
                  </a:schemeClr>
                </a:solidFill>
              </a:rPr>
              <a:t>Etiam</a:t>
            </a:r>
            <a:r>
              <a:rPr lang="en-US" sz="1050" dirty="0">
                <a:solidFill>
                  <a:schemeClr val="tx1">
                    <a:lumMod val="75000"/>
                    <a:lumOff val="25000"/>
                  </a:schemeClr>
                </a:solidFill>
              </a:rPr>
              <a:t> tempor </a:t>
            </a:r>
            <a:r>
              <a:rPr lang="en-US" sz="1050" dirty="0" err="1">
                <a:solidFill>
                  <a:schemeClr val="tx1">
                    <a:lumMod val="75000"/>
                    <a:lumOff val="25000"/>
                  </a:schemeClr>
                </a:solidFill>
              </a:rPr>
              <a:t>sodales</a:t>
            </a:r>
            <a:r>
              <a:rPr lang="en-US" sz="1050" dirty="0">
                <a:solidFill>
                  <a:schemeClr val="tx1">
                    <a:lumMod val="75000"/>
                    <a:lumOff val="25000"/>
                  </a:schemeClr>
                </a:solidFill>
              </a:rPr>
              <a:t> </a:t>
            </a:r>
            <a:r>
              <a:rPr lang="en-US" sz="1050" dirty="0" err="1">
                <a:solidFill>
                  <a:schemeClr val="tx1">
                    <a:lumMod val="75000"/>
                    <a:lumOff val="25000"/>
                  </a:schemeClr>
                </a:solidFill>
              </a:rPr>
              <a:t>gravida</a:t>
            </a:r>
            <a:r>
              <a:rPr lang="en-US" sz="1050" dirty="0">
                <a:solidFill>
                  <a:schemeClr val="tx1">
                    <a:lumMod val="75000"/>
                    <a:lumOff val="25000"/>
                  </a:schemeClr>
                </a:solidFill>
              </a:rPr>
              <a:t>. </a:t>
            </a:r>
            <a:endParaRPr lang="vi-VN" sz="1050">
              <a:solidFill>
                <a:schemeClr val="tx1">
                  <a:lumMod val="75000"/>
                  <a:lumOff val="25000"/>
                </a:schemeClr>
              </a:solidFill>
            </a:endParaRPr>
          </a:p>
        </p:txBody>
      </p:sp>
      <p:sp>
        <p:nvSpPr>
          <p:cNvPr id="107" name="TextBox 16"/>
          <p:cNvSpPr txBox="1"/>
          <p:nvPr/>
        </p:nvSpPr>
        <p:spPr>
          <a:xfrm>
            <a:off x="5533876" y="1390768"/>
            <a:ext cx="1352282" cy="715581"/>
          </a:xfrm>
          <a:prstGeom prst="rect">
            <a:avLst/>
          </a:prstGeom>
          <a:noFill/>
        </p:spPr>
        <p:txBody>
          <a:bodyPr wrap="square" rtlCol="0">
            <a:spAutoFit/>
          </a:bodyPr>
          <a:lstStyle/>
          <a:p>
            <a:r>
              <a:rPr lang="vi-VN" sz="4050" dirty="0">
                <a:solidFill>
                  <a:schemeClr val="accent1"/>
                </a:solidFill>
                <a:latin typeface="+mj-lt"/>
              </a:rPr>
              <a:t>86</a:t>
            </a:r>
            <a:r>
              <a:rPr lang="vi-VN" sz="2100" dirty="0">
                <a:solidFill>
                  <a:schemeClr val="accent1"/>
                </a:solidFill>
                <a:latin typeface="+mj-lt"/>
              </a:rPr>
              <a:t>%</a:t>
            </a:r>
            <a:endParaRPr lang="en-US" sz="2100">
              <a:solidFill>
                <a:schemeClr val="accent1"/>
              </a:solidFill>
              <a:latin typeface="+mj-lt"/>
            </a:endParaRPr>
          </a:p>
        </p:txBody>
      </p:sp>
      <p:sp>
        <p:nvSpPr>
          <p:cNvPr id="108" name="TextBox 17"/>
          <p:cNvSpPr txBox="1"/>
          <p:nvPr/>
        </p:nvSpPr>
        <p:spPr>
          <a:xfrm>
            <a:off x="5554699" y="2411679"/>
            <a:ext cx="1352282" cy="715581"/>
          </a:xfrm>
          <a:prstGeom prst="rect">
            <a:avLst/>
          </a:prstGeom>
          <a:noFill/>
        </p:spPr>
        <p:txBody>
          <a:bodyPr wrap="square" rtlCol="0">
            <a:spAutoFit/>
          </a:bodyPr>
          <a:lstStyle/>
          <a:p>
            <a:r>
              <a:rPr lang="vi-VN" sz="4050" dirty="0">
                <a:solidFill>
                  <a:schemeClr val="accent2"/>
                </a:solidFill>
                <a:latin typeface="+mj-lt"/>
              </a:rPr>
              <a:t>86</a:t>
            </a:r>
            <a:r>
              <a:rPr lang="vi-VN" sz="2100" dirty="0">
                <a:solidFill>
                  <a:schemeClr val="accent2"/>
                </a:solidFill>
                <a:latin typeface="+mj-lt"/>
              </a:rPr>
              <a:t>%</a:t>
            </a:r>
            <a:endParaRPr lang="en-US" sz="2100">
              <a:solidFill>
                <a:schemeClr val="accent2"/>
              </a:solidFill>
              <a:latin typeface="+mj-lt"/>
            </a:endParaRPr>
          </a:p>
        </p:txBody>
      </p:sp>
      <p:sp>
        <p:nvSpPr>
          <p:cNvPr id="109" name="TextBox 18"/>
          <p:cNvSpPr txBox="1"/>
          <p:nvPr/>
        </p:nvSpPr>
        <p:spPr>
          <a:xfrm>
            <a:off x="5554699" y="3214965"/>
            <a:ext cx="1352282" cy="715581"/>
          </a:xfrm>
          <a:prstGeom prst="rect">
            <a:avLst/>
          </a:prstGeom>
          <a:noFill/>
        </p:spPr>
        <p:txBody>
          <a:bodyPr wrap="square" rtlCol="0">
            <a:spAutoFit/>
          </a:bodyPr>
          <a:lstStyle/>
          <a:p>
            <a:r>
              <a:rPr lang="vi-VN" sz="4050" dirty="0">
                <a:solidFill>
                  <a:schemeClr val="accent3"/>
                </a:solidFill>
                <a:latin typeface="+mj-lt"/>
              </a:rPr>
              <a:t>86</a:t>
            </a:r>
            <a:r>
              <a:rPr lang="vi-VN" sz="2100" dirty="0">
                <a:solidFill>
                  <a:schemeClr val="accent3"/>
                </a:solidFill>
                <a:latin typeface="+mj-lt"/>
              </a:rPr>
              <a:t>%</a:t>
            </a:r>
            <a:endParaRPr lang="en-US" sz="2100">
              <a:solidFill>
                <a:schemeClr val="accent3"/>
              </a:solidFill>
              <a:latin typeface="+mj-lt"/>
            </a:endParaRPr>
          </a:p>
        </p:txBody>
      </p:sp>
      <p:sp>
        <p:nvSpPr>
          <p:cNvPr id="110" name="TextBox 19"/>
          <p:cNvSpPr txBox="1"/>
          <p:nvPr/>
        </p:nvSpPr>
        <p:spPr>
          <a:xfrm>
            <a:off x="5554699" y="4048994"/>
            <a:ext cx="1352282" cy="715581"/>
          </a:xfrm>
          <a:prstGeom prst="rect">
            <a:avLst/>
          </a:prstGeom>
          <a:noFill/>
        </p:spPr>
        <p:txBody>
          <a:bodyPr wrap="square" rtlCol="0">
            <a:spAutoFit/>
          </a:bodyPr>
          <a:lstStyle/>
          <a:p>
            <a:r>
              <a:rPr lang="vi-VN" sz="4050" dirty="0">
                <a:solidFill>
                  <a:schemeClr val="accent4"/>
                </a:solidFill>
                <a:latin typeface="+mj-lt"/>
              </a:rPr>
              <a:t>86</a:t>
            </a:r>
            <a:r>
              <a:rPr lang="vi-VN" sz="2100" dirty="0">
                <a:solidFill>
                  <a:schemeClr val="accent4"/>
                </a:solidFill>
                <a:latin typeface="+mj-lt"/>
              </a:rPr>
              <a:t>%</a:t>
            </a:r>
            <a:endParaRPr lang="en-US" sz="2100">
              <a:solidFill>
                <a:schemeClr val="accent4"/>
              </a:solidFill>
              <a:latin typeface="+mj-lt"/>
            </a:endParaRPr>
          </a:p>
        </p:txBody>
      </p:sp>
      <p:sp>
        <p:nvSpPr>
          <p:cNvPr id="111" name="Rectangle 20"/>
          <p:cNvSpPr/>
          <p:nvPr/>
        </p:nvSpPr>
        <p:spPr>
          <a:xfrm>
            <a:off x="6488252" y="1495002"/>
            <a:ext cx="1845486" cy="1061829"/>
          </a:xfrm>
          <a:prstGeom prst="rect">
            <a:avLst/>
          </a:prstGeom>
        </p:spPr>
        <p:txBody>
          <a:bodyPr wrap="square">
            <a:spAutoFit/>
          </a:bodyPr>
          <a:lstStyle/>
          <a:p>
            <a:pPr marL="214313" indent="-214313">
              <a:buFont typeface="Courier New" pitchFamily="49" charset="0"/>
              <a:buChar char="o"/>
            </a:pPr>
            <a:r>
              <a:rPr lang="en-US" sz="1050" dirty="0">
                <a:solidFill>
                  <a:schemeClr val="tx1">
                    <a:lumMod val="75000"/>
                    <a:lumOff val="25000"/>
                  </a:schemeClr>
                </a:solidFill>
              </a:rPr>
              <a:t>Lorem ipsum dolor sit amet</a:t>
            </a:r>
            <a:endParaRPr lang="vi-VN" sz="1050">
              <a:solidFill>
                <a:schemeClr val="tx1">
                  <a:lumMod val="75000"/>
                  <a:lumOff val="25000"/>
                </a:schemeClr>
              </a:solidFill>
            </a:endParaRPr>
          </a:p>
          <a:p>
            <a:pPr marL="214313" indent="-214313">
              <a:buFont typeface="Courier New" pitchFamily="49" charset="0"/>
              <a:buChar char="o"/>
            </a:pPr>
            <a:r>
              <a:rPr lang="en-US" sz="1050" dirty="0">
                <a:solidFill>
                  <a:schemeClr val="tx1">
                    <a:lumMod val="75000"/>
                    <a:lumOff val="25000"/>
                  </a:schemeClr>
                </a:solidFill>
              </a:rPr>
              <a:t> consectetur adipiscing elit</a:t>
            </a:r>
            <a:endParaRPr lang="vi-VN" sz="1050">
              <a:solidFill>
                <a:schemeClr val="tx1">
                  <a:lumMod val="75000"/>
                  <a:lumOff val="25000"/>
                </a:schemeClr>
              </a:solidFill>
            </a:endParaRPr>
          </a:p>
          <a:p>
            <a:pPr marL="214313" indent="-214313">
              <a:buFont typeface="Courier New" pitchFamily="49" charset="0"/>
              <a:buChar char="o"/>
            </a:pPr>
            <a:r>
              <a:rPr lang="en-US" sz="1050" dirty="0" err="1">
                <a:solidFill>
                  <a:schemeClr val="tx1">
                    <a:lumMod val="75000"/>
                    <a:lumOff val="25000"/>
                  </a:schemeClr>
                </a:solidFill>
              </a:rPr>
              <a:t>Quisque</a:t>
            </a:r>
            <a:r>
              <a:rPr lang="en-US" sz="1050" dirty="0">
                <a:solidFill>
                  <a:schemeClr val="tx1">
                    <a:lumMod val="75000"/>
                    <a:lumOff val="25000"/>
                  </a:schemeClr>
                </a:solidFill>
              </a:rPr>
              <a:t> </a:t>
            </a:r>
            <a:r>
              <a:rPr lang="en-US" sz="1050" dirty="0" err="1">
                <a:solidFill>
                  <a:schemeClr val="tx1">
                    <a:lumMod val="75000"/>
                    <a:lumOff val="25000"/>
                  </a:schemeClr>
                </a:solidFill>
              </a:rPr>
              <a:t>ultrices</a:t>
            </a:r>
            <a:r>
              <a:rPr lang="en-US" sz="1050" dirty="0">
                <a:solidFill>
                  <a:schemeClr val="tx1">
                    <a:lumMod val="75000"/>
                    <a:lumOff val="25000"/>
                  </a:schemeClr>
                </a:solidFill>
              </a:rPr>
              <a:t> </a:t>
            </a:r>
            <a:r>
              <a:rPr lang="en-US" sz="1050" dirty="0" err="1">
                <a:solidFill>
                  <a:schemeClr val="tx1">
                    <a:lumMod val="75000"/>
                    <a:lumOff val="25000"/>
                  </a:schemeClr>
                </a:solidFill>
              </a:rPr>
              <a:t>venenatis</a:t>
            </a:r>
            <a:endParaRPr lang="en-US" sz="1050" dirty="0"/>
          </a:p>
        </p:txBody>
      </p:sp>
      <p:sp>
        <p:nvSpPr>
          <p:cNvPr id="112" name="Rectangle 21"/>
          <p:cNvSpPr/>
          <p:nvPr/>
        </p:nvSpPr>
        <p:spPr>
          <a:xfrm>
            <a:off x="6488252" y="2474880"/>
            <a:ext cx="1845486" cy="1061829"/>
          </a:xfrm>
          <a:prstGeom prst="rect">
            <a:avLst/>
          </a:prstGeom>
        </p:spPr>
        <p:txBody>
          <a:bodyPr wrap="square">
            <a:spAutoFit/>
          </a:bodyPr>
          <a:lstStyle/>
          <a:p>
            <a:pPr marL="214313" indent="-214313">
              <a:buFont typeface="Courier New" pitchFamily="49" charset="0"/>
              <a:buChar char="o"/>
            </a:pPr>
            <a:r>
              <a:rPr lang="en-US" sz="1050" dirty="0">
                <a:solidFill>
                  <a:schemeClr val="tx1">
                    <a:lumMod val="75000"/>
                    <a:lumOff val="25000"/>
                  </a:schemeClr>
                </a:solidFill>
              </a:rPr>
              <a:t>Lorem ipsum dolor sit amet</a:t>
            </a:r>
            <a:endParaRPr lang="vi-VN" sz="1050">
              <a:solidFill>
                <a:schemeClr val="tx1">
                  <a:lumMod val="75000"/>
                  <a:lumOff val="25000"/>
                </a:schemeClr>
              </a:solidFill>
            </a:endParaRPr>
          </a:p>
          <a:p>
            <a:pPr marL="214313" indent="-214313">
              <a:buFont typeface="Courier New" pitchFamily="49" charset="0"/>
              <a:buChar char="o"/>
            </a:pPr>
            <a:r>
              <a:rPr lang="en-US" sz="1050" dirty="0">
                <a:solidFill>
                  <a:schemeClr val="tx1">
                    <a:lumMod val="75000"/>
                    <a:lumOff val="25000"/>
                  </a:schemeClr>
                </a:solidFill>
              </a:rPr>
              <a:t> consectetur adipiscing elit</a:t>
            </a:r>
            <a:endParaRPr lang="vi-VN" sz="1050">
              <a:solidFill>
                <a:schemeClr val="tx1">
                  <a:lumMod val="75000"/>
                  <a:lumOff val="25000"/>
                </a:schemeClr>
              </a:solidFill>
            </a:endParaRPr>
          </a:p>
          <a:p>
            <a:pPr marL="214313" indent="-214313">
              <a:buFont typeface="Courier New" pitchFamily="49" charset="0"/>
              <a:buChar char="o"/>
            </a:pPr>
            <a:r>
              <a:rPr lang="en-US" sz="1050" dirty="0" err="1">
                <a:solidFill>
                  <a:schemeClr val="tx1">
                    <a:lumMod val="75000"/>
                    <a:lumOff val="25000"/>
                  </a:schemeClr>
                </a:solidFill>
              </a:rPr>
              <a:t>Quisque</a:t>
            </a:r>
            <a:r>
              <a:rPr lang="en-US" sz="1050" dirty="0">
                <a:solidFill>
                  <a:schemeClr val="tx1">
                    <a:lumMod val="75000"/>
                    <a:lumOff val="25000"/>
                  </a:schemeClr>
                </a:solidFill>
              </a:rPr>
              <a:t> </a:t>
            </a:r>
            <a:r>
              <a:rPr lang="en-US" sz="1050" dirty="0" err="1">
                <a:solidFill>
                  <a:schemeClr val="tx1">
                    <a:lumMod val="75000"/>
                    <a:lumOff val="25000"/>
                  </a:schemeClr>
                </a:solidFill>
              </a:rPr>
              <a:t>ultrices</a:t>
            </a:r>
            <a:r>
              <a:rPr lang="en-US" sz="1050" dirty="0">
                <a:solidFill>
                  <a:schemeClr val="tx1">
                    <a:lumMod val="75000"/>
                    <a:lumOff val="25000"/>
                  </a:schemeClr>
                </a:solidFill>
              </a:rPr>
              <a:t> </a:t>
            </a:r>
            <a:r>
              <a:rPr lang="en-US" sz="1050" dirty="0" err="1">
                <a:solidFill>
                  <a:schemeClr val="tx1">
                    <a:lumMod val="75000"/>
                    <a:lumOff val="25000"/>
                  </a:schemeClr>
                </a:solidFill>
              </a:rPr>
              <a:t>venenatis</a:t>
            </a:r>
            <a:endParaRPr lang="en-US" sz="1050" dirty="0"/>
          </a:p>
        </p:txBody>
      </p:sp>
      <p:sp>
        <p:nvSpPr>
          <p:cNvPr id="113" name="Rectangle 22"/>
          <p:cNvSpPr/>
          <p:nvPr/>
        </p:nvSpPr>
        <p:spPr>
          <a:xfrm>
            <a:off x="6488252" y="3337235"/>
            <a:ext cx="1845486" cy="1061829"/>
          </a:xfrm>
          <a:prstGeom prst="rect">
            <a:avLst/>
          </a:prstGeom>
        </p:spPr>
        <p:txBody>
          <a:bodyPr wrap="square">
            <a:spAutoFit/>
          </a:bodyPr>
          <a:lstStyle/>
          <a:p>
            <a:pPr marL="214313" indent="-214313">
              <a:buFont typeface="Courier New" pitchFamily="49" charset="0"/>
              <a:buChar char="o"/>
            </a:pPr>
            <a:r>
              <a:rPr lang="en-US" sz="1050" dirty="0">
                <a:solidFill>
                  <a:schemeClr val="tx1">
                    <a:lumMod val="75000"/>
                    <a:lumOff val="25000"/>
                  </a:schemeClr>
                </a:solidFill>
              </a:rPr>
              <a:t>Lorem ipsum dolor sit amet</a:t>
            </a:r>
            <a:endParaRPr lang="vi-VN" sz="1050">
              <a:solidFill>
                <a:schemeClr val="tx1">
                  <a:lumMod val="75000"/>
                  <a:lumOff val="25000"/>
                </a:schemeClr>
              </a:solidFill>
            </a:endParaRPr>
          </a:p>
          <a:p>
            <a:pPr marL="214313" indent="-214313">
              <a:buFont typeface="Courier New" pitchFamily="49" charset="0"/>
              <a:buChar char="o"/>
            </a:pPr>
            <a:r>
              <a:rPr lang="en-US" sz="1050" dirty="0">
                <a:solidFill>
                  <a:schemeClr val="tx1">
                    <a:lumMod val="75000"/>
                    <a:lumOff val="25000"/>
                  </a:schemeClr>
                </a:solidFill>
              </a:rPr>
              <a:t> consectetur adipiscing elit</a:t>
            </a:r>
            <a:endParaRPr lang="vi-VN" sz="1050">
              <a:solidFill>
                <a:schemeClr val="tx1">
                  <a:lumMod val="75000"/>
                  <a:lumOff val="25000"/>
                </a:schemeClr>
              </a:solidFill>
            </a:endParaRPr>
          </a:p>
          <a:p>
            <a:pPr marL="214313" indent="-214313">
              <a:buFont typeface="Courier New" pitchFamily="49" charset="0"/>
              <a:buChar char="o"/>
            </a:pPr>
            <a:r>
              <a:rPr lang="en-US" sz="1050" dirty="0" err="1">
                <a:solidFill>
                  <a:schemeClr val="tx1">
                    <a:lumMod val="75000"/>
                    <a:lumOff val="25000"/>
                  </a:schemeClr>
                </a:solidFill>
              </a:rPr>
              <a:t>Quisque</a:t>
            </a:r>
            <a:r>
              <a:rPr lang="en-US" sz="1050" dirty="0">
                <a:solidFill>
                  <a:schemeClr val="tx1">
                    <a:lumMod val="75000"/>
                    <a:lumOff val="25000"/>
                  </a:schemeClr>
                </a:solidFill>
              </a:rPr>
              <a:t> </a:t>
            </a:r>
            <a:r>
              <a:rPr lang="en-US" sz="1050" dirty="0" err="1">
                <a:solidFill>
                  <a:schemeClr val="tx1">
                    <a:lumMod val="75000"/>
                    <a:lumOff val="25000"/>
                  </a:schemeClr>
                </a:solidFill>
              </a:rPr>
              <a:t>ultrices</a:t>
            </a:r>
            <a:r>
              <a:rPr lang="en-US" sz="1050" dirty="0">
                <a:solidFill>
                  <a:schemeClr val="tx1">
                    <a:lumMod val="75000"/>
                    <a:lumOff val="25000"/>
                  </a:schemeClr>
                </a:solidFill>
              </a:rPr>
              <a:t> </a:t>
            </a:r>
            <a:r>
              <a:rPr lang="en-US" sz="1050" dirty="0" err="1">
                <a:solidFill>
                  <a:schemeClr val="tx1">
                    <a:lumMod val="75000"/>
                    <a:lumOff val="25000"/>
                  </a:schemeClr>
                </a:solidFill>
              </a:rPr>
              <a:t>venenatis</a:t>
            </a:r>
            <a:endParaRPr lang="en-US" sz="1050" dirty="0"/>
          </a:p>
        </p:txBody>
      </p:sp>
      <p:sp>
        <p:nvSpPr>
          <p:cNvPr id="114" name="Rectangle 23"/>
          <p:cNvSpPr/>
          <p:nvPr/>
        </p:nvSpPr>
        <p:spPr>
          <a:xfrm>
            <a:off x="6488252" y="4118244"/>
            <a:ext cx="1845486" cy="1061829"/>
          </a:xfrm>
          <a:prstGeom prst="rect">
            <a:avLst/>
          </a:prstGeom>
        </p:spPr>
        <p:txBody>
          <a:bodyPr wrap="square">
            <a:spAutoFit/>
          </a:bodyPr>
          <a:lstStyle/>
          <a:p>
            <a:pPr marL="214313" indent="-214313">
              <a:buFont typeface="Courier New" pitchFamily="49" charset="0"/>
              <a:buChar char="o"/>
            </a:pPr>
            <a:r>
              <a:rPr lang="en-US" sz="1050" dirty="0">
                <a:solidFill>
                  <a:schemeClr val="tx1">
                    <a:lumMod val="75000"/>
                    <a:lumOff val="25000"/>
                  </a:schemeClr>
                </a:solidFill>
              </a:rPr>
              <a:t>Lorem ipsum dolor sit amet</a:t>
            </a:r>
            <a:endParaRPr lang="vi-VN" sz="1050">
              <a:solidFill>
                <a:schemeClr val="tx1">
                  <a:lumMod val="75000"/>
                  <a:lumOff val="25000"/>
                </a:schemeClr>
              </a:solidFill>
            </a:endParaRPr>
          </a:p>
          <a:p>
            <a:pPr marL="214313" indent="-214313">
              <a:buFont typeface="Courier New" pitchFamily="49" charset="0"/>
              <a:buChar char="o"/>
            </a:pPr>
            <a:r>
              <a:rPr lang="en-US" sz="1050" dirty="0">
                <a:solidFill>
                  <a:schemeClr val="tx1">
                    <a:lumMod val="75000"/>
                    <a:lumOff val="25000"/>
                  </a:schemeClr>
                </a:solidFill>
              </a:rPr>
              <a:t> consectetur adipiscing elit</a:t>
            </a:r>
            <a:endParaRPr lang="vi-VN" sz="1050">
              <a:solidFill>
                <a:schemeClr val="tx1">
                  <a:lumMod val="75000"/>
                  <a:lumOff val="25000"/>
                </a:schemeClr>
              </a:solidFill>
            </a:endParaRPr>
          </a:p>
          <a:p>
            <a:pPr marL="214313" indent="-214313">
              <a:buFont typeface="Courier New" pitchFamily="49" charset="0"/>
              <a:buChar char="o"/>
            </a:pPr>
            <a:r>
              <a:rPr lang="en-US" sz="1050" dirty="0" err="1">
                <a:solidFill>
                  <a:schemeClr val="tx1">
                    <a:lumMod val="75000"/>
                    <a:lumOff val="25000"/>
                  </a:schemeClr>
                </a:solidFill>
              </a:rPr>
              <a:t>Quisque</a:t>
            </a:r>
            <a:r>
              <a:rPr lang="en-US" sz="1050" dirty="0">
                <a:solidFill>
                  <a:schemeClr val="tx1">
                    <a:lumMod val="75000"/>
                    <a:lumOff val="25000"/>
                  </a:schemeClr>
                </a:solidFill>
              </a:rPr>
              <a:t> </a:t>
            </a:r>
            <a:r>
              <a:rPr lang="en-US" sz="1050" dirty="0" err="1">
                <a:solidFill>
                  <a:schemeClr val="tx1">
                    <a:lumMod val="75000"/>
                    <a:lumOff val="25000"/>
                  </a:schemeClr>
                </a:solidFill>
              </a:rPr>
              <a:t>ultrices</a:t>
            </a:r>
            <a:r>
              <a:rPr lang="en-US" sz="1050" dirty="0">
                <a:solidFill>
                  <a:schemeClr val="tx1">
                    <a:lumMod val="75000"/>
                    <a:lumOff val="25000"/>
                  </a:schemeClr>
                </a:solidFill>
              </a:rPr>
              <a:t> </a:t>
            </a:r>
            <a:r>
              <a:rPr lang="en-US" sz="1050" dirty="0" err="1">
                <a:solidFill>
                  <a:schemeClr val="tx1">
                    <a:lumMod val="75000"/>
                    <a:lumOff val="25000"/>
                  </a:schemeClr>
                </a:solidFill>
              </a:rPr>
              <a:t>venenatis</a:t>
            </a:r>
            <a:endParaRPr lang="en-US" sz="1050" dirty="0"/>
          </a:p>
        </p:txBody>
      </p:sp>
      <p:grpSp>
        <p:nvGrpSpPr>
          <p:cNvPr id="115" name="Group 24"/>
          <p:cNvGrpSpPr/>
          <p:nvPr/>
        </p:nvGrpSpPr>
        <p:grpSpPr>
          <a:xfrm>
            <a:off x="752162" y="1381188"/>
            <a:ext cx="1025275" cy="491907"/>
            <a:chOff x="2187746" y="2123279"/>
            <a:chExt cx="1927113" cy="1931011"/>
          </a:xfrm>
        </p:grpSpPr>
        <p:sp>
          <p:nvSpPr>
            <p:cNvPr id="11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a:ea typeface="宋体"/>
              </a:endParaRPr>
            </a:p>
          </p:txBody>
        </p:sp>
        <p:sp>
          <p:nvSpPr>
            <p:cNvPr id="11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18"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r>
                <a:rPr lang="vi-VN" altLang="zh-CN" kern="0" dirty="0">
                  <a:solidFill>
                    <a:srgbClr val="FFFFFF"/>
                  </a:solidFill>
                </a:rPr>
                <a:t>201</a:t>
              </a:r>
              <a:r>
                <a:rPr lang="en-US" altLang="zh-CN" kern="0" dirty="0">
                  <a:solidFill>
                    <a:srgbClr val="FFFFFF"/>
                  </a:solidFill>
                </a:rPr>
                <a:t>5</a:t>
              </a:r>
              <a:endParaRPr lang="zh-CN" altLang="en-US" kern="0" dirty="0">
                <a:solidFill>
                  <a:srgbClr val="FFFFFF"/>
                </a:solidFill>
              </a:endParaRPr>
            </a:p>
          </p:txBody>
        </p:sp>
      </p:grpSp>
      <p:grpSp>
        <p:nvGrpSpPr>
          <p:cNvPr id="119" name="Group 28"/>
          <p:cNvGrpSpPr/>
          <p:nvPr/>
        </p:nvGrpSpPr>
        <p:grpSpPr>
          <a:xfrm>
            <a:off x="752162" y="2417300"/>
            <a:ext cx="1017887" cy="491907"/>
            <a:chOff x="2187746" y="2123279"/>
            <a:chExt cx="1927113" cy="1931011"/>
          </a:xfrm>
        </p:grpSpPr>
        <p:sp>
          <p:nvSpPr>
            <p:cNvPr id="12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a:ea typeface="宋体"/>
              </a:endParaRPr>
            </a:p>
          </p:txBody>
        </p:sp>
        <p:sp>
          <p:nvSpPr>
            <p:cNvPr id="12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22"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r>
                <a:rPr lang="vi-VN" altLang="zh-CN" kern="0" dirty="0">
                  <a:solidFill>
                    <a:srgbClr val="FFFFFF"/>
                  </a:solidFill>
                </a:rPr>
                <a:t>201</a:t>
              </a:r>
              <a:r>
                <a:rPr lang="en-US" altLang="zh-CN" kern="0" dirty="0">
                  <a:solidFill>
                    <a:srgbClr val="FFFFFF"/>
                  </a:solidFill>
                </a:rPr>
                <a:t>6</a:t>
              </a:r>
              <a:endParaRPr lang="zh-CN" altLang="en-US" kern="0" dirty="0">
                <a:solidFill>
                  <a:srgbClr val="FFFFFF"/>
                </a:solidFill>
              </a:endParaRPr>
            </a:p>
          </p:txBody>
        </p:sp>
      </p:grpSp>
      <p:grpSp>
        <p:nvGrpSpPr>
          <p:cNvPr id="123" name="Group 32"/>
          <p:cNvGrpSpPr/>
          <p:nvPr/>
        </p:nvGrpSpPr>
        <p:grpSpPr>
          <a:xfrm>
            <a:off x="752162" y="3149521"/>
            <a:ext cx="1010553" cy="491907"/>
            <a:chOff x="2187746" y="2123279"/>
            <a:chExt cx="1927113" cy="1931011"/>
          </a:xfrm>
        </p:grpSpPr>
        <p:sp>
          <p:nvSpPr>
            <p:cNvPr id="12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a:ea typeface="宋体"/>
              </a:endParaRPr>
            </a:p>
          </p:txBody>
        </p:sp>
        <p:sp>
          <p:nvSpPr>
            <p:cNvPr id="12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26"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r>
                <a:rPr lang="vi-VN" altLang="zh-CN" kern="0" dirty="0">
                  <a:solidFill>
                    <a:srgbClr val="FFFFFF"/>
                  </a:solidFill>
                </a:rPr>
                <a:t>201</a:t>
              </a:r>
              <a:r>
                <a:rPr lang="en-US" altLang="zh-CN" kern="0" dirty="0">
                  <a:solidFill>
                    <a:srgbClr val="FFFFFF"/>
                  </a:solidFill>
                </a:rPr>
                <a:t>7</a:t>
              </a:r>
              <a:endParaRPr lang="zh-CN" altLang="en-US" kern="0" dirty="0">
                <a:solidFill>
                  <a:srgbClr val="FFFFFF"/>
                </a:solidFill>
              </a:endParaRPr>
            </a:p>
          </p:txBody>
        </p:sp>
      </p:grpSp>
      <p:grpSp>
        <p:nvGrpSpPr>
          <p:cNvPr id="127" name="Group 36"/>
          <p:cNvGrpSpPr/>
          <p:nvPr/>
        </p:nvGrpSpPr>
        <p:grpSpPr>
          <a:xfrm>
            <a:off x="752162" y="4052786"/>
            <a:ext cx="1010553" cy="491907"/>
            <a:chOff x="2187746" y="2123279"/>
            <a:chExt cx="1927113" cy="1931011"/>
          </a:xfrm>
        </p:grpSpPr>
        <p:sp>
          <p:nvSpPr>
            <p:cNvPr id="128"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a:ea typeface="宋体"/>
              </a:endParaRPr>
            </a:p>
          </p:txBody>
        </p:sp>
        <p:sp>
          <p:nvSpPr>
            <p:cNvPr id="12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30"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defRPr/>
              </a:pPr>
              <a:r>
                <a:rPr lang="vi-VN" altLang="zh-CN" kern="0" dirty="0">
                  <a:solidFill>
                    <a:srgbClr val="FFFFFF"/>
                  </a:solidFill>
                </a:rPr>
                <a:t>201</a:t>
              </a:r>
              <a:r>
                <a:rPr lang="en-US" altLang="zh-CN" kern="0" dirty="0">
                  <a:solidFill>
                    <a:srgbClr val="FFFFFF"/>
                  </a:solidFill>
                </a:rPr>
                <a:t>8</a:t>
              </a:r>
              <a:endParaRPr lang="zh-CN" altLang="en-US" kern="0" dirty="0">
                <a:solidFill>
                  <a:srgbClr val="FFFFFF"/>
                </a:solidFill>
              </a:endParaRPr>
            </a:p>
          </p:txBody>
        </p:sp>
      </p:grpSp>
    </p:spTree>
    <p:extLst>
      <p:ext uri="{BB962C8B-B14F-4D97-AF65-F5344CB8AC3E}">
        <p14:creationId xmlns:p14="http://schemas.microsoft.com/office/powerpoint/2010/main" val="3385749414"/>
      </p:ext>
    </p:extLst>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500"/>
                                        <p:tgtEl>
                                          <p:spTgt spid="115"/>
                                        </p:tgtEl>
                                      </p:cBhvr>
                                    </p:animEffect>
                                    <p:anim calcmode="lin" valueType="num">
                                      <p:cBhvr>
                                        <p:cTn id="8" dur="500" fill="hold"/>
                                        <p:tgtEl>
                                          <p:spTgt spid="115"/>
                                        </p:tgtEl>
                                        <p:attrNameLst>
                                          <p:attrName>ppt_x</p:attrName>
                                        </p:attrNameLst>
                                      </p:cBhvr>
                                      <p:tavLst>
                                        <p:tav tm="0">
                                          <p:val>
                                            <p:strVal val="#ppt_x"/>
                                          </p:val>
                                        </p:tav>
                                        <p:tav tm="100000">
                                          <p:val>
                                            <p:strVal val="#ppt_x"/>
                                          </p:val>
                                        </p:tav>
                                      </p:tavLst>
                                    </p:anim>
                                    <p:anim calcmode="lin" valueType="num">
                                      <p:cBhvr>
                                        <p:cTn id="9" dur="500" fill="hold"/>
                                        <p:tgtEl>
                                          <p:spTgt spid="11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04"/>
                                        </p:tgtEl>
                                        <p:attrNameLst>
                                          <p:attrName>style.visibility</p:attrName>
                                        </p:attrNameLst>
                                      </p:cBhvr>
                                      <p:to>
                                        <p:strVal val="visible"/>
                                      </p:to>
                                    </p:set>
                                    <p:animEffect transition="in" filter="wipe(left)">
                                      <p:cBhvr>
                                        <p:cTn id="13" dur="500"/>
                                        <p:tgtEl>
                                          <p:spTgt spid="104"/>
                                        </p:tgtEl>
                                      </p:cBhvr>
                                    </p:animEffect>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07"/>
                                        </p:tgtEl>
                                        <p:attrNameLst>
                                          <p:attrName>style.visibility</p:attrName>
                                        </p:attrNameLst>
                                      </p:cBhvr>
                                      <p:to>
                                        <p:strVal val="visible"/>
                                      </p:to>
                                    </p:set>
                                    <p:animEffect transition="in" filter="fade">
                                      <p:cBhvr>
                                        <p:cTn id="17" dur="350"/>
                                        <p:tgtEl>
                                          <p:spTgt spid="107"/>
                                        </p:tgtEl>
                                      </p:cBhvr>
                                    </p:animEffect>
                                    <p:anim calcmode="lin" valueType="num">
                                      <p:cBhvr>
                                        <p:cTn id="18" dur="350" fill="hold"/>
                                        <p:tgtEl>
                                          <p:spTgt spid="107"/>
                                        </p:tgtEl>
                                        <p:attrNameLst>
                                          <p:attrName>ppt_x</p:attrName>
                                        </p:attrNameLst>
                                      </p:cBhvr>
                                      <p:tavLst>
                                        <p:tav tm="0">
                                          <p:val>
                                            <p:strVal val="#ppt_x"/>
                                          </p:val>
                                        </p:tav>
                                        <p:tav tm="100000">
                                          <p:val>
                                            <p:strVal val="#ppt_x"/>
                                          </p:val>
                                        </p:tav>
                                      </p:tavLst>
                                    </p:anim>
                                    <p:anim calcmode="lin" valueType="num">
                                      <p:cBhvr>
                                        <p:cTn id="19" dur="350" fill="hold"/>
                                        <p:tgtEl>
                                          <p:spTgt spid="107"/>
                                        </p:tgtEl>
                                        <p:attrNameLst>
                                          <p:attrName>ppt_y</p:attrName>
                                        </p:attrNameLst>
                                      </p:cBhvr>
                                      <p:tavLst>
                                        <p:tav tm="0">
                                          <p:val>
                                            <p:strVal val="#ppt_y-.1"/>
                                          </p:val>
                                        </p:tav>
                                        <p:tav tm="100000">
                                          <p:val>
                                            <p:strVal val="#ppt_y"/>
                                          </p:val>
                                        </p:tav>
                                      </p:tavLst>
                                    </p:anim>
                                  </p:childTnLst>
                                </p:cTn>
                              </p:par>
                            </p:childTnLst>
                          </p:cTn>
                        </p:par>
                        <p:par>
                          <p:cTn id="20" fill="hold">
                            <p:stCondLst>
                              <p:cond delay="1350"/>
                            </p:stCondLst>
                            <p:childTnLst>
                              <p:par>
                                <p:cTn id="21" presetID="22" presetClass="entr" presetSubtype="8" fill="hold" grpId="0" nodeType="afterEffect">
                                  <p:stCondLst>
                                    <p:cond delay="0"/>
                                  </p:stCondLst>
                                  <p:childTnLst>
                                    <p:set>
                                      <p:cBhvr>
                                        <p:cTn id="22" dur="1" fill="hold">
                                          <p:stCondLst>
                                            <p:cond delay="0"/>
                                          </p:stCondLst>
                                        </p:cTn>
                                        <p:tgtEl>
                                          <p:spTgt spid="111"/>
                                        </p:tgtEl>
                                        <p:attrNameLst>
                                          <p:attrName>style.visibility</p:attrName>
                                        </p:attrNameLst>
                                      </p:cBhvr>
                                      <p:to>
                                        <p:strVal val="visible"/>
                                      </p:to>
                                    </p:set>
                                    <p:animEffect transition="in" filter="wipe(left)">
                                      <p:cBhvr>
                                        <p:cTn id="23" dur="500"/>
                                        <p:tgtEl>
                                          <p:spTgt spid="111"/>
                                        </p:tgtEl>
                                      </p:cBhvr>
                                    </p:animEffect>
                                  </p:childTnLst>
                                </p:cTn>
                              </p:par>
                            </p:childTnLst>
                          </p:cTn>
                        </p:par>
                        <p:par>
                          <p:cTn id="24" fill="hold">
                            <p:stCondLst>
                              <p:cond delay="1850"/>
                            </p:stCondLst>
                            <p:childTnLst>
                              <p:par>
                                <p:cTn id="25" presetID="47" presetClass="entr" presetSubtype="0" fill="hold" nodeType="afterEffect">
                                  <p:stCondLst>
                                    <p:cond delay="0"/>
                                  </p:stCondLst>
                                  <p:childTnLst>
                                    <p:set>
                                      <p:cBhvr>
                                        <p:cTn id="26" dur="1" fill="hold">
                                          <p:stCondLst>
                                            <p:cond delay="0"/>
                                          </p:stCondLst>
                                        </p:cTn>
                                        <p:tgtEl>
                                          <p:spTgt spid="119"/>
                                        </p:tgtEl>
                                        <p:attrNameLst>
                                          <p:attrName>style.visibility</p:attrName>
                                        </p:attrNameLst>
                                      </p:cBhvr>
                                      <p:to>
                                        <p:strVal val="visible"/>
                                      </p:to>
                                    </p:set>
                                    <p:animEffect transition="in" filter="fade">
                                      <p:cBhvr>
                                        <p:cTn id="27" dur="500"/>
                                        <p:tgtEl>
                                          <p:spTgt spid="119"/>
                                        </p:tgtEl>
                                      </p:cBhvr>
                                    </p:animEffect>
                                    <p:anim calcmode="lin" valueType="num">
                                      <p:cBhvr>
                                        <p:cTn id="28" dur="500" fill="hold"/>
                                        <p:tgtEl>
                                          <p:spTgt spid="119"/>
                                        </p:tgtEl>
                                        <p:attrNameLst>
                                          <p:attrName>ppt_x</p:attrName>
                                        </p:attrNameLst>
                                      </p:cBhvr>
                                      <p:tavLst>
                                        <p:tav tm="0">
                                          <p:val>
                                            <p:strVal val="#ppt_x"/>
                                          </p:val>
                                        </p:tav>
                                        <p:tav tm="100000">
                                          <p:val>
                                            <p:strVal val="#ppt_x"/>
                                          </p:val>
                                        </p:tav>
                                      </p:tavLst>
                                    </p:anim>
                                    <p:anim calcmode="lin" valueType="num">
                                      <p:cBhvr>
                                        <p:cTn id="29" dur="500" fill="hold"/>
                                        <p:tgtEl>
                                          <p:spTgt spid="119"/>
                                        </p:tgtEl>
                                        <p:attrNameLst>
                                          <p:attrName>ppt_y</p:attrName>
                                        </p:attrNameLst>
                                      </p:cBhvr>
                                      <p:tavLst>
                                        <p:tav tm="0">
                                          <p:val>
                                            <p:strVal val="#ppt_y-.1"/>
                                          </p:val>
                                        </p:tav>
                                        <p:tav tm="100000">
                                          <p:val>
                                            <p:strVal val="#ppt_y"/>
                                          </p:val>
                                        </p:tav>
                                      </p:tavLst>
                                    </p:anim>
                                  </p:childTnLst>
                                </p:cTn>
                              </p:par>
                            </p:childTnLst>
                          </p:cTn>
                        </p:par>
                        <p:par>
                          <p:cTn id="30" fill="hold">
                            <p:stCondLst>
                              <p:cond delay="2350"/>
                            </p:stCondLst>
                            <p:childTnLst>
                              <p:par>
                                <p:cTn id="31" presetID="22" presetClass="entr" presetSubtype="8" fill="hold" grpId="0" nodeType="afterEffect">
                                  <p:stCondLst>
                                    <p:cond delay="0"/>
                                  </p:stCondLst>
                                  <p:childTnLst>
                                    <p:set>
                                      <p:cBhvr>
                                        <p:cTn id="32" dur="1" fill="hold">
                                          <p:stCondLst>
                                            <p:cond delay="0"/>
                                          </p:stCondLst>
                                        </p:cTn>
                                        <p:tgtEl>
                                          <p:spTgt spid="103"/>
                                        </p:tgtEl>
                                        <p:attrNameLst>
                                          <p:attrName>style.visibility</p:attrName>
                                        </p:attrNameLst>
                                      </p:cBhvr>
                                      <p:to>
                                        <p:strVal val="visible"/>
                                      </p:to>
                                    </p:set>
                                    <p:animEffect transition="in" filter="wipe(left)">
                                      <p:cBhvr>
                                        <p:cTn id="33" dur="500"/>
                                        <p:tgtEl>
                                          <p:spTgt spid="103"/>
                                        </p:tgtEl>
                                      </p:cBhvr>
                                    </p:animEffect>
                                  </p:childTnLst>
                                </p:cTn>
                              </p:par>
                            </p:childTnLst>
                          </p:cTn>
                        </p:par>
                        <p:par>
                          <p:cTn id="34" fill="hold">
                            <p:stCondLst>
                              <p:cond delay="2850"/>
                            </p:stCondLst>
                            <p:childTnLst>
                              <p:par>
                                <p:cTn id="35" presetID="47" presetClass="entr" presetSubtype="0" fill="hold" grpId="0" nodeType="afterEffect">
                                  <p:stCondLst>
                                    <p:cond delay="0"/>
                                  </p:stCondLst>
                                  <p:childTnLst>
                                    <p:set>
                                      <p:cBhvr>
                                        <p:cTn id="36" dur="1" fill="hold">
                                          <p:stCondLst>
                                            <p:cond delay="0"/>
                                          </p:stCondLst>
                                        </p:cTn>
                                        <p:tgtEl>
                                          <p:spTgt spid="108"/>
                                        </p:tgtEl>
                                        <p:attrNameLst>
                                          <p:attrName>style.visibility</p:attrName>
                                        </p:attrNameLst>
                                      </p:cBhvr>
                                      <p:to>
                                        <p:strVal val="visible"/>
                                      </p:to>
                                    </p:set>
                                    <p:animEffect transition="in" filter="fade">
                                      <p:cBhvr>
                                        <p:cTn id="37" dur="350"/>
                                        <p:tgtEl>
                                          <p:spTgt spid="108"/>
                                        </p:tgtEl>
                                      </p:cBhvr>
                                    </p:animEffect>
                                    <p:anim calcmode="lin" valueType="num">
                                      <p:cBhvr>
                                        <p:cTn id="38" dur="350" fill="hold"/>
                                        <p:tgtEl>
                                          <p:spTgt spid="108"/>
                                        </p:tgtEl>
                                        <p:attrNameLst>
                                          <p:attrName>ppt_x</p:attrName>
                                        </p:attrNameLst>
                                      </p:cBhvr>
                                      <p:tavLst>
                                        <p:tav tm="0">
                                          <p:val>
                                            <p:strVal val="#ppt_x"/>
                                          </p:val>
                                        </p:tav>
                                        <p:tav tm="100000">
                                          <p:val>
                                            <p:strVal val="#ppt_x"/>
                                          </p:val>
                                        </p:tav>
                                      </p:tavLst>
                                    </p:anim>
                                    <p:anim calcmode="lin" valueType="num">
                                      <p:cBhvr>
                                        <p:cTn id="39" dur="350" fill="hold"/>
                                        <p:tgtEl>
                                          <p:spTgt spid="108"/>
                                        </p:tgtEl>
                                        <p:attrNameLst>
                                          <p:attrName>ppt_y</p:attrName>
                                        </p:attrNameLst>
                                      </p:cBhvr>
                                      <p:tavLst>
                                        <p:tav tm="0">
                                          <p:val>
                                            <p:strVal val="#ppt_y-.1"/>
                                          </p:val>
                                        </p:tav>
                                        <p:tav tm="100000">
                                          <p:val>
                                            <p:strVal val="#ppt_y"/>
                                          </p:val>
                                        </p:tav>
                                      </p:tavLst>
                                    </p:anim>
                                  </p:childTnLst>
                                </p:cTn>
                              </p:par>
                            </p:childTnLst>
                          </p:cTn>
                        </p:par>
                        <p:par>
                          <p:cTn id="40" fill="hold">
                            <p:stCondLst>
                              <p:cond delay="3200"/>
                            </p:stCondLst>
                            <p:childTnLst>
                              <p:par>
                                <p:cTn id="41" presetID="22" presetClass="entr" presetSubtype="8" fill="hold" grpId="0" nodeType="afterEffect">
                                  <p:stCondLst>
                                    <p:cond delay="0"/>
                                  </p:stCondLst>
                                  <p:childTnLst>
                                    <p:set>
                                      <p:cBhvr>
                                        <p:cTn id="42" dur="1" fill="hold">
                                          <p:stCondLst>
                                            <p:cond delay="0"/>
                                          </p:stCondLst>
                                        </p:cTn>
                                        <p:tgtEl>
                                          <p:spTgt spid="112"/>
                                        </p:tgtEl>
                                        <p:attrNameLst>
                                          <p:attrName>style.visibility</p:attrName>
                                        </p:attrNameLst>
                                      </p:cBhvr>
                                      <p:to>
                                        <p:strVal val="visible"/>
                                      </p:to>
                                    </p:set>
                                    <p:animEffect transition="in" filter="wipe(left)">
                                      <p:cBhvr>
                                        <p:cTn id="43" dur="500"/>
                                        <p:tgtEl>
                                          <p:spTgt spid="112"/>
                                        </p:tgtEl>
                                      </p:cBhvr>
                                    </p:animEffect>
                                  </p:childTnLst>
                                </p:cTn>
                              </p:par>
                            </p:childTnLst>
                          </p:cTn>
                        </p:par>
                        <p:par>
                          <p:cTn id="44" fill="hold">
                            <p:stCondLst>
                              <p:cond delay="3700"/>
                            </p:stCondLst>
                            <p:childTnLst>
                              <p:par>
                                <p:cTn id="45" presetID="47" presetClass="entr" presetSubtype="0" fill="hold" nodeType="afterEffect">
                                  <p:stCondLst>
                                    <p:cond delay="0"/>
                                  </p:stCondLst>
                                  <p:childTnLst>
                                    <p:set>
                                      <p:cBhvr>
                                        <p:cTn id="46" dur="1" fill="hold">
                                          <p:stCondLst>
                                            <p:cond delay="0"/>
                                          </p:stCondLst>
                                        </p:cTn>
                                        <p:tgtEl>
                                          <p:spTgt spid="123"/>
                                        </p:tgtEl>
                                        <p:attrNameLst>
                                          <p:attrName>style.visibility</p:attrName>
                                        </p:attrNameLst>
                                      </p:cBhvr>
                                      <p:to>
                                        <p:strVal val="visible"/>
                                      </p:to>
                                    </p:set>
                                    <p:animEffect transition="in" filter="fade">
                                      <p:cBhvr>
                                        <p:cTn id="47" dur="500"/>
                                        <p:tgtEl>
                                          <p:spTgt spid="123"/>
                                        </p:tgtEl>
                                      </p:cBhvr>
                                    </p:animEffect>
                                    <p:anim calcmode="lin" valueType="num">
                                      <p:cBhvr>
                                        <p:cTn id="48" dur="500" fill="hold"/>
                                        <p:tgtEl>
                                          <p:spTgt spid="123"/>
                                        </p:tgtEl>
                                        <p:attrNameLst>
                                          <p:attrName>ppt_x</p:attrName>
                                        </p:attrNameLst>
                                      </p:cBhvr>
                                      <p:tavLst>
                                        <p:tav tm="0">
                                          <p:val>
                                            <p:strVal val="#ppt_x"/>
                                          </p:val>
                                        </p:tav>
                                        <p:tav tm="100000">
                                          <p:val>
                                            <p:strVal val="#ppt_x"/>
                                          </p:val>
                                        </p:tav>
                                      </p:tavLst>
                                    </p:anim>
                                    <p:anim calcmode="lin" valueType="num">
                                      <p:cBhvr>
                                        <p:cTn id="49" dur="500" fill="hold"/>
                                        <p:tgtEl>
                                          <p:spTgt spid="123"/>
                                        </p:tgtEl>
                                        <p:attrNameLst>
                                          <p:attrName>ppt_y</p:attrName>
                                        </p:attrNameLst>
                                      </p:cBhvr>
                                      <p:tavLst>
                                        <p:tav tm="0">
                                          <p:val>
                                            <p:strVal val="#ppt_y-.1"/>
                                          </p:val>
                                        </p:tav>
                                        <p:tav tm="100000">
                                          <p:val>
                                            <p:strVal val="#ppt_y"/>
                                          </p:val>
                                        </p:tav>
                                      </p:tavLst>
                                    </p:anim>
                                  </p:childTnLst>
                                </p:cTn>
                              </p:par>
                            </p:childTnLst>
                          </p:cTn>
                        </p:par>
                        <p:par>
                          <p:cTn id="50" fill="hold">
                            <p:stCondLst>
                              <p:cond delay="4200"/>
                            </p:stCondLst>
                            <p:childTnLst>
                              <p:par>
                                <p:cTn id="51" presetID="47" presetClass="entr" presetSubtype="0" fill="hold" nodeType="afterEffect">
                                  <p:stCondLst>
                                    <p:cond delay="0"/>
                                  </p:stCondLst>
                                  <p:childTnLst>
                                    <p:set>
                                      <p:cBhvr>
                                        <p:cTn id="52" dur="1" fill="hold">
                                          <p:stCondLst>
                                            <p:cond delay="0"/>
                                          </p:stCondLst>
                                        </p:cTn>
                                        <p:tgtEl>
                                          <p:spTgt spid="127"/>
                                        </p:tgtEl>
                                        <p:attrNameLst>
                                          <p:attrName>style.visibility</p:attrName>
                                        </p:attrNameLst>
                                      </p:cBhvr>
                                      <p:to>
                                        <p:strVal val="visible"/>
                                      </p:to>
                                    </p:set>
                                    <p:animEffect transition="in" filter="fade">
                                      <p:cBhvr>
                                        <p:cTn id="53" dur="500"/>
                                        <p:tgtEl>
                                          <p:spTgt spid="127"/>
                                        </p:tgtEl>
                                      </p:cBhvr>
                                    </p:animEffect>
                                    <p:anim calcmode="lin" valueType="num">
                                      <p:cBhvr>
                                        <p:cTn id="54" dur="500" fill="hold"/>
                                        <p:tgtEl>
                                          <p:spTgt spid="127"/>
                                        </p:tgtEl>
                                        <p:attrNameLst>
                                          <p:attrName>ppt_x</p:attrName>
                                        </p:attrNameLst>
                                      </p:cBhvr>
                                      <p:tavLst>
                                        <p:tav tm="0">
                                          <p:val>
                                            <p:strVal val="#ppt_x"/>
                                          </p:val>
                                        </p:tav>
                                        <p:tav tm="100000">
                                          <p:val>
                                            <p:strVal val="#ppt_x"/>
                                          </p:val>
                                        </p:tav>
                                      </p:tavLst>
                                    </p:anim>
                                    <p:anim calcmode="lin" valueType="num">
                                      <p:cBhvr>
                                        <p:cTn id="55" dur="500" fill="hold"/>
                                        <p:tgtEl>
                                          <p:spTgt spid="127"/>
                                        </p:tgtEl>
                                        <p:attrNameLst>
                                          <p:attrName>ppt_y</p:attrName>
                                        </p:attrNameLst>
                                      </p:cBhvr>
                                      <p:tavLst>
                                        <p:tav tm="0">
                                          <p:val>
                                            <p:strVal val="#ppt_y-.1"/>
                                          </p:val>
                                        </p:tav>
                                        <p:tav tm="100000">
                                          <p:val>
                                            <p:strVal val="#ppt_y"/>
                                          </p:val>
                                        </p:tav>
                                      </p:tavLst>
                                    </p:anim>
                                  </p:childTnLst>
                                </p:cTn>
                              </p:par>
                            </p:childTnLst>
                          </p:cTn>
                        </p:par>
                        <p:par>
                          <p:cTn id="56" fill="hold">
                            <p:stCondLst>
                              <p:cond delay="4700"/>
                            </p:stCondLst>
                            <p:childTnLst>
                              <p:par>
                                <p:cTn id="57" presetID="22" presetClass="entr" presetSubtype="8" fill="hold" grpId="0" nodeType="afterEffect">
                                  <p:stCondLst>
                                    <p:cond delay="0"/>
                                  </p:stCondLst>
                                  <p:childTnLst>
                                    <p:set>
                                      <p:cBhvr>
                                        <p:cTn id="58" dur="1" fill="hold">
                                          <p:stCondLst>
                                            <p:cond delay="0"/>
                                          </p:stCondLst>
                                        </p:cTn>
                                        <p:tgtEl>
                                          <p:spTgt spid="105"/>
                                        </p:tgtEl>
                                        <p:attrNameLst>
                                          <p:attrName>style.visibility</p:attrName>
                                        </p:attrNameLst>
                                      </p:cBhvr>
                                      <p:to>
                                        <p:strVal val="visible"/>
                                      </p:to>
                                    </p:set>
                                    <p:animEffect transition="in" filter="wipe(left)">
                                      <p:cBhvr>
                                        <p:cTn id="59" dur="500"/>
                                        <p:tgtEl>
                                          <p:spTgt spid="105"/>
                                        </p:tgtEl>
                                      </p:cBhvr>
                                    </p:animEffect>
                                  </p:childTnLst>
                                </p:cTn>
                              </p:par>
                            </p:childTnLst>
                          </p:cTn>
                        </p:par>
                        <p:par>
                          <p:cTn id="60" fill="hold">
                            <p:stCondLst>
                              <p:cond delay="5200"/>
                            </p:stCondLst>
                            <p:childTnLst>
                              <p:par>
                                <p:cTn id="61" presetID="47" presetClass="entr" presetSubtype="0" fill="hold" grpId="0" nodeType="afterEffect">
                                  <p:stCondLst>
                                    <p:cond delay="0"/>
                                  </p:stCondLst>
                                  <p:childTnLst>
                                    <p:set>
                                      <p:cBhvr>
                                        <p:cTn id="62" dur="1" fill="hold">
                                          <p:stCondLst>
                                            <p:cond delay="0"/>
                                          </p:stCondLst>
                                        </p:cTn>
                                        <p:tgtEl>
                                          <p:spTgt spid="109"/>
                                        </p:tgtEl>
                                        <p:attrNameLst>
                                          <p:attrName>style.visibility</p:attrName>
                                        </p:attrNameLst>
                                      </p:cBhvr>
                                      <p:to>
                                        <p:strVal val="visible"/>
                                      </p:to>
                                    </p:set>
                                    <p:animEffect transition="in" filter="fade">
                                      <p:cBhvr>
                                        <p:cTn id="63" dur="350"/>
                                        <p:tgtEl>
                                          <p:spTgt spid="109"/>
                                        </p:tgtEl>
                                      </p:cBhvr>
                                    </p:animEffect>
                                    <p:anim calcmode="lin" valueType="num">
                                      <p:cBhvr>
                                        <p:cTn id="64" dur="350" fill="hold"/>
                                        <p:tgtEl>
                                          <p:spTgt spid="109"/>
                                        </p:tgtEl>
                                        <p:attrNameLst>
                                          <p:attrName>ppt_x</p:attrName>
                                        </p:attrNameLst>
                                      </p:cBhvr>
                                      <p:tavLst>
                                        <p:tav tm="0">
                                          <p:val>
                                            <p:strVal val="#ppt_x"/>
                                          </p:val>
                                        </p:tav>
                                        <p:tav tm="100000">
                                          <p:val>
                                            <p:strVal val="#ppt_x"/>
                                          </p:val>
                                        </p:tav>
                                      </p:tavLst>
                                    </p:anim>
                                    <p:anim calcmode="lin" valueType="num">
                                      <p:cBhvr>
                                        <p:cTn id="65" dur="350" fill="hold"/>
                                        <p:tgtEl>
                                          <p:spTgt spid="109"/>
                                        </p:tgtEl>
                                        <p:attrNameLst>
                                          <p:attrName>ppt_y</p:attrName>
                                        </p:attrNameLst>
                                      </p:cBhvr>
                                      <p:tavLst>
                                        <p:tav tm="0">
                                          <p:val>
                                            <p:strVal val="#ppt_y-.1"/>
                                          </p:val>
                                        </p:tav>
                                        <p:tav tm="100000">
                                          <p:val>
                                            <p:strVal val="#ppt_y"/>
                                          </p:val>
                                        </p:tav>
                                      </p:tavLst>
                                    </p:anim>
                                  </p:childTnLst>
                                </p:cTn>
                              </p:par>
                            </p:childTnLst>
                          </p:cTn>
                        </p:par>
                        <p:par>
                          <p:cTn id="66" fill="hold">
                            <p:stCondLst>
                              <p:cond delay="5550"/>
                            </p:stCondLst>
                            <p:childTnLst>
                              <p:par>
                                <p:cTn id="67" presetID="22" presetClass="entr" presetSubtype="8" fill="hold" grpId="0" nodeType="afterEffect">
                                  <p:stCondLst>
                                    <p:cond delay="0"/>
                                  </p:stCondLst>
                                  <p:childTnLst>
                                    <p:set>
                                      <p:cBhvr>
                                        <p:cTn id="68" dur="1" fill="hold">
                                          <p:stCondLst>
                                            <p:cond delay="0"/>
                                          </p:stCondLst>
                                        </p:cTn>
                                        <p:tgtEl>
                                          <p:spTgt spid="113"/>
                                        </p:tgtEl>
                                        <p:attrNameLst>
                                          <p:attrName>style.visibility</p:attrName>
                                        </p:attrNameLst>
                                      </p:cBhvr>
                                      <p:to>
                                        <p:strVal val="visible"/>
                                      </p:to>
                                    </p:set>
                                    <p:animEffect transition="in" filter="wipe(left)">
                                      <p:cBhvr>
                                        <p:cTn id="69" dur="500"/>
                                        <p:tgtEl>
                                          <p:spTgt spid="113"/>
                                        </p:tgtEl>
                                      </p:cBhvr>
                                    </p:animEffect>
                                  </p:childTnLst>
                                </p:cTn>
                              </p:par>
                            </p:childTnLst>
                          </p:cTn>
                        </p:par>
                        <p:par>
                          <p:cTn id="70" fill="hold">
                            <p:stCondLst>
                              <p:cond delay="6050"/>
                            </p:stCondLst>
                            <p:childTnLst>
                              <p:par>
                                <p:cTn id="71" presetID="22" presetClass="entr" presetSubtype="8" fill="hold" grpId="0" nodeType="afterEffect">
                                  <p:stCondLst>
                                    <p:cond delay="0"/>
                                  </p:stCondLst>
                                  <p:childTnLst>
                                    <p:set>
                                      <p:cBhvr>
                                        <p:cTn id="72" dur="1" fill="hold">
                                          <p:stCondLst>
                                            <p:cond delay="0"/>
                                          </p:stCondLst>
                                        </p:cTn>
                                        <p:tgtEl>
                                          <p:spTgt spid="106"/>
                                        </p:tgtEl>
                                        <p:attrNameLst>
                                          <p:attrName>style.visibility</p:attrName>
                                        </p:attrNameLst>
                                      </p:cBhvr>
                                      <p:to>
                                        <p:strVal val="visible"/>
                                      </p:to>
                                    </p:set>
                                    <p:animEffect transition="in" filter="wipe(left)">
                                      <p:cBhvr>
                                        <p:cTn id="73" dur="500"/>
                                        <p:tgtEl>
                                          <p:spTgt spid="106"/>
                                        </p:tgtEl>
                                      </p:cBhvr>
                                    </p:animEffect>
                                  </p:childTnLst>
                                </p:cTn>
                              </p:par>
                            </p:childTnLst>
                          </p:cTn>
                        </p:par>
                        <p:par>
                          <p:cTn id="74" fill="hold">
                            <p:stCondLst>
                              <p:cond delay="6550"/>
                            </p:stCondLst>
                            <p:childTnLst>
                              <p:par>
                                <p:cTn id="75" presetID="47" presetClass="entr" presetSubtype="0" fill="hold" grpId="0" nodeType="afterEffect">
                                  <p:stCondLst>
                                    <p:cond delay="0"/>
                                  </p:stCondLst>
                                  <p:childTnLst>
                                    <p:set>
                                      <p:cBhvr>
                                        <p:cTn id="76" dur="1" fill="hold">
                                          <p:stCondLst>
                                            <p:cond delay="0"/>
                                          </p:stCondLst>
                                        </p:cTn>
                                        <p:tgtEl>
                                          <p:spTgt spid="110"/>
                                        </p:tgtEl>
                                        <p:attrNameLst>
                                          <p:attrName>style.visibility</p:attrName>
                                        </p:attrNameLst>
                                      </p:cBhvr>
                                      <p:to>
                                        <p:strVal val="visible"/>
                                      </p:to>
                                    </p:set>
                                    <p:animEffect transition="in" filter="fade">
                                      <p:cBhvr>
                                        <p:cTn id="77" dur="350"/>
                                        <p:tgtEl>
                                          <p:spTgt spid="110"/>
                                        </p:tgtEl>
                                      </p:cBhvr>
                                    </p:animEffect>
                                    <p:anim calcmode="lin" valueType="num">
                                      <p:cBhvr>
                                        <p:cTn id="78" dur="350" fill="hold"/>
                                        <p:tgtEl>
                                          <p:spTgt spid="110"/>
                                        </p:tgtEl>
                                        <p:attrNameLst>
                                          <p:attrName>ppt_x</p:attrName>
                                        </p:attrNameLst>
                                      </p:cBhvr>
                                      <p:tavLst>
                                        <p:tav tm="0">
                                          <p:val>
                                            <p:strVal val="#ppt_x"/>
                                          </p:val>
                                        </p:tav>
                                        <p:tav tm="100000">
                                          <p:val>
                                            <p:strVal val="#ppt_x"/>
                                          </p:val>
                                        </p:tav>
                                      </p:tavLst>
                                    </p:anim>
                                    <p:anim calcmode="lin" valueType="num">
                                      <p:cBhvr>
                                        <p:cTn id="79" dur="350" fill="hold"/>
                                        <p:tgtEl>
                                          <p:spTgt spid="110"/>
                                        </p:tgtEl>
                                        <p:attrNameLst>
                                          <p:attrName>ppt_y</p:attrName>
                                        </p:attrNameLst>
                                      </p:cBhvr>
                                      <p:tavLst>
                                        <p:tav tm="0">
                                          <p:val>
                                            <p:strVal val="#ppt_y-.1"/>
                                          </p:val>
                                        </p:tav>
                                        <p:tav tm="100000">
                                          <p:val>
                                            <p:strVal val="#ppt_y"/>
                                          </p:val>
                                        </p:tav>
                                      </p:tavLst>
                                    </p:anim>
                                  </p:childTnLst>
                                </p:cTn>
                              </p:par>
                            </p:childTnLst>
                          </p:cTn>
                        </p:par>
                        <p:par>
                          <p:cTn id="80" fill="hold">
                            <p:stCondLst>
                              <p:cond delay="6900"/>
                            </p:stCondLst>
                            <p:childTnLst>
                              <p:par>
                                <p:cTn id="81" presetID="22" presetClass="entr" presetSubtype="8" fill="hold" grpId="0" nodeType="afterEffect">
                                  <p:stCondLst>
                                    <p:cond delay="0"/>
                                  </p:stCondLst>
                                  <p:childTnLst>
                                    <p:set>
                                      <p:cBhvr>
                                        <p:cTn id="82" dur="1" fill="hold">
                                          <p:stCondLst>
                                            <p:cond delay="0"/>
                                          </p:stCondLst>
                                        </p:cTn>
                                        <p:tgtEl>
                                          <p:spTgt spid="114"/>
                                        </p:tgtEl>
                                        <p:attrNameLst>
                                          <p:attrName>style.visibility</p:attrName>
                                        </p:attrNameLst>
                                      </p:cBhvr>
                                      <p:to>
                                        <p:strVal val="visible"/>
                                      </p:to>
                                    </p:set>
                                    <p:animEffect transition="in" filter="wipe(left)">
                                      <p:cBhvr>
                                        <p:cTn id="83"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5" grpId="0"/>
      <p:bldP spid="106" grpId="0"/>
      <p:bldP spid="107" grpId="0"/>
      <p:bldP spid="108" grpId="0"/>
      <p:bldP spid="109" grpId="0"/>
      <p:bldP spid="110" grpId="0"/>
      <p:bldP spid="111" grpId="0"/>
      <p:bldP spid="112" grpId="0"/>
      <p:bldP spid="113" grpId="0"/>
      <p:bldP spid="1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260405" y="1634821"/>
            <a:ext cx="6874982" cy="1777035"/>
            <a:chOff x="1260022" y="2163164"/>
            <a:chExt cx="6960165" cy="1748634"/>
          </a:xfrm>
          <a:noFill/>
          <a:effectLst>
            <a:outerShdw blurRad="76200" dist="38100" dir="5400000" algn="t" rotWithShape="0">
              <a:prstClr val="black">
                <a:alpha val="28000"/>
              </a:prstClr>
            </a:outerShdw>
          </a:effectLst>
        </p:grpSpPr>
        <p:sp>
          <p:nvSpPr>
            <p:cNvPr id="27"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1876">
                <a:solidFill>
                  <a:srgbClr val="00B485"/>
                </a:solidFill>
                <a:latin typeface="+mj-ea"/>
                <a:ea typeface="+mj-ea"/>
              </a:endParaRPr>
            </a:p>
          </p:txBody>
        </p:sp>
        <p:sp>
          <p:nvSpPr>
            <p:cNvPr id="28"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1876">
                <a:solidFill>
                  <a:srgbClr val="00B485"/>
                </a:solidFill>
                <a:latin typeface="+mj-ea"/>
                <a:ea typeface="+mj-ea"/>
              </a:endParaRPr>
            </a:p>
          </p:txBody>
        </p:sp>
        <p:sp>
          <p:nvSpPr>
            <p:cNvPr id="29"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1876">
                <a:solidFill>
                  <a:srgbClr val="00B485"/>
                </a:solidFill>
                <a:latin typeface="+mj-ea"/>
                <a:ea typeface="+mj-ea"/>
              </a:endParaRPr>
            </a:p>
          </p:txBody>
        </p:sp>
        <p:sp>
          <p:nvSpPr>
            <p:cNvPr id="30"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1876">
                <a:solidFill>
                  <a:srgbClr val="00B485"/>
                </a:solidFill>
                <a:latin typeface="+mj-ea"/>
                <a:ea typeface="+mj-ea"/>
              </a:endParaRPr>
            </a:p>
          </p:txBody>
        </p:sp>
      </p:grpSp>
      <p:grpSp>
        <p:nvGrpSpPr>
          <p:cNvPr id="31" name="组合 30"/>
          <p:cNvGrpSpPr/>
          <p:nvPr/>
        </p:nvGrpSpPr>
        <p:grpSpPr>
          <a:xfrm>
            <a:off x="1307954" y="1042237"/>
            <a:ext cx="1649105" cy="809355"/>
            <a:chOff x="6084168" y="1274556"/>
            <a:chExt cx="1669538" cy="796420"/>
          </a:xfrm>
        </p:grpSpPr>
        <p:sp>
          <p:nvSpPr>
            <p:cNvPr id="32" name="TextBox 8"/>
            <p:cNvSpPr txBox="1"/>
            <p:nvPr/>
          </p:nvSpPr>
          <p:spPr>
            <a:xfrm>
              <a:off x="6084168" y="1514664"/>
              <a:ext cx="1669538" cy="556312"/>
            </a:xfrm>
            <a:prstGeom prst="rect">
              <a:avLst/>
            </a:prstGeom>
            <a:noFill/>
          </p:spPr>
          <p:txBody>
            <a:bodyPr wrap="square" lIns="90296" tIns="45148" rIns="90296" bIns="45148" rtlCol="0">
              <a:spAutoFit/>
            </a:bodyPr>
            <a:lstStyle/>
            <a:p>
              <a:pPr>
                <a:lnSpc>
                  <a:spcPct val="130000"/>
                </a:lnSpc>
              </a:pPr>
              <a:r>
                <a:rPr lang="zh-CN" altLang="en-US" sz="790" dirty="0">
                  <a:solidFill>
                    <a:schemeClr val="tx1">
                      <a:lumMod val="75000"/>
                      <a:lumOff val="25000"/>
                    </a:schemeClr>
                  </a:solidFill>
                  <a:latin typeface="+mj-ea"/>
                  <a:ea typeface="+mj-ea"/>
                </a:rPr>
                <a:t>您的内容打在这里，或者通过您的内容打在这里，或者您的内容打在这里，</a:t>
              </a:r>
            </a:p>
          </p:txBody>
        </p:sp>
        <p:sp>
          <p:nvSpPr>
            <p:cNvPr id="33" name="TextBox 9"/>
            <p:cNvSpPr txBox="1"/>
            <p:nvPr/>
          </p:nvSpPr>
          <p:spPr>
            <a:xfrm>
              <a:off x="6532344" y="1274556"/>
              <a:ext cx="1008112" cy="269164"/>
            </a:xfrm>
            <a:prstGeom prst="rect">
              <a:avLst/>
            </a:prstGeom>
            <a:noFill/>
          </p:spPr>
          <p:txBody>
            <a:bodyPr wrap="square" lIns="90296" tIns="0" rIns="90296" bIns="0" rtlCol="0" anchor="t">
              <a:spAutoFit/>
            </a:bodyPr>
            <a:lstStyle/>
            <a:p>
              <a:pPr>
                <a:lnSpc>
                  <a:spcPct val="150000"/>
                </a:lnSpc>
              </a:pPr>
              <a:r>
                <a:rPr lang="zh-CN" altLang="en-US" sz="1185" dirty="0">
                  <a:solidFill>
                    <a:schemeClr val="tx1">
                      <a:lumMod val="75000"/>
                      <a:lumOff val="25000"/>
                    </a:schemeClr>
                  </a:solidFill>
                  <a:latin typeface="+mj-ea"/>
                  <a:ea typeface="+mj-ea"/>
                  <a:cs typeface="华文黑体" pitchFamily="2" charset="-122"/>
                </a:rPr>
                <a:t>添加标题</a:t>
              </a:r>
            </a:p>
          </p:txBody>
        </p:sp>
      </p:grpSp>
      <p:grpSp>
        <p:nvGrpSpPr>
          <p:cNvPr id="34" name="组合 33"/>
          <p:cNvGrpSpPr/>
          <p:nvPr/>
        </p:nvGrpSpPr>
        <p:grpSpPr>
          <a:xfrm>
            <a:off x="3034639" y="3398023"/>
            <a:ext cx="1649105" cy="809355"/>
            <a:chOff x="6084168" y="1274556"/>
            <a:chExt cx="1669538" cy="796420"/>
          </a:xfrm>
        </p:grpSpPr>
        <p:sp>
          <p:nvSpPr>
            <p:cNvPr id="35" name="TextBox 11"/>
            <p:cNvSpPr txBox="1"/>
            <p:nvPr/>
          </p:nvSpPr>
          <p:spPr>
            <a:xfrm>
              <a:off x="6084168" y="1514664"/>
              <a:ext cx="1669538" cy="556312"/>
            </a:xfrm>
            <a:prstGeom prst="rect">
              <a:avLst/>
            </a:prstGeom>
            <a:noFill/>
          </p:spPr>
          <p:txBody>
            <a:bodyPr wrap="square" lIns="90296" tIns="45148" rIns="90296" bIns="45148" rtlCol="0">
              <a:spAutoFit/>
            </a:bodyPr>
            <a:lstStyle/>
            <a:p>
              <a:pPr>
                <a:lnSpc>
                  <a:spcPct val="130000"/>
                </a:lnSpc>
              </a:pPr>
              <a:r>
                <a:rPr lang="zh-CN" altLang="en-US" sz="790" dirty="0">
                  <a:solidFill>
                    <a:schemeClr val="tx1">
                      <a:lumMod val="75000"/>
                      <a:lumOff val="25000"/>
                    </a:schemeClr>
                  </a:solidFill>
                  <a:latin typeface="+mj-ea"/>
                  <a:ea typeface="+mj-ea"/>
                </a:rPr>
                <a:t>您的内容打在这里，或者通过您的内容打在这里，或者您的内容打在这里，</a:t>
              </a:r>
            </a:p>
          </p:txBody>
        </p:sp>
        <p:sp>
          <p:nvSpPr>
            <p:cNvPr id="36" name="TextBox 12"/>
            <p:cNvSpPr txBox="1"/>
            <p:nvPr/>
          </p:nvSpPr>
          <p:spPr>
            <a:xfrm>
              <a:off x="6532344" y="1274556"/>
              <a:ext cx="1008112" cy="269164"/>
            </a:xfrm>
            <a:prstGeom prst="rect">
              <a:avLst/>
            </a:prstGeom>
            <a:noFill/>
          </p:spPr>
          <p:txBody>
            <a:bodyPr wrap="square" lIns="90296" tIns="0" rIns="90296" bIns="0" rtlCol="0" anchor="t">
              <a:spAutoFit/>
            </a:bodyPr>
            <a:lstStyle/>
            <a:p>
              <a:pPr>
                <a:lnSpc>
                  <a:spcPct val="150000"/>
                </a:lnSpc>
              </a:pPr>
              <a:r>
                <a:rPr lang="zh-CN" altLang="en-US" sz="1185" dirty="0">
                  <a:solidFill>
                    <a:schemeClr val="tx1">
                      <a:lumMod val="75000"/>
                      <a:lumOff val="25000"/>
                    </a:schemeClr>
                  </a:solidFill>
                  <a:latin typeface="+mj-ea"/>
                  <a:ea typeface="+mj-ea"/>
                  <a:cs typeface="华文黑体" pitchFamily="2" charset="-122"/>
                </a:rPr>
                <a:t>添加标题</a:t>
              </a:r>
            </a:p>
          </p:txBody>
        </p:sp>
      </p:grpSp>
      <p:grpSp>
        <p:nvGrpSpPr>
          <p:cNvPr id="37" name="组合 36"/>
          <p:cNvGrpSpPr/>
          <p:nvPr/>
        </p:nvGrpSpPr>
        <p:grpSpPr>
          <a:xfrm>
            <a:off x="4697895" y="1042237"/>
            <a:ext cx="1649105" cy="809355"/>
            <a:chOff x="6084168" y="1274556"/>
            <a:chExt cx="1669538" cy="796420"/>
          </a:xfrm>
        </p:grpSpPr>
        <p:sp>
          <p:nvSpPr>
            <p:cNvPr id="38" name="TextBox 14"/>
            <p:cNvSpPr txBox="1"/>
            <p:nvPr/>
          </p:nvSpPr>
          <p:spPr>
            <a:xfrm>
              <a:off x="6084168" y="1514664"/>
              <a:ext cx="1669538" cy="556312"/>
            </a:xfrm>
            <a:prstGeom prst="rect">
              <a:avLst/>
            </a:prstGeom>
            <a:noFill/>
          </p:spPr>
          <p:txBody>
            <a:bodyPr wrap="square" lIns="90296" tIns="45148" rIns="90296" bIns="45148" rtlCol="0">
              <a:spAutoFit/>
            </a:bodyPr>
            <a:lstStyle/>
            <a:p>
              <a:pPr>
                <a:lnSpc>
                  <a:spcPct val="130000"/>
                </a:lnSpc>
              </a:pPr>
              <a:r>
                <a:rPr lang="zh-CN" altLang="en-US" sz="790" dirty="0">
                  <a:solidFill>
                    <a:schemeClr val="tx1">
                      <a:lumMod val="75000"/>
                      <a:lumOff val="25000"/>
                    </a:schemeClr>
                  </a:solidFill>
                  <a:latin typeface="+mj-ea"/>
                  <a:ea typeface="+mj-ea"/>
                </a:rPr>
                <a:t>您的内容打在这里，或者通过您的内容打在这里，或者您的内容打在这里，</a:t>
              </a:r>
            </a:p>
          </p:txBody>
        </p:sp>
        <p:sp>
          <p:nvSpPr>
            <p:cNvPr id="39" name="TextBox 15"/>
            <p:cNvSpPr txBox="1"/>
            <p:nvPr/>
          </p:nvSpPr>
          <p:spPr>
            <a:xfrm>
              <a:off x="6532344" y="1274556"/>
              <a:ext cx="1008112" cy="269164"/>
            </a:xfrm>
            <a:prstGeom prst="rect">
              <a:avLst/>
            </a:prstGeom>
            <a:noFill/>
          </p:spPr>
          <p:txBody>
            <a:bodyPr wrap="square" lIns="90296" tIns="0" rIns="90296" bIns="0" rtlCol="0" anchor="t">
              <a:spAutoFit/>
            </a:bodyPr>
            <a:lstStyle/>
            <a:p>
              <a:pPr>
                <a:lnSpc>
                  <a:spcPct val="150000"/>
                </a:lnSpc>
              </a:pPr>
              <a:r>
                <a:rPr lang="zh-CN" altLang="en-US" sz="1185" dirty="0">
                  <a:solidFill>
                    <a:schemeClr val="tx1">
                      <a:lumMod val="75000"/>
                      <a:lumOff val="25000"/>
                    </a:schemeClr>
                  </a:solidFill>
                  <a:latin typeface="+mj-ea"/>
                  <a:ea typeface="+mj-ea"/>
                  <a:cs typeface="华文黑体" pitchFamily="2" charset="-122"/>
                </a:rPr>
                <a:t>添加标题</a:t>
              </a:r>
            </a:p>
          </p:txBody>
        </p:sp>
      </p:grpSp>
      <p:grpSp>
        <p:nvGrpSpPr>
          <p:cNvPr id="40" name="组合 39"/>
          <p:cNvGrpSpPr/>
          <p:nvPr/>
        </p:nvGrpSpPr>
        <p:grpSpPr>
          <a:xfrm>
            <a:off x="6489094" y="3398024"/>
            <a:ext cx="1649105" cy="809355"/>
            <a:chOff x="6084168" y="1274556"/>
            <a:chExt cx="1669538" cy="796419"/>
          </a:xfrm>
        </p:grpSpPr>
        <p:sp>
          <p:nvSpPr>
            <p:cNvPr id="41" name="TextBox 17"/>
            <p:cNvSpPr txBox="1"/>
            <p:nvPr/>
          </p:nvSpPr>
          <p:spPr>
            <a:xfrm>
              <a:off x="6084168" y="1514664"/>
              <a:ext cx="1669538" cy="556311"/>
            </a:xfrm>
            <a:prstGeom prst="rect">
              <a:avLst/>
            </a:prstGeom>
            <a:noFill/>
          </p:spPr>
          <p:txBody>
            <a:bodyPr wrap="square" lIns="90296" tIns="45148" rIns="90296" bIns="45148" rtlCol="0">
              <a:spAutoFit/>
            </a:bodyPr>
            <a:lstStyle/>
            <a:p>
              <a:pPr>
                <a:lnSpc>
                  <a:spcPct val="130000"/>
                </a:lnSpc>
              </a:pPr>
              <a:r>
                <a:rPr lang="zh-CN" altLang="en-US" sz="790" dirty="0">
                  <a:solidFill>
                    <a:schemeClr val="tx1">
                      <a:lumMod val="75000"/>
                      <a:lumOff val="25000"/>
                    </a:schemeClr>
                  </a:solidFill>
                  <a:latin typeface="+mj-ea"/>
                  <a:ea typeface="+mj-ea"/>
                </a:rPr>
                <a:t>您的内容打在这里，或者通过您的内容打在这里，或者您的内容打在这里，</a:t>
              </a:r>
            </a:p>
          </p:txBody>
        </p:sp>
        <p:sp>
          <p:nvSpPr>
            <p:cNvPr id="42" name="TextBox 18"/>
            <p:cNvSpPr txBox="1"/>
            <p:nvPr/>
          </p:nvSpPr>
          <p:spPr>
            <a:xfrm>
              <a:off x="6532344" y="1274556"/>
              <a:ext cx="1008112" cy="269164"/>
            </a:xfrm>
            <a:prstGeom prst="rect">
              <a:avLst/>
            </a:prstGeom>
            <a:noFill/>
          </p:spPr>
          <p:txBody>
            <a:bodyPr wrap="square" lIns="90296" tIns="0" rIns="90296" bIns="0" rtlCol="0" anchor="t">
              <a:spAutoFit/>
            </a:bodyPr>
            <a:lstStyle/>
            <a:p>
              <a:pPr>
                <a:lnSpc>
                  <a:spcPct val="150000"/>
                </a:lnSpc>
              </a:pPr>
              <a:r>
                <a:rPr lang="zh-CN" altLang="en-US" sz="1185" dirty="0">
                  <a:solidFill>
                    <a:schemeClr val="tx1">
                      <a:lumMod val="75000"/>
                      <a:lumOff val="25000"/>
                    </a:schemeClr>
                  </a:solidFill>
                  <a:latin typeface="+mj-ea"/>
                  <a:ea typeface="+mj-ea"/>
                  <a:cs typeface="华文黑体" pitchFamily="2" charset="-122"/>
                </a:rPr>
                <a:t>添加标题</a:t>
              </a:r>
            </a:p>
          </p:txBody>
        </p:sp>
      </p:grpSp>
      <p:grpSp>
        <p:nvGrpSpPr>
          <p:cNvPr id="43" name="组合 42"/>
          <p:cNvGrpSpPr/>
          <p:nvPr/>
        </p:nvGrpSpPr>
        <p:grpSpPr>
          <a:xfrm>
            <a:off x="1554590" y="1931886"/>
            <a:ext cx="1191829" cy="1191639"/>
            <a:chOff x="2201071" y="3406041"/>
            <a:chExt cx="1805286" cy="1805938"/>
          </a:xfrm>
        </p:grpSpPr>
        <p:grpSp>
          <p:nvGrpSpPr>
            <p:cNvPr id="44" name="组合 43"/>
            <p:cNvGrpSpPr/>
            <p:nvPr/>
          </p:nvGrpSpPr>
          <p:grpSpPr>
            <a:xfrm>
              <a:off x="2201071" y="3406041"/>
              <a:ext cx="1805286" cy="1805938"/>
              <a:chOff x="4345444" y="2542859"/>
              <a:chExt cx="1810550" cy="1811205"/>
            </a:xfrm>
          </p:grpSpPr>
          <p:grpSp>
            <p:nvGrpSpPr>
              <p:cNvPr id="46" name="组合 4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8" name="同心圆 4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latin typeface="+mj-ea"/>
                    <a:ea typeface="+mj-ea"/>
                  </a:endParaRPr>
                </a:p>
              </p:txBody>
            </p:sp>
            <p:sp>
              <p:nvSpPr>
                <p:cNvPr id="49" name="椭圆 4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47" name="椭圆 46"/>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45" name="TextBox 21"/>
            <p:cNvSpPr txBox="1"/>
            <p:nvPr/>
          </p:nvSpPr>
          <p:spPr>
            <a:xfrm>
              <a:off x="2694008" y="3876615"/>
              <a:ext cx="1023615" cy="1014892"/>
            </a:xfrm>
            <a:prstGeom prst="rect">
              <a:avLst/>
            </a:prstGeom>
            <a:noFill/>
          </p:spPr>
          <p:txBody>
            <a:bodyPr wrap="square" rtlCol="0">
              <a:spAutoFit/>
            </a:bodyPr>
            <a:lstStyle/>
            <a:p>
              <a:r>
                <a:rPr lang="zh-CN" altLang="en-US" sz="1876" dirty="0">
                  <a:solidFill>
                    <a:schemeClr val="bg1"/>
                  </a:solidFill>
                  <a:latin typeface="+mj-ea"/>
                  <a:ea typeface="+mj-ea"/>
                </a:rPr>
                <a:t>添加</a:t>
              </a:r>
              <a:endParaRPr lang="en-US" altLang="zh-CN" sz="1876" dirty="0">
                <a:solidFill>
                  <a:schemeClr val="bg1"/>
                </a:solidFill>
                <a:latin typeface="+mj-ea"/>
                <a:ea typeface="+mj-ea"/>
              </a:endParaRPr>
            </a:p>
            <a:p>
              <a:r>
                <a:rPr lang="zh-CN" altLang="en-US" sz="1876" dirty="0">
                  <a:solidFill>
                    <a:schemeClr val="bg1"/>
                  </a:solidFill>
                  <a:latin typeface="+mj-ea"/>
                  <a:ea typeface="+mj-ea"/>
                </a:rPr>
                <a:t>内容</a:t>
              </a:r>
            </a:p>
          </p:txBody>
        </p:sp>
      </p:grpSp>
      <p:grpSp>
        <p:nvGrpSpPr>
          <p:cNvPr id="50" name="组合 49"/>
          <p:cNvGrpSpPr/>
          <p:nvPr/>
        </p:nvGrpSpPr>
        <p:grpSpPr>
          <a:xfrm>
            <a:off x="4975152" y="1931886"/>
            <a:ext cx="1191829" cy="1191639"/>
            <a:chOff x="7382260" y="3406041"/>
            <a:chExt cx="1805286" cy="1805938"/>
          </a:xfrm>
        </p:grpSpPr>
        <p:grpSp>
          <p:nvGrpSpPr>
            <p:cNvPr id="51" name="组合 50"/>
            <p:cNvGrpSpPr/>
            <p:nvPr/>
          </p:nvGrpSpPr>
          <p:grpSpPr>
            <a:xfrm>
              <a:off x="7382260" y="3406041"/>
              <a:ext cx="1805286" cy="1805938"/>
              <a:chOff x="4345444" y="2542859"/>
              <a:chExt cx="1810550" cy="1811205"/>
            </a:xfrm>
          </p:grpSpPr>
          <p:grpSp>
            <p:nvGrpSpPr>
              <p:cNvPr id="53" name="组合 5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5" name="同心圆 5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latin typeface="+mj-ea"/>
                    <a:ea typeface="+mj-ea"/>
                  </a:endParaRPr>
                </a:p>
              </p:txBody>
            </p:sp>
            <p:sp>
              <p:nvSpPr>
                <p:cNvPr id="56" name="椭圆 5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54" name="椭圆 53"/>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52" name="TextBox 28"/>
            <p:cNvSpPr txBox="1"/>
            <p:nvPr/>
          </p:nvSpPr>
          <p:spPr>
            <a:xfrm>
              <a:off x="7875197" y="3876615"/>
              <a:ext cx="1023615" cy="1014892"/>
            </a:xfrm>
            <a:prstGeom prst="rect">
              <a:avLst/>
            </a:prstGeom>
            <a:noFill/>
          </p:spPr>
          <p:txBody>
            <a:bodyPr wrap="square" rtlCol="0">
              <a:spAutoFit/>
            </a:bodyPr>
            <a:lstStyle/>
            <a:p>
              <a:r>
                <a:rPr lang="zh-CN" altLang="en-US" sz="1876" dirty="0">
                  <a:solidFill>
                    <a:schemeClr val="bg1"/>
                  </a:solidFill>
                  <a:latin typeface="+mj-ea"/>
                  <a:ea typeface="+mj-ea"/>
                </a:rPr>
                <a:t>添加</a:t>
              </a:r>
              <a:endParaRPr lang="en-US" altLang="zh-CN" sz="1876" dirty="0">
                <a:solidFill>
                  <a:schemeClr val="bg1"/>
                </a:solidFill>
                <a:latin typeface="+mj-ea"/>
                <a:ea typeface="+mj-ea"/>
              </a:endParaRPr>
            </a:p>
            <a:p>
              <a:r>
                <a:rPr lang="zh-CN" altLang="en-US" sz="1876" dirty="0">
                  <a:solidFill>
                    <a:schemeClr val="bg1"/>
                  </a:solidFill>
                  <a:latin typeface="+mj-ea"/>
                  <a:ea typeface="+mj-ea"/>
                </a:rPr>
                <a:t>内容</a:t>
              </a:r>
            </a:p>
          </p:txBody>
        </p:sp>
      </p:grpSp>
      <p:grpSp>
        <p:nvGrpSpPr>
          <p:cNvPr id="57" name="组合 56"/>
          <p:cNvGrpSpPr/>
          <p:nvPr/>
        </p:nvGrpSpPr>
        <p:grpSpPr>
          <a:xfrm>
            <a:off x="3277694" y="1931886"/>
            <a:ext cx="1191829" cy="1191639"/>
            <a:chOff x="4811090" y="3406041"/>
            <a:chExt cx="1805286" cy="1805938"/>
          </a:xfrm>
        </p:grpSpPr>
        <p:grpSp>
          <p:nvGrpSpPr>
            <p:cNvPr id="58" name="组合 57"/>
            <p:cNvGrpSpPr/>
            <p:nvPr/>
          </p:nvGrpSpPr>
          <p:grpSpPr>
            <a:xfrm>
              <a:off x="4811090" y="3406041"/>
              <a:ext cx="1805286" cy="1805938"/>
              <a:chOff x="4345444" y="2542859"/>
              <a:chExt cx="1810550" cy="1811205"/>
            </a:xfrm>
          </p:grpSpPr>
          <p:grpSp>
            <p:nvGrpSpPr>
              <p:cNvPr id="60" name="组合 5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2" name="同心圆 6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latin typeface="+mj-ea"/>
                    <a:ea typeface="+mj-ea"/>
                  </a:endParaRPr>
                </a:p>
              </p:txBody>
            </p:sp>
            <p:sp>
              <p:nvSpPr>
                <p:cNvPr id="63" name="椭圆 6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61" name="椭圆 60"/>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59" name="TextBox 35"/>
            <p:cNvSpPr txBox="1"/>
            <p:nvPr/>
          </p:nvSpPr>
          <p:spPr>
            <a:xfrm>
              <a:off x="5304027" y="3876615"/>
              <a:ext cx="1023615" cy="1014892"/>
            </a:xfrm>
            <a:prstGeom prst="rect">
              <a:avLst/>
            </a:prstGeom>
            <a:noFill/>
          </p:spPr>
          <p:txBody>
            <a:bodyPr wrap="square" rtlCol="0">
              <a:spAutoFit/>
            </a:bodyPr>
            <a:lstStyle/>
            <a:p>
              <a:r>
                <a:rPr lang="zh-CN" altLang="en-US" sz="1876" dirty="0">
                  <a:solidFill>
                    <a:schemeClr val="bg1"/>
                  </a:solidFill>
                  <a:latin typeface="+mj-ea"/>
                  <a:ea typeface="+mj-ea"/>
                </a:rPr>
                <a:t>添加</a:t>
              </a:r>
              <a:endParaRPr lang="en-US" altLang="zh-CN" sz="1876" dirty="0">
                <a:solidFill>
                  <a:schemeClr val="bg1"/>
                </a:solidFill>
                <a:latin typeface="+mj-ea"/>
                <a:ea typeface="+mj-ea"/>
              </a:endParaRPr>
            </a:p>
            <a:p>
              <a:r>
                <a:rPr lang="zh-CN" altLang="en-US" sz="1876" dirty="0">
                  <a:solidFill>
                    <a:schemeClr val="bg1"/>
                  </a:solidFill>
                  <a:latin typeface="+mj-ea"/>
                  <a:ea typeface="+mj-ea"/>
                </a:rPr>
                <a:t>内容</a:t>
              </a:r>
            </a:p>
          </p:txBody>
        </p:sp>
      </p:grpSp>
      <p:grpSp>
        <p:nvGrpSpPr>
          <p:cNvPr id="64" name="组合 63"/>
          <p:cNvGrpSpPr/>
          <p:nvPr/>
        </p:nvGrpSpPr>
        <p:grpSpPr>
          <a:xfrm>
            <a:off x="6680100" y="1931886"/>
            <a:ext cx="1191829" cy="1191639"/>
            <a:chOff x="9964778" y="3406041"/>
            <a:chExt cx="1805286" cy="1805938"/>
          </a:xfrm>
        </p:grpSpPr>
        <p:grpSp>
          <p:nvGrpSpPr>
            <p:cNvPr id="65" name="组合 64"/>
            <p:cNvGrpSpPr/>
            <p:nvPr/>
          </p:nvGrpSpPr>
          <p:grpSpPr>
            <a:xfrm>
              <a:off x="9964778" y="3406041"/>
              <a:ext cx="1805286" cy="1805938"/>
              <a:chOff x="4345444" y="2542859"/>
              <a:chExt cx="1810550" cy="1811205"/>
            </a:xfrm>
          </p:grpSpPr>
          <p:grpSp>
            <p:nvGrpSpPr>
              <p:cNvPr id="67" name="组合 6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9" name="同心圆 6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latin typeface="+mj-ea"/>
                    <a:ea typeface="+mj-ea"/>
                  </a:endParaRPr>
                </a:p>
              </p:txBody>
            </p:sp>
            <p:sp>
              <p:nvSpPr>
                <p:cNvPr id="70" name="椭圆 6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68" name="椭圆 67"/>
              <p:cNvSpPr/>
              <p:nvPr/>
            </p:nvSpPr>
            <p:spPr>
              <a:xfrm>
                <a:off x="4565570" y="2763062"/>
                <a:ext cx="1370298" cy="1370793"/>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66" name="TextBox 42"/>
            <p:cNvSpPr txBox="1"/>
            <p:nvPr/>
          </p:nvSpPr>
          <p:spPr>
            <a:xfrm>
              <a:off x="10457715" y="3876615"/>
              <a:ext cx="1023615" cy="1014892"/>
            </a:xfrm>
            <a:prstGeom prst="rect">
              <a:avLst/>
            </a:prstGeom>
            <a:noFill/>
          </p:spPr>
          <p:txBody>
            <a:bodyPr wrap="square" rtlCol="0">
              <a:spAutoFit/>
            </a:bodyPr>
            <a:lstStyle/>
            <a:p>
              <a:r>
                <a:rPr lang="zh-CN" altLang="en-US" sz="1876" dirty="0">
                  <a:solidFill>
                    <a:schemeClr val="bg1"/>
                  </a:solidFill>
                  <a:latin typeface="+mj-ea"/>
                  <a:ea typeface="+mj-ea"/>
                </a:rPr>
                <a:t>添加</a:t>
              </a:r>
              <a:endParaRPr lang="en-US" altLang="zh-CN" sz="1876" dirty="0">
                <a:solidFill>
                  <a:schemeClr val="bg1"/>
                </a:solidFill>
                <a:latin typeface="+mj-ea"/>
                <a:ea typeface="+mj-ea"/>
              </a:endParaRPr>
            </a:p>
            <a:p>
              <a:r>
                <a:rPr lang="zh-CN" altLang="en-US" sz="1876" dirty="0">
                  <a:solidFill>
                    <a:schemeClr val="bg1"/>
                  </a:solidFill>
                  <a:latin typeface="+mj-ea"/>
                  <a:ea typeface="+mj-ea"/>
                </a:rPr>
                <a:t>内容</a:t>
              </a:r>
            </a:p>
          </p:txBody>
        </p:sp>
      </p:grpSp>
    </p:spTree>
    <p:extLst>
      <p:ext uri="{BB962C8B-B14F-4D97-AF65-F5344CB8AC3E}">
        <p14:creationId xmlns:p14="http://schemas.microsoft.com/office/powerpoint/2010/main" val="3617018368"/>
      </p:ext>
    </p:extLst>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1000"/>
                                            <p:tgtEl>
                                              <p:spTgt spid="26"/>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14:bounceEnd="58000">
                                          <p:cBhvr additive="base">
                                            <p:cTn id="11" dur="2000" fill="hold"/>
                                            <p:tgtEl>
                                              <p:spTgt spid="43"/>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14:bounceEnd="58000">
                                          <p:cBhvr additive="base">
                                            <p:cTn id="15" dur="2000" fill="hold"/>
                                            <p:tgtEl>
                                              <p:spTgt spid="57"/>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57"/>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14:bounceEnd="58000">
                                          <p:cBhvr additive="base">
                                            <p:cTn id="19" dur="2000" fill="hold"/>
                                            <p:tgtEl>
                                              <p:spTgt spid="50"/>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50"/>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14:bounceEnd="58000">
                                          <p:cBhvr additive="base">
                                            <p:cTn id="23" dur="2000" fill="hold"/>
                                            <p:tgtEl>
                                              <p:spTgt spid="64"/>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64"/>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anim calcmode="lin" valueType="num">
                                          <p:cBhvr>
                                            <p:cTn id="29" dur="1000" fill="hold"/>
                                            <p:tgtEl>
                                              <p:spTgt spid="31"/>
                                            </p:tgtEl>
                                            <p:attrNameLst>
                                              <p:attrName>ppt_x</p:attrName>
                                            </p:attrNameLst>
                                          </p:cBhvr>
                                          <p:tavLst>
                                            <p:tav tm="0">
                                              <p:val>
                                                <p:strVal val="#ppt_x"/>
                                              </p:val>
                                            </p:tav>
                                            <p:tav tm="100000">
                                              <p:val>
                                                <p:strVal val="#ppt_x"/>
                                              </p:val>
                                            </p:tav>
                                          </p:tavLst>
                                        </p:anim>
                                        <p:anim calcmode="lin" valueType="num">
                                          <p:cBhvr>
                                            <p:cTn id="30" dur="1000" fill="hold"/>
                                            <p:tgtEl>
                                              <p:spTgt spid="31"/>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anim calcmode="lin" valueType="num">
                                          <p:cBhvr>
                                            <p:cTn id="34" dur="1000" fill="hold"/>
                                            <p:tgtEl>
                                              <p:spTgt spid="37"/>
                                            </p:tgtEl>
                                            <p:attrNameLst>
                                              <p:attrName>ppt_x</p:attrName>
                                            </p:attrNameLst>
                                          </p:cBhvr>
                                          <p:tavLst>
                                            <p:tav tm="0">
                                              <p:val>
                                                <p:strVal val="#ppt_x"/>
                                              </p:val>
                                            </p:tav>
                                            <p:tav tm="100000">
                                              <p:val>
                                                <p:strVal val="#ppt_x"/>
                                              </p:val>
                                            </p:tav>
                                          </p:tavLst>
                                        </p:anim>
                                        <p:anim calcmode="lin" valueType="num">
                                          <p:cBhvr>
                                            <p:cTn id="35" dur="1000" fill="hold"/>
                                            <p:tgtEl>
                                              <p:spTgt spid="37"/>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1000"/>
                                            <p:tgtEl>
                                              <p:spTgt spid="34"/>
                                            </p:tgtEl>
                                          </p:cBhvr>
                                        </p:animEffect>
                                        <p:anim calcmode="lin" valueType="num">
                                          <p:cBhvr>
                                            <p:cTn id="39" dur="1000" fill="hold"/>
                                            <p:tgtEl>
                                              <p:spTgt spid="34"/>
                                            </p:tgtEl>
                                            <p:attrNameLst>
                                              <p:attrName>ppt_x</p:attrName>
                                            </p:attrNameLst>
                                          </p:cBhvr>
                                          <p:tavLst>
                                            <p:tav tm="0">
                                              <p:val>
                                                <p:strVal val="#ppt_x"/>
                                              </p:val>
                                            </p:tav>
                                            <p:tav tm="100000">
                                              <p:val>
                                                <p:strVal val="#ppt_x"/>
                                              </p:val>
                                            </p:tav>
                                          </p:tavLst>
                                        </p:anim>
                                        <p:anim calcmode="lin" valueType="num">
                                          <p:cBhvr>
                                            <p:cTn id="40" dur="1000" fill="hold"/>
                                            <p:tgtEl>
                                              <p:spTgt spid="34"/>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anim calcmode="lin" valueType="num">
                                          <p:cBhvr>
                                            <p:cTn id="44" dur="1000" fill="hold"/>
                                            <p:tgtEl>
                                              <p:spTgt spid="40"/>
                                            </p:tgtEl>
                                            <p:attrNameLst>
                                              <p:attrName>ppt_x</p:attrName>
                                            </p:attrNameLst>
                                          </p:cBhvr>
                                          <p:tavLst>
                                            <p:tav tm="0">
                                              <p:val>
                                                <p:strVal val="#ppt_x"/>
                                              </p:val>
                                            </p:tav>
                                            <p:tav tm="100000">
                                              <p:val>
                                                <p:strVal val="#ppt_x"/>
                                              </p:val>
                                            </p:tav>
                                          </p:tavLst>
                                        </p:anim>
                                        <p:anim calcmode="lin" valueType="num">
                                          <p:cBhvr>
                                            <p:cTn id="4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1000"/>
                                            <p:tgtEl>
                                              <p:spTgt spid="26"/>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2000" fill="hold"/>
                                            <p:tgtEl>
                                              <p:spTgt spid="43"/>
                                            </p:tgtEl>
                                            <p:attrNameLst>
                                              <p:attrName>ppt_x</p:attrName>
                                            </p:attrNameLst>
                                          </p:cBhvr>
                                          <p:tavLst>
                                            <p:tav tm="0">
                                              <p:val>
                                                <p:strVal val="0-#ppt_w/2"/>
                                              </p:val>
                                            </p:tav>
                                            <p:tav tm="100000">
                                              <p:val>
                                                <p:strVal val="#ppt_x"/>
                                              </p:val>
                                            </p:tav>
                                          </p:tavLst>
                                        </p:anim>
                                        <p:anim calcmode="lin" valueType="num">
                                          <p:cBhvr additive="base">
                                            <p:cTn id="12" dur="20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2000" fill="hold"/>
                                            <p:tgtEl>
                                              <p:spTgt spid="57"/>
                                            </p:tgtEl>
                                            <p:attrNameLst>
                                              <p:attrName>ppt_x</p:attrName>
                                            </p:attrNameLst>
                                          </p:cBhvr>
                                          <p:tavLst>
                                            <p:tav tm="0">
                                              <p:val>
                                                <p:strVal val="1+#ppt_w/2"/>
                                              </p:val>
                                            </p:tav>
                                            <p:tav tm="100000">
                                              <p:val>
                                                <p:strVal val="#ppt_x"/>
                                              </p:val>
                                            </p:tav>
                                          </p:tavLst>
                                        </p:anim>
                                        <p:anim calcmode="lin" valueType="num">
                                          <p:cBhvr additive="base">
                                            <p:cTn id="16" dur="2000" fill="hold"/>
                                            <p:tgtEl>
                                              <p:spTgt spid="57"/>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2000" fill="hold"/>
                                            <p:tgtEl>
                                              <p:spTgt spid="50"/>
                                            </p:tgtEl>
                                            <p:attrNameLst>
                                              <p:attrName>ppt_x</p:attrName>
                                            </p:attrNameLst>
                                          </p:cBhvr>
                                          <p:tavLst>
                                            <p:tav tm="0">
                                              <p:val>
                                                <p:strVal val="0-#ppt_w/2"/>
                                              </p:val>
                                            </p:tav>
                                            <p:tav tm="100000">
                                              <p:val>
                                                <p:strVal val="#ppt_x"/>
                                              </p:val>
                                            </p:tav>
                                          </p:tavLst>
                                        </p:anim>
                                        <p:anim calcmode="lin" valueType="num">
                                          <p:cBhvr additive="base">
                                            <p:cTn id="20" dur="2000" fill="hold"/>
                                            <p:tgtEl>
                                              <p:spTgt spid="50"/>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2000" fill="hold"/>
                                            <p:tgtEl>
                                              <p:spTgt spid="64"/>
                                            </p:tgtEl>
                                            <p:attrNameLst>
                                              <p:attrName>ppt_x</p:attrName>
                                            </p:attrNameLst>
                                          </p:cBhvr>
                                          <p:tavLst>
                                            <p:tav tm="0">
                                              <p:val>
                                                <p:strVal val="1+#ppt_w/2"/>
                                              </p:val>
                                            </p:tav>
                                            <p:tav tm="100000">
                                              <p:val>
                                                <p:strVal val="#ppt_x"/>
                                              </p:val>
                                            </p:tav>
                                          </p:tavLst>
                                        </p:anim>
                                        <p:anim calcmode="lin" valueType="num">
                                          <p:cBhvr additive="base">
                                            <p:cTn id="24" dur="2000" fill="hold"/>
                                            <p:tgtEl>
                                              <p:spTgt spid="64"/>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anim calcmode="lin" valueType="num">
                                          <p:cBhvr>
                                            <p:cTn id="29" dur="1000" fill="hold"/>
                                            <p:tgtEl>
                                              <p:spTgt spid="31"/>
                                            </p:tgtEl>
                                            <p:attrNameLst>
                                              <p:attrName>ppt_x</p:attrName>
                                            </p:attrNameLst>
                                          </p:cBhvr>
                                          <p:tavLst>
                                            <p:tav tm="0">
                                              <p:val>
                                                <p:strVal val="#ppt_x"/>
                                              </p:val>
                                            </p:tav>
                                            <p:tav tm="100000">
                                              <p:val>
                                                <p:strVal val="#ppt_x"/>
                                              </p:val>
                                            </p:tav>
                                          </p:tavLst>
                                        </p:anim>
                                        <p:anim calcmode="lin" valueType="num">
                                          <p:cBhvr>
                                            <p:cTn id="30" dur="1000" fill="hold"/>
                                            <p:tgtEl>
                                              <p:spTgt spid="31"/>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anim calcmode="lin" valueType="num">
                                          <p:cBhvr>
                                            <p:cTn id="34" dur="1000" fill="hold"/>
                                            <p:tgtEl>
                                              <p:spTgt spid="37"/>
                                            </p:tgtEl>
                                            <p:attrNameLst>
                                              <p:attrName>ppt_x</p:attrName>
                                            </p:attrNameLst>
                                          </p:cBhvr>
                                          <p:tavLst>
                                            <p:tav tm="0">
                                              <p:val>
                                                <p:strVal val="#ppt_x"/>
                                              </p:val>
                                            </p:tav>
                                            <p:tav tm="100000">
                                              <p:val>
                                                <p:strVal val="#ppt_x"/>
                                              </p:val>
                                            </p:tav>
                                          </p:tavLst>
                                        </p:anim>
                                        <p:anim calcmode="lin" valueType="num">
                                          <p:cBhvr>
                                            <p:cTn id="35" dur="1000" fill="hold"/>
                                            <p:tgtEl>
                                              <p:spTgt spid="37"/>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1000"/>
                                            <p:tgtEl>
                                              <p:spTgt spid="34"/>
                                            </p:tgtEl>
                                          </p:cBhvr>
                                        </p:animEffect>
                                        <p:anim calcmode="lin" valueType="num">
                                          <p:cBhvr>
                                            <p:cTn id="39" dur="1000" fill="hold"/>
                                            <p:tgtEl>
                                              <p:spTgt spid="34"/>
                                            </p:tgtEl>
                                            <p:attrNameLst>
                                              <p:attrName>ppt_x</p:attrName>
                                            </p:attrNameLst>
                                          </p:cBhvr>
                                          <p:tavLst>
                                            <p:tav tm="0">
                                              <p:val>
                                                <p:strVal val="#ppt_x"/>
                                              </p:val>
                                            </p:tav>
                                            <p:tav tm="100000">
                                              <p:val>
                                                <p:strVal val="#ppt_x"/>
                                              </p:val>
                                            </p:tav>
                                          </p:tavLst>
                                        </p:anim>
                                        <p:anim calcmode="lin" valueType="num">
                                          <p:cBhvr>
                                            <p:cTn id="40" dur="1000" fill="hold"/>
                                            <p:tgtEl>
                                              <p:spTgt spid="34"/>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anim calcmode="lin" valueType="num">
                                          <p:cBhvr>
                                            <p:cTn id="44" dur="1000" fill="hold"/>
                                            <p:tgtEl>
                                              <p:spTgt spid="40"/>
                                            </p:tgtEl>
                                            <p:attrNameLst>
                                              <p:attrName>ppt_x</p:attrName>
                                            </p:attrNameLst>
                                          </p:cBhvr>
                                          <p:tavLst>
                                            <p:tav tm="0">
                                              <p:val>
                                                <p:strVal val="#ppt_x"/>
                                              </p:val>
                                            </p:tav>
                                            <p:tav tm="100000">
                                              <p:val>
                                                <p:strVal val="#ppt_x"/>
                                              </p:val>
                                            </p:tav>
                                          </p:tavLst>
                                        </p:anim>
                                        <p:anim calcmode="lin" valueType="num">
                                          <p:cBhvr>
                                            <p:cTn id="4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216869" y="1575934"/>
            <a:ext cx="1351175" cy="1197533"/>
            <a:chOff x="1572165" y="1993205"/>
            <a:chExt cx="1962102" cy="1738992"/>
          </a:xfrm>
        </p:grpSpPr>
        <p:sp>
          <p:nvSpPr>
            <p:cNvPr id="5"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sym typeface="Arial" panose="020B0604020202020204" pitchFamily="34" charset="0"/>
              </a:endParaRPr>
            </a:p>
          </p:txBody>
        </p:sp>
        <p:sp>
          <p:nvSpPr>
            <p:cNvPr id="6"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sym typeface="Arial" panose="020B0604020202020204" pitchFamily="34" charset="0"/>
              </a:endParaRPr>
            </a:p>
          </p:txBody>
        </p:sp>
      </p:grpSp>
      <p:grpSp>
        <p:nvGrpSpPr>
          <p:cNvPr id="7" name="组合 6"/>
          <p:cNvGrpSpPr/>
          <p:nvPr/>
        </p:nvGrpSpPr>
        <p:grpSpPr>
          <a:xfrm>
            <a:off x="3216869" y="2843798"/>
            <a:ext cx="1351175" cy="1197533"/>
            <a:chOff x="1572165" y="1993205"/>
            <a:chExt cx="1962102" cy="1738992"/>
          </a:xfrm>
        </p:grpSpPr>
        <p:sp>
          <p:nvSpPr>
            <p:cNvPr id="8"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sym typeface="Arial" panose="020B0604020202020204" pitchFamily="34" charset="0"/>
              </a:endParaRPr>
            </a:p>
          </p:txBody>
        </p:sp>
        <p:sp>
          <p:nvSpPr>
            <p:cNvPr id="9"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sym typeface="Arial" panose="020B0604020202020204" pitchFamily="34" charset="0"/>
              </a:endParaRPr>
            </a:p>
          </p:txBody>
        </p:sp>
      </p:grpSp>
      <p:grpSp>
        <p:nvGrpSpPr>
          <p:cNvPr id="10" name="组合 9"/>
          <p:cNvGrpSpPr/>
          <p:nvPr/>
        </p:nvGrpSpPr>
        <p:grpSpPr>
          <a:xfrm>
            <a:off x="4323071" y="2209867"/>
            <a:ext cx="1351175" cy="1197533"/>
            <a:chOff x="1572165" y="1993205"/>
            <a:chExt cx="1962102" cy="1738992"/>
          </a:xfrm>
        </p:grpSpPr>
        <p:sp>
          <p:nvSpPr>
            <p:cNvPr id="11"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sym typeface="Arial" panose="020B0604020202020204" pitchFamily="34" charset="0"/>
              </a:endParaRPr>
            </a:p>
          </p:txBody>
        </p:sp>
        <p:sp>
          <p:nvSpPr>
            <p:cNvPr id="12"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sym typeface="Arial" panose="020B0604020202020204" pitchFamily="34" charset="0"/>
              </a:endParaRPr>
            </a:p>
          </p:txBody>
        </p:sp>
      </p:grpSp>
      <p:grpSp>
        <p:nvGrpSpPr>
          <p:cNvPr id="13" name="组合 12"/>
          <p:cNvGrpSpPr/>
          <p:nvPr/>
        </p:nvGrpSpPr>
        <p:grpSpPr>
          <a:xfrm>
            <a:off x="3685900" y="1997013"/>
            <a:ext cx="413113" cy="355374"/>
            <a:chOff x="3787022" y="1797643"/>
            <a:chExt cx="550817" cy="473832"/>
          </a:xfrm>
          <a:solidFill>
            <a:schemeClr val="accent1"/>
          </a:solidFill>
        </p:grpSpPr>
        <p:sp>
          <p:nvSpPr>
            <p:cNvPr id="14"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15" name="Freeform 218"/>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16" name="Freeform 219"/>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17" name="Freeform 220"/>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18" name="Freeform 221"/>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19" name="Freeform 222"/>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20" name="Freeform 223"/>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21" name="Freeform 224"/>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22" name="Freeform 225"/>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grpSp>
      <p:grpSp>
        <p:nvGrpSpPr>
          <p:cNvPr id="23" name="组合 22"/>
          <p:cNvGrpSpPr/>
          <p:nvPr/>
        </p:nvGrpSpPr>
        <p:grpSpPr>
          <a:xfrm>
            <a:off x="4840075" y="2678112"/>
            <a:ext cx="401728" cy="261041"/>
            <a:chOff x="7058307" y="1859447"/>
            <a:chExt cx="535637" cy="348055"/>
          </a:xfrm>
          <a:solidFill>
            <a:schemeClr val="accent2"/>
          </a:solidFill>
        </p:grpSpPr>
        <p:sp>
          <p:nvSpPr>
            <p:cNvPr id="24"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25"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26"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27"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28" name="Freeform 244"/>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29"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0"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grpSp>
      <p:grpSp>
        <p:nvGrpSpPr>
          <p:cNvPr id="31" name="组合 30"/>
          <p:cNvGrpSpPr/>
          <p:nvPr/>
        </p:nvGrpSpPr>
        <p:grpSpPr>
          <a:xfrm>
            <a:off x="3715176" y="3298670"/>
            <a:ext cx="401728" cy="296010"/>
            <a:chOff x="5958843" y="1820413"/>
            <a:chExt cx="535637" cy="394680"/>
          </a:xfrm>
          <a:solidFill>
            <a:schemeClr val="accent3"/>
          </a:solidFill>
        </p:grpSpPr>
        <p:sp>
          <p:nvSpPr>
            <p:cNvPr id="32" name="Freeform 248"/>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3"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grpSp>
      <p:grpSp>
        <p:nvGrpSpPr>
          <p:cNvPr id="34" name="组合 33"/>
          <p:cNvGrpSpPr/>
          <p:nvPr/>
        </p:nvGrpSpPr>
        <p:grpSpPr>
          <a:xfrm>
            <a:off x="918357" y="1356135"/>
            <a:ext cx="1814275" cy="873615"/>
            <a:chOff x="1224476" y="2024080"/>
            <a:chExt cx="2419033" cy="1164820"/>
          </a:xfrm>
        </p:grpSpPr>
        <p:grpSp>
          <p:nvGrpSpPr>
            <p:cNvPr id="35" name="组合 34"/>
            <p:cNvGrpSpPr/>
            <p:nvPr/>
          </p:nvGrpSpPr>
          <p:grpSpPr>
            <a:xfrm>
              <a:off x="1224476" y="2395944"/>
              <a:ext cx="2349786" cy="792956"/>
              <a:chOff x="1690972" y="2476067"/>
              <a:chExt cx="2349786" cy="792956"/>
            </a:xfrm>
          </p:grpSpPr>
          <p:sp>
            <p:nvSpPr>
              <p:cNvPr id="37" name="文本框 36"/>
              <p:cNvSpPr txBox="1"/>
              <p:nvPr/>
            </p:nvSpPr>
            <p:spPr bwMode="auto">
              <a:xfrm>
                <a:off x="1787319" y="2684247"/>
                <a:ext cx="2253439" cy="584776"/>
              </a:xfrm>
              <a:prstGeom prst="rect">
                <a:avLst/>
              </a:prstGeom>
              <a:noFill/>
            </p:spPr>
            <p:txBody>
              <a:bodyPr wrap="square">
                <a:spAutoFit/>
              </a:bodyPr>
              <a:lstStyle/>
              <a:p>
                <a:pP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38" name="文本框 37"/>
              <p:cNvSpPr txBox="1"/>
              <p:nvPr/>
            </p:nvSpPr>
            <p:spPr bwMode="auto">
              <a:xfrm>
                <a:off x="1690972" y="2476067"/>
                <a:ext cx="2349783" cy="338555"/>
              </a:xfrm>
              <a:prstGeom prst="rect">
                <a:avLst/>
              </a:prstGeom>
              <a:noFill/>
            </p:spPr>
            <p:txBody>
              <a:bodyPr wrap="square">
                <a:spAutoFit/>
              </a:bodyPr>
              <a:lstStyle/>
              <a:p>
                <a:pPr algn="r">
                  <a:defRPr/>
                </a:pPr>
                <a:r>
                  <a:rPr lang="zh-CN" altLang="en-US" sz="1050" spc="75" dirty="0">
                    <a:solidFill>
                      <a:schemeClr val="tx1">
                        <a:lumMod val="65000"/>
                        <a:lumOff val="35000"/>
                      </a:schemeClr>
                    </a:solidFill>
                    <a:latin typeface="+mj-ea"/>
                    <a:ea typeface="+mj-ea"/>
                  </a:rPr>
                  <a:t>在此添加标题</a:t>
                </a:r>
              </a:p>
            </p:txBody>
          </p:sp>
        </p:grpSp>
        <p:sp>
          <p:nvSpPr>
            <p:cNvPr id="36" name="矩形 35"/>
            <p:cNvSpPr/>
            <p:nvPr/>
          </p:nvSpPr>
          <p:spPr>
            <a:xfrm>
              <a:off x="3012567" y="2024080"/>
              <a:ext cx="630942" cy="492443"/>
            </a:xfrm>
            <a:prstGeom prst="rect">
              <a:avLst/>
            </a:prstGeom>
          </p:spPr>
          <p:txBody>
            <a:bodyPr wrap="none">
              <a:spAutoFit/>
            </a:bodyPr>
            <a:lstStyle/>
            <a:p>
              <a:pPr algn="ctr"/>
              <a:r>
                <a:rPr lang="en-US" altLang="zh-CN" sz="1800" spc="75" dirty="0">
                  <a:solidFill>
                    <a:schemeClr val="accent1"/>
                  </a:solidFill>
                  <a:latin typeface="+mj-ea"/>
                  <a:ea typeface="+mj-ea"/>
                </a:rPr>
                <a:t>01</a:t>
              </a:r>
              <a:endParaRPr lang="zh-CN" altLang="en-US" sz="1800" dirty="0">
                <a:solidFill>
                  <a:schemeClr val="accent1"/>
                </a:solidFill>
                <a:latin typeface="+mj-ea"/>
                <a:ea typeface="+mj-ea"/>
              </a:endParaRPr>
            </a:p>
          </p:txBody>
        </p:sp>
      </p:grpSp>
      <p:grpSp>
        <p:nvGrpSpPr>
          <p:cNvPr id="39" name="组合 38"/>
          <p:cNvGrpSpPr/>
          <p:nvPr/>
        </p:nvGrpSpPr>
        <p:grpSpPr>
          <a:xfrm>
            <a:off x="918357" y="2365785"/>
            <a:ext cx="1814276" cy="873615"/>
            <a:chOff x="1224476" y="2024080"/>
            <a:chExt cx="2419034" cy="1164820"/>
          </a:xfrm>
        </p:grpSpPr>
        <p:grpSp>
          <p:nvGrpSpPr>
            <p:cNvPr id="40" name="组合 39"/>
            <p:cNvGrpSpPr/>
            <p:nvPr/>
          </p:nvGrpSpPr>
          <p:grpSpPr>
            <a:xfrm>
              <a:off x="1224476" y="2395944"/>
              <a:ext cx="2349786" cy="792956"/>
              <a:chOff x="1690972" y="2476067"/>
              <a:chExt cx="2349786" cy="792956"/>
            </a:xfrm>
          </p:grpSpPr>
          <p:sp>
            <p:nvSpPr>
              <p:cNvPr id="42" name="文本框 41"/>
              <p:cNvSpPr txBox="1"/>
              <p:nvPr/>
            </p:nvSpPr>
            <p:spPr bwMode="auto">
              <a:xfrm>
                <a:off x="1787319" y="2684247"/>
                <a:ext cx="2253439" cy="584776"/>
              </a:xfrm>
              <a:prstGeom prst="rect">
                <a:avLst/>
              </a:prstGeom>
              <a:noFill/>
            </p:spPr>
            <p:txBody>
              <a:bodyPr wrap="square">
                <a:spAutoFit/>
              </a:bodyPr>
              <a:lstStyle/>
              <a:p>
                <a:pP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43" name="文本框 42"/>
              <p:cNvSpPr txBox="1"/>
              <p:nvPr/>
            </p:nvSpPr>
            <p:spPr bwMode="auto">
              <a:xfrm>
                <a:off x="1690972" y="2476067"/>
                <a:ext cx="2349783" cy="338555"/>
              </a:xfrm>
              <a:prstGeom prst="rect">
                <a:avLst/>
              </a:prstGeom>
              <a:noFill/>
            </p:spPr>
            <p:txBody>
              <a:bodyPr wrap="square">
                <a:spAutoFit/>
              </a:bodyPr>
              <a:lstStyle/>
              <a:p>
                <a:pPr algn="r">
                  <a:defRPr/>
                </a:pPr>
                <a:r>
                  <a:rPr lang="zh-CN" altLang="en-US" sz="1050" spc="75" dirty="0">
                    <a:solidFill>
                      <a:schemeClr val="tx1">
                        <a:lumMod val="65000"/>
                        <a:lumOff val="35000"/>
                      </a:schemeClr>
                    </a:solidFill>
                    <a:latin typeface="+mj-ea"/>
                    <a:ea typeface="+mj-ea"/>
                  </a:rPr>
                  <a:t>在此添加标题</a:t>
                </a:r>
              </a:p>
            </p:txBody>
          </p:sp>
        </p:grpSp>
        <p:sp>
          <p:nvSpPr>
            <p:cNvPr id="41" name="矩形 40"/>
            <p:cNvSpPr/>
            <p:nvPr/>
          </p:nvSpPr>
          <p:spPr>
            <a:xfrm>
              <a:off x="3012569" y="2024080"/>
              <a:ext cx="630941" cy="492443"/>
            </a:xfrm>
            <a:prstGeom prst="rect">
              <a:avLst/>
            </a:prstGeom>
          </p:spPr>
          <p:txBody>
            <a:bodyPr wrap="none">
              <a:spAutoFit/>
            </a:bodyPr>
            <a:lstStyle/>
            <a:p>
              <a:pPr algn="ctr"/>
              <a:r>
                <a:rPr lang="en-US" altLang="zh-CN" sz="1800" spc="75" dirty="0">
                  <a:solidFill>
                    <a:schemeClr val="accent2"/>
                  </a:solidFill>
                  <a:latin typeface="+mj-ea"/>
                  <a:ea typeface="+mj-ea"/>
                </a:rPr>
                <a:t>02</a:t>
              </a:r>
              <a:endParaRPr lang="zh-CN" altLang="en-US" sz="1800" dirty="0">
                <a:solidFill>
                  <a:schemeClr val="accent2"/>
                </a:solidFill>
                <a:latin typeface="+mj-ea"/>
                <a:ea typeface="+mj-ea"/>
              </a:endParaRPr>
            </a:p>
          </p:txBody>
        </p:sp>
      </p:grpSp>
      <p:grpSp>
        <p:nvGrpSpPr>
          <p:cNvPr id="44" name="组合 43"/>
          <p:cNvGrpSpPr/>
          <p:nvPr/>
        </p:nvGrpSpPr>
        <p:grpSpPr>
          <a:xfrm>
            <a:off x="918357" y="3375435"/>
            <a:ext cx="1814275" cy="873615"/>
            <a:chOff x="1224476" y="2024080"/>
            <a:chExt cx="2419032" cy="1164820"/>
          </a:xfrm>
        </p:grpSpPr>
        <p:grpSp>
          <p:nvGrpSpPr>
            <p:cNvPr id="45" name="组合 44"/>
            <p:cNvGrpSpPr/>
            <p:nvPr/>
          </p:nvGrpSpPr>
          <p:grpSpPr>
            <a:xfrm>
              <a:off x="1224476" y="2395944"/>
              <a:ext cx="2349786" cy="792956"/>
              <a:chOff x="1690972" y="2476067"/>
              <a:chExt cx="2349786" cy="792956"/>
            </a:xfrm>
          </p:grpSpPr>
          <p:sp>
            <p:nvSpPr>
              <p:cNvPr id="47" name="文本框 46"/>
              <p:cNvSpPr txBox="1"/>
              <p:nvPr/>
            </p:nvSpPr>
            <p:spPr bwMode="auto">
              <a:xfrm>
                <a:off x="1787319" y="2684247"/>
                <a:ext cx="2253439" cy="584776"/>
              </a:xfrm>
              <a:prstGeom prst="rect">
                <a:avLst/>
              </a:prstGeom>
              <a:noFill/>
            </p:spPr>
            <p:txBody>
              <a:bodyPr wrap="square">
                <a:spAutoFit/>
              </a:bodyPr>
              <a:lstStyle/>
              <a:p>
                <a:pP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48" name="文本框 47"/>
              <p:cNvSpPr txBox="1"/>
              <p:nvPr/>
            </p:nvSpPr>
            <p:spPr bwMode="auto">
              <a:xfrm>
                <a:off x="1690972" y="2476067"/>
                <a:ext cx="2349783" cy="338555"/>
              </a:xfrm>
              <a:prstGeom prst="rect">
                <a:avLst/>
              </a:prstGeom>
              <a:noFill/>
            </p:spPr>
            <p:txBody>
              <a:bodyPr wrap="square">
                <a:spAutoFit/>
              </a:bodyPr>
              <a:lstStyle/>
              <a:p>
                <a:pPr algn="r">
                  <a:defRPr/>
                </a:pPr>
                <a:r>
                  <a:rPr lang="zh-CN" altLang="en-US" sz="1050" spc="75" dirty="0">
                    <a:solidFill>
                      <a:schemeClr val="tx1">
                        <a:lumMod val="65000"/>
                        <a:lumOff val="35000"/>
                      </a:schemeClr>
                    </a:solidFill>
                    <a:latin typeface="+mj-ea"/>
                    <a:ea typeface="+mj-ea"/>
                  </a:rPr>
                  <a:t>在此添加标题</a:t>
                </a:r>
              </a:p>
            </p:txBody>
          </p:sp>
        </p:grpSp>
        <p:sp>
          <p:nvSpPr>
            <p:cNvPr id="46" name="矩形 45"/>
            <p:cNvSpPr/>
            <p:nvPr/>
          </p:nvSpPr>
          <p:spPr>
            <a:xfrm>
              <a:off x="3012567" y="2024080"/>
              <a:ext cx="630941" cy="492443"/>
            </a:xfrm>
            <a:prstGeom prst="rect">
              <a:avLst/>
            </a:prstGeom>
          </p:spPr>
          <p:txBody>
            <a:bodyPr wrap="none">
              <a:spAutoFit/>
            </a:bodyPr>
            <a:lstStyle/>
            <a:p>
              <a:pPr algn="ctr"/>
              <a:r>
                <a:rPr lang="en-US" altLang="zh-CN" sz="1800" spc="75" dirty="0">
                  <a:solidFill>
                    <a:schemeClr val="accent3"/>
                  </a:solidFill>
                  <a:latin typeface="+mj-ea"/>
                  <a:ea typeface="+mj-ea"/>
                </a:rPr>
                <a:t>03</a:t>
              </a:r>
              <a:endParaRPr lang="zh-CN" altLang="en-US" sz="1800" dirty="0">
                <a:solidFill>
                  <a:schemeClr val="accent3"/>
                </a:solidFill>
                <a:latin typeface="+mj-ea"/>
                <a:ea typeface="+mj-ea"/>
              </a:endParaRPr>
            </a:p>
          </p:txBody>
        </p:sp>
      </p:grpSp>
      <p:sp>
        <p:nvSpPr>
          <p:cNvPr id="49" name="文本框 48"/>
          <p:cNvSpPr txBox="1"/>
          <p:nvPr/>
        </p:nvSpPr>
        <p:spPr>
          <a:xfrm>
            <a:off x="5939078" y="2608633"/>
            <a:ext cx="2279781" cy="438582"/>
          </a:xfrm>
          <a:prstGeom prst="rect">
            <a:avLst/>
          </a:prstGeom>
          <a:noFill/>
        </p:spPr>
        <p:txBody>
          <a:bodyPr wrap="square" rtlCol="0">
            <a:spAutoFit/>
          </a:bodyPr>
          <a:lstStyle/>
          <a:p>
            <a:pP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50" name="文本框 49"/>
          <p:cNvSpPr txBox="1"/>
          <p:nvPr/>
        </p:nvSpPr>
        <p:spPr>
          <a:xfrm>
            <a:off x="5939077" y="2362890"/>
            <a:ext cx="1576148" cy="248209"/>
          </a:xfrm>
          <a:prstGeom prst="rect">
            <a:avLst/>
          </a:prstGeom>
          <a:noFill/>
        </p:spPr>
        <p:txBody>
          <a:bodyPr wrap="square" rtlCol="0">
            <a:spAutoFit/>
          </a:bodyPr>
          <a:lstStyle/>
          <a:p>
            <a:r>
              <a:rPr lang="en-US" altLang="zh-CN" sz="1013" dirty="0">
                <a:solidFill>
                  <a:schemeClr val="bg1">
                    <a:lumMod val="50000"/>
                  </a:schemeClr>
                </a:solidFill>
                <a:latin typeface="+mj-ea"/>
                <a:ea typeface="+mj-ea"/>
              </a:rPr>
              <a:t>Add the title here</a:t>
            </a:r>
          </a:p>
        </p:txBody>
      </p:sp>
      <p:sp>
        <p:nvSpPr>
          <p:cNvPr id="51" name="矩形 50"/>
          <p:cNvSpPr/>
          <p:nvPr/>
        </p:nvSpPr>
        <p:spPr>
          <a:xfrm>
            <a:off x="5936526" y="1816851"/>
            <a:ext cx="965329" cy="646331"/>
          </a:xfrm>
          <a:prstGeom prst="rect">
            <a:avLst/>
          </a:prstGeom>
        </p:spPr>
        <p:txBody>
          <a:bodyPr wrap="none">
            <a:spAutoFit/>
          </a:bodyPr>
          <a:lstStyle/>
          <a:p>
            <a:r>
              <a:rPr lang="en-US" altLang="zh-CN" sz="3600" dirty="0">
                <a:solidFill>
                  <a:schemeClr val="bg1">
                    <a:lumMod val="75000"/>
                  </a:schemeClr>
                </a:solidFill>
                <a:latin typeface="+mj-ea"/>
                <a:ea typeface="+mj-ea"/>
              </a:rPr>
              <a:t>75</a:t>
            </a:r>
            <a:r>
              <a:rPr lang="en-US" altLang="zh-CN" sz="2100" dirty="0">
                <a:solidFill>
                  <a:schemeClr val="bg1">
                    <a:lumMod val="75000"/>
                  </a:schemeClr>
                </a:solidFill>
                <a:latin typeface="+mj-ea"/>
                <a:ea typeface="+mj-ea"/>
              </a:rPr>
              <a:t>%</a:t>
            </a:r>
            <a:endParaRPr lang="zh-CN" altLang="en-US" sz="675" dirty="0">
              <a:solidFill>
                <a:schemeClr val="bg1">
                  <a:lumMod val="75000"/>
                </a:schemeClr>
              </a:solidFill>
              <a:latin typeface="+mj-ea"/>
              <a:ea typeface="+mj-ea"/>
            </a:endParaRPr>
          </a:p>
        </p:txBody>
      </p:sp>
      <p:sp>
        <p:nvSpPr>
          <p:cNvPr id="52" name="矩形 51"/>
          <p:cNvSpPr/>
          <p:nvPr/>
        </p:nvSpPr>
        <p:spPr>
          <a:xfrm>
            <a:off x="5936526" y="3253618"/>
            <a:ext cx="2282333" cy="438582"/>
          </a:xfrm>
          <a:prstGeom prst="rect">
            <a:avLst/>
          </a:prstGeom>
          <a:noFill/>
        </p:spPr>
        <p:txBody>
          <a:bodyPr wrap="square" rtlCol="0">
            <a:spAutoFit/>
          </a:bodyPr>
          <a:lstStyle/>
          <a:p>
            <a:pP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Tree>
    <p:extLst>
      <p:ext uri="{BB962C8B-B14F-4D97-AF65-F5344CB8AC3E}">
        <p14:creationId xmlns:p14="http://schemas.microsoft.com/office/powerpoint/2010/main" val="2531716367"/>
      </p:ext>
    </p:extLst>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14:bounceEnd="40000">
                                          <p:cBhvr additive="base">
                                            <p:cTn id="11"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7"/>
                                            </p:tgtEl>
                                            <p:attrNameLst>
                                              <p:attrName>style.visibility</p:attrName>
                                            </p:attrNameLst>
                                          </p:cBhvr>
                                          <p:to>
                                            <p:strVal val="visible"/>
                                          </p:to>
                                        </p:set>
                                        <p:anim calcmode="lin" valueType="num" p14:bounceEnd="40000">
                                          <p:cBhvr additive="base">
                                            <p:cTn id="15"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ppt_w</p:attrName>
                                            </p:attrNameLst>
                                          </p:cBhvr>
                                          <p:tavLst>
                                            <p:tav tm="0" fmla="#ppt_w*sin(2.5*pi*$)">
                                              <p:val>
                                                <p:fltVal val="0"/>
                                              </p:val>
                                            </p:tav>
                                            <p:tav tm="100000">
                                              <p:val>
                                                <p:fltVal val="1"/>
                                              </p:val>
                                            </p:tav>
                                          </p:tavLst>
                                        </p:anim>
                                        <p:anim calcmode="lin" valueType="num">
                                          <p:cBhvr>
                                            <p:cTn id="22" dur="500" fill="hold"/>
                                            <p:tgtEl>
                                              <p:spTgt spid="13"/>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right)">
                                          <p:cBhvr>
                                            <p:cTn id="26" dur="500"/>
                                            <p:tgtEl>
                                              <p:spTgt spid="34"/>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anim calcmode="lin" valueType="num">
                                          <p:cBhvr>
                                            <p:cTn id="31" dur="500" fill="hold"/>
                                            <p:tgtEl>
                                              <p:spTgt spid="23"/>
                                            </p:tgtEl>
                                            <p:attrNameLst>
                                              <p:attrName>ppt_w</p:attrName>
                                            </p:attrNameLst>
                                          </p:cBhvr>
                                          <p:tavLst>
                                            <p:tav tm="0" fmla="#ppt_w*sin(2.5*pi*$)">
                                              <p:val>
                                                <p:fltVal val="0"/>
                                              </p:val>
                                            </p:tav>
                                            <p:tav tm="100000">
                                              <p:val>
                                                <p:fltVal val="1"/>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right)">
                                          <p:cBhvr>
                                            <p:cTn id="36" dur="500"/>
                                            <p:tgtEl>
                                              <p:spTgt spid="39"/>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anim calcmode="lin" valueType="num">
                                          <p:cBhvr>
                                            <p:cTn id="41" dur="500" fill="hold"/>
                                            <p:tgtEl>
                                              <p:spTgt spid="31"/>
                                            </p:tgtEl>
                                            <p:attrNameLst>
                                              <p:attrName>ppt_w</p:attrName>
                                            </p:attrNameLst>
                                          </p:cBhvr>
                                          <p:tavLst>
                                            <p:tav tm="0" fmla="#ppt_w*sin(2.5*pi*$)">
                                              <p:val>
                                                <p:fltVal val="0"/>
                                              </p:val>
                                            </p:tav>
                                            <p:tav tm="100000">
                                              <p:val>
                                                <p:fltVal val="1"/>
                                              </p:val>
                                            </p:tav>
                                          </p:tavLst>
                                        </p:anim>
                                        <p:anim calcmode="lin" valueType="num">
                                          <p:cBhvr>
                                            <p:cTn id="42" dur="500" fill="hold"/>
                                            <p:tgtEl>
                                              <p:spTgt spid="31"/>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right)">
                                          <p:cBhvr>
                                            <p:cTn id="46" dur="500"/>
                                            <p:tgtEl>
                                              <p:spTgt spid="44"/>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51"/>
                                            </p:tgtEl>
                                            <p:attrNameLst>
                                              <p:attrName>style.visibility</p:attrName>
                                            </p:attrNameLst>
                                          </p:cBhvr>
                                          <p:to>
                                            <p:strVal val="visible"/>
                                          </p:to>
                                        </p:set>
                                        <p:anim calcmode="lin" valueType="num">
                                          <p:cBhvr>
                                            <p:cTn id="50" dur="500" fill="hold"/>
                                            <p:tgtEl>
                                              <p:spTgt spid="51"/>
                                            </p:tgtEl>
                                            <p:attrNameLst>
                                              <p:attrName>ppt_w</p:attrName>
                                            </p:attrNameLst>
                                          </p:cBhvr>
                                          <p:tavLst>
                                            <p:tav tm="0">
                                              <p:val>
                                                <p:fltVal val="0"/>
                                              </p:val>
                                            </p:tav>
                                            <p:tav tm="100000">
                                              <p:val>
                                                <p:strVal val="#ppt_w"/>
                                              </p:val>
                                            </p:tav>
                                          </p:tavLst>
                                        </p:anim>
                                        <p:anim calcmode="lin" valueType="num">
                                          <p:cBhvr>
                                            <p:cTn id="51" dur="500" fill="hold"/>
                                            <p:tgtEl>
                                              <p:spTgt spid="51"/>
                                            </p:tgtEl>
                                            <p:attrNameLst>
                                              <p:attrName>ppt_h</p:attrName>
                                            </p:attrNameLst>
                                          </p:cBhvr>
                                          <p:tavLst>
                                            <p:tav tm="0">
                                              <p:val>
                                                <p:fltVal val="0"/>
                                              </p:val>
                                            </p:tav>
                                            <p:tav tm="100000">
                                              <p:val>
                                                <p:strVal val="#ppt_h"/>
                                              </p:val>
                                            </p:tav>
                                          </p:tavLst>
                                        </p:anim>
                                        <p:animEffect transition="in" filter="fade">
                                          <p:cBhvr>
                                            <p:cTn id="52" dur="500"/>
                                            <p:tgtEl>
                                              <p:spTgt spid="51"/>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ppt_w</p:attrName>
                                            </p:attrNameLst>
                                          </p:cBhvr>
                                          <p:tavLst>
                                            <p:tav tm="0" fmla="#ppt_w*sin(2.5*pi*$)">
                                              <p:val>
                                                <p:fltVal val="0"/>
                                              </p:val>
                                            </p:tav>
                                            <p:tav tm="100000">
                                              <p:val>
                                                <p:fltVal val="1"/>
                                              </p:val>
                                            </p:tav>
                                          </p:tavLst>
                                        </p:anim>
                                        <p:anim calcmode="lin" valueType="num">
                                          <p:cBhvr>
                                            <p:cTn id="22" dur="500" fill="hold"/>
                                            <p:tgtEl>
                                              <p:spTgt spid="13"/>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right)">
                                          <p:cBhvr>
                                            <p:cTn id="26" dur="500"/>
                                            <p:tgtEl>
                                              <p:spTgt spid="34"/>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anim calcmode="lin" valueType="num">
                                          <p:cBhvr>
                                            <p:cTn id="31" dur="500" fill="hold"/>
                                            <p:tgtEl>
                                              <p:spTgt spid="23"/>
                                            </p:tgtEl>
                                            <p:attrNameLst>
                                              <p:attrName>ppt_w</p:attrName>
                                            </p:attrNameLst>
                                          </p:cBhvr>
                                          <p:tavLst>
                                            <p:tav tm="0" fmla="#ppt_w*sin(2.5*pi*$)">
                                              <p:val>
                                                <p:fltVal val="0"/>
                                              </p:val>
                                            </p:tav>
                                            <p:tav tm="100000">
                                              <p:val>
                                                <p:fltVal val="1"/>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right)">
                                          <p:cBhvr>
                                            <p:cTn id="36" dur="500"/>
                                            <p:tgtEl>
                                              <p:spTgt spid="39"/>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anim calcmode="lin" valueType="num">
                                          <p:cBhvr>
                                            <p:cTn id="41" dur="500" fill="hold"/>
                                            <p:tgtEl>
                                              <p:spTgt spid="31"/>
                                            </p:tgtEl>
                                            <p:attrNameLst>
                                              <p:attrName>ppt_w</p:attrName>
                                            </p:attrNameLst>
                                          </p:cBhvr>
                                          <p:tavLst>
                                            <p:tav tm="0" fmla="#ppt_w*sin(2.5*pi*$)">
                                              <p:val>
                                                <p:fltVal val="0"/>
                                              </p:val>
                                            </p:tav>
                                            <p:tav tm="100000">
                                              <p:val>
                                                <p:fltVal val="1"/>
                                              </p:val>
                                            </p:tav>
                                          </p:tavLst>
                                        </p:anim>
                                        <p:anim calcmode="lin" valueType="num">
                                          <p:cBhvr>
                                            <p:cTn id="42" dur="500" fill="hold"/>
                                            <p:tgtEl>
                                              <p:spTgt spid="31"/>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right)">
                                          <p:cBhvr>
                                            <p:cTn id="46" dur="500"/>
                                            <p:tgtEl>
                                              <p:spTgt spid="44"/>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51"/>
                                            </p:tgtEl>
                                            <p:attrNameLst>
                                              <p:attrName>style.visibility</p:attrName>
                                            </p:attrNameLst>
                                          </p:cBhvr>
                                          <p:to>
                                            <p:strVal val="visible"/>
                                          </p:to>
                                        </p:set>
                                        <p:anim calcmode="lin" valueType="num">
                                          <p:cBhvr>
                                            <p:cTn id="50" dur="500" fill="hold"/>
                                            <p:tgtEl>
                                              <p:spTgt spid="51"/>
                                            </p:tgtEl>
                                            <p:attrNameLst>
                                              <p:attrName>ppt_w</p:attrName>
                                            </p:attrNameLst>
                                          </p:cBhvr>
                                          <p:tavLst>
                                            <p:tav tm="0">
                                              <p:val>
                                                <p:fltVal val="0"/>
                                              </p:val>
                                            </p:tav>
                                            <p:tav tm="100000">
                                              <p:val>
                                                <p:strVal val="#ppt_w"/>
                                              </p:val>
                                            </p:tav>
                                          </p:tavLst>
                                        </p:anim>
                                        <p:anim calcmode="lin" valueType="num">
                                          <p:cBhvr>
                                            <p:cTn id="51" dur="500" fill="hold"/>
                                            <p:tgtEl>
                                              <p:spTgt spid="51"/>
                                            </p:tgtEl>
                                            <p:attrNameLst>
                                              <p:attrName>ppt_h</p:attrName>
                                            </p:attrNameLst>
                                          </p:cBhvr>
                                          <p:tavLst>
                                            <p:tav tm="0">
                                              <p:val>
                                                <p:fltVal val="0"/>
                                              </p:val>
                                            </p:tav>
                                            <p:tav tm="100000">
                                              <p:val>
                                                <p:strVal val="#ppt_h"/>
                                              </p:val>
                                            </p:tav>
                                          </p:tavLst>
                                        </p:anim>
                                        <p:animEffect transition="in" filter="fade">
                                          <p:cBhvr>
                                            <p:cTn id="52" dur="500"/>
                                            <p:tgtEl>
                                              <p:spTgt spid="51"/>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Freeform 7"/>
          <p:cNvSpPr>
            <a:spLocks/>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nvGrpSpPr>
          <p:cNvPr id="5" name="组合 4"/>
          <p:cNvGrpSpPr/>
          <p:nvPr/>
        </p:nvGrpSpPr>
        <p:grpSpPr>
          <a:xfrm>
            <a:off x="3136616" y="967751"/>
            <a:ext cx="1149740" cy="1149740"/>
            <a:chOff x="2342140" y="893355"/>
            <a:chExt cx="1149740" cy="1149740"/>
          </a:xfrm>
        </p:grpSpPr>
        <p:grpSp>
          <p:nvGrpSpPr>
            <p:cNvPr id="6" name="组合 5"/>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7"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mj-ea"/>
                <a:ea typeface="+mj-ea"/>
              </a:endParaRPr>
            </a:p>
          </p:txBody>
        </p:sp>
      </p:grpSp>
      <p:grpSp>
        <p:nvGrpSpPr>
          <p:cNvPr id="10" name="组合 9"/>
          <p:cNvGrpSpPr/>
          <p:nvPr/>
        </p:nvGrpSpPr>
        <p:grpSpPr>
          <a:xfrm>
            <a:off x="2630172" y="2286104"/>
            <a:ext cx="1149740" cy="1149740"/>
            <a:chOff x="1835696" y="2211710"/>
            <a:chExt cx="1149740" cy="1149740"/>
          </a:xfrm>
        </p:grpSpPr>
        <p:grpSp>
          <p:nvGrpSpPr>
            <p:cNvPr id="11" name="组合 10"/>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ea"/>
                  <a:ea typeface="+mj-ea"/>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ea"/>
                  <a:ea typeface="+mj-ea"/>
                </a:endParaRPr>
              </a:p>
            </p:txBody>
          </p:sp>
        </p:grpSp>
        <p:sp>
          <p:nvSpPr>
            <p:cNvPr id="12"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3"/>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latin typeface="+mj-ea"/>
                <a:ea typeface="+mj-ea"/>
              </a:endParaRPr>
            </a:p>
          </p:txBody>
        </p:sp>
      </p:grpSp>
      <p:grpSp>
        <p:nvGrpSpPr>
          <p:cNvPr id="15" name="组合 14"/>
          <p:cNvGrpSpPr/>
          <p:nvPr/>
        </p:nvGrpSpPr>
        <p:grpSpPr>
          <a:xfrm>
            <a:off x="3278244" y="3510242"/>
            <a:ext cx="1149740" cy="1149740"/>
            <a:chOff x="2483768" y="3435846"/>
            <a:chExt cx="1149740" cy="1149740"/>
          </a:xfrm>
        </p:grpSpPr>
        <p:grpSp>
          <p:nvGrpSpPr>
            <p:cNvPr id="16" name="组合 15"/>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7"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mj-ea"/>
                <a:ea typeface="+mj-ea"/>
              </a:endParaRPr>
            </a:p>
          </p:txBody>
        </p:sp>
      </p:grpSp>
      <p:sp>
        <p:nvSpPr>
          <p:cNvPr id="20" name="TextBox 18"/>
          <p:cNvSpPr txBox="1"/>
          <p:nvPr/>
        </p:nvSpPr>
        <p:spPr>
          <a:xfrm>
            <a:off x="1455919" y="1327789"/>
            <a:ext cx="1036867"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mj-ea"/>
                <a:ea typeface="+mj-ea"/>
              </a:rPr>
              <a:t>填加标题</a:t>
            </a:r>
          </a:p>
        </p:txBody>
      </p:sp>
      <p:sp>
        <p:nvSpPr>
          <p:cNvPr id="21" name="TextBox 19"/>
          <p:cNvSpPr txBox="1"/>
          <p:nvPr/>
        </p:nvSpPr>
        <p:spPr>
          <a:xfrm>
            <a:off x="1455915" y="1640560"/>
            <a:ext cx="120331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mj-ea"/>
                <a:ea typeface="+mj-ea"/>
              </a:rPr>
              <a:t>点击输入说明文字</a:t>
            </a:r>
          </a:p>
        </p:txBody>
      </p:sp>
      <p:sp>
        <p:nvSpPr>
          <p:cNvPr id="22" name="TextBox 20"/>
          <p:cNvSpPr txBox="1"/>
          <p:nvPr/>
        </p:nvSpPr>
        <p:spPr>
          <a:xfrm>
            <a:off x="1082930" y="2658381"/>
            <a:ext cx="1331318"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mj-ea"/>
                <a:ea typeface="+mj-ea"/>
              </a:rPr>
              <a:t>填加标题</a:t>
            </a:r>
          </a:p>
        </p:txBody>
      </p:sp>
      <p:sp>
        <p:nvSpPr>
          <p:cNvPr id="23" name="TextBox 21"/>
          <p:cNvSpPr txBox="1"/>
          <p:nvPr/>
        </p:nvSpPr>
        <p:spPr>
          <a:xfrm>
            <a:off x="1182823" y="2980826"/>
            <a:ext cx="116650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mj-ea"/>
                <a:ea typeface="+mj-ea"/>
              </a:rPr>
              <a:t>点击输入说明文字</a:t>
            </a:r>
          </a:p>
        </p:txBody>
      </p:sp>
      <p:sp>
        <p:nvSpPr>
          <p:cNvPr id="24" name="TextBox 22"/>
          <p:cNvSpPr txBox="1"/>
          <p:nvPr/>
        </p:nvSpPr>
        <p:spPr>
          <a:xfrm>
            <a:off x="1763688" y="4064093"/>
            <a:ext cx="1166506"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mj-ea"/>
                <a:ea typeface="+mj-ea"/>
              </a:rPr>
              <a:t>填加标题</a:t>
            </a:r>
          </a:p>
        </p:txBody>
      </p:sp>
      <p:sp>
        <p:nvSpPr>
          <p:cNvPr id="25" name="TextBox 23"/>
          <p:cNvSpPr txBox="1"/>
          <p:nvPr/>
        </p:nvSpPr>
        <p:spPr>
          <a:xfrm>
            <a:off x="1777275" y="4380817"/>
            <a:ext cx="116650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mj-ea"/>
                <a:ea typeface="+mj-ea"/>
              </a:rPr>
              <a:t>点击输入说明文字</a:t>
            </a:r>
          </a:p>
        </p:txBody>
      </p:sp>
      <p:sp>
        <p:nvSpPr>
          <p:cNvPr id="26" name="Line 39"/>
          <p:cNvSpPr>
            <a:spLocks noChangeShapeType="1"/>
          </p:cNvSpPr>
          <p:nvPr/>
        </p:nvSpPr>
        <p:spPr bwMode="auto">
          <a:xfrm>
            <a:off x="4591540" y="1820702"/>
            <a:ext cx="915275" cy="450074"/>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latin typeface="+mj-ea"/>
              <a:ea typeface="+mj-ea"/>
            </a:endParaRPr>
          </a:p>
        </p:txBody>
      </p:sp>
      <p:sp>
        <p:nvSpPr>
          <p:cNvPr id="27" name="Line 40"/>
          <p:cNvSpPr>
            <a:spLocks noChangeShapeType="1"/>
          </p:cNvSpPr>
          <p:nvPr/>
        </p:nvSpPr>
        <p:spPr bwMode="auto">
          <a:xfrm>
            <a:off x="4118193" y="2813883"/>
            <a:ext cx="1241799" cy="1261"/>
          </a:xfrm>
          <a:prstGeom prst="line">
            <a:avLst/>
          </a:prstGeom>
          <a:noFill/>
          <a:ln w="57150" cap="rnd">
            <a:solidFill>
              <a:schemeClr val="tx1">
                <a:lumMod val="50000"/>
                <a:lumOff val="50000"/>
              </a:schemeClr>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j-ea"/>
              <a:ea typeface="+mj-ea"/>
            </a:endParaRPr>
          </a:p>
        </p:txBody>
      </p:sp>
      <p:sp>
        <p:nvSpPr>
          <p:cNvPr id="28" name="Line 41"/>
          <p:cNvSpPr>
            <a:spLocks noChangeShapeType="1"/>
          </p:cNvSpPr>
          <p:nvPr/>
        </p:nvSpPr>
        <p:spPr bwMode="auto">
          <a:xfrm flipV="1">
            <a:off x="4548270" y="3359378"/>
            <a:ext cx="954357" cy="383256"/>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latin typeface="+mj-ea"/>
              <a:ea typeface="+mj-ea"/>
            </a:endParaRPr>
          </a:p>
        </p:txBody>
      </p:sp>
      <p:grpSp>
        <p:nvGrpSpPr>
          <p:cNvPr id="29" name="组合 28"/>
          <p:cNvGrpSpPr/>
          <p:nvPr/>
        </p:nvGrpSpPr>
        <p:grpSpPr>
          <a:xfrm>
            <a:off x="5674990" y="1658514"/>
            <a:ext cx="2281386" cy="2281386"/>
            <a:chOff x="1403648" y="1115468"/>
            <a:chExt cx="1294414" cy="1294414"/>
          </a:xfrm>
        </p:grpSpPr>
        <p:sp>
          <p:nvSpPr>
            <p:cNvPr id="30" name="椭圆 29"/>
            <p:cNvSpPr/>
            <p:nvPr/>
          </p:nvSpPr>
          <p:spPr>
            <a:xfrm>
              <a:off x="1539485" y="1259632"/>
              <a:ext cx="1022740" cy="10227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mj-ea"/>
                <a:ea typeface="+mj-ea"/>
              </a:endParaRPr>
            </a:p>
          </p:txBody>
        </p:sp>
        <p:grpSp>
          <p:nvGrpSpPr>
            <p:cNvPr id="31" name="组合 30"/>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3" name="同心圆 3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sp>
            <p:nvSpPr>
              <p:cNvPr id="34" name="同心圆 3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grpSp>
        <p:sp>
          <p:nvSpPr>
            <p:cNvPr id="32"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a:solidFill>
                    <a:schemeClr val="bg1"/>
                  </a:solidFill>
                  <a:effectLst/>
                  <a:latin typeface="+mj-ea"/>
                  <a:ea typeface="+mj-ea"/>
                </a:rPr>
                <a:t>标题</a:t>
              </a:r>
              <a:endParaRPr lang="en-US" altLang="zh-CN" sz="2800" dirty="0">
                <a:solidFill>
                  <a:schemeClr val="bg1"/>
                </a:solidFill>
                <a:effectLst/>
                <a:latin typeface="+mj-ea"/>
                <a:ea typeface="+mj-ea"/>
              </a:endParaRPr>
            </a:p>
            <a:p>
              <a:r>
                <a:rPr lang="zh-CN" altLang="en-US" sz="2800" dirty="0">
                  <a:solidFill>
                    <a:schemeClr val="bg1"/>
                  </a:solidFill>
                  <a:effectLst/>
                  <a:latin typeface="+mj-ea"/>
                  <a:ea typeface="+mj-ea"/>
                </a:rPr>
                <a:t>内容</a:t>
              </a:r>
            </a:p>
          </p:txBody>
        </p:sp>
      </p:grpSp>
    </p:spTree>
    <p:extLst>
      <p:ext uri="{BB962C8B-B14F-4D97-AF65-F5344CB8AC3E}">
        <p14:creationId xmlns:p14="http://schemas.microsoft.com/office/powerpoint/2010/main" val="817816908"/>
      </p:ext>
    </p:extLst>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5000">
                                          <p:cBhvr additive="base">
                                            <p:cTn id="7" dur="1500" fill="hold"/>
                                            <p:tgtEl>
                                              <p:spTgt spid="10"/>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5000">
                                          <p:cBhvr additive="base">
                                            <p:cTn id="11" dur="1500" fill="hold"/>
                                            <p:tgtEl>
                                              <p:spTgt spid="5"/>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65000">
                                          <p:cBhvr additive="base">
                                            <p:cTn id="15" dur="1500" fill="hold"/>
                                            <p:tgtEl>
                                              <p:spTgt spid="15"/>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0-#ppt_w/2"/>
                                              </p:val>
                                            </p:tav>
                                            <p:tav tm="100000">
                                              <p:val>
                                                <p:strVal val="#ppt_x"/>
                                              </p:val>
                                            </p:tav>
                                          </p:tavLst>
                                        </p:anim>
                                        <p:anim calcmode="lin" valueType="num">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ppt_x"/>
                                              </p:val>
                                            </p:tav>
                                            <p:tav tm="100000">
                                              <p:val>
                                                <p:strVal val="#ppt_x"/>
                                              </p:val>
                                            </p:tav>
                                          </p:tavLst>
                                        </p:anim>
                                        <p:anim calcmode="lin" valueType="num">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sp>
        <p:nvSpPr>
          <p:cNvPr id="40" name="椭圆 39"/>
          <p:cNvSpPr>
            <a:spLocks noChangeAspect="1"/>
          </p:cNvSpPr>
          <p:nvPr/>
        </p:nvSpPr>
        <p:spPr>
          <a:xfrm>
            <a:off x="1875265" y="2936437"/>
            <a:ext cx="1214649" cy="1214649"/>
          </a:xfrm>
          <a:prstGeom prst="ellipse">
            <a:avLst/>
          </a:prstGeom>
          <a:solidFill>
            <a:schemeClr val="bg1"/>
          </a:solidFill>
          <a:ln>
            <a:no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41" name="椭圆 40"/>
          <p:cNvSpPr>
            <a:spLocks noChangeAspect="1"/>
          </p:cNvSpPr>
          <p:nvPr/>
        </p:nvSpPr>
        <p:spPr>
          <a:xfrm>
            <a:off x="1882260" y="2943431"/>
            <a:ext cx="1214649" cy="1214649"/>
          </a:xfrm>
          <a:prstGeom prst="ellipse">
            <a:avLst/>
          </a:prstGeom>
          <a:solidFill>
            <a:schemeClr val="accent5"/>
          </a:solidFill>
          <a:ln>
            <a:noFill/>
          </a:ln>
          <a:effectLst>
            <a:innerShdw blurRad="114300" dist="1143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42" name="椭圆 41"/>
          <p:cNvSpPr>
            <a:spLocks noChangeAspect="1"/>
          </p:cNvSpPr>
          <p:nvPr/>
        </p:nvSpPr>
        <p:spPr>
          <a:xfrm>
            <a:off x="2010226" y="3071397"/>
            <a:ext cx="944727" cy="944727"/>
          </a:xfrm>
          <a:prstGeom prst="ellipse">
            <a:avLst/>
          </a:prstGeom>
          <a:gradFill flip="none" rotWithShape="1">
            <a:gsLst>
              <a:gs pos="0">
                <a:schemeClr val="accent6">
                  <a:lumMod val="5000"/>
                  <a:lumOff val="95000"/>
                </a:schemeClr>
              </a:gs>
              <a:gs pos="100000">
                <a:schemeClr val="bg1">
                  <a:lumMod val="65000"/>
                </a:schemeClr>
              </a:gs>
            </a:gsLst>
            <a:lin ang="2700000" scaled="1"/>
            <a:tileRect/>
          </a:gradFill>
          <a:ln w="25400">
            <a:gradFill flip="none" rotWithShape="1">
              <a:gsLst>
                <a:gs pos="0">
                  <a:schemeClr val="accent1">
                    <a:lumMod val="5000"/>
                    <a:lumOff val="95000"/>
                  </a:schemeClr>
                </a:gs>
                <a:gs pos="100000">
                  <a:schemeClr val="bg1">
                    <a:lumMod val="65000"/>
                  </a:schemeClr>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43" name="任意多边形 42"/>
          <p:cNvSpPr/>
          <p:nvPr/>
        </p:nvSpPr>
        <p:spPr>
          <a:xfrm>
            <a:off x="2441709" y="3165871"/>
            <a:ext cx="1895191" cy="755781"/>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chemeClr val="accent6">
                  <a:lumMod val="5000"/>
                  <a:lumOff val="95000"/>
                </a:schemeClr>
              </a:gs>
              <a:gs pos="100000">
                <a:schemeClr val="bg1">
                  <a:lumMod val="65000"/>
                </a:schemeClr>
              </a:gs>
            </a:gsLst>
            <a:lin ang="13500000" scaled="1"/>
            <a:tileRect/>
          </a:gradFill>
          <a:ln w="25400">
            <a:gradFill flip="none" rotWithShape="1">
              <a:gsLst>
                <a:gs pos="0">
                  <a:schemeClr val="accent1">
                    <a:lumMod val="5000"/>
                    <a:lumOff val="95000"/>
                  </a:schemeClr>
                </a:gs>
                <a:gs pos="100000">
                  <a:schemeClr val="bg1">
                    <a:lumMod val="65000"/>
                  </a:schemeClr>
                </a:gs>
              </a:gsLst>
              <a:lin ang="2700000" scaled="1"/>
              <a:tileRect/>
            </a:grad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44" name="椭圆 43"/>
          <p:cNvSpPr>
            <a:spLocks noChangeAspect="1"/>
          </p:cNvSpPr>
          <p:nvPr/>
        </p:nvSpPr>
        <p:spPr>
          <a:xfrm>
            <a:off x="2104699" y="3165871"/>
            <a:ext cx="755781" cy="755781"/>
          </a:xfrm>
          <a:prstGeom prst="ellipse">
            <a:avLst/>
          </a:prstGeom>
          <a:gradFill flip="none" rotWithShape="1">
            <a:gsLst>
              <a:gs pos="0">
                <a:schemeClr val="bg1"/>
              </a:gs>
              <a:gs pos="100000">
                <a:schemeClr val="bg1">
                  <a:lumMod val="65000"/>
                </a:schemeClr>
              </a:gs>
            </a:gsLst>
            <a:lin ang="13500000" scaled="1"/>
            <a:tileRect/>
          </a:gradFill>
          <a:ln w="25400">
            <a:gradFill flip="none" rotWithShape="1">
              <a:gsLst>
                <a:gs pos="0">
                  <a:schemeClr val="bg1"/>
                </a:gs>
                <a:gs pos="100000">
                  <a:schemeClr val="tx1">
                    <a:lumMod val="65000"/>
                    <a:lumOff val="3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45" name="文本框 44"/>
          <p:cNvSpPr txBox="1"/>
          <p:nvPr/>
        </p:nvSpPr>
        <p:spPr>
          <a:xfrm>
            <a:off x="2218653" y="3278380"/>
            <a:ext cx="575799" cy="553870"/>
          </a:xfrm>
          <a:prstGeom prst="rect">
            <a:avLst/>
          </a:prstGeom>
          <a:noFill/>
        </p:spPr>
        <p:txBody>
          <a:bodyPr wrap="none" rtlCol="0">
            <a:spAutoFit/>
          </a:bodyPr>
          <a:lstStyle/>
          <a:p>
            <a:r>
              <a:rPr lang="en-US" altLang="zh-CN" sz="2999" dirty="0">
                <a:solidFill>
                  <a:schemeClr val="bg2">
                    <a:lumMod val="50000"/>
                  </a:schemeClr>
                </a:solidFill>
              </a:rPr>
              <a:t>03</a:t>
            </a:r>
            <a:endParaRPr lang="zh-CN" altLang="en-US" sz="2999" dirty="0">
              <a:solidFill>
                <a:schemeClr val="bg2">
                  <a:lumMod val="50000"/>
                </a:schemeClr>
              </a:solidFill>
            </a:endParaRPr>
          </a:p>
        </p:txBody>
      </p:sp>
      <p:sp>
        <p:nvSpPr>
          <p:cNvPr id="46" name="文本框 45"/>
          <p:cNvSpPr txBox="1"/>
          <p:nvPr/>
        </p:nvSpPr>
        <p:spPr>
          <a:xfrm>
            <a:off x="2815564" y="3318135"/>
            <a:ext cx="1415772" cy="461408"/>
          </a:xfrm>
          <a:prstGeom prst="rect">
            <a:avLst/>
          </a:prstGeom>
          <a:noFill/>
        </p:spPr>
        <p:txBody>
          <a:bodyPr wrap="none" rtlCol="0">
            <a:spAutoFit/>
          </a:bodyPr>
          <a:lstStyle/>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endParaRPr lang="en-US" altLang="zh-CN" sz="1199" dirty="0">
              <a:solidFill>
                <a:schemeClr val="tx1">
                  <a:lumMod val="75000"/>
                  <a:lumOff val="25000"/>
                </a:schemeClr>
              </a:solidFill>
              <a:latin typeface="时尚中黑简体" panose="01010104010101010101" pitchFamily="2" charset="-122"/>
              <a:ea typeface="时尚中黑简体" panose="01010104010101010101" pitchFamily="2" charset="-122"/>
            </a:endParaRPr>
          </a:p>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p>
        </p:txBody>
      </p:sp>
      <p:sp>
        <p:nvSpPr>
          <p:cNvPr id="47" name="椭圆 46"/>
          <p:cNvSpPr>
            <a:spLocks noChangeAspect="1"/>
          </p:cNvSpPr>
          <p:nvPr/>
        </p:nvSpPr>
        <p:spPr>
          <a:xfrm>
            <a:off x="4895619" y="2936437"/>
            <a:ext cx="1214649" cy="1214649"/>
          </a:xfrm>
          <a:prstGeom prst="ellipse">
            <a:avLst/>
          </a:prstGeom>
          <a:solidFill>
            <a:schemeClr val="bg1"/>
          </a:solidFill>
          <a:ln>
            <a:no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48" name="椭圆 47"/>
          <p:cNvSpPr>
            <a:spLocks noChangeAspect="1"/>
          </p:cNvSpPr>
          <p:nvPr/>
        </p:nvSpPr>
        <p:spPr>
          <a:xfrm>
            <a:off x="4909612" y="2950429"/>
            <a:ext cx="1214649" cy="1214649"/>
          </a:xfrm>
          <a:prstGeom prst="ellipse">
            <a:avLst/>
          </a:prstGeom>
          <a:solidFill>
            <a:schemeClr val="accent6"/>
          </a:solidFill>
          <a:ln>
            <a:noFill/>
          </a:ln>
          <a:effectLst>
            <a:innerShdw blurRad="114300" dist="1143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49" name="椭圆 48"/>
          <p:cNvSpPr>
            <a:spLocks noChangeAspect="1"/>
          </p:cNvSpPr>
          <p:nvPr/>
        </p:nvSpPr>
        <p:spPr>
          <a:xfrm>
            <a:off x="5030579" y="3071397"/>
            <a:ext cx="944727" cy="944727"/>
          </a:xfrm>
          <a:prstGeom prst="ellipse">
            <a:avLst/>
          </a:prstGeom>
          <a:gradFill flip="none" rotWithShape="1">
            <a:gsLst>
              <a:gs pos="0">
                <a:schemeClr val="accent6">
                  <a:lumMod val="5000"/>
                  <a:lumOff val="95000"/>
                </a:schemeClr>
              </a:gs>
              <a:gs pos="100000">
                <a:schemeClr val="bg1">
                  <a:lumMod val="65000"/>
                </a:schemeClr>
              </a:gs>
            </a:gsLst>
            <a:lin ang="2700000" scaled="1"/>
            <a:tileRect/>
          </a:gradFill>
          <a:ln w="25400">
            <a:gradFill flip="none" rotWithShape="1">
              <a:gsLst>
                <a:gs pos="0">
                  <a:schemeClr val="accent1">
                    <a:lumMod val="5000"/>
                    <a:lumOff val="95000"/>
                  </a:schemeClr>
                </a:gs>
                <a:gs pos="100000">
                  <a:schemeClr val="bg1">
                    <a:lumMod val="65000"/>
                  </a:schemeClr>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50" name="任意多边形 49"/>
          <p:cNvSpPr/>
          <p:nvPr/>
        </p:nvSpPr>
        <p:spPr>
          <a:xfrm>
            <a:off x="5516996" y="3165871"/>
            <a:ext cx="1895191" cy="755781"/>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chemeClr val="accent6">
                  <a:lumMod val="5000"/>
                  <a:lumOff val="95000"/>
                </a:schemeClr>
              </a:gs>
              <a:gs pos="100000">
                <a:schemeClr val="bg1">
                  <a:lumMod val="65000"/>
                </a:schemeClr>
              </a:gs>
            </a:gsLst>
            <a:lin ang="13500000" scaled="1"/>
            <a:tileRect/>
          </a:gradFill>
          <a:ln w="25400">
            <a:gradFill flip="none" rotWithShape="1">
              <a:gsLst>
                <a:gs pos="0">
                  <a:schemeClr val="accent1">
                    <a:lumMod val="5000"/>
                    <a:lumOff val="95000"/>
                  </a:schemeClr>
                </a:gs>
                <a:gs pos="100000">
                  <a:schemeClr val="bg1">
                    <a:lumMod val="65000"/>
                  </a:schemeClr>
                </a:gs>
              </a:gsLst>
              <a:lin ang="2700000" scaled="1"/>
              <a:tileRect/>
            </a:grad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51" name="椭圆 50"/>
          <p:cNvSpPr>
            <a:spLocks noChangeAspect="1"/>
          </p:cNvSpPr>
          <p:nvPr/>
        </p:nvSpPr>
        <p:spPr>
          <a:xfrm>
            <a:off x="5125053" y="3165871"/>
            <a:ext cx="755781" cy="755781"/>
          </a:xfrm>
          <a:prstGeom prst="ellipse">
            <a:avLst/>
          </a:prstGeom>
          <a:gradFill flip="none" rotWithShape="1">
            <a:gsLst>
              <a:gs pos="0">
                <a:schemeClr val="bg1"/>
              </a:gs>
              <a:gs pos="100000">
                <a:schemeClr val="bg1">
                  <a:lumMod val="65000"/>
                </a:schemeClr>
              </a:gs>
            </a:gsLst>
            <a:lin ang="13500000" scaled="1"/>
            <a:tileRect/>
          </a:gradFill>
          <a:ln w="25400">
            <a:gradFill flip="none" rotWithShape="1">
              <a:gsLst>
                <a:gs pos="0">
                  <a:schemeClr val="bg1"/>
                </a:gs>
                <a:gs pos="100000">
                  <a:schemeClr val="tx1">
                    <a:lumMod val="65000"/>
                    <a:lumOff val="3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52" name="文本框 51"/>
          <p:cNvSpPr txBox="1"/>
          <p:nvPr/>
        </p:nvSpPr>
        <p:spPr>
          <a:xfrm>
            <a:off x="5239006" y="3278380"/>
            <a:ext cx="575799" cy="553870"/>
          </a:xfrm>
          <a:prstGeom prst="rect">
            <a:avLst/>
          </a:prstGeom>
          <a:noFill/>
        </p:spPr>
        <p:txBody>
          <a:bodyPr wrap="none" rtlCol="0">
            <a:spAutoFit/>
          </a:bodyPr>
          <a:lstStyle/>
          <a:p>
            <a:r>
              <a:rPr lang="en-US" altLang="zh-CN" sz="2999" dirty="0">
                <a:solidFill>
                  <a:schemeClr val="bg2">
                    <a:lumMod val="50000"/>
                  </a:schemeClr>
                </a:solidFill>
              </a:rPr>
              <a:t>04</a:t>
            </a:r>
            <a:endParaRPr lang="zh-CN" altLang="en-US" sz="2999" dirty="0">
              <a:solidFill>
                <a:schemeClr val="bg2">
                  <a:lumMod val="50000"/>
                </a:schemeClr>
              </a:solidFill>
            </a:endParaRPr>
          </a:p>
        </p:txBody>
      </p:sp>
      <p:sp>
        <p:nvSpPr>
          <p:cNvPr id="53" name="文本框 52"/>
          <p:cNvSpPr txBox="1"/>
          <p:nvPr/>
        </p:nvSpPr>
        <p:spPr>
          <a:xfrm>
            <a:off x="5835918" y="3318135"/>
            <a:ext cx="1415772" cy="461408"/>
          </a:xfrm>
          <a:prstGeom prst="rect">
            <a:avLst/>
          </a:prstGeom>
          <a:noFill/>
        </p:spPr>
        <p:txBody>
          <a:bodyPr wrap="none" rtlCol="0">
            <a:spAutoFit/>
          </a:bodyPr>
          <a:lstStyle/>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endParaRPr lang="en-US" altLang="zh-CN" sz="1199" dirty="0">
              <a:solidFill>
                <a:schemeClr val="tx1">
                  <a:lumMod val="75000"/>
                  <a:lumOff val="25000"/>
                </a:schemeClr>
              </a:solidFill>
              <a:latin typeface="时尚中黑简体" panose="01010104010101010101" pitchFamily="2" charset="-122"/>
              <a:ea typeface="时尚中黑简体" panose="01010104010101010101" pitchFamily="2" charset="-122"/>
            </a:endParaRPr>
          </a:p>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p>
        </p:txBody>
      </p:sp>
      <p:grpSp>
        <p:nvGrpSpPr>
          <p:cNvPr id="54" name="组合 53"/>
          <p:cNvGrpSpPr/>
          <p:nvPr/>
        </p:nvGrpSpPr>
        <p:grpSpPr>
          <a:xfrm>
            <a:off x="1833290" y="1247796"/>
            <a:ext cx="1242632" cy="1235635"/>
            <a:chOff x="2499313" y="1691209"/>
            <a:chExt cx="1657322" cy="1647990"/>
          </a:xfrm>
        </p:grpSpPr>
        <p:sp>
          <p:nvSpPr>
            <p:cNvPr id="55" name="椭圆 54"/>
            <p:cNvSpPr>
              <a:spLocks noChangeAspect="1"/>
            </p:cNvSpPr>
            <p:nvPr/>
          </p:nvSpPr>
          <p:spPr>
            <a:xfrm>
              <a:off x="2499313" y="1691209"/>
              <a:ext cx="1620000" cy="1620000"/>
            </a:xfrm>
            <a:prstGeom prst="ellipse">
              <a:avLst/>
            </a:prstGeom>
            <a:solidFill>
              <a:schemeClr val="bg1"/>
            </a:solidFill>
            <a:ln>
              <a:no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56" name="椭圆 55"/>
            <p:cNvSpPr>
              <a:spLocks noChangeAspect="1"/>
            </p:cNvSpPr>
            <p:nvPr/>
          </p:nvSpPr>
          <p:spPr>
            <a:xfrm>
              <a:off x="2536635" y="1719199"/>
              <a:ext cx="1620000" cy="1620000"/>
            </a:xfrm>
            <a:prstGeom prst="ellipse">
              <a:avLst/>
            </a:prstGeom>
            <a:solidFill>
              <a:schemeClr val="accent2"/>
            </a:solidFill>
            <a:ln>
              <a:noFill/>
            </a:ln>
            <a:effectLst>
              <a:innerShdw blurRad="114300" dist="1143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sp>
        <p:nvSpPr>
          <p:cNvPr id="57" name="椭圆 56"/>
          <p:cNvSpPr>
            <a:spLocks noChangeAspect="1"/>
          </p:cNvSpPr>
          <p:nvPr/>
        </p:nvSpPr>
        <p:spPr>
          <a:xfrm>
            <a:off x="2010226" y="1403745"/>
            <a:ext cx="944727" cy="944727"/>
          </a:xfrm>
          <a:prstGeom prst="ellipse">
            <a:avLst/>
          </a:prstGeom>
          <a:gradFill flip="none" rotWithShape="1">
            <a:gsLst>
              <a:gs pos="0">
                <a:schemeClr val="accent6">
                  <a:lumMod val="5000"/>
                  <a:lumOff val="95000"/>
                </a:schemeClr>
              </a:gs>
              <a:gs pos="100000">
                <a:schemeClr val="bg1">
                  <a:lumMod val="65000"/>
                </a:schemeClr>
              </a:gs>
            </a:gsLst>
            <a:lin ang="2700000" scaled="1"/>
            <a:tileRect/>
          </a:gradFill>
          <a:ln w="25400">
            <a:gradFill flip="none" rotWithShape="1">
              <a:gsLst>
                <a:gs pos="0">
                  <a:schemeClr val="accent1">
                    <a:lumMod val="5000"/>
                    <a:lumOff val="95000"/>
                  </a:schemeClr>
                </a:gs>
                <a:gs pos="100000">
                  <a:schemeClr val="bg1">
                    <a:lumMod val="65000"/>
                  </a:schemeClr>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58" name="任意多边形 57"/>
          <p:cNvSpPr/>
          <p:nvPr/>
        </p:nvSpPr>
        <p:spPr>
          <a:xfrm>
            <a:off x="2441709" y="1498218"/>
            <a:ext cx="1895191" cy="749381"/>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chemeClr val="accent6">
                  <a:lumMod val="5000"/>
                  <a:lumOff val="95000"/>
                </a:schemeClr>
              </a:gs>
              <a:gs pos="100000">
                <a:schemeClr val="bg1">
                  <a:lumMod val="65000"/>
                </a:schemeClr>
              </a:gs>
            </a:gsLst>
            <a:lin ang="13500000" scaled="1"/>
            <a:tileRect/>
          </a:gradFill>
          <a:ln w="25400">
            <a:gradFill flip="none" rotWithShape="1">
              <a:gsLst>
                <a:gs pos="0">
                  <a:schemeClr val="accent1">
                    <a:lumMod val="5000"/>
                    <a:lumOff val="95000"/>
                  </a:schemeClr>
                </a:gs>
                <a:gs pos="100000">
                  <a:schemeClr val="bg1">
                    <a:lumMod val="65000"/>
                  </a:schemeClr>
                </a:gs>
              </a:gsLst>
              <a:lin ang="2700000" scaled="1"/>
              <a:tileRect/>
            </a:grad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59" name="椭圆 58"/>
          <p:cNvSpPr>
            <a:spLocks noChangeAspect="1"/>
          </p:cNvSpPr>
          <p:nvPr/>
        </p:nvSpPr>
        <p:spPr>
          <a:xfrm>
            <a:off x="2104699" y="1498218"/>
            <a:ext cx="755781" cy="755781"/>
          </a:xfrm>
          <a:prstGeom prst="ellipse">
            <a:avLst/>
          </a:prstGeom>
          <a:gradFill flip="none" rotWithShape="1">
            <a:gsLst>
              <a:gs pos="0">
                <a:schemeClr val="bg1"/>
              </a:gs>
              <a:gs pos="100000">
                <a:schemeClr val="bg1">
                  <a:lumMod val="65000"/>
                </a:schemeClr>
              </a:gs>
            </a:gsLst>
            <a:lin ang="13500000" scaled="1"/>
            <a:tileRect/>
          </a:gradFill>
          <a:ln w="25400">
            <a:gradFill flip="none" rotWithShape="1">
              <a:gsLst>
                <a:gs pos="0">
                  <a:schemeClr val="bg1"/>
                </a:gs>
                <a:gs pos="100000">
                  <a:schemeClr val="tx1">
                    <a:lumMod val="65000"/>
                    <a:lumOff val="3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60" name="文本框 59"/>
          <p:cNvSpPr txBox="1"/>
          <p:nvPr/>
        </p:nvSpPr>
        <p:spPr>
          <a:xfrm>
            <a:off x="2218653" y="1610727"/>
            <a:ext cx="575799" cy="553870"/>
          </a:xfrm>
          <a:prstGeom prst="rect">
            <a:avLst/>
          </a:prstGeom>
          <a:noFill/>
        </p:spPr>
        <p:txBody>
          <a:bodyPr wrap="none" rtlCol="0">
            <a:spAutoFit/>
          </a:bodyPr>
          <a:lstStyle/>
          <a:p>
            <a:r>
              <a:rPr lang="en-US" altLang="zh-CN" sz="2999" dirty="0">
                <a:solidFill>
                  <a:schemeClr val="bg2">
                    <a:lumMod val="50000"/>
                  </a:schemeClr>
                </a:solidFill>
              </a:rPr>
              <a:t>01</a:t>
            </a:r>
            <a:endParaRPr lang="zh-CN" altLang="en-US" sz="2999" dirty="0">
              <a:solidFill>
                <a:schemeClr val="bg2">
                  <a:lumMod val="50000"/>
                </a:schemeClr>
              </a:solidFill>
            </a:endParaRPr>
          </a:p>
        </p:txBody>
      </p:sp>
      <p:sp>
        <p:nvSpPr>
          <p:cNvPr id="61" name="文本框 60"/>
          <p:cNvSpPr txBox="1"/>
          <p:nvPr/>
        </p:nvSpPr>
        <p:spPr>
          <a:xfrm>
            <a:off x="2815564" y="1650482"/>
            <a:ext cx="1415772" cy="461408"/>
          </a:xfrm>
          <a:prstGeom prst="rect">
            <a:avLst/>
          </a:prstGeom>
          <a:noFill/>
        </p:spPr>
        <p:txBody>
          <a:bodyPr wrap="none" rtlCol="0">
            <a:spAutoFit/>
          </a:bodyPr>
          <a:lstStyle/>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endParaRPr lang="en-US" altLang="zh-CN" sz="1199" dirty="0">
              <a:solidFill>
                <a:schemeClr val="tx1">
                  <a:lumMod val="75000"/>
                  <a:lumOff val="25000"/>
                </a:schemeClr>
              </a:solidFill>
              <a:latin typeface="时尚中黑简体" panose="01010104010101010101" pitchFamily="2" charset="-122"/>
              <a:ea typeface="时尚中黑简体" panose="01010104010101010101" pitchFamily="2" charset="-122"/>
            </a:endParaRPr>
          </a:p>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p>
        </p:txBody>
      </p:sp>
      <p:sp>
        <p:nvSpPr>
          <p:cNvPr id="62" name="椭圆 61"/>
          <p:cNvSpPr>
            <a:spLocks noChangeAspect="1"/>
          </p:cNvSpPr>
          <p:nvPr/>
        </p:nvSpPr>
        <p:spPr>
          <a:xfrm>
            <a:off x="4895619" y="1268784"/>
            <a:ext cx="1214649" cy="1214649"/>
          </a:xfrm>
          <a:prstGeom prst="ellipse">
            <a:avLst/>
          </a:prstGeom>
          <a:solidFill>
            <a:schemeClr val="bg1"/>
          </a:solidFill>
          <a:ln>
            <a:no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63" name="椭圆 62"/>
          <p:cNvSpPr>
            <a:spLocks noChangeAspect="1"/>
          </p:cNvSpPr>
          <p:nvPr/>
        </p:nvSpPr>
        <p:spPr>
          <a:xfrm>
            <a:off x="4902615" y="1268785"/>
            <a:ext cx="1214649" cy="1214649"/>
          </a:xfrm>
          <a:prstGeom prst="ellipse">
            <a:avLst/>
          </a:prstGeom>
          <a:solidFill>
            <a:schemeClr val="accent3"/>
          </a:solidFill>
          <a:ln>
            <a:noFill/>
          </a:ln>
          <a:effectLst>
            <a:innerShdw blurRad="114300" dist="1143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64" name="椭圆 63"/>
          <p:cNvSpPr>
            <a:spLocks noChangeAspect="1"/>
          </p:cNvSpPr>
          <p:nvPr/>
        </p:nvSpPr>
        <p:spPr>
          <a:xfrm>
            <a:off x="5030579" y="1403745"/>
            <a:ext cx="944727" cy="944727"/>
          </a:xfrm>
          <a:prstGeom prst="ellipse">
            <a:avLst/>
          </a:prstGeom>
          <a:gradFill flip="none" rotWithShape="1">
            <a:gsLst>
              <a:gs pos="0">
                <a:schemeClr val="accent6">
                  <a:lumMod val="5000"/>
                  <a:lumOff val="95000"/>
                </a:schemeClr>
              </a:gs>
              <a:gs pos="100000">
                <a:schemeClr val="bg1">
                  <a:lumMod val="65000"/>
                </a:schemeClr>
              </a:gs>
            </a:gsLst>
            <a:lin ang="2700000" scaled="1"/>
            <a:tileRect/>
          </a:gradFill>
          <a:ln w="25400">
            <a:gradFill flip="none" rotWithShape="1">
              <a:gsLst>
                <a:gs pos="0">
                  <a:schemeClr val="accent1">
                    <a:lumMod val="5000"/>
                    <a:lumOff val="95000"/>
                  </a:schemeClr>
                </a:gs>
                <a:gs pos="100000">
                  <a:schemeClr val="bg1">
                    <a:lumMod val="65000"/>
                  </a:schemeClr>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65" name="任意多边形 64"/>
          <p:cNvSpPr/>
          <p:nvPr/>
        </p:nvSpPr>
        <p:spPr>
          <a:xfrm>
            <a:off x="5516996" y="1491818"/>
            <a:ext cx="1895191" cy="755781"/>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chemeClr val="accent6">
                  <a:lumMod val="5000"/>
                  <a:lumOff val="95000"/>
                </a:schemeClr>
              </a:gs>
              <a:gs pos="100000">
                <a:schemeClr val="bg1">
                  <a:lumMod val="65000"/>
                </a:schemeClr>
              </a:gs>
            </a:gsLst>
            <a:lin ang="13500000" scaled="1"/>
            <a:tileRect/>
          </a:gradFill>
          <a:ln w="25400">
            <a:gradFill flip="none" rotWithShape="1">
              <a:gsLst>
                <a:gs pos="0">
                  <a:schemeClr val="accent1">
                    <a:lumMod val="5000"/>
                    <a:lumOff val="95000"/>
                  </a:schemeClr>
                </a:gs>
                <a:gs pos="100000">
                  <a:schemeClr val="bg1">
                    <a:lumMod val="65000"/>
                  </a:schemeClr>
                </a:gs>
              </a:gsLst>
              <a:lin ang="2700000" scaled="1"/>
              <a:tileRect/>
            </a:grad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66" name="椭圆 65"/>
          <p:cNvSpPr>
            <a:spLocks noChangeAspect="1"/>
          </p:cNvSpPr>
          <p:nvPr/>
        </p:nvSpPr>
        <p:spPr>
          <a:xfrm>
            <a:off x="5125053" y="1498218"/>
            <a:ext cx="755781" cy="755781"/>
          </a:xfrm>
          <a:prstGeom prst="ellipse">
            <a:avLst/>
          </a:prstGeom>
          <a:gradFill flip="none" rotWithShape="1">
            <a:gsLst>
              <a:gs pos="0">
                <a:schemeClr val="bg1"/>
              </a:gs>
              <a:gs pos="100000">
                <a:schemeClr val="bg1">
                  <a:lumMod val="65000"/>
                </a:schemeClr>
              </a:gs>
            </a:gsLst>
            <a:lin ang="13500000" scaled="1"/>
            <a:tileRect/>
          </a:gradFill>
          <a:ln w="25400">
            <a:gradFill flip="none" rotWithShape="1">
              <a:gsLst>
                <a:gs pos="0">
                  <a:schemeClr val="bg1"/>
                </a:gs>
                <a:gs pos="100000">
                  <a:schemeClr val="tx1">
                    <a:lumMod val="65000"/>
                    <a:lumOff val="3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67" name="文本框 66"/>
          <p:cNvSpPr txBox="1"/>
          <p:nvPr/>
        </p:nvSpPr>
        <p:spPr>
          <a:xfrm>
            <a:off x="5239006" y="1610727"/>
            <a:ext cx="575799" cy="553870"/>
          </a:xfrm>
          <a:prstGeom prst="rect">
            <a:avLst/>
          </a:prstGeom>
          <a:noFill/>
        </p:spPr>
        <p:txBody>
          <a:bodyPr wrap="none" rtlCol="0">
            <a:spAutoFit/>
          </a:bodyPr>
          <a:lstStyle/>
          <a:p>
            <a:r>
              <a:rPr lang="en-US" altLang="zh-CN" sz="2999" dirty="0">
                <a:solidFill>
                  <a:schemeClr val="bg2">
                    <a:lumMod val="50000"/>
                  </a:schemeClr>
                </a:solidFill>
              </a:rPr>
              <a:t>02</a:t>
            </a:r>
            <a:endParaRPr lang="zh-CN" altLang="en-US" sz="2999" dirty="0">
              <a:solidFill>
                <a:schemeClr val="bg2">
                  <a:lumMod val="50000"/>
                </a:schemeClr>
              </a:solidFill>
            </a:endParaRPr>
          </a:p>
        </p:txBody>
      </p:sp>
      <p:sp>
        <p:nvSpPr>
          <p:cNvPr id="68" name="文本框 67"/>
          <p:cNvSpPr txBox="1"/>
          <p:nvPr/>
        </p:nvSpPr>
        <p:spPr>
          <a:xfrm>
            <a:off x="5835918" y="1650482"/>
            <a:ext cx="1415772" cy="461408"/>
          </a:xfrm>
          <a:prstGeom prst="rect">
            <a:avLst/>
          </a:prstGeom>
          <a:noFill/>
        </p:spPr>
        <p:txBody>
          <a:bodyPr wrap="none" rtlCol="0">
            <a:spAutoFit/>
          </a:bodyPr>
          <a:lstStyle/>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endParaRPr lang="en-US" altLang="zh-CN" sz="1199" dirty="0">
              <a:solidFill>
                <a:schemeClr val="tx1">
                  <a:lumMod val="75000"/>
                  <a:lumOff val="25000"/>
                </a:schemeClr>
              </a:solidFill>
              <a:latin typeface="时尚中黑简体" panose="01010104010101010101" pitchFamily="2" charset="-122"/>
              <a:ea typeface="时尚中黑简体" panose="01010104010101010101" pitchFamily="2" charset="-122"/>
            </a:endParaRPr>
          </a:p>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p>
        </p:txBody>
      </p:sp>
    </p:spTree>
    <p:extLst>
      <p:ext uri="{BB962C8B-B14F-4D97-AF65-F5344CB8AC3E}">
        <p14:creationId xmlns:p14="http://schemas.microsoft.com/office/powerpoint/2010/main" val="1925780286"/>
      </p:ext>
    </p:extLst>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54"/>
                                        </p:tgtEl>
                                        <p:attrNameLst>
                                          <p:attrName>style.visibility</p:attrName>
                                        </p:attrNameLst>
                                      </p:cBhvr>
                                      <p:to>
                                        <p:strVal val="visible"/>
                                      </p:to>
                                    </p:set>
                                    <p:anim calcmode="lin" valueType="num">
                                      <p:cBhvr>
                                        <p:cTn id="14" dur="1000" fill="hold"/>
                                        <p:tgtEl>
                                          <p:spTgt spid="54"/>
                                        </p:tgtEl>
                                        <p:attrNameLst>
                                          <p:attrName>ppt_w</p:attrName>
                                        </p:attrNameLst>
                                      </p:cBhvr>
                                      <p:tavLst>
                                        <p:tav tm="0">
                                          <p:val>
                                            <p:strVal val="#ppt_w+.3"/>
                                          </p:val>
                                        </p:tav>
                                        <p:tav tm="100000">
                                          <p:val>
                                            <p:strVal val="#ppt_w"/>
                                          </p:val>
                                        </p:tav>
                                      </p:tavLst>
                                    </p:anim>
                                    <p:anim calcmode="lin" valueType="num">
                                      <p:cBhvr>
                                        <p:cTn id="15" dur="1000" fill="hold"/>
                                        <p:tgtEl>
                                          <p:spTgt spid="54"/>
                                        </p:tgtEl>
                                        <p:attrNameLst>
                                          <p:attrName>ppt_h</p:attrName>
                                        </p:attrNameLst>
                                      </p:cBhvr>
                                      <p:tavLst>
                                        <p:tav tm="0">
                                          <p:val>
                                            <p:strVal val="#ppt_h"/>
                                          </p:val>
                                        </p:tav>
                                        <p:tav tm="100000">
                                          <p:val>
                                            <p:strVal val="#ppt_h"/>
                                          </p:val>
                                        </p:tav>
                                      </p:tavLst>
                                    </p:anim>
                                    <p:animEffect transition="in" filter="fade">
                                      <p:cBhvr>
                                        <p:cTn id="16" dur="1000"/>
                                        <p:tgtEl>
                                          <p:spTgt spid="54"/>
                                        </p:tgtEl>
                                      </p:cBhvr>
                                    </p:animEffect>
                                  </p:childTnLst>
                                </p:cTn>
                              </p:par>
                              <p:par>
                                <p:cTn id="17" presetID="50" presetClass="entr" presetSubtype="0" decel="10000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1000" fill="hold"/>
                                        <p:tgtEl>
                                          <p:spTgt spid="57"/>
                                        </p:tgtEl>
                                        <p:attrNameLst>
                                          <p:attrName>ppt_w</p:attrName>
                                        </p:attrNameLst>
                                      </p:cBhvr>
                                      <p:tavLst>
                                        <p:tav tm="0">
                                          <p:val>
                                            <p:strVal val="#ppt_w+.3"/>
                                          </p:val>
                                        </p:tav>
                                        <p:tav tm="100000">
                                          <p:val>
                                            <p:strVal val="#ppt_w"/>
                                          </p:val>
                                        </p:tav>
                                      </p:tavLst>
                                    </p:anim>
                                    <p:anim calcmode="lin" valueType="num">
                                      <p:cBhvr>
                                        <p:cTn id="20" dur="1000" fill="hold"/>
                                        <p:tgtEl>
                                          <p:spTgt spid="57"/>
                                        </p:tgtEl>
                                        <p:attrNameLst>
                                          <p:attrName>ppt_h</p:attrName>
                                        </p:attrNameLst>
                                      </p:cBhvr>
                                      <p:tavLst>
                                        <p:tav tm="0">
                                          <p:val>
                                            <p:strVal val="#ppt_h"/>
                                          </p:val>
                                        </p:tav>
                                        <p:tav tm="100000">
                                          <p:val>
                                            <p:strVal val="#ppt_h"/>
                                          </p:val>
                                        </p:tav>
                                      </p:tavLst>
                                    </p:anim>
                                    <p:animEffect transition="in" filter="fade">
                                      <p:cBhvr>
                                        <p:cTn id="21" dur="1000"/>
                                        <p:tgtEl>
                                          <p:spTgt spid="57"/>
                                        </p:tgtEl>
                                      </p:cBhvr>
                                    </p:animEffect>
                                  </p:childTnLst>
                                </p:cTn>
                              </p:par>
                              <p:par>
                                <p:cTn id="22" presetID="50" presetClass="entr" presetSubtype="0" decel="100000" fill="hold" grpId="0" nodeType="withEffect">
                                  <p:stCondLst>
                                    <p:cond delay="0"/>
                                  </p:stCondLst>
                                  <p:childTnLst>
                                    <p:set>
                                      <p:cBhvr>
                                        <p:cTn id="23" dur="1" fill="hold">
                                          <p:stCondLst>
                                            <p:cond delay="0"/>
                                          </p:stCondLst>
                                        </p:cTn>
                                        <p:tgtEl>
                                          <p:spTgt spid="59"/>
                                        </p:tgtEl>
                                        <p:attrNameLst>
                                          <p:attrName>style.visibility</p:attrName>
                                        </p:attrNameLst>
                                      </p:cBhvr>
                                      <p:to>
                                        <p:strVal val="visible"/>
                                      </p:to>
                                    </p:set>
                                    <p:anim calcmode="lin" valueType="num">
                                      <p:cBhvr>
                                        <p:cTn id="24" dur="1000" fill="hold"/>
                                        <p:tgtEl>
                                          <p:spTgt spid="59"/>
                                        </p:tgtEl>
                                        <p:attrNameLst>
                                          <p:attrName>ppt_w</p:attrName>
                                        </p:attrNameLst>
                                      </p:cBhvr>
                                      <p:tavLst>
                                        <p:tav tm="0">
                                          <p:val>
                                            <p:strVal val="#ppt_w+.3"/>
                                          </p:val>
                                        </p:tav>
                                        <p:tav tm="100000">
                                          <p:val>
                                            <p:strVal val="#ppt_w"/>
                                          </p:val>
                                        </p:tav>
                                      </p:tavLst>
                                    </p:anim>
                                    <p:anim calcmode="lin" valueType="num">
                                      <p:cBhvr>
                                        <p:cTn id="25" dur="1000" fill="hold"/>
                                        <p:tgtEl>
                                          <p:spTgt spid="59"/>
                                        </p:tgtEl>
                                        <p:attrNameLst>
                                          <p:attrName>ppt_h</p:attrName>
                                        </p:attrNameLst>
                                      </p:cBhvr>
                                      <p:tavLst>
                                        <p:tav tm="0">
                                          <p:val>
                                            <p:strVal val="#ppt_h"/>
                                          </p:val>
                                        </p:tav>
                                        <p:tav tm="100000">
                                          <p:val>
                                            <p:strVal val="#ppt_h"/>
                                          </p:val>
                                        </p:tav>
                                      </p:tavLst>
                                    </p:anim>
                                    <p:animEffect transition="in" filter="fade">
                                      <p:cBhvr>
                                        <p:cTn id="26" dur="1000"/>
                                        <p:tgtEl>
                                          <p:spTgt spid="59"/>
                                        </p:tgtEl>
                                      </p:cBhvr>
                                    </p:animEffect>
                                  </p:childTnLst>
                                </p:cTn>
                              </p:par>
                              <p:par>
                                <p:cTn id="27" presetID="50" presetClass="entr" presetSubtype="0" decel="100000" fill="hold" grpId="0" nodeType="with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p:cTn id="29" dur="1000" fill="hold"/>
                                        <p:tgtEl>
                                          <p:spTgt spid="61"/>
                                        </p:tgtEl>
                                        <p:attrNameLst>
                                          <p:attrName>ppt_w</p:attrName>
                                        </p:attrNameLst>
                                      </p:cBhvr>
                                      <p:tavLst>
                                        <p:tav tm="0">
                                          <p:val>
                                            <p:strVal val="#ppt_w+.3"/>
                                          </p:val>
                                        </p:tav>
                                        <p:tav tm="100000">
                                          <p:val>
                                            <p:strVal val="#ppt_w"/>
                                          </p:val>
                                        </p:tav>
                                      </p:tavLst>
                                    </p:anim>
                                    <p:anim calcmode="lin" valueType="num">
                                      <p:cBhvr>
                                        <p:cTn id="30" dur="1000" fill="hold"/>
                                        <p:tgtEl>
                                          <p:spTgt spid="61"/>
                                        </p:tgtEl>
                                        <p:attrNameLst>
                                          <p:attrName>ppt_h</p:attrName>
                                        </p:attrNameLst>
                                      </p:cBhvr>
                                      <p:tavLst>
                                        <p:tav tm="0">
                                          <p:val>
                                            <p:strVal val="#ppt_h"/>
                                          </p:val>
                                        </p:tav>
                                        <p:tav tm="100000">
                                          <p:val>
                                            <p:strVal val="#ppt_h"/>
                                          </p:val>
                                        </p:tav>
                                      </p:tavLst>
                                    </p:anim>
                                    <p:animEffect transition="in" filter="fade">
                                      <p:cBhvr>
                                        <p:cTn id="31" dur="1000"/>
                                        <p:tgtEl>
                                          <p:spTgt spid="61"/>
                                        </p:tgtEl>
                                      </p:cBhvr>
                                    </p:animEffect>
                                  </p:childTnLst>
                                </p:cTn>
                              </p:par>
                              <p:par>
                                <p:cTn id="32" presetID="50" presetClass="entr" presetSubtype="0" decel="100000" fill="hold" grpId="0" nodeType="withEffect">
                                  <p:stCondLst>
                                    <p:cond delay="0"/>
                                  </p:stCondLst>
                                  <p:childTnLst>
                                    <p:set>
                                      <p:cBhvr>
                                        <p:cTn id="33" dur="1" fill="hold">
                                          <p:stCondLst>
                                            <p:cond delay="0"/>
                                          </p:stCondLst>
                                        </p:cTn>
                                        <p:tgtEl>
                                          <p:spTgt spid="58"/>
                                        </p:tgtEl>
                                        <p:attrNameLst>
                                          <p:attrName>style.visibility</p:attrName>
                                        </p:attrNameLst>
                                      </p:cBhvr>
                                      <p:to>
                                        <p:strVal val="visible"/>
                                      </p:to>
                                    </p:set>
                                    <p:anim calcmode="lin" valueType="num">
                                      <p:cBhvr>
                                        <p:cTn id="34" dur="1000" fill="hold"/>
                                        <p:tgtEl>
                                          <p:spTgt spid="58"/>
                                        </p:tgtEl>
                                        <p:attrNameLst>
                                          <p:attrName>ppt_w</p:attrName>
                                        </p:attrNameLst>
                                      </p:cBhvr>
                                      <p:tavLst>
                                        <p:tav tm="0">
                                          <p:val>
                                            <p:strVal val="#ppt_w+.3"/>
                                          </p:val>
                                        </p:tav>
                                        <p:tav tm="100000">
                                          <p:val>
                                            <p:strVal val="#ppt_w"/>
                                          </p:val>
                                        </p:tav>
                                      </p:tavLst>
                                    </p:anim>
                                    <p:anim calcmode="lin" valueType="num">
                                      <p:cBhvr>
                                        <p:cTn id="35" dur="1000" fill="hold"/>
                                        <p:tgtEl>
                                          <p:spTgt spid="58"/>
                                        </p:tgtEl>
                                        <p:attrNameLst>
                                          <p:attrName>ppt_h</p:attrName>
                                        </p:attrNameLst>
                                      </p:cBhvr>
                                      <p:tavLst>
                                        <p:tav tm="0">
                                          <p:val>
                                            <p:strVal val="#ppt_h"/>
                                          </p:val>
                                        </p:tav>
                                        <p:tav tm="100000">
                                          <p:val>
                                            <p:strVal val="#ppt_h"/>
                                          </p:val>
                                        </p:tav>
                                      </p:tavLst>
                                    </p:anim>
                                    <p:animEffect transition="in" filter="fade">
                                      <p:cBhvr>
                                        <p:cTn id="36" dur="1000"/>
                                        <p:tgtEl>
                                          <p:spTgt spid="58"/>
                                        </p:tgtEl>
                                      </p:cBhvr>
                                    </p:animEffect>
                                  </p:childTnLst>
                                </p:cTn>
                              </p:par>
                              <p:par>
                                <p:cTn id="37" presetID="50" presetClass="entr" presetSubtype="0" decel="100000"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p:cTn id="39" dur="1000" fill="hold"/>
                                        <p:tgtEl>
                                          <p:spTgt spid="60"/>
                                        </p:tgtEl>
                                        <p:attrNameLst>
                                          <p:attrName>ppt_w</p:attrName>
                                        </p:attrNameLst>
                                      </p:cBhvr>
                                      <p:tavLst>
                                        <p:tav tm="0">
                                          <p:val>
                                            <p:strVal val="#ppt_w+.3"/>
                                          </p:val>
                                        </p:tav>
                                        <p:tav tm="100000">
                                          <p:val>
                                            <p:strVal val="#ppt_w"/>
                                          </p:val>
                                        </p:tav>
                                      </p:tavLst>
                                    </p:anim>
                                    <p:anim calcmode="lin" valueType="num">
                                      <p:cBhvr>
                                        <p:cTn id="40" dur="1000" fill="hold"/>
                                        <p:tgtEl>
                                          <p:spTgt spid="60"/>
                                        </p:tgtEl>
                                        <p:attrNameLst>
                                          <p:attrName>ppt_h</p:attrName>
                                        </p:attrNameLst>
                                      </p:cBhvr>
                                      <p:tavLst>
                                        <p:tav tm="0">
                                          <p:val>
                                            <p:strVal val="#ppt_h"/>
                                          </p:val>
                                        </p:tav>
                                        <p:tav tm="100000">
                                          <p:val>
                                            <p:strVal val="#ppt_h"/>
                                          </p:val>
                                        </p:tav>
                                      </p:tavLst>
                                    </p:anim>
                                    <p:animEffect transition="in" filter="fade">
                                      <p:cBhvr>
                                        <p:cTn id="41" dur="1000"/>
                                        <p:tgtEl>
                                          <p:spTgt spid="60"/>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grpId="0" nodeType="clickEffect">
                                  <p:stCondLst>
                                    <p:cond delay="0"/>
                                  </p:stCondLst>
                                  <p:childTnLst>
                                    <p:set>
                                      <p:cBhvr>
                                        <p:cTn id="45" dur="1" fill="hold">
                                          <p:stCondLst>
                                            <p:cond delay="0"/>
                                          </p:stCondLst>
                                        </p:cTn>
                                        <p:tgtEl>
                                          <p:spTgt spid="62"/>
                                        </p:tgtEl>
                                        <p:attrNameLst>
                                          <p:attrName>style.visibility</p:attrName>
                                        </p:attrNameLst>
                                      </p:cBhvr>
                                      <p:to>
                                        <p:strVal val="visible"/>
                                      </p:to>
                                    </p:set>
                                    <p:anim calcmode="lin" valueType="num">
                                      <p:cBhvr>
                                        <p:cTn id="46" dur="1000" fill="hold"/>
                                        <p:tgtEl>
                                          <p:spTgt spid="62"/>
                                        </p:tgtEl>
                                        <p:attrNameLst>
                                          <p:attrName>ppt_w</p:attrName>
                                        </p:attrNameLst>
                                      </p:cBhvr>
                                      <p:tavLst>
                                        <p:tav tm="0">
                                          <p:val>
                                            <p:strVal val="#ppt_w+.3"/>
                                          </p:val>
                                        </p:tav>
                                        <p:tav tm="100000">
                                          <p:val>
                                            <p:strVal val="#ppt_w"/>
                                          </p:val>
                                        </p:tav>
                                      </p:tavLst>
                                    </p:anim>
                                    <p:anim calcmode="lin" valueType="num">
                                      <p:cBhvr>
                                        <p:cTn id="47" dur="1000" fill="hold"/>
                                        <p:tgtEl>
                                          <p:spTgt spid="62"/>
                                        </p:tgtEl>
                                        <p:attrNameLst>
                                          <p:attrName>ppt_h</p:attrName>
                                        </p:attrNameLst>
                                      </p:cBhvr>
                                      <p:tavLst>
                                        <p:tav tm="0">
                                          <p:val>
                                            <p:strVal val="#ppt_h"/>
                                          </p:val>
                                        </p:tav>
                                        <p:tav tm="100000">
                                          <p:val>
                                            <p:strVal val="#ppt_h"/>
                                          </p:val>
                                        </p:tav>
                                      </p:tavLst>
                                    </p:anim>
                                    <p:animEffect transition="in" filter="fade">
                                      <p:cBhvr>
                                        <p:cTn id="48" dur="1000"/>
                                        <p:tgtEl>
                                          <p:spTgt spid="62"/>
                                        </p:tgtEl>
                                      </p:cBhvr>
                                    </p:animEffect>
                                  </p:childTnLst>
                                </p:cTn>
                              </p:par>
                              <p:par>
                                <p:cTn id="49" presetID="50" presetClass="entr" presetSubtype="0" decel="10000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p:cTn id="51" dur="1000" fill="hold"/>
                                        <p:tgtEl>
                                          <p:spTgt spid="63"/>
                                        </p:tgtEl>
                                        <p:attrNameLst>
                                          <p:attrName>ppt_w</p:attrName>
                                        </p:attrNameLst>
                                      </p:cBhvr>
                                      <p:tavLst>
                                        <p:tav tm="0">
                                          <p:val>
                                            <p:strVal val="#ppt_w+.3"/>
                                          </p:val>
                                        </p:tav>
                                        <p:tav tm="100000">
                                          <p:val>
                                            <p:strVal val="#ppt_w"/>
                                          </p:val>
                                        </p:tav>
                                      </p:tavLst>
                                    </p:anim>
                                    <p:anim calcmode="lin" valueType="num">
                                      <p:cBhvr>
                                        <p:cTn id="52" dur="1000" fill="hold"/>
                                        <p:tgtEl>
                                          <p:spTgt spid="63"/>
                                        </p:tgtEl>
                                        <p:attrNameLst>
                                          <p:attrName>ppt_h</p:attrName>
                                        </p:attrNameLst>
                                      </p:cBhvr>
                                      <p:tavLst>
                                        <p:tav tm="0">
                                          <p:val>
                                            <p:strVal val="#ppt_h"/>
                                          </p:val>
                                        </p:tav>
                                        <p:tav tm="100000">
                                          <p:val>
                                            <p:strVal val="#ppt_h"/>
                                          </p:val>
                                        </p:tav>
                                      </p:tavLst>
                                    </p:anim>
                                    <p:animEffect transition="in" filter="fade">
                                      <p:cBhvr>
                                        <p:cTn id="53" dur="1000"/>
                                        <p:tgtEl>
                                          <p:spTgt spid="63"/>
                                        </p:tgtEl>
                                      </p:cBhvr>
                                    </p:animEffect>
                                  </p:childTnLst>
                                </p:cTn>
                              </p:par>
                              <p:par>
                                <p:cTn id="54" presetID="50" presetClass="entr" presetSubtype="0" decel="100000" fill="hold" grpId="0" nodeType="withEffect">
                                  <p:stCondLst>
                                    <p:cond delay="0"/>
                                  </p:stCondLst>
                                  <p:childTnLst>
                                    <p:set>
                                      <p:cBhvr>
                                        <p:cTn id="55" dur="1" fill="hold">
                                          <p:stCondLst>
                                            <p:cond delay="0"/>
                                          </p:stCondLst>
                                        </p:cTn>
                                        <p:tgtEl>
                                          <p:spTgt spid="64"/>
                                        </p:tgtEl>
                                        <p:attrNameLst>
                                          <p:attrName>style.visibility</p:attrName>
                                        </p:attrNameLst>
                                      </p:cBhvr>
                                      <p:to>
                                        <p:strVal val="visible"/>
                                      </p:to>
                                    </p:set>
                                    <p:anim calcmode="lin" valueType="num">
                                      <p:cBhvr>
                                        <p:cTn id="56" dur="1000" fill="hold"/>
                                        <p:tgtEl>
                                          <p:spTgt spid="64"/>
                                        </p:tgtEl>
                                        <p:attrNameLst>
                                          <p:attrName>ppt_w</p:attrName>
                                        </p:attrNameLst>
                                      </p:cBhvr>
                                      <p:tavLst>
                                        <p:tav tm="0">
                                          <p:val>
                                            <p:strVal val="#ppt_w+.3"/>
                                          </p:val>
                                        </p:tav>
                                        <p:tav tm="100000">
                                          <p:val>
                                            <p:strVal val="#ppt_w"/>
                                          </p:val>
                                        </p:tav>
                                      </p:tavLst>
                                    </p:anim>
                                    <p:anim calcmode="lin" valueType="num">
                                      <p:cBhvr>
                                        <p:cTn id="57" dur="1000" fill="hold"/>
                                        <p:tgtEl>
                                          <p:spTgt spid="64"/>
                                        </p:tgtEl>
                                        <p:attrNameLst>
                                          <p:attrName>ppt_h</p:attrName>
                                        </p:attrNameLst>
                                      </p:cBhvr>
                                      <p:tavLst>
                                        <p:tav tm="0">
                                          <p:val>
                                            <p:strVal val="#ppt_h"/>
                                          </p:val>
                                        </p:tav>
                                        <p:tav tm="100000">
                                          <p:val>
                                            <p:strVal val="#ppt_h"/>
                                          </p:val>
                                        </p:tav>
                                      </p:tavLst>
                                    </p:anim>
                                    <p:animEffect transition="in" filter="fade">
                                      <p:cBhvr>
                                        <p:cTn id="58" dur="1000"/>
                                        <p:tgtEl>
                                          <p:spTgt spid="64"/>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67"/>
                                        </p:tgtEl>
                                        <p:attrNameLst>
                                          <p:attrName>style.visibility</p:attrName>
                                        </p:attrNameLst>
                                      </p:cBhvr>
                                      <p:to>
                                        <p:strVal val="visible"/>
                                      </p:to>
                                    </p:set>
                                    <p:anim calcmode="lin" valueType="num">
                                      <p:cBhvr>
                                        <p:cTn id="61" dur="1000" fill="hold"/>
                                        <p:tgtEl>
                                          <p:spTgt spid="67"/>
                                        </p:tgtEl>
                                        <p:attrNameLst>
                                          <p:attrName>ppt_w</p:attrName>
                                        </p:attrNameLst>
                                      </p:cBhvr>
                                      <p:tavLst>
                                        <p:tav tm="0">
                                          <p:val>
                                            <p:strVal val="#ppt_w+.3"/>
                                          </p:val>
                                        </p:tav>
                                        <p:tav tm="100000">
                                          <p:val>
                                            <p:strVal val="#ppt_w"/>
                                          </p:val>
                                        </p:tav>
                                      </p:tavLst>
                                    </p:anim>
                                    <p:anim calcmode="lin" valueType="num">
                                      <p:cBhvr>
                                        <p:cTn id="62" dur="1000" fill="hold"/>
                                        <p:tgtEl>
                                          <p:spTgt spid="67"/>
                                        </p:tgtEl>
                                        <p:attrNameLst>
                                          <p:attrName>ppt_h</p:attrName>
                                        </p:attrNameLst>
                                      </p:cBhvr>
                                      <p:tavLst>
                                        <p:tav tm="0">
                                          <p:val>
                                            <p:strVal val="#ppt_h"/>
                                          </p:val>
                                        </p:tav>
                                        <p:tav tm="100000">
                                          <p:val>
                                            <p:strVal val="#ppt_h"/>
                                          </p:val>
                                        </p:tav>
                                      </p:tavLst>
                                    </p:anim>
                                    <p:animEffect transition="in" filter="fade">
                                      <p:cBhvr>
                                        <p:cTn id="63" dur="1000"/>
                                        <p:tgtEl>
                                          <p:spTgt spid="67"/>
                                        </p:tgtEl>
                                      </p:cBhvr>
                                    </p:animEffect>
                                  </p:childTnLst>
                                </p:cTn>
                              </p:par>
                              <p:par>
                                <p:cTn id="64" presetID="50" presetClass="entr" presetSubtype="0" decel="100000" fill="hold" grpId="0" nodeType="withEffect">
                                  <p:stCondLst>
                                    <p:cond delay="0"/>
                                  </p:stCondLst>
                                  <p:childTnLst>
                                    <p:set>
                                      <p:cBhvr>
                                        <p:cTn id="65" dur="1" fill="hold">
                                          <p:stCondLst>
                                            <p:cond delay="0"/>
                                          </p:stCondLst>
                                        </p:cTn>
                                        <p:tgtEl>
                                          <p:spTgt spid="66"/>
                                        </p:tgtEl>
                                        <p:attrNameLst>
                                          <p:attrName>style.visibility</p:attrName>
                                        </p:attrNameLst>
                                      </p:cBhvr>
                                      <p:to>
                                        <p:strVal val="visible"/>
                                      </p:to>
                                    </p:set>
                                    <p:anim calcmode="lin" valueType="num">
                                      <p:cBhvr>
                                        <p:cTn id="66" dur="1000" fill="hold"/>
                                        <p:tgtEl>
                                          <p:spTgt spid="66"/>
                                        </p:tgtEl>
                                        <p:attrNameLst>
                                          <p:attrName>ppt_w</p:attrName>
                                        </p:attrNameLst>
                                      </p:cBhvr>
                                      <p:tavLst>
                                        <p:tav tm="0">
                                          <p:val>
                                            <p:strVal val="#ppt_w+.3"/>
                                          </p:val>
                                        </p:tav>
                                        <p:tav tm="100000">
                                          <p:val>
                                            <p:strVal val="#ppt_w"/>
                                          </p:val>
                                        </p:tav>
                                      </p:tavLst>
                                    </p:anim>
                                    <p:anim calcmode="lin" valueType="num">
                                      <p:cBhvr>
                                        <p:cTn id="67" dur="1000" fill="hold"/>
                                        <p:tgtEl>
                                          <p:spTgt spid="66"/>
                                        </p:tgtEl>
                                        <p:attrNameLst>
                                          <p:attrName>ppt_h</p:attrName>
                                        </p:attrNameLst>
                                      </p:cBhvr>
                                      <p:tavLst>
                                        <p:tav tm="0">
                                          <p:val>
                                            <p:strVal val="#ppt_h"/>
                                          </p:val>
                                        </p:tav>
                                        <p:tav tm="100000">
                                          <p:val>
                                            <p:strVal val="#ppt_h"/>
                                          </p:val>
                                        </p:tav>
                                      </p:tavLst>
                                    </p:anim>
                                    <p:animEffect transition="in" filter="fade">
                                      <p:cBhvr>
                                        <p:cTn id="68" dur="1000"/>
                                        <p:tgtEl>
                                          <p:spTgt spid="66"/>
                                        </p:tgtEl>
                                      </p:cBhvr>
                                    </p:animEffect>
                                  </p:childTnLst>
                                </p:cTn>
                              </p:par>
                              <p:par>
                                <p:cTn id="69" presetID="50" presetClass="entr" presetSubtype="0" decel="100000" fill="hold" grpId="0" nodeType="withEffect">
                                  <p:stCondLst>
                                    <p:cond delay="0"/>
                                  </p:stCondLst>
                                  <p:childTnLst>
                                    <p:set>
                                      <p:cBhvr>
                                        <p:cTn id="70" dur="1" fill="hold">
                                          <p:stCondLst>
                                            <p:cond delay="0"/>
                                          </p:stCondLst>
                                        </p:cTn>
                                        <p:tgtEl>
                                          <p:spTgt spid="68"/>
                                        </p:tgtEl>
                                        <p:attrNameLst>
                                          <p:attrName>style.visibility</p:attrName>
                                        </p:attrNameLst>
                                      </p:cBhvr>
                                      <p:to>
                                        <p:strVal val="visible"/>
                                      </p:to>
                                    </p:set>
                                    <p:anim calcmode="lin" valueType="num">
                                      <p:cBhvr>
                                        <p:cTn id="71" dur="1000" fill="hold"/>
                                        <p:tgtEl>
                                          <p:spTgt spid="68"/>
                                        </p:tgtEl>
                                        <p:attrNameLst>
                                          <p:attrName>ppt_w</p:attrName>
                                        </p:attrNameLst>
                                      </p:cBhvr>
                                      <p:tavLst>
                                        <p:tav tm="0">
                                          <p:val>
                                            <p:strVal val="#ppt_w+.3"/>
                                          </p:val>
                                        </p:tav>
                                        <p:tav tm="100000">
                                          <p:val>
                                            <p:strVal val="#ppt_w"/>
                                          </p:val>
                                        </p:tav>
                                      </p:tavLst>
                                    </p:anim>
                                    <p:anim calcmode="lin" valueType="num">
                                      <p:cBhvr>
                                        <p:cTn id="72" dur="1000" fill="hold"/>
                                        <p:tgtEl>
                                          <p:spTgt spid="68"/>
                                        </p:tgtEl>
                                        <p:attrNameLst>
                                          <p:attrName>ppt_h</p:attrName>
                                        </p:attrNameLst>
                                      </p:cBhvr>
                                      <p:tavLst>
                                        <p:tav tm="0">
                                          <p:val>
                                            <p:strVal val="#ppt_h"/>
                                          </p:val>
                                        </p:tav>
                                        <p:tav tm="100000">
                                          <p:val>
                                            <p:strVal val="#ppt_h"/>
                                          </p:val>
                                        </p:tav>
                                      </p:tavLst>
                                    </p:anim>
                                    <p:animEffect transition="in" filter="fade">
                                      <p:cBhvr>
                                        <p:cTn id="73" dur="1000"/>
                                        <p:tgtEl>
                                          <p:spTgt spid="68"/>
                                        </p:tgtEl>
                                      </p:cBhvr>
                                    </p:animEffect>
                                  </p:childTnLst>
                                </p:cTn>
                              </p:par>
                              <p:par>
                                <p:cTn id="74" presetID="50" presetClass="entr" presetSubtype="0" decel="100000" fill="hold" grpId="0" nodeType="withEffect">
                                  <p:stCondLst>
                                    <p:cond delay="0"/>
                                  </p:stCondLst>
                                  <p:childTnLst>
                                    <p:set>
                                      <p:cBhvr>
                                        <p:cTn id="75" dur="1" fill="hold">
                                          <p:stCondLst>
                                            <p:cond delay="0"/>
                                          </p:stCondLst>
                                        </p:cTn>
                                        <p:tgtEl>
                                          <p:spTgt spid="65"/>
                                        </p:tgtEl>
                                        <p:attrNameLst>
                                          <p:attrName>style.visibility</p:attrName>
                                        </p:attrNameLst>
                                      </p:cBhvr>
                                      <p:to>
                                        <p:strVal val="visible"/>
                                      </p:to>
                                    </p:set>
                                    <p:anim calcmode="lin" valueType="num">
                                      <p:cBhvr>
                                        <p:cTn id="76" dur="1000" fill="hold"/>
                                        <p:tgtEl>
                                          <p:spTgt spid="65"/>
                                        </p:tgtEl>
                                        <p:attrNameLst>
                                          <p:attrName>ppt_w</p:attrName>
                                        </p:attrNameLst>
                                      </p:cBhvr>
                                      <p:tavLst>
                                        <p:tav tm="0">
                                          <p:val>
                                            <p:strVal val="#ppt_w+.3"/>
                                          </p:val>
                                        </p:tav>
                                        <p:tav tm="100000">
                                          <p:val>
                                            <p:strVal val="#ppt_w"/>
                                          </p:val>
                                        </p:tav>
                                      </p:tavLst>
                                    </p:anim>
                                    <p:anim calcmode="lin" valueType="num">
                                      <p:cBhvr>
                                        <p:cTn id="77" dur="1000" fill="hold"/>
                                        <p:tgtEl>
                                          <p:spTgt spid="65"/>
                                        </p:tgtEl>
                                        <p:attrNameLst>
                                          <p:attrName>ppt_h</p:attrName>
                                        </p:attrNameLst>
                                      </p:cBhvr>
                                      <p:tavLst>
                                        <p:tav tm="0">
                                          <p:val>
                                            <p:strVal val="#ppt_h"/>
                                          </p:val>
                                        </p:tav>
                                        <p:tav tm="100000">
                                          <p:val>
                                            <p:strVal val="#ppt_h"/>
                                          </p:val>
                                        </p:tav>
                                      </p:tavLst>
                                    </p:anim>
                                    <p:animEffect transition="in" filter="fade">
                                      <p:cBhvr>
                                        <p:cTn id="78" dur="1000"/>
                                        <p:tgtEl>
                                          <p:spTgt spid="65"/>
                                        </p:tgtEl>
                                      </p:cBhvr>
                                    </p:animEffect>
                                  </p:childTnLst>
                                </p:cTn>
                              </p:par>
                            </p:childTnLst>
                          </p:cTn>
                        </p:par>
                      </p:childTnLst>
                    </p:cTn>
                  </p:par>
                  <p:par>
                    <p:cTn id="79" fill="hold">
                      <p:stCondLst>
                        <p:cond delay="indefinite"/>
                      </p:stCondLst>
                      <p:childTnLst>
                        <p:par>
                          <p:cTn id="80" fill="hold">
                            <p:stCondLst>
                              <p:cond delay="0"/>
                            </p:stCondLst>
                            <p:childTnLst>
                              <p:par>
                                <p:cTn id="81" presetID="50" presetClass="entr" presetSubtype="0" decel="100000" fill="hold" grpId="0" nodeType="click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p:cTn id="83" dur="1000" fill="hold"/>
                                        <p:tgtEl>
                                          <p:spTgt spid="40"/>
                                        </p:tgtEl>
                                        <p:attrNameLst>
                                          <p:attrName>ppt_w</p:attrName>
                                        </p:attrNameLst>
                                      </p:cBhvr>
                                      <p:tavLst>
                                        <p:tav tm="0">
                                          <p:val>
                                            <p:strVal val="#ppt_w+.3"/>
                                          </p:val>
                                        </p:tav>
                                        <p:tav tm="100000">
                                          <p:val>
                                            <p:strVal val="#ppt_w"/>
                                          </p:val>
                                        </p:tav>
                                      </p:tavLst>
                                    </p:anim>
                                    <p:anim calcmode="lin" valueType="num">
                                      <p:cBhvr>
                                        <p:cTn id="84" dur="1000" fill="hold"/>
                                        <p:tgtEl>
                                          <p:spTgt spid="40"/>
                                        </p:tgtEl>
                                        <p:attrNameLst>
                                          <p:attrName>ppt_h</p:attrName>
                                        </p:attrNameLst>
                                      </p:cBhvr>
                                      <p:tavLst>
                                        <p:tav tm="0">
                                          <p:val>
                                            <p:strVal val="#ppt_h"/>
                                          </p:val>
                                        </p:tav>
                                        <p:tav tm="100000">
                                          <p:val>
                                            <p:strVal val="#ppt_h"/>
                                          </p:val>
                                        </p:tav>
                                      </p:tavLst>
                                    </p:anim>
                                    <p:animEffect transition="in" filter="fade">
                                      <p:cBhvr>
                                        <p:cTn id="85" dur="1000"/>
                                        <p:tgtEl>
                                          <p:spTgt spid="40"/>
                                        </p:tgtEl>
                                      </p:cBhvr>
                                    </p:animEffect>
                                  </p:childTnLst>
                                </p:cTn>
                              </p:par>
                              <p:par>
                                <p:cTn id="86" presetID="50" presetClass="entr" presetSubtype="0" decel="100000" fill="hold" grpId="0" nodeType="withEffect">
                                  <p:stCondLst>
                                    <p:cond delay="0"/>
                                  </p:stCondLst>
                                  <p:childTnLst>
                                    <p:set>
                                      <p:cBhvr>
                                        <p:cTn id="87" dur="1" fill="hold">
                                          <p:stCondLst>
                                            <p:cond delay="0"/>
                                          </p:stCondLst>
                                        </p:cTn>
                                        <p:tgtEl>
                                          <p:spTgt spid="41"/>
                                        </p:tgtEl>
                                        <p:attrNameLst>
                                          <p:attrName>style.visibility</p:attrName>
                                        </p:attrNameLst>
                                      </p:cBhvr>
                                      <p:to>
                                        <p:strVal val="visible"/>
                                      </p:to>
                                    </p:set>
                                    <p:anim calcmode="lin" valueType="num">
                                      <p:cBhvr>
                                        <p:cTn id="88" dur="1000" fill="hold"/>
                                        <p:tgtEl>
                                          <p:spTgt spid="41"/>
                                        </p:tgtEl>
                                        <p:attrNameLst>
                                          <p:attrName>ppt_w</p:attrName>
                                        </p:attrNameLst>
                                      </p:cBhvr>
                                      <p:tavLst>
                                        <p:tav tm="0">
                                          <p:val>
                                            <p:strVal val="#ppt_w+.3"/>
                                          </p:val>
                                        </p:tav>
                                        <p:tav tm="100000">
                                          <p:val>
                                            <p:strVal val="#ppt_w"/>
                                          </p:val>
                                        </p:tav>
                                      </p:tavLst>
                                    </p:anim>
                                    <p:anim calcmode="lin" valueType="num">
                                      <p:cBhvr>
                                        <p:cTn id="89" dur="1000" fill="hold"/>
                                        <p:tgtEl>
                                          <p:spTgt spid="41"/>
                                        </p:tgtEl>
                                        <p:attrNameLst>
                                          <p:attrName>ppt_h</p:attrName>
                                        </p:attrNameLst>
                                      </p:cBhvr>
                                      <p:tavLst>
                                        <p:tav tm="0">
                                          <p:val>
                                            <p:strVal val="#ppt_h"/>
                                          </p:val>
                                        </p:tav>
                                        <p:tav tm="100000">
                                          <p:val>
                                            <p:strVal val="#ppt_h"/>
                                          </p:val>
                                        </p:tav>
                                      </p:tavLst>
                                    </p:anim>
                                    <p:animEffect transition="in" filter="fade">
                                      <p:cBhvr>
                                        <p:cTn id="90" dur="1000"/>
                                        <p:tgtEl>
                                          <p:spTgt spid="41"/>
                                        </p:tgtEl>
                                      </p:cBhvr>
                                    </p:animEffect>
                                  </p:childTnLst>
                                </p:cTn>
                              </p:par>
                              <p:par>
                                <p:cTn id="91" presetID="50" presetClass="entr" presetSubtype="0" decel="100000" fill="hold" grpId="0" nodeType="withEffect">
                                  <p:stCondLst>
                                    <p:cond delay="0"/>
                                  </p:stCondLst>
                                  <p:childTnLst>
                                    <p:set>
                                      <p:cBhvr>
                                        <p:cTn id="92" dur="1" fill="hold">
                                          <p:stCondLst>
                                            <p:cond delay="0"/>
                                          </p:stCondLst>
                                        </p:cTn>
                                        <p:tgtEl>
                                          <p:spTgt spid="42"/>
                                        </p:tgtEl>
                                        <p:attrNameLst>
                                          <p:attrName>style.visibility</p:attrName>
                                        </p:attrNameLst>
                                      </p:cBhvr>
                                      <p:to>
                                        <p:strVal val="visible"/>
                                      </p:to>
                                    </p:set>
                                    <p:anim calcmode="lin" valueType="num">
                                      <p:cBhvr>
                                        <p:cTn id="93" dur="1000" fill="hold"/>
                                        <p:tgtEl>
                                          <p:spTgt spid="42"/>
                                        </p:tgtEl>
                                        <p:attrNameLst>
                                          <p:attrName>ppt_w</p:attrName>
                                        </p:attrNameLst>
                                      </p:cBhvr>
                                      <p:tavLst>
                                        <p:tav tm="0">
                                          <p:val>
                                            <p:strVal val="#ppt_w+.3"/>
                                          </p:val>
                                        </p:tav>
                                        <p:tav tm="100000">
                                          <p:val>
                                            <p:strVal val="#ppt_w"/>
                                          </p:val>
                                        </p:tav>
                                      </p:tavLst>
                                    </p:anim>
                                    <p:anim calcmode="lin" valueType="num">
                                      <p:cBhvr>
                                        <p:cTn id="94" dur="1000" fill="hold"/>
                                        <p:tgtEl>
                                          <p:spTgt spid="42"/>
                                        </p:tgtEl>
                                        <p:attrNameLst>
                                          <p:attrName>ppt_h</p:attrName>
                                        </p:attrNameLst>
                                      </p:cBhvr>
                                      <p:tavLst>
                                        <p:tav tm="0">
                                          <p:val>
                                            <p:strVal val="#ppt_h"/>
                                          </p:val>
                                        </p:tav>
                                        <p:tav tm="100000">
                                          <p:val>
                                            <p:strVal val="#ppt_h"/>
                                          </p:val>
                                        </p:tav>
                                      </p:tavLst>
                                    </p:anim>
                                    <p:animEffect transition="in" filter="fade">
                                      <p:cBhvr>
                                        <p:cTn id="95" dur="1000"/>
                                        <p:tgtEl>
                                          <p:spTgt spid="42"/>
                                        </p:tgtEl>
                                      </p:cBhvr>
                                    </p:animEffect>
                                  </p:childTnLst>
                                </p:cTn>
                              </p:par>
                              <p:par>
                                <p:cTn id="96" presetID="50" presetClass="entr" presetSubtype="0" decel="100000"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 calcmode="lin" valueType="num">
                                      <p:cBhvr>
                                        <p:cTn id="98" dur="1000" fill="hold"/>
                                        <p:tgtEl>
                                          <p:spTgt spid="45"/>
                                        </p:tgtEl>
                                        <p:attrNameLst>
                                          <p:attrName>ppt_w</p:attrName>
                                        </p:attrNameLst>
                                      </p:cBhvr>
                                      <p:tavLst>
                                        <p:tav tm="0">
                                          <p:val>
                                            <p:strVal val="#ppt_w+.3"/>
                                          </p:val>
                                        </p:tav>
                                        <p:tav tm="100000">
                                          <p:val>
                                            <p:strVal val="#ppt_w"/>
                                          </p:val>
                                        </p:tav>
                                      </p:tavLst>
                                    </p:anim>
                                    <p:anim calcmode="lin" valueType="num">
                                      <p:cBhvr>
                                        <p:cTn id="99" dur="1000" fill="hold"/>
                                        <p:tgtEl>
                                          <p:spTgt spid="45"/>
                                        </p:tgtEl>
                                        <p:attrNameLst>
                                          <p:attrName>ppt_h</p:attrName>
                                        </p:attrNameLst>
                                      </p:cBhvr>
                                      <p:tavLst>
                                        <p:tav tm="0">
                                          <p:val>
                                            <p:strVal val="#ppt_h"/>
                                          </p:val>
                                        </p:tav>
                                        <p:tav tm="100000">
                                          <p:val>
                                            <p:strVal val="#ppt_h"/>
                                          </p:val>
                                        </p:tav>
                                      </p:tavLst>
                                    </p:anim>
                                    <p:animEffect transition="in" filter="fade">
                                      <p:cBhvr>
                                        <p:cTn id="100" dur="1000"/>
                                        <p:tgtEl>
                                          <p:spTgt spid="45"/>
                                        </p:tgtEl>
                                      </p:cBhvr>
                                    </p:animEffect>
                                  </p:childTnLst>
                                </p:cTn>
                              </p:par>
                              <p:par>
                                <p:cTn id="101" presetID="50" presetClass="entr" presetSubtype="0" decel="100000" fill="hold" grpId="0" nodeType="withEffect">
                                  <p:stCondLst>
                                    <p:cond delay="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1000" fill="hold"/>
                                        <p:tgtEl>
                                          <p:spTgt spid="44"/>
                                        </p:tgtEl>
                                        <p:attrNameLst>
                                          <p:attrName>ppt_w</p:attrName>
                                        </p:attrNameLst>
                                      </p:cBhvr>
                                      <p:tavLst>
                                        <p:tav tm="0">
                                          <p:val>
                                            <p:strVal val="#ppt_w+.3"/>
                                          </p:val>
                                        </p:tav>
                                        <p:tav tm="100000">
                                          <p:val>
                                            <p:strVal val="#ppt_w"/>
                                          </p:val>
                                        </p:tav>
                                      </p:tavLst>
                                    </p:anim>
                                    <p:anim calcmode="lin" valueType="num">
                                      <p:cBhvr>
                                        <p:cTn id="104" dur="1000" fill="hold"/>
                                        <p:tgtEl>
                                          <p:spTgt spid="44"/>
                                        </p:tgtEl>
                                        <p:attrNameLst>
                                          <p:attrName>ppt_h</p:attrName>
                                        </p:attrNameLst>
                                      </p:cBhvr>
                                      <p:tavLst>
                                        <p:tav tm="0">
                                          <p:val>
                                            <p:strVal val="#ppt_h"/>
                                          </p:val>
                                        </p:tav>
                                        <p:tav tm="100000">
                                          <p:val>
                                            <p:strVal val="#ppt_h"/>
                                          </p:val>
                                        </p:tav>
                                      </p:tavLst>
                                    </p:anim>
                                    <p:animEffect transition="in" filter="fade">
                                      <p:cBhvr>
                                        <p:cTn id="105" dur="1000"/>
                                        <p:tgtEl>
                                          <p:spTgt spid="44"/>
                                        </p:tgtEl>
                                      </p:cBhvr>
                                    </p:animEffect>
                                  </p:childTnLst>
                                </p:cTn>
                              </p:par>
                              <p:par>
                                <p:cTn id="106" presetID="50" presetClass="entr" presetSubtype="0" decel="100000" fill="hold" grpId="0" nodeType="withEffect">
                                  <p:stCondLst>
                                    <p:cond delay="0"/>
                                  </p:stCondLst>
                                  <p:childTnLst>
                                    <p:set>
                                      <p:cBhvr>
                                        <p:cTn id="107" dur="1" fill="hold">
                                          <p:stCondLst>
                                            <p:cond delay="0"/>
                                          </p:stCondLst>
                                        </p:cTn>
                                        <p:tgtEl>
                                          <p:spTgt spid="46"/>
                                        </p:tgtEl>
                                        <p:attrNameLst>
                                          <p:attrName>style.visibility</p:attrName>
                                        </p:attrNameLst>
                                      </p:cBhvr>
                                      <p:to>
                                        <p:strVal val="visible"/>
                                      </p:to>
                                    </p:set>
                                    <p:anim calcmode="lin" valueType="num">
                                      <p:cBhvr>
                                        <p:cTn id="108" dur="1000" fill="hold"/>
                                        <p:tgtEl>
                                          <p:spTgt spid="46"/>
                                        </p:tgtEl>
                                        <p:attrNameLst>
                                          <p:attrName>ppt_w</p:attrName>
                                        </p:attrNameLst>
                                      </p:cBhvr>
                                      <p:tavLst>
                                        <p:tav tm="0">
                                          <p:val>
                                            <p:strVal val="#ppt_w+.3"/>
                                          </p:val>
                                        </p:tav>
                                        <p:tav tm="100000">
                                          <p:val>
                                            <p:strVal val="#ppt_w"/>
                                          </p:val>
                                        </p:tav>
                                      </p:tavLst>
                                    </p:anim>
                                    <p:anim calcmode="lin" valueType="num">
                                      <p:cBhvr>
                                        <p:cTn id="109" dur="1000" fill="hold"/>
                                        <p:tgtEl>
                                          <p:spTgt spid="46"/>
                                        </p:tgtEl>
                                        <p:attrNameLst>
                                          <p:attrName>ppt_h</p:attrName>
                                        </p:attrNameLst>
                                      </p:cBhvr>
                                      <p:tavLst>
                                        <p:tav tm="0">
                                          <p:val>
                                            <p:strVal val="#ppt_h"/>
                                          </p:val>
                                        </p:tav>
                                        <p:tav tm="100000">
                                          <p:val>
                                            <p:strVal val="#ppt_h"/>
                                          </p:val>
                                        </p:tav>
                                      </p:tavLst>
                                    </p:anim>
                                    <p:animEffect transition="in" filter="fade">
                                      <p:cBhvr>
                                        <p:cTn id="110" dur="1000"/>
                                        <p:tgtEl>
                                          <p:spTgt spid="46"/>
                                        </p:tgtEl>
                                      </p:cBhvr>
                                    </p:animEffect>
                                  </p:childTnLst>
                                </p:cTn>
                              </p:par>
                              <p:par>
                                <p:cTn id="111" presetID="50" presetClass="entr" presetSubtype="0" decel="100000" fill="hold" grpId="0" nodeType="withEffect">
                                  <p:stCondLst>
                                    <p:cond delay="0"/>
                                  </p:stCondLst>
                                  <p:childTnLst>
                                    <p:set>
                                      <p:cBhvr>
                                        <p:cTn id="112" dur="1" fill="hold">
                                          <p:stCondLst>
                                            <p:cond delay="0"/>
                                          </p:stCondLst>
                                        </p:cTn>
                                        <p:tgtEl>
                                          <p:spTgt spid="43"/>
                                        </p:tgtEl>
                                        <p:attrNameLst>
                                          <p:attrName>style.visibility</p:attrName>
                                        </p:attrNameLst>
                                      </p:cBhvr>
                                      <p:to>
                                        <p:strVal val="visible"/>
                                      </p:to>
                                    </p:set>
                                    <p:anim calcmode="lin" valueType="num">
                                      <p:cBhvr>
                                        <p:cTn id="113" dur="1000" fill="hold"/>
                                        <p:tgtEl>
                                          <p:spTgt spid="43"/>
                                        </p:tgtEl>
                                        <p:attrNameLst>
                                          <p:attrName>ppt_w</p:attrName>
                                        </p:attrNameLst>
                                      </p:cBhvr>
                                      <p:tavLst>
                                        <p:tav tm="0">
                                          <p:val>
                                            <p:strVal val="#ppt_w+.3"/>
                                          </p:val>
                                        </p:tav>
                                        <p:tav tm="100000">
                                          <p:val>
                                            <p:strVal val="#ppt_w"/>
                                          </p:val>
                                        </p:tav>
                                      </p:tavLst>
                                    </p:anim>
                                    <p:anim calcmode="lin" valueType="num">
                                      <p:cBhvr>
                                        <p:cTn id="114" dur="1000" fill="hold"/>
                                        <p:tgtEl>
                                          <p:spTgt spid="43"/>
                                        </p:tgtEl>
                                        <p:attrNameLst>
                                          <p:attrName>ppt_h</p:attrName>
                                        </p:attrNameLst>
                                      </p:cBhvr>
                                      <p:tavLst>
                                        <p:tav tm="0">
                                          <p:val>
                                            <p:strVal val="#ppt_h"/>
                                          </p:val>
                                        </p:tav>
                                        <p:tav tm="100000">
                                          <p:val>
                                            <p:strVal val="#ppt_h"/>
                                          </p:val>
                                        </p:tav>
                                      </p:tavLst>
                                    </p:anim>
                                    <p:animEffect transition="in" filter="fade">
                                      <p:cBhvr>
                                        <p:cTn id="115" dur="1000"/>
                                        <p:tgtEl>
                                          <p:spTgt spid="43"/>
                                        </p:tgtEl>
                                      </p:cBhvr>
                                    </p:animEffect>
                                  </p:childTnLst>
                                </p:cTn>
                              </p:par>
                            </p:childTnLst>
                          </p:cTn>
                        </p:par>
                      </p:childTnLst>
                    </p:cTn>
                  </p:par>
                  <p:par>
                    <p:cTn id="116" fill="hold">
                      <p:stCondLst>
                        <p:cond delay="indefinite"/>
                      </p:stCondLst>
                      <p:childTnLst>
                        <p:par>
                          <p:cTn id="117" fill="hold">
                            <p:stCondLst>
                              <p:cond delay="0"/>
                            </p:stCondLst>
                            <p:childTnLst>
                              <p:par>
                                <p:cTn id="118" presetID="50" presetClass="entr" presetSubtype="0" decel="100000" fill="hold" grpId="0" nodeType="clickEffect">
                                  <p:stCondLst>
                                    <p:cond delay="0"/>
                                  </p:stCondLst>
                                  <p:childTnLst>
                                    <p:set>
                                      <p:cBhvr>
                                        <p:cTn id="119" dur="1" fill="hold">
                                          <p:stCondLst>
                                            <p:cond delay="0"/>
                                          </p:stCondLst>
                                        </p:cTn>
                                        <p:tgtEl>
                                          <p:spTgt spid="48"/>
                                        </p:tgtEl>
                                        <p:attrNameLst>
                                          <p:attrName>style.visibility</p:attrName>
                                        </p:attrNameLst>
                                      </p:cBhvr>
                                      <p:to>
                                        <p:strVal val="visible"/>
                                      </p:to>
                                    </p:set>
                                    <p:anim calcmode="lin" valueType="num">
                                      <p:cBhvr>
                                        <p:cTn id="120" dur="1000" fill="hold"/>
                                        <p:tgtEl>
                                          <p:spTgt spid="48"/>
                                        </p:tgtEl>
                                        <p:attrNameLst>
                                          <p:attrName>ppt_w</p:attrName>
                                        </p:attrNameLst>
                                      </p:cBhvr>
                                      <p:tavLst>
                                        <p:tav tm="0">
                                          <p:val>
                                            <p:strVal val="#ppt_w+.3"/>
                                          </p:val>
                                        </p:tav>
                                        <p:tav tm="100000">
                                          <p:val>
                                            <p:strVal val="#ppt_w"/>
                                          </p:val>
                                        </p:tav>
                                      </p:tavLst>
                                    </p:anim>
                                    <p:anim calcmode="lin" valueType="num">
                                      <p:cBhvr>
                                        <p:cTn id="121" dur="1000" fill="hold"/>
                                        <p:tgtEl>
                                          <p:spTgt spid="48"/>
                                        </p:tgtEl>
                                        <p:attrNameLst>
                                          <p:attrName>ppt_h</p:attrName>
                                        </p:attrNameLst>
                                      </p:cBhvr>
                                      <p:tavLst>
                                        <p:tav tm="0">
                                          <p:val>
                                            <p:strVal val="#ppt_h"/>
                                          </p:val>
                                        </p:tav>
                                        <p:tav tm="100000">
                                          <p:val>
                                            <p:strVal val="#ppt_h"/>
                                          </p:val>
                                        </p:tav>
                                      </p:tavLst>
                                    </p:anim>
                                    <p:animEffect transition="in" filter="fade">
                                      <p:cBhvr>
                                        <p:cTn id="122" dur="1000"/>
                                        <p:tgtEl>
                                          <p:spTgt spid="48"/>
                                        </p:tgtEl>
                                      </p:cBhvr>
                                    </p:animEffect>
                                  </p:childTnLst>
                                </p:cTn>
                              </p:par>
                              <p:par>
                                <p:cTn id="123" presetID="50" presetClass="entr" presetSubtype="0" decel="100000" fill="hold" grpId="0" nodeType="withEffect">
                                  <p:stCondLst>
                                    <p:cond delay="0"/>
                                  </p:stCondLst>
                                  <p:childTnLst>
                                    <p:set>
                                      <p:cBhvr>
                                        <p:cTn id="124" dur="1" fill="hold">
                                          <p:stCondLst>
                                            <p:cond delay="0"/>
                                          </p:stCondLst>
                                        </p:cTn>
                                        <p:tgtEl>
                                          <p:spTgt spid="47"/>
                                        </p:tgtEl>
                                        <p:attrNameLst>
                                          <p:attrName>style.visibility</p:attrName>
                                        </p:attrNameLst>
                                      </p:cBhvr>
                                      <p:to>
                                        <p:strVal val="visible"/>
                                      </p:to>
                                    </p:set>
                                    <p:anim calcmode="lin" valueType="num">
                                      <p:cBhvr>
                                        <p:cTn id="125" dur="1000" fill="hold"/>
                                        <p:tgtEl>
                                          <p:spTgt spid="47"/>
                                        </p:tgtEl>
                                        <p:attrNameLst>
                                          <p:attrName>ppt_w</p:attrName>
                                        </p:attrNameLst>
                                      </p:cBhvr>
                                      <p:tavLst>
                                        <p:tav tm="0">
                                          <p:val>
                                            <p:strVal val="#ppt_w+.3"/>
                                          </p:val>
                                        </p:tav>
                                        <p:tav tm="100000">
                                          <p:val>
                                            <p:strVal val="#ppt_w"/>
                                          </p:val>
                                        </p:tav>
                                      </p:tavLst>
                                    </p:anim>
                                    <p:anim calcmode="lin" valueType="num">
                                      <p:cBhvr>
                                        <p:cTn id="126" dur="1000" fill="hold"/>
                                        <p:tgtEl>
                                          <p:spTgt spid="47"/>
                                        </p:tgtEl>
                                        <p:attrNameLst>
                                          <p:attrName>ppt_h</p:attrName>
                                        </p:attrNameLst>
                                      </p:cBhvr>
                                      <p:tavLst>
                                        <p:tav tm="0">
                                          <p:val>
                                            <p:strVal val="#ppt_h"/>
                                          </p:val>
                                        </p:tav>
                                        <p:tav tm="100000">
                                          <p:val>
                                            <p:strVal val="#ppt_h"/>
                                          </p:val>
                                        </p:tav>
                                      </p:tavLst>
                                    </p:anim>
                                    <p:animEffect transition="in" filter="fade">
                                      <p:cBhvr>
                                        <p:cTn id="127" dur="1000"/>
                                        <p:tgtEl>
                                          <p:spTgt spid="47"/>
                                        </p:tgtEl>
                                      </p:cBhvr>
                                    </p:animEffect>
                                  </p:childTnLst>
                                </p:cTn>
                              </p:par>
                              <p:par>
                                <p:cTn id="128" presetID="50" presetClass="entr" presetSubtype="0" decel="100000" fill="hold" grpId="0" nodeType="withEffect">
                                  <p:stCondLst>
                                    <p:cond delay="0"/>
                                  </p:stCondLst>
                                  <p:childTnLst>
                                    <p:set>
                                      <p:cBhvr>
                                        <p:cTn id="129" dur="1" fill="hold">
                                          <p:stCondLst>
                                            <p:cond delay="0"/>
                                          </p:stCondLst>
                                        </p:cTn>
                                        <p:tgtEl>
                                          <p:spTgt spid="49"/>
                                        </p:tgtEl>
                                        <p:attrNameLst>
                                          <p:attrName>style.visibility</p:attrName>
                                        </p:attrNameLst>
                                      </p:cBhvr>
                                      <p:to>
                                        <p:strVal val="visible"/>
                                      </p:to>
                                    </p:set>
                                    <p:anim calcmode="lin" valueType="num">
                                      <p:cBhvr>
                                        <p:cTn id="130" dur="1000" fill="hold"/>
                                        <p:tgtEl>
                                          <p:spTgt spid="49"/>
                                        </p:tgtEl>
                                        <p:attrNameLst>
                                          <p:attrName>ppt_w</p:attrName>
                                        </p:attrNameLst>
                                      </p:cBhvr>
                                      <p:tavLst>
                                        <p:tav tm="0">
                                          <p:val>
                                            <p:strVal val="#ppt_w+.3"/>
                                          </p:val>
                                        </p:tav>
                                        <p:tav tm="100000">
                                          <p:val>
                                            <p:strVal val="#ppt_w"/>
                                          </p:val>
                                        </p:tav>
                                      </p:tavLst>
                                    </p:anim>
                                    <p:anim calcmode="lin" valueType="num">
                                      <p:cBhvr>
                                        <p:cTn id="131" dur="1000" fill="hold"/>
                                        <p:tgtEl>
                                          <p:spTgt spid="49"/>
                                        </p:tgtEl>
                                        <p:attrNameLst>
                                          <p:attrName>ppt_h</p:attrName>
                                        </p:attrNameLst>
                                      </p:cBhvr>
                                      <p:tavLst>
                                        <p:tav tm="0">
                                          <p:val>
                                            <p:strVal val="#ppt_h"/>
                                          </p:val>
                                        </p:tav>
                                        <p:tav tm="100000">
                                          <p:val>
                                            <p:strVal val="#ppt_h"/>
                                          </p:val>
                                        </p:tav>
                                      </p:tavLst>
                                    </p:anim>
                                    <p:animEffect transition="in" filter="fade">
                                      <p:cBhvr>
                                        <p:cTn id="132" dur="1000"/>
                                        <p:tgtEl>
                                          <p:spTgt spid="49"/>
                                        </p:tgtEl>
                                      </p:cBhvr>
                                    </p:animEffect>
                                  </p:childTnLst>
                                </p:cTn>
                              </p:par>
                              <p:par>
                                <p:cTn id="133" presetID="50" presetClass="entr" presetSubtype="0" decel="100000" fill="hold" grpId="0" nodeType="withEffect">
                                  <p:stCondLst>
                                    <p:cond delay="0"/>
                                  </p:stCondLst>
                                  <p:childTnLst>
                                    <p:set>
                                      <p:cBhvr>
                                        <p:cTn id="134" dur="1" fill="hold">
                                          <p:stCondLst>
                                            <p:cond delay="0"/>
                                          </p:stCondLst>
                                        </p:cTn>
                                        <p:tgtEl>
                                          <p:spTgt spid="52"/>
                                        </p:tgtEl>
                                        <p:attrNameLst>
                                          <p:attrName>style.visibility</p:attrName>
                                        </p:attrNameLst>
                                      </p:cBhvr>
                                      <p:to>
                                        <p:strVal val="visible"/>
                                      </p:to>
                                    </p:set>
                                    <p:anim calcmode="lin" valueType="num">
                                      <p:cBhvr>
                                        <p:cTn id="135" dur="1000" fill="hold"/>
                                        <p:tgtEl>
                                          <p:spTgt spid="52"/>
                                        </p:tgtEl>
                                        <p:attrNameLst>
                                          <p:attrName>ppt_w</p:attrName>
                                        </p:attrNameLst>
                                      </p:cBhvr>
                                      <p:tavLst>
                                        <p:tav tm="0">
                                          <p:val>
                                            <p:strVal val="#ppt_w+.3"/>
                                          </p:val>
                                        </p:tav>
                                        <p:tav tm="100000">
                                          <p:val>
                                            <p:strVal val="#ppt_w"/>
                                          </p:val>
                                        </p:tav>
                                      </p:tavLst>
                                    </p:anim>
                                    <p:anim calcmode="lin" valueType="num">
                                      <p:cBhvr>
                                        <p:cTn id="136" dur="1000" fill="hold"/>
                                        <p:tgtEl>
                                          <p:spTgt spid="52"/>
                                        </p:tgtEl>
                                        <p:attrNameLst>
                                          <p:attrName>ppt_h</p:attrName>
                                        </p:attrNameLst>
                                      </p:cBhvr>
                                      <p:tavLst>
                                        <p:tav tm="0">
                                          <p:val>
                                            <p:strVal val="#ppt_h"/>
                                          </p:val>
                                        </p:tav>
                                        <p:tav tm="100000">
                                          <p:val>
                                            <p:strVal val="#ppt_h"/>
                                          </p:val>
                                        </p:tav>
                                      </p:tavLst>
                                    </p:anim>
                                    <p:animEffect transition="in" filter="fade">
                                      <p:cBhvr>
                                        <p:cTn id="137" dur="1000"/>
                                        <p:tgtEl>
                                          <p:spTgt spid="52"/>
                                        </p:tgtEl>
                                      </p:cBhvr>
                                    </p:animEffect>
                                  </p:childTnLst>
                                </p:cTn>
                              </p:par>
                              <p:par>
                                <p:cTn id="138" presetID="50" presetClass="entr" presetSubtype="0" decel="100000" fill="hold" grpId="0" nodeType="withEffect">
                                  <p:stCondLst>
                                    <p:cond delay="0"/>
                                  </p:stCondLst>
                                  <p:childTnLst>
                                    <p:set>
                                      <p:cBhvr>
                                        <p:cTn id="139" dur="1" fill="hold">
                                          <p:stCondLst>
                                            <p:cond delay="0"/>
                                          </p:stCondLst>
                                        </p:cTn>
                                        <p:tgtEl>
                                          <p:spTgt spid="51"/>
                                        </p:tgtEl>
                                        <p:attrNameLst>
                                          <p:attrName>style.visibility</p:attrName>
                                        </p:attrNameLst>
                                      </p:cBhvr>
                                      <p:to>
                                        <p:strVal val="visible"/>
                                      </p:to>
                                    </p:set>
                                    <p:anim calcmode="lin" valueType="num">
                                      <p:cBhvr>
                                        <p:cTn id="140" dur="1000" fill="hold"/>
                                        <p:tgtEl>
                                          <p:spTgt spid="51"/>
                                        </p:tgtEl>
                                        <p:attrNameLst>
                                          <p:attrName>ppt_w</p:attrName>
                                        </p:attrNameLst>
                                      </p:cBhvr>
                                      <p:tavLst>
                                        <p:tav tm="0">
                                          <p:val>
                                            <p:strVal val="#ppt_w+.3"/>
                                          </p:val>
                                        </p:tav>
                                        <p:tav tm="100000">
                                          <p:val>
                                            <p:strVal val="#ppt_w"/>
                                          </p:val>
                                        </p:tav>
                                      </p:tavLst>
                                    </p:anim>
                                    <p:anim calcmode="lin" valueType="num">
                                      <p:cBhvr>
                                        <p:cTn id="141" dur="1000" fill="hold"/>
                                        <p:tgtEl>
                                          <p:spTgt spid="51"/>
                                        </p:tgtEl>
                                        <p:attrNameLst>
                                          <p:attrName>ppt_h</p:attrName>
                                        </p:attrNameLst>
                                      </p:cBhvr>
                                      <p:tavLst>
                                        <p:tav tm="0">
                                          <p:val>
                                            <p:strVal val="#ppt_h"/>
                                          </p:val>
                                        </p:tav>
                                        <p:tav tm="100000">
                                          <p:val>
                                            <p:strVal val="#ppt_h"/>
                                          </p:val>
                                        </p:tav>
                                      </p:tavLst>
                                    </p:anim>
                                    <p:animEffect transition="in" filter="fade">
                                      <p:cBhvr>
                                        <p:cTn id="142" dur="1000"/>
                                        <p:tgtEl>
                                          <p:spTgt spid="51"/>
                                        </p:tgtEl>
                                      </p:cBhvr>
                                    </p:animEffect>
                                  </p:childTnLst>
                                </p:cTn>
                              </p:par>
                              <p:par>
                                <p:cTn id="143" presetID="50" presetClass="entr" presetSubtype="0" decel="100000" fill="hold" grpId="0" nodeType="withEffect">
                                  <p:stCondLst>
                                    <p:cond delay="0"/>
                                  </p:stCondLst>
                                  <p:childTnLst>
                                    <p:set>
                                      <p:cBhvr>
                                        <p:cTn id="144" dur="1" fill="hold">
                                          <p:stCondLst>
                                            <p:cond delay="0"/>
                                          </p:stCondLst>
                                        </p:cTn>
                                        <p:tgtEl>
                                          <p:spTgt spid="50"/>
                                        </p:tgtEl>
                                        <p:attrNameLst>
                                          <p:attrName>style.visibility</p:attrName>
                                        </p:attrNameLst>
                                      </p:cBhvr>
                                      <p:to>
                                        <p:strVal val="visible"/>
                                      </p:to>
                                    </p:set>
                                    <p:anim calcmode="lin" valueType="num">
                                      <p:cBhvr>
                                        <p:cTn id="145" dur="1000" fill="hold"/>
                                        <p:tgtEl>
                                          <p:spTgt spid="50"/>
                                        </p:tgtEl>
                                        <p:attrNameLst>
                                          <p:attrName>ppt_w</p:attrName>
                                        </p:attrNameLst>
                                      </p:cBhvr>
                                      <p:tavLst>
                                        <p:tav tm="0">
                                          <p:val>
                                            <p:strVal val="#ppt_w+.3"/>
                                          </p:val>
                                        </p:tav>
                                        <p:tav tm="100000">
                                          <p:val>
                                            <p:strVal val="#ppt_w"/>
                                          </p:val>
                                        </p:tav>
                                      </p:tavLst>
                                    </p:anim>
                                    <p:anim calcmode="lin" valueType="num">
                                      <p:cBhvr>
                                        <p:cTn id="146" dur="1000" fill="hold"/>
                                        <p:tgtEl>
                                          <p:spTgt spid="50"/>
                                        </p:tgtEl>
                                        <p:attrNameLst>
                                          <p:attrName>ppt_h</p:attrName>
                                        </p:attrNameLst>
                                      </p:cBhvr>
                                      <p:tavLst>
                                        <p:tav tm="0">
                                          <p:val>
                                            <p:strVal val="#ppt_h"/>
                                          </p:val>
                                        </p:tav>
                                        <p:tav tm="100000">
                                          <p:val>
                                            <p:strVal val="#ppt_h"/>
                                          </p:val>
                                        </p:tav>
                                      </p:tavLst>
                                    </p:anim>
                                    <p:animEffect transition="in" filter="fade">
                                      <p:cBhvr>
                                        <p:cTn id="147" dur="1000"/>
                                        <p:tgtEl>
                                          <p:spTgt spid="50"/>
                                        </p:tgtEl>
                                      </p:cBhvr>
                                    </p:animEffect>
                                  </p:childTnLst>
                                </p:cTn>
                              </p:par>
                              <p:par>
                                <p:cTn id="148" presetID="50" presetClass="entr" presetSubtype="0" decel="100000" fill="hold" grpId="0" nodeType="withEffect">
                                  <p:stCondLst>
                                    <p:cond delay="0"/>
                                  </p:stCondLst>
                                  <p:childTnLst>
                                    <p:set>
                                      <p:cBhvr>
                                        <p:cTn id="149" dur="1" fill="hold">
                                          <p:stCondLst>
                                            <p:cond delay="0"/>
                                          </p:stCondLst>
                                        </p:cTn>
                                        <p:tgtEl>
                                          <p:spTgt spid="53"/>
                                        </p:tgtEl>
                                        <p:attrNameLst>
                                          <p:attrName>style.visibility</p:attrName>
                                        </p:attrNameLst>
                                      </p:cBhvr>
                                      <p:to>
                                        <p:strVal val="visible"/>
                                      </p:to>
                                    </p:set>
                                    <p:anim calcmode="lin" valueType="num">
                                      <p:cBhvr>
                                        <p:cTn id="150" dur="1000" fill="hold"/>
                                        <p:tgtEl>
                                          <p:spTgt spid="53"/>
                                        </p:tgtEl>
                                        <p:attrNameLst>
                                          <p:attrName>ppt_w</p:attrName>
                                        </p:attrNameLst>
                                      </p:cBhvr>
                                      <p:tavLst>
                                        <p:tav tm="0">
                                          <p:val>
                                            <p:strVal val="#ppt_w+.3"/>
                                          </p:val>
                                        </p:tav>
                                        <p:tav tm="100000">
                                          <p:val>
                                            <p:strVal val="#ppt_w"/>
                                          </p:val>
                                        </p:tav>
                                      </p:tavLst>
                                    </p:anim>
                                    <p:anim calcmode="lin" valueType="num">
                                      <p:cBhvr>
                                        <p:cTn id="151" dur="1000" fill="hold"/>
                                        <p:tgtEl>
                                          <p:spTgt spid="53"/>
                                        </p:tgtEl>
                                        <p:attrNameLst>
                                          <p:attrName>ppt_h</p:attrName>
                                        </p:attrNameLst>
                                      </p:cBhvr>
                                      <p:tavLst>
                                        <p:tav tm="0">
                                          <p:val>
                                            <p:strVal val="#ppt_h"/>
                                          </p:val>
                                        </p:tav>
                                        <p:tav tm="100000">
                                          <p:val>
                                            <p:strVal val="#ppt_h"/>
                                          </p:val>
                                        </p:tav>
                                      </p:tavLst>
                                    </p:anim>
                                    <p:animEffect transition="in" filter="fade">
                                      <p:cBhvr>
                                        <p:cTn id="152"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p:bldP spid="46" grpId="0"/>
      <p:bldP spid="47" grpId="0" animBg="1"/>
      <p:bldP spid="48" grpId="0" animBg="1"/>
      <p:bldP spid="49" grpId="0" animBg="1"/>
      <p:bldP spid="50" grpId="0" animBg="1"/>
      <p:bldP spid="51" grpId="0" animBg="1"/>
      <p:bldP spid="52" grpId="0"/>
      <p:bldP spid="53" grpId="0"/>
      <p:bldP spid="57" grpId="0" animBg="1"/>
      <p:bldP spid="58" grpId="0" animBg="1"/>
      <p:bldP spid="59" grpId="0" animBg="1"/>
      <p:bldP spid="60" grpId="0"/>
      <p:bldP spid="61" grpId="0"/>
      <p:bldP spid="62" grpId="0" animBg="1"/>
      <p:bldP spid="63" grpId="0" animBg="1"/>
      <p:bldP spid="64" grpId="0" animBg="1"/>
      <p:bldP spid="65" grpId="0" animBg="1"/>
      <p:bldP spid="66" grpId="0" animBg="1"/>
      <p:bldP spid="67" grpId="0"/>
      <p:bldP spid="6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66" name="五边形 65"/>
          <p:cNvSpPr/>
          <p:nvPr/>
        </p:nvSpPr>
        <p:spPr bwMode="auto">
          <a:xfrm>
            <a:off x="2118764" y="1461796"/>
            <a:ext cx="1242423" cy="381691"/>
          </a:xfrm>
          <a:prstGeom prst="homePlate">
            <a:avLst/>
          </a:prstGeom>
          <a:solidFill>
            <a:schemeClr val="accent2"/>
          </a:solidFill>
          <a:ln w="38100" cap="flat" cmpd="sng">
            <a:solidFill>
              <a:srgbClr val="FFFFFF"/>
            </a:solidFill>
            <a:bevel/>
            <a:headEnd/>
            <a:tailEnd/>
          </a:ln>
          <a:effectLst>
            <a:outerShdw blurRad="127000" dist="38100" dir="8100000" algn="tr" rotWithShape="0">
              <a:prstClr val="black">
                <a:alpha val="40000"/>
              </a:prstClr>
            </a:outerShdw>
          </a:effectLst>
        </p:spPr>
        <p:txBody>
          <a:bodyPr lIns="61347" tIns="30673" rIns="61347" bIns="30673" anchor="ctr"/>
          <a:lstStyle/>
          <a:p>
            <a:pPr algn="ctr"/>
            <a:endParaRPr lang="zh-CN" altLang="en-US" sz="1382" b="1" dirty="0">
              <a:solidFill>
                <a:srgbClr val="F8F8F8"/>
              </a:solidFill>
              <a:ea typeface="微软雅黑" pitchFamily="34" charset="-122"/>
            </a:endParaRPr>
          </a:p>
        </p:txBody>
      </p:sp>
      <p:sp>
        <p:nvSpPr>
          <p:cNvPr id="67" name="TextBox 22"/>
          <p:cNvSpPr txBox="1">
            <a:spLocks noChangeArrowheads="1"/>
          </p:cNvSpPr>
          <p:nvPr/>
        </p:nvSpPr>
        <p:spPr bwMode="auto">
          <a:xfrm>
            <a:off x="2253394" y="1522709"/>
            <a:ext cx="1043351" cy="247978"/>
          </a:xfrm>
          <a:prstGeom prst="rect">
            <a:avLst/>
          </a:prstGeom>
          <a:noFill/>
          <a:ln w="3175" cap="flat" cmpd="sng">
            <a:noFill/>
            <a:bevel/>
            <a:headEnd/>
            <a:tailEnd/>
          </a:ln>
        </p:spPr>
        <p:txBody>
          <a:bodyPr lIns="61347" tIns="30673" rIns="61347" bIns="30673" anchor="ctr"/>
          <a:lstStyle>
            <a:defPPr>
              <a:defRPr lang="zh-CN"/>
            </a:defPPr>
            <a:lvl1pPr algn="ctr">
              <a:defRPr sz="2000" b="1">
                <a:solidFill>
                  <a:srgbClr val="F8F8F8"/>
                </a:solidFill>
                <a:ea typeface="微软雅黑" pitchFamily="34" charset="-122"/>
              </a:defRPr>
            </a:lvl1pPr>
          </a:lstStyle>
          <a:p>
            <a:pPr algn="l"/>
            <a:r>
              <a:rPr lang="zh-CN" altLang="en-US" sz="1185" dirty="0"/>
              <a:t>添加标题</a:t>
            </a:r>
          </a:p>
        </p:txBody>
      </p:sp>
      <p:sp>
        <p:nvSpPr>
          <p:cNvPr id="68" name="五边形 67"/>
          <p:cNvSpPr/>
          <p:nvPr/>
        </p:nvSpPr>
        <p:spPr bwMode="auto">
          <a:xfrm>
            <a:off x="2118763" y="2637252"/>
            <a:ext cx="1242424" cy="381691"/>
          </a:xfrm>
          <a:prstGeom prst="homePlate">
            <a:avLst/>
          </a:prstGeom>
          <a:solidFill>
            <a:schemeClr val="accent3"/>
          </a:solidFill>
          <a:ln w="38100" cap="flat" cmpd="sng">
            <a:solidFill>
              <a:srgbClr val="FFFFFF"/>
            </a:solidFill>
            <a:bevel/>
            <a:headEnd/>
            <a:tailEnd/>
          </a:ln>
          <a:effectLst>
            <a:outerShdw blurRad="127000" dist="38100" dir="8100000" algn="tr" rotWithShape="0">
              <a:prstClr val="black">
                <a:alpha val="40000"/>
              </a:prstClr>
            </a:outerShdw>
          </a:effectLst>
        </p:spPr>
        <p:txBody>
          <a:bodyPr lIns="61347" tIns="30673" rIns="61347" bIns="30673" anchor="ctr"/>
          <a:lstStyle/>
          <a:p>
            <a:pPr algn="ctr"/>
            <a:endParaRPr lang="zh-CN" altLang="en-US" sz="1382" b="1" dirty="0">
              <a:solidFill>
                <a:srgbClr val="F8F8F8"/>
              </a:solidFill>
              <a:ea typeface="微软雅黑" pitchFamily="34" charset="-122"/>
            </a:endParaRPr>
          </a:p>
        </p:txBody>
      </p:sp>
      <p:sp>
        <p:nvSpPr>
          <p:cNvPr id="69" name="TextBox 22"/>
          <p:cNvSpPr txBox="1">
            <a:spLocks noChangeArrowheads="1"/>
          </p:cNvSpPr>
          <p:nvPr/>
        </p:nvSpPr>
        <p:spPr bwMode="auto">
          <a:xfrm>
            <a:off x="2258995" y="2712508"/>
            <a:ext cx="1037748" cy="247978"/>
          </a:xfrm>
          <a:prstGeom prst="rect">
            <a:avLst/>
          </a:prstGeom>
          <a:noFill/>
          <a:ln w="3175" cap="flat" cmpd="sng">
            <a:noFill/>
            <a:bevel/>
            <a:headEnd/>
            <a:tailEnd/>
          </a:ln>
        </p:spPr>
        <p:txBody>
          <a:bodyPr lIns="61347" tIns="30673" rIns="61347" bIns="30673" anchor="ctr"/>
          <a:lstStyle>
            <a:defPPr>
              <a:defRPr lang="zh-CN"/>
            </a:defPPr>
            <a:lvl1pPr algn="ctr">
              <a:defRPr sz="2000" b="1">
                <a:solidFill>
                  <a:srgbClr val="F8F8F8"/>
                </a:solidFill>
                <a:ea typeface="微软雅黑" pitchFamily="34" charset="-122"/>
              </a:defRPr>
            </a:lvl1pPr>
          </a:lstStyle>
          <a:p>
            <a:pPr algn="l"/>
            <a:r>
              <a:rPr lang="zh-CN" altLang="en-US" sz="1185" dirty="0"/>
              <a:t>添加标题</a:t>
            </a:r>
          </a:p>
        </p:txBody>
      </p:sp>
      <p:sp>
        <p:nvSpPr>
          <p:cNvPr id="70" name="五边形 69"/>
          <p:cNvSpPr/>
          <p:nvPr/>
        </p:nvSpPr>
        <p:spPr bwMode="auto">
          <a:xfrm>
            <a:off x="2118763" y="3868709"/>
            <a:ext cx="1242424" cy="381691"/>
          </a:xfrm>
          <a:prstGeom prst="homePlate">
            <a:avLst/>
          </a:prstGeom>
          <a:solidFill>
            <a:schemeClr val="accent4"/>
          </a:solidFill>
          <a:ln w="38100" cap="flat" cmpd="sng">
            <a:solidFill>
              <a:srgbClr val="FFFFFF"/>
            </a:solidFill>
            <a:bevel/>
            <a:headEnd/>
            <a:tailEnd/>
          </a:ln>
          <a:effectLst>
            <a:outerShdw blurRad="127000" dist="38100" dir="8100000" algn="tr" rotWithShape="0">
              <a:prstClr val="black">
                <a:alpha val="40000"/>
              </a:prstClr>
            </a:outerShdw>
          </a:effectLst>
        </p:spPr>
        <p:txBody>
          <a:bodyPr lIns="61347" tIns="30673" rIns="61347" bIns="30673" anchor="ctr"/>
          <a:lstStyle/>
          <a:p>
            <a:pPr algn="ctr"/>
            <a:endParaRPr lang="zh-CN" altLang="en-US" sz="1382" b="1" dirty="0">
              <a:solidFill>
                <a:srgbClr val="F8F8F8"/>
              </a:solidFill>
              <a:ea typeface="微软雅黑" pitchFamily="34" charset="-122"/>
            </a:endParaRPr>
          </a:p>
        </p:txBody>
      </p:sp>
      <p:sp>
        <p:nvSpPr>
          <p:cNvPr id="71" name="TextBox 22"/>
          <p:cNvSpPr txBox="1">
            <a:spLocks noChangeArrowheads="1"/>
          </p:cNvSpPr>
          <p:nvPr/>
        </p:nvSpPr>
        <p:spPr bwMode="auto">
          <a:xfrm>
            <a:off x="2258995" y="3930439"/>
            <a:ext cx="1037748" cy="247978"/>
          </a:xfrm>
          <a:prstGeom prst="rect">
            <a:avLst/>
          </a:prstGeom>
          <a:noFill/>
          <a:ln w="3175" cap="flat" cmpd="sng">
            <a:noFill/>
            <a:bevel/>
            <a:headEnd/>
            <a:tailEnd/>
          </a:ln>
        </p:spPr>
        <p:txBody>
          <a:bodyPr lIns="61347" tIns="30673" rIns="61347" bIns="30673" anchor="ctr"/>
          <a:lstStyle>
            <a:defPPr>
              <a:defRPr lang="zh-CN"/>
            </a:defPPr>
            <a:lvl1pPr algn="ctr">
              <a:defRPr sz="2000" b="1">
                <a:solidFill>
                  <a:srgbClr val="F8F8F8"/>
                </a:solidFill>
                <a:ea typeface="微软雅黑" pitchFamily="34" charset="-122"/>
              </a:defRPr>
            </a:lvl1pPr>
          </a:lstStyle>
          <a:p>
            <a:pPr algn="l"/>
            <a:r>
              <a:rPr lang="zh-CN" altLang="en-US" sz="1185" dirty="0"/>
              <a:t>添加标题</a:t>
            </a:r>
          </a:p>
        </p:txBody>
      </p:sp>
      <p:sp>
        <p:nvSpPr>
          <p:cNvPr id="72" name="任意多边形 71"/>
          <p:cNvSpPr/>
          <p:nvPr/>
        </p:nvSpPr>
        <p:spPr bwMode="auto">
          <a:xfrm>
            <a:off x="1257456" y="1640909"/>
            <a:ext cx="845076" cy="118979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1347" tIns="30673" rIns="61347" bIns="30673" anchor="ctr">
            <a:sp3d/>
          </a:bodyPr>
          <a:lstStyle/>
          <a:p>
            <a:pPr algn="ctr" eaLnBrk="0" fontAlgn="ctr" hangingPunct="0">
              <a:buClr>
                <a:srgbClr val="FF0000"/>
              </a:buClr>
              <a:buSzPct val="70000"/>
              <a:defRPr/>
            </a:pPr>
            <a:endParaRPr lang="zh-CN" altLang="en-US" sz="1086" b="1" dirty="0">
              <a:solidFill>
                <a:schemeClr val="bg1"/>
              </a:solidFill>
              <a:latin typeface="微软雅黑" pitchFamily="34" charset="-122"/>
              <a:ea typeface="微软雅黑" pitchFamily="34" charset="-122"/>
            </a:endParaRPr>
          </a:p>
        </p:txBody>
      </p:sp>
      <p:sp>
        <p:nvSpPr>
          <p:cNvPr id="73" name="任意多边形 72"/>
          <p:cNvSpPr/>
          <p:nvPr/>
        </p:nvSpPr>
        <p:spPr bwMode="auto">
          <a:xfrm flipV="1">
            <a:off x="1257457" y="2847448"/>
            <a:ext cx="845076" cy="1212107"/>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1347" tIns="30673" rIns="61347" bIns="30673" anchor="ctr">
            <a:sp3d/>
          </a:bodyPr>
          <a:lstStyle/>
          <a:p>
            <a:pPr algn="ctr" eaLnBrk="0" fontAlgn="ctr" hangingPunct="0">
              <a:buClr>
                <a:srgbClr val="FF0000"/>
              </a:buClr>
              <a:buSzPct val="70000"/>
              <a:defRPr/>
            </a:pPr>
            <a:endParaRPr lang="zh-CN" altLang="en-US" sz="1086" b="1" dirty="0">
              <a:solidFill>
                <a:schemeClr val="bg1"/>
              </a:solidFill>
              <a:latin typeface="微软雅黑" pitchFamily="34" charset="-122"/>
              <a:ea typeface="微软雅黑" pitchFamily="34" charset="-122"/>
            </a:endParaRPr>
          </a:p>
        </p:txBody>
      </p:sp>
      <p:cxnSp>
        <p:nvCxnSpPr>
          <p:cNvPr id="74" name="直接连接符 73"/>
          <p:cNvCxnSpPr/>
          <p:nvPr/>
        </p:nvCxnSpPr>
        <p:spPr bwMode="auto">
          <a:xfrm>
            <a:off x="1257456" y="2847444"/>
            <a:ext cx="845076" cy="2"/>
          </a:xfrm>
          <a:prstGeom prst="line">
            <a:avLst/>
          </a:prstGeom>
          <a:ln>
            <a:solidFill>
              <a:schemeClr val="tx1">
                <a:lumMod val="65000"/>
                <a:lumOff val="35000"/>
              </a:schemeClr>
            </a:solidFill>
            <a:headEnd type="oval"/>
            <a:tailEnd type="oval"/>
          </a:ln>
          <a:extLst/>
        </p:spPr>
        <p:style>
          <a:lnRef idx="1">
            <a:schemeClr val="dk1"/>
          </a:lnRef>
          <a:fillRef idx="0">
            <a:schemeClr val="dk1"/>
          </a:fillRef>
          <a:effectRef idx="0">
            <a:schemeClr val="dk1"/>
          </a:effectRef>
          <a:fontRef idx="minor">
            <a:schemeClr val="tx1"/>
          </a:fontRef>
        </p:style>
      </p:cxnSp>
      <p:sp>
        <p:nvSpPr>
          <p:cNvPr id="75" name="椭圆 74"/>
          <p:cNvSpPr>
            <a:spLocks noChangeArrowheads="1"/>
          </p:cNvSpPr>
          <p:nvPr/>
        </p:nvSpPr>
        <p:spPr bwMode="auto">
          <a:xfrm>
            <a:off x="731826" y="2382190"/>
            <a:ext cx="931302" cy="930511"/>
          </a:xfrm>
          <a:prstGeom prst="ellipse">
            <a:avLst/>
          </a:prstGeom>
          <a:solidFill>
            <a:schemeClr val="accent1"/>
          </a:solidFill>
          <a:ln w="76200" cap="flat" cmpd="sng">
            <a:solidFill>
              <a:srgbClr val="FFFFFF"/>
            </a:solidFill>
            <a:bevel/>
            <a:headEnd/>
            <a:tailEnd/>
          </a:ln>
          <a:effectLst>
            <a:outerShdw blurRad="127000" dist="38100" dir="8100000" algn="tr" rotWithShape="0">
              <a:prstClr val="black">
                <a:alpha val="40000"/>
              </a:prstClr>
            </a:outerShdw>
          </a:effectLst>
          <a:extLst/>
        </p:spPr>
        <p:txBody>
          <a:bodyPr lIns="61347" tIns="30673" rIns="61347" bIns="30673" anchor="ctr"/>
          <a:lstStyle/>
          <a:p>
            <a:pPr algn="ctr"/>
            <a:r>
              <a:rPr lang="zh-CN" altLang="en-US" sz="1382" b="1" dirty="0">
                <a:solidFill>
                  <a:srgbClr val="F8F8F8"/>
                </a:solidFill>
                <a:ea typeface="微软雅黑" pitchFamily="34" charset="-122"/>
              </a:rPr>
              <a:t>添加</a:t>
            </a:r>
            <a:endParaRPr lang="en-US" altLang="zh-CN" sz="1382" b="1" dirty="0">
              <a:solidFill>
                <a:srgbClr val="F8F8F8"/>
              </a:solidFill>
              <a:ea typeface="微软雅黑" pitchFamily="34" charset="-122"/>
            </a:endParaRPr>
          </a:p>
          <a:p>
            <a:pPr algn="ctr"/>
            <a:r>
              <a:rPr lang="zh-CN" altLang="en-US" sz="1382" b="1" dirty="0">
                <a:solidFill>
                  <a:srgbClr val="F8F8F8"/>
                </a:solidFill>
                <a:ea typeface="微软雅黑" pitchFamily="34" charset="-122"/>
              </a:rPr>
              <a:t>标题</a:t>
            </a:r>
          </a:p>
        </p:txBody>
      </p:sp>
      <p:sp>
        <p:nvSpPr>
          <p:cNvPr id="76" name="右弧形箭头 75"/>
          <p:cNvSpPr/>
          <p:nvPr/>
        </p:nvSpPr>
        <p:spPr>
          <a:xfrm>
            <a:off x="6441796" y="1404293"/>
            <a:ext cx="665398" cy="1391495"/>
          </a:xfrm>
          <a:prstGeom prst="curvedLeftArrow">
            <a:avLst/>
          </a:prstGeom>
          <a:solidFill>
            <a:schemeClr val="accent1"/>
          </a:solidFill>
          <a:ln w="19050">
            <a:noFill/>
          </a:ln>
        </p:spPr>
        <p:txBody>
          <a:bodyPr vert="horz" wrap="square" lIns="55211" tIns="27607" rIns="55211" bIns="27607" numCol="1" anchor="t" anchorCtr="0" compatLnSpc="1">
            <a:prstTxWarp prst="textNoShape">
              <a:avLst/>
            </a:prstTxWarp>
          </a:bodyPr>
          <a:lstStyle/>
          <a:p>
            <a:endParaRPr lang="zh-CN" altLang="en-US" sz="1086" kern="0">
              <a:solidFill>
                <a:schemeClr val="bg2">
                  <a:lumMod val="10000"/>
                </a:schemeClr>
              </a:solidFill>
              <a:latin typeface="Calibri"/>
              <a:ea typeface="微软雅黑"/>
            </a:endParaRPr>
          </a:p>
        </p:txBody>
      </p:sp>
      <p:sp>
        <p:nvSpPr>
          <p:cNvPr id="77" name="右弧形箭头 76"/>
          <p:cNvSpPr/>
          <p:nvPr/>
        </p:nvSpPr>
        <p:spPr>
          <a:xfrm>
            <a:off x="6448545" y="2798594"/>
            <a:ext cx="658647" cy="1538075"/>
          </a:xfrm>
          <a:prstGeom prst="curvedLeftArrow">
            <a:avLst/>
          </a:prstGeom>
          <a:solidFill>
            <a:schemeClr val="accent4"/>
          </a:solidFill>
          <a:ln w="19050">
            <a:noFill/>
          </a:ln>
        </p:spPr>
        <p:txBody>
          <a:bodyPr vert="horz" wrap="square" lIns="55211" tIns="27607" rIns="55211" bIns="27607" numCol="1" anchor="t" anchorCtr="0" compatLnSpc="1">
            <a:prstTxWarp prst="textNoShape">
              <a:avLst/>
            </a:prstTxWarp>
          </a:bodyPr>
          <a:lstStyle/>
          <a:p>
            <a:endParaRPr lang="zh-CN" altLang="en-US" sz="1086" kern="0">
              <a:solidFill>
                <a:schemeClr val="bg2">
                  <a:lumMod val="10000"/>
                </a:schemeClr>
              </a:solidFill>
              <a:latin typeface="Calibri"/>
              <a:ea typeface="微软雅黑"/>
            </a:endParaRPr>
          </a:p>
        </p:txBody>
      </p:sp>
      <p:sp>
        <p:nvSpPr>
          <p:cNvPr id="78" name="右弧形箭头 77"/>
          <p:cNvSpPr/>
          <p:nvPr/>
        </p:nvSpPr>
        <p:spPr>
          <a:xfrm rot="10800000" flipH="1">
            <a:off x="6251817" y="1707723"/>
            <a:ext cx="760869" cy="2257552"/>
          </a:xfrm>
          <a:prstGeom prst="curvedLeftArrow">
            <a:avLst/>
          </a:prstGeom>
          <a:solidFill>
            <a:schemeClr val="accent3"/>
          </a:solidFill>
          <a:ln w="19050">
            <a:noFill/>
          </a:ln>
        </p:spPr>
        <p:txBody>
          <a:bodyPr vert="horz" wrap="square" lIns="55211" tIns="27607" rIns="55211" bIns="27607" numCol="1" anchor="t" anchorCtr="0" compatLnSpc="1">
            <a:prstTxWarp prst="textNoShape">
              <a:avLst/>
            </a:prstTxWarp>
          </a:bodyPr>
          <a:lstStyle/>
          <a:p>
            <a:endParaRPr lang="zh-CN" altLang="en-US" sz="1086" kern="0">
              <a:solidFill>
                <a:schemeClr val="bg2">
                  <a:lumMod val="10000"/>
                </a:schemeClr>
              </a:solidFill>
              <a:latin typeface="Calibri"/>
              <a:ea typeface="微软雅黑"/>
            </a:endParaRPr>
          </a:p>
        </p:txBody>
      </p:sp>
      <p:sp>
        <p:nvSpPr>
          <p:cNvPr id="79" name="TextBox 31"/>
          <p:cNvSpPr txBox="1"/>
          <p:nvPr/>
        </p:nvSpPr>
        <p:spPr>
          <a:xfrm>
            <a:off x="7104718" y="2722840"/>
            <a:ext cx="817744" cy="229042"/>
          </a:xfrm>
          <a:prstGeom prst="rect">
            <a:avLst/>
          </a:prstGeom>
          <a:noFill/>
        </p:spPr>
        <p:txBody>
          <a:bodyPr wrap="square" lIns="61347" tIns="30673" rIns="61347" bIns="30673" rtlCol="0">
            <a:spAutoFit/>
          </a:bodyPr>
          <a:lstStyle/>
          <a:p>
            <a:pPr algn="ctr"/>
            <a:r>
              <a:rPr lang="zh-CN" altLang="en-US" sz="1086" b="1" dirty="0">
                <a:solidFill>
                  <a:schemeClr val="tx1">
                    <a:lumMod val="75000"/>
                    <a:lumOff val="25000"/>
                  </a:schemeClr>
                </a:solidFill>
                <a:latin typeface="Broadway BT"/>
                <a:ea typeface="微软雅黑"/>
              </a:rPr>
              <a:t>补充性文字</a:t>
            </a:r>
          </a:p>
        </p:txBody>
      </p:sp>
      <p:sp>
        <p:nvSpPr>
          <p:cNvPr id="80" name="TextBox 31"/>
          <p:cNvSpPr txBox="1"/>
          <p:nvPr/>
        </p:nvSpPr>
        <p:spPr>
          <a:xfrm>
            <a:off x="7238861" y="3460723"/>
            <a:ext cx="817744" cy="229042"/>
          </a:xfrm>
          <a:prstGeom prst="rect">
            <a:avLst/>
          </a:prstGeom>
          <a:noFill/>
        </p:spPr>
        <p:txBody>
          <a:bodyPr wrap="square" lIns="61347" tIns="30673" rIns="61347" bIns="30673" rtlCol="0">
            <a:spAutoFit/>
          </a:bodyPr>
          <a:lstStyle/>
          <a:p>
            <a:pPr algn="ctr"/>
            <a:r>
              <a:rPr lang="zh-CN" altLang="en-US" sz="1086" b="1" dirty="0">
                <a:solidFill>
                  <a:schemeClr val="tx1">
                    <a:lumMod val="75000"/>
                    <a:lumOff val="25000"/>
                  </a:schemeClr>
                </a:solidFill>
                <a:latin typeface="Broadway BT"/>
                <a:ea typeface="微软雅黑"/>
              </a:rPr>
              <a:t>补充性文字</a:t>
            </a:r>
          </a:p>
        </p:txBody>
      </p:sp>
      <p:sp>
        <p:nvSpPr>
          <p:cNvPr id="81" name="TextBox 31"/>
          <p:cNvSpPr txBox="1"/>
          <p:nvPr/>
        </p:nvSpPr>
        <p:spPr>
          <a:xfrm>
            <a:off x="7238861" y="1966180"/>
            <a:ext cx="817744" cy="229042"/>
          </a:xfrm>
          <a:prstGeom prst="rect">
            <a:avLst/>
          </a:prstGeom>
          <a:noFill/>
        </p:spPr>
        <p:txBody>
          <a:bodyPr wrap="square" lIns="61347" tIns="30673" rIns="61347" bIns="30673" rtlCol="0">
            <a:spAutoFit/>
          </a:bodyPr>
          <a:lstStyle/>
          <a:p>
            <a:pPr algn="ctr"/>
            <a:r>
              <a:rPr lang="zh-CN" altLang="en-US" sz="1086" b="1" dirty="0">
                <a:solidFill>
                  <a:schemeClr val="tx1">
                    <a:lumMod val="75000"/>
                    <a:lumOff val="25000"/>
                  </a:schemeClr>
                </a:solidFill>
                <a:latin typeface="Broadway BT"/>
                <a:ea typeface="微软雅黑"/>
              </a:rPr>
              <a:t>补充性文字</a:t>
            </a:r>
          </a:p>
        </p:txBody>
      </p:sp>
      <p:sp>
        <p:nvSpPr>
          <p:cNvPr id="82" name="圆角矩形 81"/>
          <p:cNvSpPr/>
          <p:nvPr/>
        </p:nvSpPr>
        <p:spPr bwMode="auto">
          <a:xfrm>
            <a:off x="3149713" y="2415014"/>
            <a:ext cx="3011312" cy="864870"/>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1347" tIns="30673" rIns="61347" bIns="30673" anchor="ctr"/>
          <a:lstStyle/>
          <a:p>
            <a:pPr lvl="2"/>
            <a:endParaRPr lang="zh-CN" altLang="en-US" sz="987" dirty="0">
              <a:solidFill>
                <a:schemeClr val="accent2">
                  <a:lumMod val="75000"/>
                </a:schemeClr>
              </a:solidFill>
            </a:endParaRPr>
          </a:p>
        </p:txBody>
      </p:sp>
      <p:sp>
        <p:nvSpPr>
          <p:cNvPr id="83" name="圆角矩形 82"/>
          <p:cNvSpPr/>
          <p:nvPr/>
        </p:nvSpPr>
        <p:spPr bwMode="auto">
          <a:xfrm>
            <a:off x="3149713" y="3626969"/>
            <a:ext cx="3011312" cy="864870"/>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1347" tIns="30673" rIns="61347" bIns="30673" anchor="ctr"/>
          <a:lstStyle/>
          <a:p>
            <a:pPr lvl="2"/>
            <a:endParaRPr lang="zh-CN" altLang="en-US" sz="987" dirty="0">
              <a:solidFill>
                <a:schemeClr val="accent2">
                  <a:lumMod val="75000"/>
                </a:schemeClr>
              </a:solidFill>
            </a:endParaRPr>
          </a:p>
        </p:txBody>
      </p:sp>
      <p:sp>
        <p:nvSpPr>
          <p:cNvPr id="84" name="圆角矩形 83"/>
          <p:cNvSpPr/>
          <p:nvPr/>
        </p:nvSpPr>
        <p:spPr bwMode="auto">
          <a:xfrm>
            <a:off x="3149713" y="1214964"/>
            <a:ext cx="3011312" cy="864870"/>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1347" tIns="30673" rIns="61347" bIns="30673" anchor="ctr"/>
          <a:lstStyle/>
          <a:p>
            <a:pPr lvl="2"/>
            <a:endParaRPr lang="zh-CN" altLang="en-US" sz="987" dirty="0">
              <a:solidFill>
                <a:schemeClr val="accent2">
                  <a:lumMod val="75000"/>
                </a:schemeClr>
              </a:solidFill>
            </a:endParaRPr>
          </a:p>
        </p:txBody>
      </p:sp>
      <p:sp>
        <p:nvSpPr>
          <p:cNvPr id="85" name="TextBox 32"/>
          <p:cNvSpPr txBox="1">
            <a:spLocks noChangeArrowheads="1"/>
          </p:cNvSpPr>
          <p:nvPr/>
        </p:nvSpPr>
        <p:spPr bwMode="auto">
          <a:xfrm>
            <a:off x="3338992" y="3843798"/>
            <a:ext cx="2625002" cy="465275"/>
          </a:xfrm>
          <a:prstGeom prst="rect">
            <a:avLst/>
          </a:prstGeom>
          <a:noFill/>
          <a:ln w="3175" cap="flat" cmpd="sng">
            <a:noFill/>
            <a:bevel/>
            <a:headEnd/>
            <a:tailEnd/>
          </a:ln>
        </p:spPr>
        <p:txBody>
          <a:bodyPr lIns="61347" tIns="30673" rIns="61347" bIns="30673" anchor="ctr"/>
          <a:lstStyle>
            <a:defPPr>
              <a:defRPr lang="zh-CN"/>
            </a:defPPr>
            <a:lvl1pPr algn="ctr">
              <a:defRPr>
                <a:solidFill>
                  <a:srgbClr val="FFFFFF"/>
                </a:solidFill>
                <a:ea typeface="微软雅黑" pitchFamily="34" charset="-122"/>
              </a:defRPr>
            </a:lvl1pPr>
          </a:lstStyle>
          <a:p>
            <a:pPr algn="l"/>
            <a:r>
              <a:rPr lang="zh-CN" altLang="en-US" sz="1185" dirty="0">
                <a:solidFill>
                  <a:schemeClr val="tx1">
                    <a:lumMod val="75000"/>
                    <a:lumOff val="25000"/>
                  </a:schemeClr>
                </a:solidFill>
              </a:rPr>
              <a:t>您的内容打在这里，或者通过复制您的文本后，在此框中选择粘贴，并选择只保留文字。</a:t>
            </a:r>
          </a:p>
        </p:txBody>
      </p:sp>
      <p:sp>
        <p:nvSpPr>
          <p:cNvPr id="86" name="TextBox 32"/>
          <p:cNvSpPr txBox="1">
            <a:spLocks noChangeArrowheads="1"/>
          </p:cNvSpPr>
          <p:nvPr/>
        </p:nvSpPr>
        <p:spPr bwMode="auto">
          <a:xfrm>
            <a:off x="3327513" y="2567212"/>
            <a:ext cx="2625002" cy="465275"/>
          </a:xfrm>
          <a:prstGeom prst="rect">
            <a:avLst/>
          </a:prstGeom>
          <a:noFill/>
          <a:ln w="3175" cap="flat" cmpd="sng">
            <a:noFill/>
            <a:bevel/>
            <a:headEnd/>
            <a:tailEnd/>
          </a:ln>
        </p:spPr>
        <p:txBody>
          <a:bodyPr lIns="61347" tIns="30673" rIns="61347" bIns="30673" anchor="ctr"/>
          <a:lstStyle>
            <a:defPPr>
              <a:defRPr lang="zh-CN"/>
            </a:defPPr>
            <a:lvl1pPr algn="ctr">
              <a:defRPr>
                <a:solidFill>
                  <a:srgbClr val="FFFFFF"/>
                </a:solidFill>
                <a:ea typeface="微软雅黑" pitchFamily="34" charset="-122"/>
              </a:defRPr>
            </a:lvl1pPr>
          </a:lstStyle>
          <a:p>
            <a:pPr algn="l"/>
            <a:r>
              <a:rPr lang="zh-CN" altLang="en-US" sz="1185" dirty="0">
                <a:solidFill>
                  <a:schemeClr val="tx1">
                    <a:lumMod val="75000"/>
                    <a:lumOff val="25000"/>
                  </a:schemeClr>
                </a:solidFill>
              </a:rPr>
              <a:t>您的内容打在这里，或者通过复制您的文本后，在此框中选择粘贴，并选择只保留文字。</a:t>
            </a:r>
          </a:p>
        </p:txBody>
      </p:sp>
      <p:sp>
        <p:nvSpPr>
          <p:cNvPr id="89" name="TextBox 32"/>
          <p:cNvSpPr txBox="1">
            <a:spLocks noChangeArrowheads="1"/>
          </p:cNvSpPr>
          <p:nvPr/>
        </p:nvSpPr>
        <p:spPr bwMode="auto">
          <a:xfrm>
            <a:off x="3331411" y="1408355"/>
            <a:ext cx="2625002" cy="465275"/>
          </a:xfrm>
          <a:prstGeom prst="rect">
            <a:avLst/>
          </a:prstGeom>
          <a:noFill/>
          <a:ln w="3175" cap="flat" cmpd="sng">
            <a:noFill/>
            <a:bevel/>
            <a:headEnd/>
            <a:tailEnd/>
          </a:ln>
        </p:spPr>
        <p:txBody>
          <a:bodyPr lIns="61347" tIns="30673" rIns="61347" bIns="30673" anchor="ctr"/>
          <a:lstStyle>
            <a:defPPr>
              <a:defRPr lang="zh-CN"/>
            </a:defPPr>
            <a:lvl1pPr algn="ctr">
              <a:defRPr>
                <a:solidFill>
                  <a:srgbClr val="FFFFFF"/>
                </a:solidFill>
                <a:ea typeface="微软雅黑" pitchFamily="34" charset="-122"/>
              </a:defRPr>
            </a:lvl1pPr>
          </a:lstStyle>
          <a:p>
            <a:pPr algn="l"/>
            <a:r>
              <a:rPr lang="zh-CN" altLang="en-US" sz="1185" dirty="0">
                <a:solidFill>
                  <a:schemeClr val="tx1">
                    <a:lumMod val="75000"/>
                    <a:lumOff val="25000"/>
                  </a:schemeClr>
                </a:solidFill>
              </a:rPr>
              <a:t>您的内容打在这里，或者通过复制您的文本后，在此框中选择粘贴，并选择只保留文字。</a:t>
            </a:r>
          </a:p>
        </p:txBody>
      </p:sp>
    </p:spTree>
    <p:extLst>
      <p:ext uri="{BB962C8B-B14F-4D97-AF65-F5344CB8AC3E}">
        <p14:creationId xmlns:p14="http://schemas.microsoft.com/office/powerpoint/2010/main" val="3212032118"/>
      </p:ext>
    </p:extLst>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heel(1)">
                                      <p:cBhvr>
                                        <p:cTn id="7" dur="500"/>
                                        <p:tgtEl>
                                          <p:spTgt spid="7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down)">
                                      <p:cBhvr>
                                        <p:cTn id="11" dur="500"/>
                                        <p:tgtEl>
                                          <p:spTgt spid="7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p:cTn id="15" dur="300" fill="hold"/>
                                        <p:tgtEl>
                                          <p:spTgt spid="66"/>
                                        </p:tgtEl>
                                        <p:attrNameLst>
                                          <p:attrName>ppt_w</p:attrName>
                                        </p:attrNameLst>
                                      </p:cBhvr>
                                      <p:tavLst>
                                        <p:tav tm="0">
                                          <p:val>
                                            <p:fltVal val="0"/>
                                          </p:val>
                                        </p:tav>
                                        <p:tav tm="100000">
                                          <p:val>
                                            <p:strVal val="#ppt_w"/>
                                          </p:val>
                                        </p:tav>
                                      </p:tavLst>
                                    </p:anim>
                                    <p:anim calcmode="lin" valueType="num">
                                      <p:cBhvr>
                                        <p:cTn id="16" dur="300" fill="hold"/>
                                        <p:tgtEl>
                                          <p:spTgt spid="66"/>
                                        </p:tgtEl>
                                        <p:attrNameLst>
                                          <p:attrName>ppt_h</p:attrName>
                                        </p:attrNameLst>
                                      </p:cBhvr>
                                      <p:tavLst>
                                        <p:tav tm="0">
                                          <p:val>
                                            <p:fltVal val="0"/>
                                          </p:val>
                                        </p:tav>
                                        <p:tav tm="100000">
                                          <p:val>
                                            <p:strVal val="#ppt_h"/>
                                          </p:val>
                                        </p:tav>
                                      </p:tavLst>
                                    </p:anim>
                                    <p:anim calcmode="lin" valueType="num">
                                      <p:cBhvr>
                                        <p:cTn id="17" dur="300" fill="hold"/>
                                        <p:tgtEl>
                                          <p:spTgt spid="66"/>
                                        </p:tgtEl>
                                        <p:attrNameLst>
                                          <p:attrName>style.rotation</p:attrName>
                                        </p:attrNameLst>
                                      </p:cBhvr>
                                      <p:tavLst>
                                        <p:tav tm="0">
                                          <p:val>
                                            <p:fltVal val="90"/>
                                          </p:val>
                                        </p:tav>
                                        <p:tav tm="100000">
                                          <p:val>
                                            <p:fltVal val="0"/>
                                          </p:val>
                                        </p:tav>
                                      </p:tavLst>
                                    </p:anim>
                                    <p:animEffect transition="in" filter="fade">
                                      <p:cBhvr>
                                        <p:cTn id="18" dur="300"/>
                                        <p:tgtEl>
                                          <p:spTgt spid="6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67"/>
                                        </p:tgtEl>
                                        <p:attrNameLst>
                                          <p:attrName>style.visibility</p:attrName>
                                        </p:attrNameLst>
                                      </p:cBhvr>
                                      <p:to>
                                        <p:strVal val="visible"/>
                                      </p:to>
                                    </p:set>
                                    <p:anim calcmode="lin" valueType="num">
                                      <p:cBhvr>
                                        <p:cTn id="21" dur="300" fill="hold"/>
                                        <p:tgtEl>
                                          <p:spTgt spid="67"/>
                                        </p:tgtEl>
                                        <p:attrNameLst>
                                          <p:attrName>ppt_w</p:attrName>
                                        </p:attrNameLst>
                                      </p:cBhvr>
                                      <p:tavLst>
                                        <p:tav tm="0">
                                          <p:val>
                                            <p:fltVal val="0"/>
                                          </p:val>
                                        </p:tav>
                                        <p:tav tm="100000">
                                          <p:val>
                                            <p:strVal val="#ppt_w"/>
                                          </p:val>
                                        </p:tav>
                                      </p:tavLst>
                                    </p:anim>
                                    <p:anim calcmode="lin" valueType="num">
                                      <p:cBhvr>
                                        <p:cTn id="22" dur="300" fill="hold"/>
                                        <p:tgtEl>
                                          <p:spTgt spid="67"/>
                                        </p:tgtEl>
                                        <p:attrNameLst>
                                          <p:attrName>ppt_h</p:attrName>
                                        </p:attrNameLst>
                                      </p:cBhvr>
                                      <p:tavLst>
                                        <p:tav tm="0">
                                          <p:val>
                                            <p:fltVal val="0"/>
                                          </p:val>
                                        </p:tav>
                                        <p:tav tm="100000">
                                          <p:val>
                                            <p:strVal val="#ppt_h"/>
                                          </p:val>
                                        </p:tav>
                                      </p:tavLst>
                                    </p:anim>
                                    <p:anim calcmode="lin" valueType="num">
                                      <p:cBhvr>
                                        <p:cTn id="23" dur="300" fill="hold"/>
                                        <p:tgtEl>
                                          <p:spTgt spid="67"/>
                                        </p:tgtEl>
                                        <p:attrNameLst>
                                          <p:attrName>style.rotation</p:attrName>
                                        </p:attrNameLst>
                                      </p:cBhvr>
                                      <p:tavLst>
                                        <p:tav tm="0">
                                          <p:val>
                                            <p:fltVal val="90"/>
                                          </p:val>
                                        </p:tav>
                                        <p:tav tm="100000">
                                          <p:val>
                                            <p:fltVal val="0"/>
                                          </p:val>
                                        </p:tav>
                                      </p:tavLst>
                                    </p:anim>
                                    <p:animEffect transition="in" filter="fade">
                                      <p:cBhvr>
                                        <p:cTn id="24" dur="300"/>
                                        <p:tgtEl>
                                          <p:spTgt spid="67"/>
                                        </p:tgtEl>
                                      </p:cBhvr>
                                    </p:animEffect>
                                  </p:childTnLst>
                                </p:cTn>
                              </p:par>
                            </p:childTnLst>
                          </p:cTn>
                        </p:par>
                        <p:par>
                          <p:cTn id="25" fill="hold">
                            <p:stCondLst>
                              <p:cond delay="1300"/>
                            </p:stCondLst>
                            <p:childTnLst>
                              <p:par>
                                <p:cTn id="26" presetID="22" presetClass="entr" presetSubtype="8" fill="hold" grpId="0" nodeType="afterEffect">
                                  <p:stCondLst>
                                    <p:cond delay="0"/>
                                  </p:stCondLst>
                                  <p:childTnLst>
                                    <p:set>
                                      <p:cBhvr>
                                        <p:cTn id="27" dur="1" fill="hold">
                                          <p:stCondLst>
                                            <p:cond delay="0"/>
                                          </p:stCondLst>
                                        </p:cTn>
                                        <p:tgtEl>
                                          <p:spTgt spid="89"/>
                                        </p:tgtEl>
                                        <p:attrNameLst>
                                          <p:attrName>style.visibility</p:attrName>
                                        </p:attrNameLst>
                                      </p:cBhvr>
                                      <p:to>
                                        <p:strVal val="visible"/>
                                      </p:to>
                                    </p:set>
                                    <p:animEffect transition="in" filter="wipe(left)">
                                      <p:cBhvr>
                                        <p:cTn id="28" dur="500"/>
                                        <p:tgtEl>
                                          <p:spTgt spid="8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childTnLst>
                          </p:cTn>
                        </p:par>
                        <p:par>
                          <p:cTn id="32" fill="hold">
                            <p:stCondLst>
                              <p:cond delay="1800"/>
                            </p:stCondLst>
                            <p:childTnLst>
                              <p:par>
                                <p:cTn id="33" presetID="22" presetClass="entr" presetSubtype="8" fill="hold" nodeType="after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wipe(left)">
                                      <p:cBhvr>
                                        <p:cTn id="35" dur="500"/>
                                        <p:tgtEl>
                                          <p:spTgt spid="74"/>
                                        </p:tgtEl>
                                      </p:cBhvr>
                                    </p:animEffect>
                                  </p:childTnLst>
                                </p:cTn>
                              </p:par>
                            </p:childTnLst>
                          </p:cTn>
                        </p:par>
                        <p:par>
                          <p:cTn id="36" fill="hold">
                            <p:stCondLst>
                              <p:cond delay="2300"/>
                            </p:stCondLst>
                            <p:childTnLst>
                              <p:par>
                                <p:cTn id="37" presetID="31" presetClass="entr" presetSubtype="0" fill="hold" grpId="0" nodeType="after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p:cTn id="39" dur="300" fill="hold"/>
                                        <p:tgtEl>
                                          <p:spTgt spid="68"/>
                                        </p:tgtEl>
                                        <p:attrNameLst>
                                          <p:attrName>ppt_w</p:attrName>
                                        </p:attrNameLst>
                                      </p:cBhvr>
                                      <p:tavLst>
                                        <p:tav tm="0">
                                          <p:val>
                                            <p:fltVal val="0"/>
                                          </p:val>
                                        </p:tav>
                                        <p:tav tm="100000">
                                          <p:val>
                                            <p:strVal val="#ppt_w"/>
                                          </p:val>
                                        </p:tav>
                                      </p:tavLst>
                                    </p:anim>
                                    <p:anim calcmode="lin" valueType="num">
                                      <p:cBhvr>
                                        <p:cTn id="40" dur="300" fill="hold"/>
                                        <p:tgtEl>
                                          <p:spTgt spid="68"/>
                                        </p:tgtEl>
                                        <p:attrNameLst>
                                          <p:attrName>ppt_h</p:attrName>
                                        </p:attrNameLst>
                                      </p:cBhvr>
                                      <p:tavLst>
                                        <p:tav tm="0">
                                          <p:val>
                                            <p:fltVal val="0"/>
                                          </p:val>
                                        </p:tav>
                                        <p:tav tm="100000">
                                          <p:val>
                                            <p:strVal val="#ppt_h"/>
                                          </p:val>
                                        </p:tav>
                                      </p:tavLst>
                                    </p:anim>
                                    <p:anim calcmode="lin" valueType="num">
                                      <p:cBhvr>
                                        <p:cTn id="41" dur="300" fill="hold"/>
                                        <p:tgtEl>
                                          <p:spTgt spid="68"/>
                                        </p:tgtEl>
                                        <p:attrNameLst>
                                          <p:attrName>style.rotation</p:attrName>
                                        </p:attrNameLst>
                                      </p:cBhvr>
                                      <p:tavLst>
                                        <p:tav tm="0">
                                          <p:val>
                                            <p:fltVal val="90"/>
                                          </p:val>
                                        </p:tav>
                                        <p:tav tm="100000">
                                          <p:val>
                                            <p:fltVal val="0"/>
                                          </p:val>
                                        </p:tav>
                                      </p:tavLst>
                                    </p:anim>
                                    <p:animEffect transition="in" filter="fade">
                                      <p:cBhvr>
                                        <p:cTn id="42" dur="300"/>
                                        <p:tgtEl>
                                          <p:spTgt spid="6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69"/>
                                        </p:tgtEl>
                                        <p:attrNameLst>
                                          <p:attrName>style.visibility</p:attrName>
                                        </p:attrNameLst>
                                      </p:cBhvr>
                                      <p:to>
                                        <p:strVal val="visible"/>
                                      </p:to>
                                    </p:set>
                                    <p:anim calcmode="lin" valueType="num">
                                      <p:cBhvr>
                                        <p:cTn id="45" dur="300" fill="hold"/>
                                        <p:tgtEl>
                                          <p:spTgt spid="69"/>
                                        </p:tgtEl>
                                        <p:attrNameLst>
                                          <p:attrName>ppt_w</p:attrName>
                                        </p:attrNameLst>
                                      </p:cBhvr>
                                      <p:tavLst>
                                        <p:tav tm="0">
                                          <p:val>
                                            <p:fltVal val="0"/>
                                          </p:val>
                                        </p:tav>
                                        <p:tav tm="100000">
                                          <p:val>
                                            <p:strVal val="#ppt_w"/>
                                          </p:val>
                                        </p:tav>
                                      </p:tavLst>
                                    </p:anim>
                                    <p:anim calcmode="lin" valueType="num">
                                      <p:cBhvr>
                                        <p:cTn id="46" dur="300" fill="hold"/>
                                        <p:tgtEl>
                                          <p:spTgt spid="69"/>
                                        </p:tgtEl>
                                        <p:attrNameLst>
                                          <p:attrName>ppt_h</p:attrName>
                                        </p:attrNameLst>
                                      </p:cBhvr>
                                      <p:tavLst>
                                        <p:tav tm="0">
                                          <p:val>
                                            <p:fltVal val="0"/>
                                          </p:val>
                                        </p:tav>
                                        <p:tav tm="100000">
                                          <p:val>
                                            <p:strVal val="#ppt_h"/>
                                          </p:val>
                                        </p:tav>
                                      </p:tavLst>
                                    </p:anim>
                                    <p:anim calcmode="lin" valueType="num">
                                      <p:cBhvr>
                                        <p:cTn id="47" dur="300" fill="hold"/>
                                        <p:tgtEl>
                                          <p:spTgt spid="69"/>
                                        </p:tgtEl>
                                        <p:attrNameLst>
                                          <p:attrName>style.rotation</p:attrName>
                                        </p:attrNameLst>
                                      </p:cBhvr>
                                      <p:tavLst>
                                        <p:tav tm="0">
                                          <p:val>
                                            <p:fltVal val="90"/>
                                          </p:val>
                                        </p:tav>
                                        <p:tav tm="100000">
                                          <p:val>
                                            <p:fltVal val="0"/>
                                          </p:val>
                                        </p:tav>
                                      </p:tavLst>
                                    </p:anim>
                                    <p:animEffect transition="in" filter="fade">
                                      <p:cBhvr>
                                        <p:cTn id="48" dur="300"/>
                                        <p:tgtEl>
                                          <p:spTgt spid="69"/>
                                        </p:tgtEl>
                                      </p:cBhvr>
                                    </p:animEffect>
                                  </p:childTnLst>
                                </p:cTn>
                              </p:par>
                            </p:childTnLst>
                          </p:cTn>
                        </p:par>
                        <p:par>
                          <p:cTn id="49" fill="hold">
                            <p:stCondLst>
                              <p:cond delay="2600"/>
                            </p:stCondLst>
                            <p:childTnLst>
                              <p:par>
                                <p:cTn id="50" presetID="22" presetClass="entr" presetSubtype="8" fill="hold" grpId="0" nodeType="after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wipe(left)">
                                      <p:cBhvr>
                                        <p:cTn id="52" dur="500"/>
                                        <p:tgtEl>
                                          <p:spTgt spid="8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wipe(left)">
                                      <p:cBhvr>
                                        <p:cTn id="55" dur="500"/>
                                        <p:tgtEl>
                                          <p:spTgt spid="86"/>
                                        </p:tgtEl>
                                      </p:cBhvr>
                                    </p:animEffect>
                                  </p:childTnLst>
                                </p:cTn>
                              </p:par>
                            </p:childTnLst>
                          </p:cTn>
                        </p:par>
                        <p:par>
                          <p:cTn id="56" fill="hold">
                            <p:stCondLst>
                              <p:cond delay="3100"/>
                            </p:stCondLst>
                            <p:childTnLst>
                              <p:par>
                                <p:cTn id="57" presetID="22" presetClass="entr" presetSubtype="8" fill="hold" grpId="0" nodeType="afterEffect">
                                  <p:stCondLst>
                                    <p:cond delay="0"/>
                                  </p:stCondLst>
                                  <p:childTnLst>
                                    <p:set>
                                      <p:cBhvr>
                                        <p:cTn id="58" dur="1" fill="hold">
                                          <p:stCondLst>
                                            <p:cond delay="0"/>
                                          </p:stCondLst>
                                        </p:cTn>
                                        <p:tgtEl>
                                          <p:spTgt spid="73"/>
                                        </p:tgtEl>
                                        <p:attrNameLst>
                                          <p:attrName>style.visibility</p:attrName>
                                        </p:attrNameLst>
                                      </p:cBhvr>
                                      <p:to>
                                        <p:strVal val="visible"/>
                                      </p:to>
                                    </p:set>
                                    <p:animEffect transition="in" filter="wipe(left)">
                                      <p:cBhvr>
                                        <p:cTn id="59" dur="500"/>
                                        <p:tgtEl>
                                          <p:spTgt spid="73"/>
                                        </p:tgtEl>
                                      </p:cBhvr>
                                    </p:animEffect>
                                  </p:childTnLst>
                                </p:cTn>
                              </p:par>
                            </p:childTnLst>
                          </p:cTn>
                        </p:par>
                        <p:par>
                          <p:cTn id="60" fill="hold">
                            <p:stCondLst>
                              <p:cond delay="3600"/>
                            </p:stCondLst>
                            <p:childTnLst>
                              <p:par>
                                <p:cTn id="61" presetID="31" presetClass="entr" presetSubtype="0" fill="hold" grpId="0" nodeType="afterEffect">
                                  <p:stCondLst>
                                    <p:cond delay="0"/>
                                  </p:stCondLst>
                                  <p:childTnLst>
                                    <p:set>
                                      <p:cBhvr>
                                        <p:cTn id="62" dur="1" fill="hold">
                                          <p:stCondLst>
                                            <p:cond delay="0"/>
                                          </p:stCondLst>
                                        </p:cTn>
                                        <p:tgtEl>
                                          <p:spTgt spid="70"/>
                                        </p:tgtEl>
                                        <p:attrNameLst>
                                          <p:attrName>style.visibility</p:attrName>
                                        </p:attrNameLst>
                                      </p:cBhvr>
                                      <p:to>
                                        <p:strVal val="visible"/>
                                      </p:to>
                                    </p:set>
                                    <p:anim calcmode="lin" valueType="num">
                                      <p:cBhvr>
                                        <p:cTn id="63" dur="300" fill="hold"/>
                                        <p:tgtEl>
                                          <p:spTgt spid="70"/>
                                        </p:tgtEl>
                                        <p:attrNameLst>
                                          <p:attrName>ppt_w</p:attrName>
                                        </p:attrNameLst>
                                      </p:cBhvr>
                                      <p:tavLst>
                                        <p:tav tm="0">
                                          <p:val>
                                            <p:fltVal val="0"/>
                                          </p:val>
                                        </p:tav>
                                        <p:tav tm="100000">
                                          <p:val>
                                            <p:strVal val="#ppt_w"/>
                                          </p:val>
                                        </p:tav>
                                      </p:tavLst>
                                    </p:anim>
                                    <p:anim calcmode="lin" valueType="num">
                                      <p:cBhvr>
                                        <p:cTn id="64" dur="300" fill="hold"/>
                                        <p:tgtEl>
                                          <p:spTgt spid="70"/>
                                        </p:tgtEl>
                                        <p:attrNameLst>
                                          <p:attrName>ppt_h</p:attrName>
                                        </p:attrNameLst>
                                      </p:cBhvr>
                                      <p:tavLst>
                                        <p:tav tm="0">
                                          <p:val>
                                            <p:fltVal val="0"/>
                                          </p:val>
                                        </p:tav>
                                        <p:tav tm="100000">
                                          <p:val>
                                            <p:strVal val="#ppt_h"/>
                                          </p:val>
                                        </p:tav>
                                      </p:tavLst>
                                    </p:anim>
                                    <p:anim calcmode="lin" valueType="num">
                                      <p:cBhvr>
                                        <p:cTn id="65" dur="300" fill="hold"/>
                                        <p:tgtEl>
                                          <p:spTgt spid="70"/>
                                        </p:tgtEl>
                                        <p:attrNameLst>
                                          <p:attrName>style.rotation</p:attrName>
                                        </p:attrNameLst>
                                      </p:cBhvr>
                                      <p:tavLst>
                                        <p:tav tm="0">
                                          <p:val>
                                            <p:fltVal val="90"/>
                                          </p:val>
                                        </p:tav>
                                        <p:tav tm="100000">
                                          <p:val>
                                            <p:fltVal val="0"/>
                                          </p:val>
                                        </p:tav>
                                      </p:tavLst>
                                    </p:anim>
                                    <p:animEffect transition="in" filter="fade">
                                      <p:cBhvr>
                                        <p:cTn id="66" dur="300"/>
                                        <p:tgtEl>
                                          <p:spTgt spid="7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71"/>
                                        </p:tgtEl>
                                        <p:attrNameLst>
                                          <p:attrName>style.visibility</p:attrName>
                                        </p:attrNameLst>
                                      </p:cBhvr>
                                      <p:to>
                                        <p:strVal val="visible"/>
                                      </p:to>
                                    </p:set>
                                    <p:anim calcmode="lin" valueType="num">
                                      <p:cBhvr>
                                        <p:cTn id="69" dur="300" fill="hold"/>
                                        <p:tgtEl>
                                          <p:spTgt spid="71"/>
                                        </p:tgtEl>
                                        <p:attrNameLst>
                                          <p:attrName>ppt_w</p:attrName>
                                        </p:attrNameLst>
                                      </p:cBhvr>
                                      <p:tavLst>
                                        <p:tav tm="0">
                                          <p:val>
                                            <p:fltVal val="0"/>
                                          </p:val>
                                        </p:tav>
                                        <p:tav tm="100000">
                                          <p:val>
                                            <p:strVal val="#ppt_w"/>
                                          </p:val>
                                        </p:tav>
                                      </p:tavLst>
                                    </p:anim>
                                    <p:anim calcmode="lin" valueType="num">
                                      <p:cBhvr>
                                        <p:cTn id="70" dur="300" fill="hold"/>
                                        <p:tgtEl>
                                          <p:spTgt spid="71"/>
                                        </p:tgtEl>
                                        <p:attrNameLst>
                                          <p:attrName>ppt_h</p:attrName>
                                        </p:attrNameLst>
                                      </p:cBhvr>
                                      <p:tavLst>
                                        <p:tav tm="0">
                                          <p:val>
                                            <p:fltVal val="0"/>
                                          </p:val>
                                        </p:tav>
                                        <p:tav tm="100000">
                                          <p:val>
                                            <p:strVal val="#ppt_h"/>
                                          </p:val>
                                        </p:tav>
                                      </p:tavLst>
                                    </p:anim>
                                    <p:anim calcmode="lin" valueType="num">
                                      <p:cBhvr>
                                        <p:cTn id="71" dur="300" fill="hold"/>
                                        <p:tgtEl>
                                          <p:spTgt spid="71"/>
                                        </p:tgtEl>
                                        <p:attrNameLst>
                                          <p:attrName>style.rotation</p:attrName>
                                        </p:attrNameLst>
                                      </p:cBhvr>
                                      <p:tavLst>
                                        <p:tav tm="0">
                                          <p:val>
                                            <p:fltVal val="90"/>
                                          </p:val>
                                        </p:tav>
                                        <p:tav tm="100000">
                                          <p:val>
                                            <p:fltVal val="0"/>
                                          </p:val>
                                        </p:tav>
                                      </p:tavLst>
                                    </p:anim>
                                    <p:animEffect transition="in" filter="fade">
                                      <p:cBhvr>
                                        <p:cTn id="72" dur="300"/>
                                        <p:tgtEl>
                                          <p:spTgt spid="71"/>
                                        </p:tgtEl>
                                      </p:cBhvr>
                                    </p:animEffect>
                                  </p:childTnLst>
                                </p:cTn>
                              </p:par>
                            </p:childTnLst>
                          </p:cTn>
                        </p:par>
                        <p:par>
                          <p:cTn id="73" fill="hold">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83"/>
                                        </p:tgtEl>
                                        <p:attrNameLst>
                                          <p:attrName>style.visibility</p:attrName>
                                        </p:attrNameLst>
                                      </p:cBhvr>
                                      <p:to>
                                        <p:strVal val="visible"/>
                                      </p:to>
                                    </p:set>
                                    <p:animEffect transition="in" filter="wipe(left)">
                                      <p:cBhvr>
                                        <p:cTn id="76" dur="500"/>
                                        <p:tgtEl>
                                          <p:spTgt spid="8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85"/>
                                        </p:tgtEl>
                                        <p:attrNameLst>
                                          <p:attrName>style.visibility</p:attrName>
                                        </p:attrNameLst>
                                      </p:cBhvr>
                                      <p:to>
                                        <p:strVal val="visible"/>
                                      </p:to>
                                    </p:set>
                                    <p:animEffect transition="in" filter="wipe(left)">
                                      <p:cBhvr>
                                        <p:cTn id="79" dur="500"/>
                                        <p:tgtEl>
                                          <p:spTgt spid="85"/>
                                        </p:tgtEl>
                                      </p:cBhvr>
                                    </p:animEffect>
                                  </p:childTnLst>
                                </p:cTn>
                              </p:par>
                            </p:childTnLst>
                          </p:cTn>
                        </p:par>
                        <p:par>
                          <p:cTn id="80" fill="hold">
                            <p:stCondLst>
                              <p:cond delay="4400"/>
                            </p:stCondLst>
                            <p:childTnLst>
                              <p:par>
                                <p:cTn id="81" presetID="22" presetClass="entr" presetSubtype="1" fill="hold" grpId="0" nodeType="afterEffect">
                                  <p:stCondLst>
                                    <p:cond delay="0"/>
                                  </p:stCondLst>
                                  <p:childTnLst>
                                    <p:set>
                                      <p:cBhvr>
                                        <p:cTn id="82" dur="1" fill="hold">
                                          <p:stCondLst>
                                            <p:cond delay="0"/>
                                          </p:stCondLst>
                                        </p:cTn>
                                        <p:tgtEl>
                                          <p:spTgt spid="76"/>
                                        </p:tgtEl>
                                        <p:attrNameLst>
                                          <p:attrName>style.visibility</p:attrName>
                                        </p:attrNameLst>
                                      </p:cBhvr>
                                      <p:to>
                                        <p:strVal val="visible"/>
                                      </p:to>
                                    </p:set>
                                    <p:animEffect transition="in" filter="wipe(up)">
                                      <p:cBhvr>
                                        <p:cTn id="83" dur="500"/>
                                        <p:tgtEl>
                                          <p:spTgt spid="76"/>
                                        </p:tgtEl>
                                      </p:cBhvr>
                                    </p:animEffect>
                                  </p:childTnLst>
                                </p:cTn>
                              </p:par>
                            </p:childTnLst>
                          </p:cTn>
                        </p:par>
                        <p:par>
                          <p:cTn id="84" fill="hold">
                            <p:stCondLst>
                              <p:cond delay="4900"/>
                            </p:stCondLst>
                            <p:childTnLst>
                              <p:par>
                                <p:cTn id="85" presetID="16" presetClass="entr" presetSubtype="37" fill="hold" grpId="0" nodeType="afterEffect">
                                  <p:stCondLst>
                                    <p:cond delay="0"/>
                                  </p:stCondLst>
                                  <p:childTnLst>
                                    <p:set>
                                      <p:cBhvr>
                                        <p:cTn id="86" dur="1" fill="hold">
                                          <p:stCondLst>
                                            <p:cond delay="0"/>
                                          </p:stCondLst>
                                        </p:cTn>
                                        <p:tgtEl>
                                          <p:spTgt spid="81"/>
                                        </p:tgtEl>
                                        <p:attrNameLst>
                                          <p:attrName>style.visibility</p:attrName>
                                        </p:attrNameLst>
                                      </p:cBhvr>
                                      <p:to>
                                        <p:strVal val="visible"/>
                                      </p:to>
                                    </p:set>
                                    <p:animEffect transition="in" filter="barn(outVertical)">
                                      <p:cBhvr>
                                        <p:cTn id="87" dur="500"/>
                                        <p:tgtEl>
                                          <p:spTgt spid="81"/>
                                        </p:tgtEl>
                                      </p:cBhvr>
                                    </p:animEffect>
                                  </p:childTnLst>
                                </p:cTn>
                              </p:par>
                            </p:childTnLst>
                          </p:cTn>
                        </p:par>
                        <p:par>
                          <p:cTn id="88" fill="hold">
                            <p:stCondLst>
                              <p:cond delay="5400"/>
                            </p:stCondLst>
                            <p:childTnLst>
                              <p:par>
                                <p:cTn id="89" presetID="22" presetClass="entr" presetSubtype="1" fill="hold" grpId="0" nodeType="afterEffect">
                                  <p:stCondLst>
                                    <p:cond delay="0"/>
                                  </p:stCondLst>
                                  <p:childTnLst>
                                    <p:set>
                                      <p:cBhvr>
                                        <p:cTn id="90" dur="1" fill="hold">
                                          <p:stCondLst>
                                            <p:cond delay="0"/>
                                          </p:stCondLst>
                                        </p:cTn>
                                        <p:tgtEl>
                                          <p:spTgt spid="77"/>
                                        </p:tgtEl>
                                        <p:attrNameLst>
                                          <p:attrName>style.visibility</p:attrName>
                                        </p:attrNameLst>
                                      </p:cBhvr>
                                      <p:to>
                                        <p:strVal val="visible"/>
                                      </p:to>
                                    </p:set>
                                    <p:animEffect transition="in" filter="wipe(up)">
                                      <p:cBhvr>
                                        <p:cTn id="91" dur="500"/>
                                        <p:tgtEl>
                                          <p:spTgt spid="77"/>
                                        </p:tgtEl>
                                      </p:cBhvr>
                                    </p:animEffect>
                                  </p:childTnLst>
                                </p:cTn>
                              </p:par>
                            </p:childTnLst>
                          </p:cTn>
                        </p:par>
                        <p:par>
                          <p:cTn id="92" fill="hold">
                            <p:stCondLst>
                              <p:cond delay="5900"/>
                            </p:stCondLst>
                            <p:childTnLst>
                              <p:par>
                                <p:cTn id="93" presetID="16" presetClass="entr" presetSubtype="37" fill="hold" grpId="0" nodeType="afterEffect">
                                  <p:stCondLst>
                                    <p:cond delay="0"/>
                                  </p:stCondLst>
                                  <p:childTnLst>
                                    <p:set>
                                      <p:cBhvr>
                                        <p:cTn id="94" dur="1" fill="hold">
                                          <p:stCondLst>
                                            <p:cond delay="0"/>
                                          </p:stCondLst>
                                        </p:cTn>
                                        <p:tgtEl>
                                          <p:spTgt spid="80"/>
                                        </p:tgtEl>
                                        <p:attrNameLst>
                                          <p:attrName>style.visibility</p:attrName>
                                        </p:attrNameLst>
                                      </p:cBhvr>
                                      <p:to>
                                        <p:strVal val="visible"/>
                                      </p:to>
                                    </p:set>
                                    <p:animEffect transition="in" filter="barn(outVertical)">
                                      <p:cBhvr>
                                        <p:cTn id="95" dur="500"/>
                                        <p:tgtEl>
                                          <p:spTgt spid="80"/>
                                        </p:tgtEl>
                                      </p:cBhvr>
                                    </p:animEffect>
                                  </p:childTnLst>
                                </p:cTn>
                              </p:par>
                            </p:childTnLst>
                          </p:cTn>
                        </p:par>
                        <p:par>
                          <p:cTn id="96" fill="hold">
                            <p:stCondLst>
                              <p:cond delay="6400"/>
                            </p:stCondLst>
                            <p:childTnLst>
                              <p:par>
                                <p:cTn id="97" presetID="22" presetClass="entr" presetSubtype="4" fill="hold" grpId="0" nodeType="afterEffect">
                                  <p:stCondLst>
                                    <p:cond delay="0"/>
                                  </p:stCondLst>
                                  <p:childTnLst>
                                    <p:set>
                                      <p:cBhvr>
                                        <p:cTn id="98" dur="1" fill="hold">
                                          <p:stCondLst>
                                            <p:cond delay="0"/>
                                          </p:stCondLst>
                                        </p:cTn>
                                        <p:tgtEl>
                                          <p:spTgt spid="78"/>
                                        </p:tgtEl>
                                        <p:attrNameLst>
                                          <p:attrName>style.visibility</p:attrName>
                                        </p:attrNameLst>
                                      </p:cBhvr>
                                      <p:to>
                                        <p:strVal val="visible"/>
                                      </p:to>
                                    </p:set>
                                    <p:animEffect transition="in" filter="wipe(down)">
                                      <p:cBhvr>
                                        <p:cTn id="99" dur="500"/>
                                        <p:tgtEl>
                                          <p:spTgt spid="78"/>
                                        </p:tgtEl>
                                      </p:cBhvr>
                                    </p:animEffect>
                                  </p:childTnLst>
                                </p:cTn>
                              </p:par>
                            </p:childTnLst>
                          </p:cTn>
                        </p:par>
                        <p:par>
                          <p:cTn id="100" fill="hold">
                            <p:stCondLst>
                              <p:cond delay="6900"/>
                            </p:stCondLst>
                            <p:childTnLst>
                              <p:par>
                                <p:cTn id="101" presetID="16" presetClass="entr" presetSubtype="37" fill="hold" grpId="0" nodeType="afterEffect">
                                  <p:stCondLst>
                                    <p:cond delay="0"/>
                                  </p:stCondLst>
                                  <p:childTnLst>
                                    <p:set>
                                      <p:cBhvr>
                                        <p:cTn id="102" dur="1" fill="hold">
                                          <p:stCondLst>
                                            <p:cond delay="0"/>
                                          </p:stCondLst>
                                        </p:cTn>
                                        <p:tgtEl>
                                          <p:spTgt spid="79"/>
                                        </p:tgtEl>
                                        <p:attrNameLst>
                                          <p:attrName>style.visibility</p:attrName>
                                        </p:attrNameLst>
                                      </p:cBhvr>
                                      <p:to>
                                        <p:strVal val="visible"/>
                                      </p:to>
                                    </p:set>
                                    <p:animEffect transition="in" filter="barn(outVertical)">
                                      <p:cBhvr>
                                        <p:cTn id="10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p:bldP spid="68" grpId="0" animBg="1"/>
      <p:bldP spid="69" grpId="0"/>
      <p:bldP spid="70" grpId="0" animBg="1"/>
      <p:bldP spid="71" grpId="0"/>
      <p:bldP spid="72" grpId="0" animBg="1"/>
      <p:bldP spid="73" grpId="0" animBg="1"/>
      <p:bldP spid="75" grpId="0" animBg="1"/>
      <p:bldP spid="76" grpId="0" animBg="1"/>
      <p:bldP spid="77" grpId="0" animBg="1"/>
      <p:bldP spid="78" grpId="0" animBg="1"/>
      <p:bldP spid="79" grpId="0"/>
      <p:bldP spid="80" grpId="0"/>
      <p:bldP spid="81" grpId="0"/>
      <p:bldP spid="82" grpId="0" animBg="1"/>
      <p:bldP spid="83" grpId="0" animBg="1"/>
      <p:bldP spid="84" grpId="0" animBg="1"/>
      <p:bldP spid="85" grpId="0"/>
      <p:bldP spid="86" grpId="0"/>
      <p:bldP spid="8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latin typeface="微软雅黑"/>
                <a:ea typeface="微软雅黑"/>
              </a:rPr>
              <a:t> </a:t>
            </a:r>
            <a:r>
              <a:rPr lang="zh-CN" altLang="en-US" sz="2800" b="1" dirty="0">
                <a:solidFill>
                  <a:srgbClr val="080808"/>
                </a:solidFill>
                <a:latin typeface="微软雅黑"/>
                <a:ea typeface="微软雅黑"/>
              </a:rPr>
              <a:t>第二部分</a:t>
            </a:r>
            <a:endParaRPr lang="en-US" altLang="zh-CN" sz="2800" b="1" dirty="0">
              <a:solidFill>
                <a:srgbClr val="080808"/>
              </a:solidFill>
              <a:latin typeface="微软雅黑"/>
              <a:ea typeface="微软雅黑"/>
            </a:endParaRPr>
          </a:p>
          <a:p>
            <a:pPr marL="0" lvl="1" algn="ctr"/>
            <a:r>
              <a:rPr lang="zh-CN" altLang="en-US" sz="3600" b="1" dirty="0">
                <a:solidFill>
                  <a:schemeClr val="accent2"/>
                </a:solidFill>
                <a:latin typeface="微软雅黑"/>
                <a:ea typeface="微软雅黑"/>
              </a:rPr>
              <a:t>标题文字内容</a:t>
            </a:r>
            <a:endParaRPr lang="en-US" altLang="zh-CN" sz="3600" b="1" dirty="0">
              <a:solidFill>
                <a:schemeClr val="accent2"/>
              </a:solidFill>
              <a:latin typeface="微软雅黑"/>
              <a:ea typeface="微软雅黑"/>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a:solidFill>
                  <a:srgbClr val="080808"/>
                </a:solidFill>
                <a:latin typeface="微软雅黑"/>
                <a:ea typeface="微软雅黑"/>
              </a:rPr>
              <a:t>PART 01</a:t>
            </a:r>
            <a:endParaRPr lang="zh-CN" altLang="en-US" sz="1600" dirty="0">
              <a:solidFill>
                <a:srgbClr val="080808"/>
              </a:solidFill>
              <a:latin typeface="微软雅黑"/>
              <a:ea typeface="微软雅黑"/>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a:solidFill>
                  <a:schemeClr val="accent2"/>
                </a:solidFill>
                <a:latin typeface="微软雅黑"/>
                <a:ea typeface="微软雅黑"/>
              </a:rPr>
              <a:t>02</a:t>
            </a:r>
            <a:endParaRPr lang="zh-CN" altLang="en-US" sz="5000" b="1" dirty="0">
              <a:solidFill>
                <a:schemeClr val="accent2"/>
              </a:solidFill>
              <a:latin typeface="微软雅黑"/>
              <a:ea typeface="微软雅黑"/>
            </a:endParaRPr>
          </a:p>
        </p:txBody>
      </p:sp>
    </p:spTree>
    <p:extLst>
      <p:ext uri="{BB962C8B-B14F-4D97-AF65-F5344CB8AC3E}">
        <p14:creationId xmlns:p14="http://schemas.microsoft.com/office/powerpoint/2010/main" val="2160706119"/>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ppt_x</p:attrName>
                                        </p:attrNameLst>
                                      </p:cBhvr>
                                      <p:tavLst>
                                        <p:tav tm="0">
                                          <p:val>
                                            <p:strVal val="#ppt_x-#ppt_w*1.125000"/>
                                          </p:val>
                                        </p:tav>
                                        <p:tav tm="100000">
                                          <p:val>
                                            <p:strVal val="#ppt_x"/>
                                          </p:val>
                                        </p:tav>
                                      </p:tavLst>
                                    </p:anim>
                                    <p:animEffect transition="in" filter="wipe(right)">
                                      <p:cBhvr>
                                        <p:cTn id="12" dur="500"/>
                                        <p:tgtEl>
                                          <p:spTgt spid="12"/>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ppt_x</p:attrName>
                                        </p:attrNameLst>
                                      </p:cBhvr>
                                      <p:tavLst>
                                        <p:tav tm="0">
                                          <p:val>
                                            <p:strVal val="#ppt_x"/>
                                          </p:val>
                                        </p:tav>
                                        <p:tav tm="100000">
                                          <p:val>
                                            <p:strVal val="#ppt_x"/>
                                          </p:val>
                                        </p:tav>
                                      </p:tavLst>
                                    </p:anim>
                                    <p:anim calcmode="lin" valueType="num">
                                      <p:cBhvr>
                                        <p:cTn id="18" dur="5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ppt_x"/>
                                          </p:val>
                                        </p:tav>
                                        <p:tav tm="100000">
                                          <p:val>
                                            <p:strVal val="#ppt_x"/>
                                          </p:val>
                                        </p:tav>
                                      </p:tavLst>
                                    </p:anim>
                                    <p:anim calcmode="lin" valueType="num">
                                      <p:cBhvr additive="base">
                                        <p:cTn id="27" dur="500" fill="hold"/>
                                        <p:tgtEl>
                                          <p:spTgt spid="2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60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ppt_x"/>
                                          </p:val>
                                        </p:tav>
                                        <p:tav tm="100000">
                                          <p:val>
                                            <p:strVal val="#ppt_x"/>
                                          </p:val>
                                        </p:tav>
                                      </p:tavLst>
                                    </p:anim>
                                    <p:anim calcmode="lin" valueType="num">
                                      <p:cBhvr additive="base">
                                        <p:cTn id="35" dur="500" fill="hold"/>
                                        <p:tgtEl>
                                          <p:spTgt spid="2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80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10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ppt_x"/>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childTnLst>
                          </p:cTn>
                        </p:par>
                        <p:par>
                          <p:cTn id="44" fill="hold">
                            <p:stCondLst>
                              <p:cond delay="3000"/>
                            </p:stCondLst>
                            <p:childTnLst>
                              <p:par>
                                <p:cTn id="45" presetID="47" presetClass="entr" presetSubtype="0"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500"/>
                                        <p:tgtEl>
                                          <p:spTgt spid="75"/>
                                        </p:tgtEl>
                                      </p:cBhvr>
                                    </p:animEffect>
                                    <p:anim calcmode="lin" valueType="num">
                                      <p:cBhvr>
                                        <p:cTn id="48" dur="500" fill="hold"/>
                                        <p:tgtEl>
                                          <p:spTgt spid="75"/>
                                        </p:tgtEl>
                                        <p:attrNameLst>
                                          <p:attrName>ppt_x</p:attrName>
                                        </p:attrNameLst>
                                      </p:cBhvr>
                                      <p:tavLst>
                                        <p:tav tm="0">
                                          <p:val>
                                            <p:strVal val="#ppt_x"/>
                                          </p:val>
                                        </p:tav>
                                        <p:tav tm="100000">
                                          <p:val>
                                            <p:strVal val="#ppt_x"/>
                                          </p:val>
                                        </p:tav>
                                      </p:tavLst>
                                    </p:anim>
                                    <p:anim calcmode="lin" valueType="num">
                                      <p:cBhvr>
                                        <p:cTn id="49"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1006775" y="3652853"/>
            <a:ext cx="7130450" cy="866131"/>
          </a:xfrm>
          <a:prstGeom prst="roundRect">
            <a:avLst>
              <a:gd name="adj" fmla="val 50000"/>
            </a:avLst>
          </a:prstGeom>
          <a:solidFill>
            <a:schemeClr val="bg1">
              <a:lumMod val="95000"/>
            </a:schemeClr>
          </a:solidFill>
          <a:ln w="50800">
            <a:noFill/>
          </a:ln>
          <a:effectLst>
            <a:outerShdw blurRad="127000" dist="50800" dir="2700000" algn="tl" rotWithShape="0">
              <a:schemeClr val="tx1">
                <a:alpha val="2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endParaRPr>
          </a:p>
        </p:txBody>
      </p:sp>
      <p:grpSp>
        <p:nvGrpSpPr>
          <p:cNvPr id="5" name="组合 4"/>
          <p:cNvGrpSpPr/>
          <p:nvPr/>
        </p:nvGrpSpPr>
        <p:grpSpPr>
          <a:xfrm>
            <a:off x="1015071" y="3650807"/>
            <a:ext cx="870221" cy="870221"/>
            <a:chOff x="4240335" y="3008435"/>
            <a:chExt cx="3711332" cy="3711332"/>
          </a:xfrm>
        </p:grpSpPr>
        <p:sp>
          <p:nvSpPr>
            <p:cNvPr id="6" name="椭圆 5"/>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7" name="组合 6"/>
            <p:cNvGrpSpPr/>
            <p:nvPr/>
          </p:nvGrpSpPr>
          <p:grpSpPr>
            <a:xfrm>
              <a:off x="4710169" y="3478269"/>
              <a:ext cx="2771663" cy="2771663"/>
              <a:chOff x="2193191" y="1899415"/>
              <a:chExt cx="2421376" cy="2421376"/>
            </a:xfrm>
            <a:effectLst/>
          </p:grpSpPr>
          <p:sp>
            <p:nvSpPr>
              <p:cNvPr id="8" name="椭圆 7"/>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9" name="椭圆 8"/>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sp>
        <p:nvSpPr>
          <p:cNvPr id="10" name="文本框 9"/>
          <p:cNvSpPr txBox="1"/>
          <p:nvPr/>
        </p:nvSpPr>
        <p:spPr bwMode="auto">
          <a:xfrm>
            <a:off x="1885292" y="3843544"/>
            <a:ext cx="6127740" cy="421269"/>
          </a:xfrm>
          <a:prstGeom prst="rect">
            <a:avLst/>
          </a:prstGeom>
          <a:noFill/>
        </p:spPr>
        <p:txBody>
          <a:bodyPr wrap="square">
            <a:spAutoFit/>
          </a:bodyPr>
          <a:lstStyle/>
          <a:p>
            <a:pPr>
              <a:lnSpc>
                <a:spcPct val="125000"/>
              </a:lnSpc>
            </a:pPr>
            <a:r>
              <a:rPr lang="zh-CN" altLang="en-US" sz="900" dirty="0">
                <a:solidFill>
                  <a:srgbClr val="000000"/>
                </a:solidFill>
                <a:latin typeface="+mj-ea"/>
                <a:cs typeface="Lato Light" charset="0"/>
                <a:sym typeface="Lato Light" charset="0"/>
              </a:rPr>
              <a:t>此处添加详细文本描述，建议与标题相关并符合整体语言风格，语言描述尽量此处添加详细文本描述，建议与标题相关并符合整体语言风格，语言描述尽量此处添加详细文本描述，建议与标题相关并符合整体语言风格，</a:t>
            </a:r>
            <a:endParaRPr lang="en-US" altLang="zh-CN" sz="900" dirty="0">
              <a:solidFill>
                <a:srgbClr val="000000"/>
              </a:solidFill>
              <a:latin typeface="+mj-ea"/>
              <a:cs typeface="Lato Light" charset="0"/>
              <a:sym typeface="Lato Light" charset="0"/>
            </a:endParaRPr>
          </a:p>
        </p:txBody>
      </p:sp>
      <p:grpSp>
        <p:nvGrpSpPr>
          <p:cNvPr id="11" name="组合 10"/>
          <p:cNvGrpSpPr/>
          <p:nvPr/>
        </p:nvGrpSpPr>
        <p:grpSpPr>
          <a:xfrm>
            <a:off x="1343770" y="3937549"/>
            <a:ext cx="214938" cy="289727"/>
            <a:chOff x="3722033" y="3714538"/>
            <a:chExt cx="500321" cy="674410"/>
          </a:xfrm>
          <a:solidFill>
            <a:schemeClr val="accent3"/>
          </a:solidFill>
        </p:grpSpPr>
        <p:sp>
          <p:nvSpPr>
            <p:cNvPr id="12"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mj-ea"/>
                <a:ea typeface="+mj-ea"/>
              </a:endParaRPr>
            </a:p>
          </p:txBody>
        </p:sp>
        <p:sp>
          <p:nvSpPr>
            <p:cNvPr id="13"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mj-ea"/>
                <a:ea typeface="+mj-ea"/>
              </a:endParaRPr>
            </a:p>
          </p:txBody>
        </p:sp>
        <p:sp>
          <p:nvSpPr>
            <p:cNvPr id="14"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mj-ea"/>
                <a:ea typeface="+mj-ea"/>
              </a:endParaRPr>
            </a:p>
          </p:txBody>
        </p:sp>
      </p:grpSp>
      <p:graphicFrame>
        <p:nvGraphicFramePr>
          <p:cNvPr id="15" name="图表 14"/>
          <p:cNvGraphicFramePr/>
          <p:nvPr>
            <p:extLst/>
          </p:nvPr>
        </p:nvGraphicFramePr>
        <p:xfrm>
          <a:off x="1553746" y="960631"/>
          <a:ext cx="6036509" cy="25630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05489687"/>
      </p:ext>
    </p:extLst>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up)">
                                      <p:cBhvr>
                                        <p:cTn id="7" dur="500"/>
                                        <p:tgtEl>
                                          <p:spTgt spid="15">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graphicEl>
                                              <a:chart seriesIdx="0" categoryIdx="0" bldStep="ptInSeries"/>
                                            </p:graphicEl>
                                          </p:spTgt>
                                        </p:tgtEl>
                                        <p:attrNameLst>
                                          <p:attrName>style.visibility</p:attrName>
                                        </p:attrNameLst>
                                      </p:cBhvr>
                                      <p:to>
                                        <p:strVal val="visible"/>
                                      </p:to>
                                    </p:set>
                                    <p:animEffect transition="in" filter="wipe(left)">
                                      <p:cBhvr>
                                        <p:cTn id="11" dur="500"/>
                                        <p:tgtEl>
                                          <p:spTgt spid="15">
                                            <p:graphicEl>
                                              <a:chart seriesIdx="0" categoryIdx="0" bldStep="ptIn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5">
                                            <p:graphicEl>
                                              <a:chart seriesIdx="0" categoryIdx="1" bldStep="ptInSeries"/>
                                            </p:graphicEl>
                                          </p:spTgt>
                                        </p:tgtEl>
                                        <p:attrNameLst>
                                          <p:attrName>style.visibility</p:attrName>
                                        </p:attrNameLst>
                                      </p:cBhvr>
                                      <p:to>
                                        <p:strVal val="visible"/>
                                      </p:to>
                                    </p:set>
                                    <p:animEffect transition="in" filter="wipe(left)">
                                      <p:cBhvr>
                                        <p:cTn id="15" dur="500"/>
                                        <p:tgtEl>
                                          <p:spTgt spid="15">
                                            <p:graphicEl>
                                              <a:chart seriesIdx="0" categoryIdx="1" bldStep="ptIn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
                                            <p:graphicEl>
                                              <a:chart seriesIdx="0" categoryIdx="2" bldStep="ptInSeries"/>
                                            </p:graphicEl>
                                          </p:spTgt>
                                        </p:tgtEl>
                                        <p:attrNameLst>
                                          <p:attrName>style.visibility</p:attrName>
                                        </p:attrNameLst>
                                      </p:cBhvr>
                                      <p:to>
                                        <p:strVal val="visible"/>
                                      </p:to>
                                    </p:set>
                                    <p:animEffect transition="in" filter="wipe(left)">
                                      <p:cBhvr>
                                        <p:cTn id="19" dur="500"/>
                                        <p:tgtEl>
                                          <p:spTgt spid="15">
                                            <p:graphicEl>
                                              <a:chart seriesIdx="0" categoryIdx="2" bldStep="ptInSeries"/>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
                                            <p:graphicEl>
                                              <a:chart seriesIdx="0" categoryIdx="3" bldStep="ptInSeries"/>
                                            </p:graphicEl>
                                          </p:spTgt>
                                        </p:tgtEl>
                                        <p:attrNameLst>
                                          <p:attrName>style.visibility</p:attrName>
                                        </p:attrNameLst>
                                      </p:cBhvr>
                                      <p:to>
                                        <p:strVal val="visible"/>
                                      </p:to>
                                    </p:set>
                                    <p:animEffect transition="in" filter="wipe(left)">
                                      <p:cBhvr>
                                        <p:cTn id="23" dur="500"/>
                                        <p:tgtEl>
                                          <p:spTgt spid="15">
                                            <p:graphicEl>
                                              <a:chart seriesIdx="0" categoryIdx="3" bldStep="ptInSeries"/>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graphicEl>
                                              <a:chart seriesIdx="0" categoryIdx="4" bldStep="ptInSeries"/>
                                            </p:graphicEl>
                                          </p:spTgt>
                                        </p:tgtEl>
                                        <p:attrNameLst>
                                          <p:attrName>style.visibility</p:attrName>
                                        </p:attrNameLst>
                                      </p:cBhvr>
                                      <p:to>
                                        <p:strVal val="visible"/>
                                      </p:to>
                                    </p:set>
                                    <p:animEffect transition="in" filter="wipe(left)">
                                      <p:cBhvr>
                                        <p:cTn id="27" dur="500"/>
                                        <p:tgtEl>
                                          <p:spTgt spid="15">
                                            <p:graphicEl>
                                              <a:chart seriesIdx="0" categoryIdx="4" bldStep="ptInSeries"/>
                                            </p:graphic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5">
                                            <p:graphicEl>
                                              <a:chart seriesIdx="1" categoryIdx="0" bldStep="ptInSeries"/>
                                            </p:graphicEl>
                                          </p:spTgt>
                                        </p:tgtEl>
                                        <p:attrNameLst>
                                          <p:attrName>style.visibility</p:attrName>
                                        </p:attrNameLst>
                                      </p:cBhvr>
                                      <p:to>
                                        <p:strVal val="visible"/>
                                      </p:to>
                                    </p:set>
                                    <p:animEffect transition="in" filter="wipe(left)">
                                      <p:cBhvr>
                                        <p:cTn id="31" dur="500"/>
                                        <p:tgtEl>
                                          <p:spTgt spid="15">
                                            <p:graphicEl>
                                              <a:chart seriesIdx="1" categoryIdx="0" bldStep="ptInSeries"/>
                                            </p:graphic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
                                            <p:graphicEl>
                                              <a:chart seriesIdx="1" categoryIdx="1" bldStep="ptInSeries"/>
                                            </p:graphicEl>
                                          </p:spTgt>
                                        </p:tgtEl>
                                        <p:attrNameLst>
                                          <p:attrName>style.visibility</p:attrName>
                                        </p:attrNameLst>
                                      </p:cBhvr>
                                      <p:to>
                                        <p:strVal val="visible"/>
                                      </p:to>
                                    </p:set>
                                    <p:animEffect transition="in" filter="wipe(left)">
                                      <p:cBhvr>
                                        <p:cTn id="35" dur="500"/>
                                        <p:tgtEl>
                                          <p:spTgt spid="15">
                                            <p:graphicEl>
                                              <a:chart seriesIdx="1" categoryIdx="1" bldStep="ptInSeries"/>
                                            </p:graphic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5">
                                            <p:graphicEl>
                                              <a:chart seriesIdx="1" categoryIdx="2" bldStep="ptInSeries"/>
                                            </p:graphicEl>
                                          </p:spTgt>
                                        </p:tgtEl>
                                        <p:attrNameLst>
                                          <p:attrName>style.visibility</p:attrName>
                                        </p:attrNameLst>
                                      </p:cBhvr>
                                      <p:to>
                                        <p:strVal val="visible"/>
                                      </p:to>
                                    </p:set>
                                    <p:animEffect transition="in" filter="wipe(left)">
                                      <p:cBhvr>
                                        <p:cTn id="39" dur="500"/>
                                        <p:tgtEl>
                                          <p:spTgt spid="15">
                                            <p:graphicEl>
                                              <a:chart seriesIdx="1" categoryIdx="2" bldStep="ptInSeries"/>
                                            </p:graphic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5">
                                            <p:graphicEl>
                                              <a:chart seriesIdx="1" categoryIdx="3" bldStep="ptInSeries"/>
                                            </p:graphicEl>
                                          </p:spTgt>
                                        </p:tgtEl>
                                        <p:attrNameLst>
                                          <p:attrName>style.visibility</p:attrName>
                                        </p:attrNameLst>
                                      </p:cBhvr>
                                      <p:to>
                                        <p:strVal val="visible"/>
                                      </p:to>
                                    </p:set>
                                    <p:animEffect transition="in" filter="wipe(left)">
                                      <p:cBhvr>
                                        <p:cTn id="43" dur="500"/>
                                        <p:tgtEl>
                                          <p:spTgt spid="15">
                                            <p:graphicEl>
                                              <a:chart seriesIdx="1" categoryIdx="3" bldStep="ptInSeries"/>
                                            </p:graphicEl>
                                          </p:spTgt>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5">
                                            <p:graphicEl>
                                              <a:chart seriesIdx="1" categoryIdx="4" bldStep="ptInSeries"/>
                                            </p:graphicEl>
                                          </p:spTgt>
                                        </p:tgtEl>
                                        <p:attrNameLst>
                                          <p:attrName>style.visibility</p:attrName>
                                        </p:attrNameLst>
                                      </p:cBhvr>
                                      <p:to>
                                        <p:strVal val="visible"/>
                                      </p:to>
                                    </p:set>
                                    <p:animEffect transition="in" filter="wipe(left)">
                                      <p:cBhvr>
                                        <p:cTn id="47" dur="500"/>
                                        <p:tgtEl>
                                          <p:spTgt spid="15">
                                            <p:graphicEl>
                                              <a:chart seriesIdx="1" categoryIdx="4" bldStep="ptInSeries"/>
                                            </p:graphicEl>
                                          </p:spTgt>
                                        </p:tgtEl>
                                      </p:cBhvr>
                                    </p:animEffect>
                                  </p:childTnLst>
                                </p:cTn>
                              </p:par>
                            </p:childTnLst>
                          </p:cTn>
                        </p:par>
                        <p:par>
                          <p:cTn id="48" fill="hold">
                            <p:stCondLst>
                              <p:cond delay="5500"/>
                            </p:stCondLst>
                            <p:childTnLst>
                              <p:par>
                                <p:cTn id="49" presetID="37" presetClass="entr" presetSubtype="0"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1000"/>
                                        <p:tgtEl>
                                          <p:spTgt spid="4"/>
                                        </p:tgtEl>
                                      </p:cBhvr>
                                    </p:animEffect>
                                    <p:anim calcmode="lin" valueType="num">
                                      <p:cBhvr>
                                        <p:cTn id="52" dur="1000" fill="hold"/>
                                        <p:tgtEl>
                                          <p:spTgt spid="4"/>
                                        </p:tgtEl>
                                        <p:attrNameLst>
                                          <p:attrName>ppt_x</p:attrName>
                                        </p:attrNameLst>
                                      </p:cBhvr>
                                      <p:tavLst>
                                        <p:tav tm="0">
                                          <p:val>
                                            <p:strVal val="#ppt_x"/>
                                          </p:val>
                                        </p:tav>
                                        <p:tav tm="100000">
                                          <p:val>
                                            <p:strVal val="#ppt_x"/>
                                          </p:val>
                                        </p:tav>
                                      </p:tavLst>
                                    </p:anim>
                                    <p:anim calcmode="lin" valueType="num">
                                      <p:cBhvr>
                                        <p:cTn id="53" dur="900" decel="100000" fill="hold"/>
                                        <p:tgtEl>
                                          <p:spTgt spid="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55" fill="hold">
                            <p:stCondLst>
                              <p:cond delay="6500"/>
                            </p:stCondLst>
                            <p:childTnLst>
                              <p:par>
                                <p:cTn id="56" presetID="21" presetClass="entr" presetSubtype="1"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heel(1)">
                                      <p:cBhvr>
                                        <p:cTn id="58" dur="500"/>
                                        <p:tgtEl>
                                          <p:spTgt spid="5"/>
                                        </p:tgtEl>
                                      </p:cBhvr>
                                    </p:animEffect>
                                  </p:childTnLst>
                                </p:cTn>
                              </p:par>
                            </p:childTnLst>
                          </p:cTn>
                        </p:par>
                        <p:par>
                          <p:cTn id="59" fill="hold">
                            <p:stCondLst>
                              <p:cond delay="7000"/>
                            </p:stCondLst>
                            <p:childTnLst>
                              <p:par>
                                <p:cTn id="60" presetID="45" presetClass="entr" presetSubtype="0"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500"/>
                                        <p:tgtEl>
                                          <p:spTgt spid="11"/>
                                        </p:tgtEl>
                                      </p:cBhvr>
                                    </p:animEffect>
                                    <p:anim calcmode="lin" valueType="num">
                                      <p:cBhvr>
                                        <p:cTn id="63" dur="500" fill="hold"/>
                                        <p:tgtEl>
                                          <p:spTgt spid="11"/>
                                        </p:tgtEl>
                                        <p:attrNameLst>
                                          <p:attrName>ppt_w</p:attrName>
                                        </p:attrNameLst>
                                      </p:cBhvr>
                                      <p:tavLst>
                                        <p:tav tm="0" fmla="#ppt_w*sin(2.5*pi*$)">
                                          <p:val>
                                            <p:fltVal val="0"/>
                                          </p:val>
                                        </p:tav>
                                        <p:tav tm="100000">
                                          <p:val>
                                            <p:fltVal val="1"/>
                                          </p:val>
                                        </p:tav>
                                      </p:tavLst>
                                    </p:anim>
                                    <p:anim calcmode="lin" valueType="num">
                                      <p:cBhvr>
                                        <p:cTn id="64" dur="500" fill="hold"/>
                                        <p:tgtEl>
                                          <p:spTgt spid="11"/>
                                        </p:tgtEl>
                                        <p:attrNameLst>
                                          <p:attrName>ppt_h</p:attrName>
                                        </p:attrNameLst>
                                      </p:cBhvr>
                                      <p:tavLst>
                                        <p:tav tm="0">
                                          <p:val>
                                            <p:strVal val="#ppt_h"/>
                                          </p:val>
                                        </p:tav>
                                        <p:tav tm="100000">
                                          <p:val>
                                            <p:strVal val="#ppt_h"/>
                                          </p:val>
                                        </p:tav>
                                      </p:tavLst>
                                    </p:anim>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wipe(left)">
                                      <p:cBhvr>
                                        <p:cTn id="6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Graphic spid="15" grpId="0">
        <p:bldSub>
          <a:bldChart bld="seriesEl"/>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5788801" y="1179545"/>
            <a:ext cx="2217087" cy="2217087"/>
            <a:chOff x="1403648" y="1115468"/>
            <a:chExt cx="1294414" cy="1294414"/>
          </a:xfrm>
        </p:grpSpPr>
        <p:sp>
          <p:nvSpPr>
            <p:cNvPr id="40" name="椭圆 39"/>
            <p:cNvSpPr/>
            <p:nvPr/>
          </p:nvSpPr>
          <p:spPr>
            <a:xfrm>
              <a:off x="1539485" y="1259632"/>
              <a:ext cx="1022740" cy="102274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0">
                <a:latin typeface="微软雅黑" panose="020B0503020204020204" pitchFamily="34" charset="-122"/>
                <a:ea typeface="微软雅黑" panose="020B0503020204020204" pitchFamily="34" charset="-122"/>
              </a:endParaRPr>
            </a:p>
          </p:txBody>
        </p:sp>
        <p:grpSp>
          <p:nvGrpSpPr>
            <p:cNvPr id="41" name="组合 40"/>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42" name="同心圆 41"/>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0">
                  <a:solidFill>
                    <a:schemeClr val="tx1"/>
                  </a:solidFill>
                  <a:latin typeface="微软雅黑" panose="020B0503020204020204" pitchFamily="34" charset="-122"/>
                  <a:ea typeface="微软雅黑" panose="020B0503020204020204" pitchFamily="34" charset="-122"/>
                </a:endParaRPr>
              </a:p>
            </p:txBody>
          </p:sp>
          <p:sp>
            <p:nvSpPr>
              <p:cNvPr id="43" name="同心圆 42"/>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0">
                  <a:solidFill>
                    <a:schemeClr val="tx1"/>
                  </a:solidFill>
                  <a:latin typeface="微软雅黑" panose="020B0503020204020204" pitchFamily="34" charset="-122"/>
                  <a:ea typeface="微软雅黑" panose="020B0503020204020204" pitchFamily="34" charset="-122"/>
                </a:endParaRPr>
              </a:p>
            </p:txBody>
          </p:sp>
        </p:grpSp>
      </p:grpSp>
      <p:grpSp>
        <p:nvGrpSpPr>
          <p:cNvPr id="44" name="组合 43"/>
          <p:cNvGrpSpPr/>
          <p:nvPr/>
        </p:nvGrpSpPr>
        <p:grpSpPr>
          <a:xfrm>
            <a:off x="3467035" y="1179545"/>
            <a:ext cx="2217087" cy="2217087"/>
            <a:chOff x="1403648" y="1115468"/>
            <a:chExt cx="1294414" cy="1294414"/>
          </a:xfrm>
        </p:grpSpPr>
        <p:sp>
          <p:nvSpPr>
            <p:cNvPr id="45" name="椭圆 44"/>
            <p:cNvSpPr/>
            <p:nvPr/>
          </p:nvSpPr>
          <p:spPr>
            <a:xfrm>
              <a:off x="1539485" y="1259632"/>
              <a:ext cx="1022740" cy="10227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0">
                <a:latin typeface="微软雅黑" panose="020B0503020204020204" pitchFamily="34" charset="-122"/>
                <a:ea typeface="微软雅黑" panose="020B0503020204020204" pitchFamily="34" charset="-122"/>
              </a:endParaRPr>
            </a:p>
          </p:txBody>
        </p:sp>
        <p:grpSp>
          <p:nvGrpSpPr>
            <p:cNvPr id="46" name="组合 45"/>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47" name="同心圆 4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0">
                  <a:solidFill>
                    <a:schemeClr val="tx1"/>
                  </a:solidFill>
                  <a:latin typeface="微软雅黑" panose="020B0503020204020204" pitchFamily="34" charset="-122"/>
                  <a:ea typeface="微软雅黑" panose="020B0503020204020204" pitchFamily="34" charset="-122"/>
                </a:endParaRPr>
              </a:p>
            </p:txBody>
          </p:sp>
          <p:sp>
            <p:nvSpPr>
              <p:cNvPr id="48" name="同心圆 47"/>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0">
                  <a:solidFill>
                    <a:schemeClr val="tx1"/>
                  </a:solidFill>
                  <a:latin typeface="微软雅黑" panose="020B0503020204020204" pitchFamily="34" charset="-122"/>
                  <a:ea typeface="微软雅黑" panose="020B0503020204020204" pitchFamily="34" charset="-122"/>
                </a:endParaRPr>
              </a:p>
            </p:txBody>
          </p:sp>
        </p:grpSp>
      </p:grpSp>
      <p:grpSp>
        <p:nvGrpSpPr>
          <p:cNvPr id="49" name="组合 48"/>
          <p:cNvGrpSpPr/>
          <p:nvPr/>
        </p:nvGrpSpPr>
        <p:grpSpPr>
          <a:xfrm>
            <a:off x="1128718" y="1179545"/>
            <a:ext cx="2217087" cy="2217087"/>
            <a:chOff x="1403648" y="1115468"/>
            <a:chExt cx="1294414" cy="1294414"/>
          </a:xfrm>
          <a:effectLst>
            <a:outerShdw blurRad="241300" dist="190500" dir="8100000" algn="tr" rotWithShape="0">
              <a:prstClr val="black">
                <a:alpha val="19000"/>
              </a:prstClr>
            </a:outerShdw>
          </a:effectLst>
        </p:grpSpPr>
        <p:sp>
          <p:nvSpPr>
            <p:cNvPr id="50" name="椭圆 49"/>
            <p:cNvSpPr/>
            <p:nvPr/>
          </p:nvSpPr>
          <p:spPr>
            <a:xfrm>
              <a:off x="1539485" y="1259632"/>
              <a:ext cx="1022740" cy="10227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0">
                <a:latin typeface="微软雅黑" panose="020B0503020204020204" pitchFamily="34" charset="-122"/>
                <a:ea typeface="微软雅黑" panose="020B0503020204020204" pitchFamily="34" charset="-122"/>
              </a:endParaRPr>
            </a:p>
          </p:txBody>
        </p:sp>
        <p:grpSp>
          <p:nvGrpSpPr>
            <p:cNvPr id="51" name="组合 50"/>
            <p:cNvGrpSpPr/>
            <p:nvPr/>
          </p:nvGrpSpPr>
          <p:grpSpPr>
            <a:xfrm>
              <a:off x="1403648" y="1115468"/>
              <a:ext cx="1294414" cy="1294414"/>
              <a:chOff x="2555776" y="915566"/>
              <a:chExt cx="1944215" cy="1944216"/>
            </a:xfrm>
            <a:effectLst>
              <a:outerShdw blurRad="63500" dist="50800" dir="8100000" algn="tr" rotWithShape="0">
                <a:prstClr val="black">
                  <a:alpha val="35000"/>
                </a:prstClr>
              </a:outerShdw>
            </a:effectLst>
          </p:grpSpPr>
          <p:sp>
            <p:nvSpPr>
              <p:cNvPr id="52" name="同心圆 51"/>
              <p:cNvSpPr/>
              <p:nvPr/>
            </p:nvSpPr>
            <p:spPr>
              <a:xfrm>
                <a:off x="2555776" y="915566"/>
                <a:ext cx="1944215"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0">
                  <a:solidFill>
                    <a:schemeClr val="tx1"/>
                  </a:solidFill>
                  <a:latin typeface="微软雅黑" panose="020B0503020204020204" pitchFamily="34" charset="-122"/>
                  <a:ea typeface="微软雅黑" panose="020B0503020204020204" pitchFamily="34" charset="-122"/>
                </a:endParaRPr>
              </a:p>
            </p:txBody>
          </p:sp>
          <p:sp>
            <p:nvSpPr>
              <p:cNvPr id="53" name="同心圆 52"/>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0">
                  <a:solidFill>
                    <a:schemeClr val="tx1"/>
                  </a:solidFill>
                  <a:latin typeface="微软雅黑" panose="020B0503020204020204" pitchFamily="34" charset="-122"/>
                  <a:ea typeface="微软雅黑" panose="020B0503020204020204" pitchFamily="34" charset="-122"/>
                </a:endParaRPr>
              </a:p>
            </p:txBody>
          </p:sp>
        </p:grpSp>
      </p:grpSp>
      <p:sp>
        <p:nvSpPr>
          <p:cNvPr id="54" name="Right Arrow 30"/>
          <p:cNvSpPr/>
          <p:nvPr/>
        </p:nvSpPr>
        <p:spPr>
          <a:xfrm>
            <a:off x="5684127" y="3436542"/>
            <a:ext cx="2538599" cy="875998"/>
          </a:xfrm>
          <a:prstGeom prst="rightArrow">
            <a:avLst/>
          </a:prstGeom>
          <a:solidFill>
            <a:schemeClr val="accent5"/>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67828" tIns="33914" rIns="67828" bIns="33914" rtlCol="0" anchor="ctr"/>
          <a:lstStyle/>
          <a:p>
            <a:pPr algn="ctr"/>
            <a:endParaRPr lang="en-US" sz="1876" b="1">
              <a:latin typeface="微软雅黑" panose="020B0503020204020204" pitchFamily="34" charset="-122"/>
              <a:ea typeface="微软雅黑" panose="020B0503020204020204" pitchFamily="34" charset="-122"/>
            </a:endParaRPr>
          </a:p>
        </p:txBody>
      </p:sp>
      <p:sp>
        <p:nvSpPr>
          <p:cNvPr id="55" name="Right Arrow 29"/>
          <p:cNvSpPr/>
          <p:nvPr/>
        </p:nvSpPr>
        <p:spPr>
          <a:xfrm>
            <a:off x="3345810" y="3436542"/>
            <a:ext cx="2538599" cy="875998"/>
          </a:xfrm>
          <a:prstGeom prst="rightArrow">
            <a:avLst/>
          </a:prstGeom>
          <a:solidFill>
            <a:schemeClr val="accent2"/>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67828" tIns="33914" rIns="67828" bIns="33914" rtlCol="0" anchor="ctr"/>
          <a:lstStyle/>
          <a:p>
            <a:pPr algn="ctr"/>
            <a:endParaRPr lang="en-US" sz="1876" b="1">
              <a:latin typeface="微软雅黑" panose="020B0503020204020204" pitchFamily="34" charset="-122"/>
              <a:ea typeface="微软雅黑" panose="020B0503020204020204" pitchFamily="34" charset="-122"/>
            </a:endParaRPr>
          </a:p>
        </p:txBody>
      </p:sp>
      <p:sp>
        <p:nvSpPr>
          <p:cNvPr id="56" name="Right Arrow 2"/>
          <p:cNvSpPr/>
          <p:nvPr/>
        </p:nvSpPr>
        <p:spPr>
          <a:xfrm>
            <a:off x="1077640" y="3425124"/>
            <a:ext cx="2538599" cy="875998"/>
          </a:xfrm>
          <a:prstGeom prst="rightArrow">
            <a:avLst/>
          </a:prstGeom>
          <a:solidFill>
            <a:schemeClr val="tx1">
              <a:lumMod val="75000"/>
              <a:lumOff val="25000"/>
            </a:schemeClr>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67828" tIns="33914" rIns="67828" bIns="33914" rtlCol="0" anchor="ctr"/>
          <a:lstStyle/>
          <a:p>
            <a:pPr algn="ctr"/>
            <a:endParaRPr lang="en-US" sz="1876" b="1">
              <a:latin typeface="微软雅黑" panose="020B0503020204020204" pitchFamily="34" charset="-122"/>
              <a:ea typeface="微软雅黑" panose="020B0503020204020204" pitchFamily="34" charset="-122"/>
            </a:endParaRPr>
          </a:p>
        </p:txBody>
      </p:sp>
      <p:pic>
        <p:nvPicPr>
          <p:cNvPr id="57" name="Picture 3" descr="C:\Users\User\Desktop\Espadka\Icons\businessman5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86529" y="1674725"/>
            <a:ext cx="1178100" cy="1175185"/>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pic>
        <p:nvPicPr>
          <p:cNvPr id="58" name="Picture 4" descr="C:\Users\User\Desktop\Espadka\Icons\businessmen1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3644" y="1565225"/>
            <a:ext cx="1396796" cy="1393339"/>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pic>
        <p:nvPicPr>
          <p:cNvPr id="59" name="Picture 5" descr="C:\Users\User\Desktop\Espadka\Icons\businessman4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42651" y="1707569"/>
            <a:ext cx="1151490" cy="1148640"/>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sp>
        <p:nvSpPr>
          <p:cNvPr id="60" name="TextBox 59"/>
          <p:cNvSpPr txBox="1"/>
          <p:nvPr/>
        </p:nvSpPr>
        <p:spPr>
          <a:xfrm>
            <a:off x="1151976" y="3667106"/>
            <a:ext cx="1997737" cy="387680"/>
          </a:xfrm>
          <a:prstGeom prst="rect">
            <a:avLst/>
          </a:prstGeom>
          <a:noFill/>
        </p:spPr>
        <p:txBody>
          <a:bodyPr wrap="square" lIns="67828" tIns="33914" rIns="67828" bIns="33914" rtlCol="0">
            <a:spAutoFit/>
          </a:bodyPr>
          <a:lstStyle/>
          <a:p>
            <a:pPr algn="ctr"/>
            <a:r>
              <a:rPr lang="zh-CN" altLang="en-US" sz="2074" b="1" dirty="0">
                <a:solidFill>
                  <a:srgbClr val="F7F7F0"/>
                </a:solidFill>
                <a:latin typeface="微软雅黑" panose="020B0503020204020204" pitchFamily="34" charset="-122"/>
                <a:ea typeface="微软雅黑" panose="020B0503020204020204" pitchFamily="34" charset="-122"/>
              </a:rPr>
              <a:t>产品介绍</a:t>
            </a:r>
            <a:endParaRPr lang="en-US" sz="2074" b="1" dirty="0">
              <a:solidFill>
                <a:srgbClr val="F7F7F0"/>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3573127" y="3667106"/>
            <a:ext cx="1997737" cy="387680"/>
          </a:xfrm>
          <a:prstGeom prst="rect">
            <a:avLst/>
          </a:prstGeom>
          <a:noFill/>
        </p:spPr>
        <p:txBody>
          <a:bodyPr wrap="square" lIns="67828" tIns="33914" rIns="67828" bIns="33914" rtlCol="0">
            <a:spAutoFit/>
          </a:bodyPr>
          <a:lstStyle/>
          <a:p>
            <a:pPr algn="ctr"/>
            <a:r>
              <a:rPr lang="zh-CN" altLang="en-US" sz="2074" b="1" dirty="0">
                <a:solidFill>
                  <a:srgbClr val="F7F7F0"/>
                </a:solidFill>
                <a:latin typeface="微软雅黑" panose="020B0503020204020204" pitchFamily="34" charset="-122"/>
                <a:ea typeface="微软雅黑" panose="020B0503020204020204" pitchFamily="34" charset="-122"/>
              </a:rPr>
              <a:t>商务交流</a:t>
            </a:r>
            <a:endParaRPr lang="en-US" sz="2074" b="1" dirty="0">
              <a:solidFill>
                <a:srgbClr val="F7F7F0"/>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5923173" y="3667106"/>
            <a:ext cx="1997737" cy="387680"/>
          </a:xfrm>
          <a:prstGeom prst="rect">
            <a:avLst/>
          </a:prstGeom>
          <a:noFill/>
        </p:spPr>
        <p:txBody>
          <a:bodyPr wrap="square" lIns="67828" tIns="33914" rIns="67828" bIns="33914" rtlCol="0">
            <a:spAutoFit/>
          </a:bodyPr>
          <a:lstStyle/>
          <a:p>
            <a:pPr algn="ctr"/>
            <a:r>
              <a:rPr lang="zh-CN" altLang="en-US" sz="2074" b="1" dirty="0">
                <a:solidFill>
                  <a:srgbClr val="F7F7F0"/>
                </a:solidFill>
                <a:latin typeface="微软雅黑" panose="020B0503020204020204" pitchFamily="34" charset="-122"/>
                <a:ea typeface="微软雅黑" panose="020B0503020204020204" pitchFamily="34" charset="-122"/>
              </a:rPr>
              <a:t>签合同</a:t>
            </a:r>
            <a:endParaRPr lang="en-US" sz="2074" b="1" dirty="0">
              <a:solidFill>
                <a:srgbClr val="F7F7F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04511425"/>
      </p:ext>
    </p:extLst>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fade">
                                      <p:cBhvr>
                                        <p:cTn id="13" dur="1000"/>
                                        <p:tgtEl>
                                          <p:spTgt spid="5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wipe(left)">
                                      <p:cBhvr>
                                        <p:cTn id="16" dur="1000"/>
                                        <p:tgtEl>
                                          <p:spTgt spid="6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wipe(left)">
                                      <p:cBhvr>
                                        <p:cTn id="19" dur="1000"/>
                                        <p:tgtEl>
                                          <p:spTgt spid="56"/>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p:cTn id="23" dur="500" fill="hold"/>
                                        <p:tgtEl>
                                          <p:spTgt spid="44"/>
                                        </p:tgtEl>
                                        <p:attrNameLst>
                                          <p:attrName>ppt_w</p:attrName>
                                        </p:attrNameLst>
                                      </p:cBhvr>
                                      <p:tavLst>
                                        <p:tav tm="0">
                                          <p:val>
                                            <p:fltVal val="0"/>
                                          </p:val>
                                        </p:tav>
                                        <p:tav tm="100000">
                                          <p:val>
                                            <p:strVal val="#ppt_w"/>
                                          </p:val>
                                        </p:tav>
                                      </p:tavLst>
                                    </p:anim>
                                    <p:anim calcmode="lin" valueType="num">
                                      <p:cBhvr>
                                        <p:cTn id="24" dur="500" fill="hold"/>
                                        <p:tgtEl>
                                          <p:spTgt spid="44"/>
                                        </p:tgtEl>
                                        <p:attrNameLst>
                                          <p:attrName>ppt_h</p:attrName>
                                        </p:attrNameLst>
                                      </p:cBhvr>
                                      <p:tavLst>
                                        <p:tav tm="0">
                                          <p:val>
                                            <p:fltVal val="0"/>
                                          </p:val>
                                        </p:tav>
                                        <p:tav tm="100000">
                                          <p:val>
                                            <p:strVal val="#ppt_h"/>
                                          </p:val>
                                        </p:tav>
                                      </p:tavLst>
                                    </p:anim>
                                    <p:animEffect transition="in" filter="fade">
                                      <p:cBhvr>
                                        <p:cTn id="25" dur="500"/>
                                        <p:tgtEl>
                                          <p:spTgt spid="44"/>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1000"/>
                                        <p:tgtEl>
                                          <p:spTgt spid="5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1000"/>
                                        <p:tgtEl>
                                          <p:spTgt spid="5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wipe(left)">
                                      <p:cBhvr>
                                        <p:cTn id="35" dur="1000"/>
                                        <p:tgtEl>
                                          <p:spTgt spid="61"/>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1000"/>
                                        <p:tgtEl>
                                          <p:spTgt spid="5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left)">
                                      <p:cBhvr>
                                        <p:cTn id="48" dur="1000"/>
                                        <p:tgtEl>
                                          <p:spTgt spid="5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left)">
                                      <p:cBhvr>
                                        <p:cTn id="51" dur="1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60" grpId="0"/>
      <p:bldP spid="61" grpId="0"/>
      <p:bldP spid="6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TextBox 26"/>
          <p:cNvSpPr txBox="1"/>
          <p:nvPr/>
        </p:nvSpPr>
        <p:spPr>
          <a:xfrm>
            <a:off x="904733"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latin typeface="+mj-ea"/>
                <a:ea typeface="+mj-ea"/>
              </a:rPr>
              <a:t>点击输入简要文字内容，文字内容需概括精炼，不用多余的文字修饰，言简意赅的说明分项内容</a:t>
            </a:r>
            <a:r>
              <a:rPr lang="en-US" altLang="zh-CN" dirty="0">
                <a:solidFill>
                  <a:schemeClr val="tx1">
                    <a:lumMod val="75000"/>
                    <a:lumOff val="25000"/>
                  </a:schemeClr>
                </a:solidFill>
                <a:latin typeface="+mj-ea"/>
                <a:ea typeface="+mj-ea"/>
              </a:rPr>
              <a:t>……</a:t>
            </a:r>
          </a:p>
        </p:txBody>
      </p:sp>
      <p:sp>
        <p:nvSpPr>
          <p:cNvPr id="5" name="TextBox 27"/>
          <p:cNvSpPr txBox="1"/>
          <p:nvPr/>
        </p:nvSpPr>
        <p:spPr>
          <a:xfrm>
            <a:off x="2912509"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latin typeface="+mj-ea"/>
                <a:ea typeface="+mj-ea"/>
              </a:rPr>
              <a:t>点击输入简要文字内容，文字内容需概括精炼，不用多余的文字修饰，言简意赅的说明分项内容</a:t>
            </a:r>
            <a:r>
              <a:rPr lang="en-US" altLang="zh-CN" dirty="0">
                <a:solidFill>
                  <a:schemeClr val="tx1">
                    <a:lumMod val="75000"/>
                    <a:lumOff val="25000"/>
                  </a:schemeClr>
                </a:solidFill>
                <a:latin typeface="+mj-ea"/>
                <a:ea typeface="+mj-ea"/>
              </a:rPr>
              <a:t>……</a:t>
            </a:r>
          </a:p>
        </p:txBody>
      </p:sp>
      <p:sp>
        <p:nvSpPr>
          <p:cNvPr id="6" name="TextBox 28"/>
          <p:cNvSpPr txBox="1"/>
          <p:nvPr/>
        </p:nvSpPr>
        <p:spPr>
          <a:xfrm>
            <a:off x="4907111"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latin typeface="+mj-ea"/>
                <a:ea typeface="+mj-ea"/>
              </a:rPr>
              <a:t>点击输入简要文字内容，文字内容需概括精炼，不用多余的文字修饰，言简意赅的说明分项内容</a:t>
            </a:r>
            <a:r>
              <a:rPr lang="en-US" altLang="zh-CN" dirty="0">
                <a:solidFill>
                  <a:schemeClr val="tx1">
                    <a:lumMod val="75000"/>
                    <a:lumOff val="25000"/>
                  </a:schemeClr>
                </a:solidFill>
                <a:latin typeface="+mj-ea"/>
                <a:ea typeface="+mj-ea"/>
              </a:rPr>
              <a:t>……</a:t>
            </a:r>
          </a:p>
        </p:txBody>
      </p:sp>
      <p:sp>
        <p:nvSpPr>
          <p:cNvPr id="7" name="TextBox 29"/>
          <p:cNvSpPr txBox="1"/>
          <p:nvPr/>
        </p:nvSpPr>
        <p:spPr>
          <a:xfrm>
            <a:off x="6870379"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latin typeface="+mj-ea"/>
                <a:ea typeface="+mj-ea"/>
              </a:rPr>
              <a:t>点击输入简要文字内容，文字内容需概括精炼，不用多余的文字修饰，言简意赅的说明分项内容</a:t>
            </a:r>
            <a:r>
              <a:rPr lang="en-US" altLang="zh-CN" dirty="0">
                <a:solidFill>
                  <a:schemeClr val="tx1">
                    <a:lumMod val="75000"/>
                    <a:lumOff val="25000"/>
                  </a:schemeClr>
                </a:solidFill>
                <a:latin typeface="+mj-ea"/>
                <a:ea typeface="+mj-ea"/>
              </a:rPr>
              <a:t>……</a:t>
            </a:r>
          </a:p>
        </p:txBody>
      </p:sp>
      <p:sp>
        <p:nvSpPr>
          <p:cNvPr id="8" name="燕尾形箭头 7"/>
          <p:cNvSpPr/>
          <p:nvPr/>
        </p:nvSpPr>
        <p:spPr>
          <a:xfrm>
            <a:off x="467544" y="2283718"/>
            <a:ext cx="8208912" cy="228600"/>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latin typeface="+mj-ea"/>
              <a:ea typeface="+mj-ea"/>
              <a:cs typeface="Arial" panose="020B0604020202020204" pitchFamily="34" charset="0"/>
            </a:endParaRPr>
          </a:p>
        </p:txBody>
      </p:sp>
      <p:grpSp>
        <p:nvGrpSpPr>
          <p:cNvPr id="9" name="组合 8"/>
          <p:cNvGrpSpPr/>
          <p:nvPr/>
        </p:nvGrpSpPr>
        <p:grpSpPr>
          <a:xfrm>
            <a:off x="783076" y="1491630"/>
            <a:ext cx="1697385" cy="1697385"/>
            <a:chOff x="1278794" y="3334906"/>
            <a:chExt cx="914014" cy="914014"/>
          </a:xfrm>
        </p:grpSpPr>
        <p:grpSp>
          <p:nvGrpSpPr>
            <p:cNvPr id="10" name="组合 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mj-ea"/>
                  <a:ea typeface="+mj-ea"/>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mj-ea"/>
                  <a:ea typeface="+mj-ea"/>
                </a:endParaRPr>
              </a:p>
            </p:txBody>
          </p:sp>
        </p:grpSp>
        <p:sp>
          <p:nvSpPr>
            <p:cNvPr id="11" name="TextBox 33"/>
            <p:cNvSpPr txBox="1"/>
            <p:nvPr/>
          </p:nvSpPr>
          <p:spPr>
            <a:xfrm>
              <a:off x="1477940" y="3742514"/>
              <a:ext cx="513771" cy="174019"/>
            </a:xfrm>
            <a:prstGeom prst="rect">
              <a:avLst/>
            </a:prstGeom>
            <a:noFill/>
          </p:spPr>
          <p:txBody>
            <a:bodyPr wrap="none" rtlCol="0">
              <a:spAutoFit/>
            </a:bodyPr>
            <a:lstStyle/>
            <a:p>
              <a:pPr algn="ctr"/>
              <a:r>
                <a:rPr lang="zh-CN" altLang="en-US" sz="1500" b="1" dirty="0">
                  <a:solidFill>
                    <a:schemeClr val="accent1"/>
                  </a:solidFill>
                  <a:latin typeface="+mj-ea"/>
                  <a:ea typeface="+mj-ea"/>
                </a:rPr>
                <a:t>第一阶段</a:t>
              </a:r>
            </a:p>
          </p:txBody>
        </p:sp>
      </p:grpSp>
      <p:grpSp>
        <p:nvGrpSpPr>
          <p:cNvPr id="14" name="组合 13"/>
          <p:cNvGrpSpPr/>
          <p:nvPr/>
        </p:nvGrpSpPr>
        <p:grpSpPr>
          <a:xfrm>
            <a:off x="2746134" y="1495340"/>
            <a:ext cx="1697385" cy="1697385"/>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mj-ea"/>
                  <a:ea typeface="+mj-ea"/>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mj-ea"/>
                  <a:ea typeface="+mj-ea"/>
                </a:endParaRPr>
              </a:p>
            </p:txBody>
          </p:sp>
        </p:grpSp>
        <p:sp>
          <p:nvSpPr>
            <p:cNvPr id="16" name="TextBox 38"/>
            <p:cNvSpPr txBox="1"/>
            <p:nvPr/>
          </p:nvSpPr>
          <p:spPr>
            <a:xfrm>
              <a:off x="1477940" y="3740516"/>
              <a:ext cx="513771" cy="174019"/>
            </a:xfrm>
            <a:prstGeom prst="rect">
              <a:avLst/>
            </a:prstGeom>
            <a:noFill/>
          </p:spPr>
          <p:txBody>
            <a:bodyPr wrap="none" rtlCol="0">
              <a:spAutoFit/>
            </a:bodyPr>
            <a:lstStyle/>
            <a:p>
              <a:pPr algn="ctr"/>
              <a:r>
                <a:rPr lang="zh-CN" altLang="en-US" sz="1500" b="1" dirty="0">
                  <a:solidFill>
                    <a:schemeClr val="accent2"/>
                  </a:solidFill>
                  <a:latin typeface="+mj-ea"/>
                  <a:ea typeface="+mj-ea"/>
                </a:rPr>
                <a:t>第二阶段</a:t>
              </a:r>
            </a:p>
          </p:txBody>
        </p:sp>
      </p:grpSp>
      <p:grpSp>
        <p:nvGrpSpPr>
          <p:cNvPr id="19" name="组合 18"/>
          <p:cNvGrpSpPr/>
          <p:nvPr/>
        </p:nvGrpSpPr>
        <p:grpSpPr>
          <a:xfrm>
            <a:off x="4688516" y="1491630"/>
            <a:ext cx="1697385" cy="1697385"/>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mj-ea"/>
                  <a:ea typeface="+mj-ea"/>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mj-ea"/>
                  <a:ea typeface="+mj-ea"/>
                </a:endParaRPr>
              </a:p>
            </p:txBody>
          </p:sp>
        </p:grpSp>
        <p:sp>
          <p:nvSpPr>
            <p:cNvPr id="21" name="TextBox 43"/>
            <p:cNvSpPr txBox="1"/>
            <p:nvPr/>
          </p:nvSpPr>
          <p:spPr>
            <a:xfrm>
              <a:off x="1477940" y="3742514"/>
              <a:ext cx="513771" cy="174019"/>
            </a:xfrm>
            <a:prstGeom prst="rect">
              <a:avLst/>
            </a:prstGeom>
            <a:noFill/>
          </p:spPr>
          <p:txBody>
            <a:bodyPr wrap="none" rtlCol="0">
              <a:spAutoFit/>
            </a:bodyPr>
            <a:lstStyle/>
            <a:p>
              <a:pPr algn="ctr"/>
              <a:r>
                <a:rPr lang="zh-CN" altLang="en-US" sz="1500" b="1" dirty="0">
                  <a:solidFill>
                    <a:schemeClr val="accent3"/>
                  </a:solidFill>
                  <a:latin typeface="+mj-ea"/>
                  <a:ea typeface="+mj-ea"/>
                </a:rPr>
                <a:t>第三阶段</a:t>
              </a:r>
            </a:p>
          </p:txBody>
        </p:sp>
      </p:grpSp>
      <p:grpSp>
        <p:nvGrpSpPr>
          <p:cNvPr id="24" name="组合 23"/>
          <p:cNvGrpSpPr/>
          <p:nvPr/>
        </p:nvGrpSpPr>
        <p:grpSpPr>
          <a:xfrm>
            <a:off x="6619031" y="1498505"/>
            <a:ext cx="1697385" cy="1697385"/>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mj-ea"/>
                  <a:ea typeface="+mj-ea"/>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mj-ea"/>
                  <a:ea typeface="+mj-ea"/>
                </a:endParaRPr>
              </a:p>
            </p:txBody>
          </p:sp>
        </p:grpSp>
        <p:sp>
          <p:nvSpPr>
            <p:cNvPr id="26" name="TextBox 48"/>
            <p:cNvSpPr txBox="1"/>
            <p:nvPr/>
          </p:nvSpPr>
          <p:spPr>
            <a:xfrm>
              <a:off x="1477940" y="3738812"/>
              <a:ext cx="513771" cy="174019"/>
            </a:xfrm>
            <a:prstGeom prst="rect">
              <a:avLst/>
            </a:prstGeom>
            <a:noFill/>
          </p:spPr>
          <p:txBody>
            <a:bodyPr wrap="none" rtlCol="0">
              <a:spAutoFit/>
            </a:bodyPr>
            <a:lstStyle/>
            <a:p>
              <a:pPr algn="ctr"/>
              <a:r>
                <a:rPr lang="zh-CN" altLang="en-US" sz="1500" b="1" dirty="0">
                  <a:solidFill>
                    <a:schemeClr val="accent4"/>
                  </a:solidFill>
                  <a:latin typeface="+mj-ea"/>
                  <a:ea typeface="+mj-ea"/>
                </a:rPr>
                <a:t>第四阶段</a:t>
              </a:r>
            </a:p>
          </p:txBody>
        </p:sp>
      </p:grpSp>
      <p:sp>
        <p:nvSpPr>
          <p:cNvPr id="29" name="椭圆 28"/>
          <p:cNvSpPr/>
          <p:nvPr/>
        </p:nvSpPr>
        <p:spPr>
          <a:xfrm>
            <a:off x="824277" y="1347614"/>
            <a:ext cx="645364" cy="645364"/>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mj-ea"/>
              <a:ea typeface="+mj-ea"/>
            </a:endParaRPr>
          </a:p>
        </p:txBody>
      </p:sp>
      <p:sp>
        <p:nvSpPr>
          <p:cNvPr id="30" name="椭圆 29"/>
          <p:cNvSpPr/>
          <p:nvPr/>
        </p:nvSpPr>
        <p:spPr>
          <a:xfrm>
            <a:off x="2783180" y="1347614"/>
            <a:ext cx="645364" cy="645364"/>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mj-ea"/>
              <a:ea typeface="+mj-ea"/>
            </a:endParaRPr>
          </a:p>
        </p:txBody>
      </p:sp>
      <p:sp>
        <p:nvSpPr>
          <p:cNvPr id="31" name="椭圆 30"/>
          <p:cNvSpPr/>
          <p:nvPr/>
        </p:nvSpPr>
        <p:spPr>
          <a:xfrm>
            <a:off x="4760524" y="1354159"/>
            <a:ext cx="645364" cy="645364"/>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mj-ea"/>
              <a:ea typeface="+mj-ea"/>
            </a:endParaRPr>
          </a:p>
        </p:txBody>
      </p:sp>
      <p:sp>
        <p:nvSpPr>
          <p:cNvPr id="32" name="椭圆 31"/>
          <p:cNvSpPr/>
          <p:nvPr/>
        </p:nvSpPr>
        <p:spPr>
          <a:xfrm>
            <a:off x="6707078" y="1354159"/>
            <a:ext cx="645364" cy="645364"/>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mj-ea"/>
              <a:ea typeface="+mj-ea"/>
            </a:endParaRPr>
          </a:p>
        </p:txBody>
      </p:sp>
      <p:sp>
        <p:nvSpPr>
          <p:cNvPr id="33" name="Freeform 34"/>
          <p:cNvSpPr>
            <a:spLocks noEditPoints="1"/>
          </p:cNvSpPr>
          <p:nvPr/>
        </p:nvSpPr>
        <p:spPr bwMode="auto">
          <a:xfrm>
            <a:off x="1000830" y="1498505"/>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latin typeface="+mj-ea"/>
              <a:ea typeface="+mj-ea"/>
            </a:endParaRPr>
          </a:p>
        </p:txBody>
      </p:sp>
      <p:sp>
        <p:nvSpPr>
          <p:cNvPr id="34" name="Freeform 26"/>
          <p:cNvSpPr>
            <a:spLocks noEditPoints="1"/>
          </p:cNvSpPr>
          <p:nvPr/>
        </p:nvSpPr>
        <p:spPr bwMode="auto">
          <a:xfrm>
            <a:off x="2952968" y="1519255"/>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latin typeface="+mj-ea"/>
              <a:ea typeface="+mj-ea"/>
            </a:endParaRPr>
          </a:p>
        </p:txBody>
      </p:sp>
      <p:sp>
        <p:nvSpPr>
          <p:cNvPr id="35" name="Freeform 35"/>
          <p:cNvSpPr>
            <a:spLocks noEditPoints="1"/>
          </p:cNvSpPr>
          <p:nvPr/>
        </p:nvSpPr>
        <p:spPr bwMode="auto">
          <a:xfrm>
            <a:off x="6895784" y="1535551"/>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latin typeface="+mj-ea"/>
              <a:ea typeface="+mj-ea"/>
            </a:endParaRPr>
          </a:p>
        </p:txBody>
      </p:sp>
      <p:sp>
        <p:nvSpPr>
          <p:cNvPr id="36" name="Freeform 20"/>
          <p:cNvSpPr>
            <a:spLocks noEditPoints="1"/>
          </p:cNvSpPr>
          <p:nvPr/>
        </p:nvSpPr>
        <p:spPr bwMode="auto">
          <a:xfrm>
            <a:off x="4949998" y="1491630"/>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latin typeface="+mj-ea"/>
              <a:ea typeface="+mj-ea"/>
            </a:endParaRPr>
          </a:p>
        </p:txBody>
      </p:sp>
    </p:spTree>
    <p:extLst>
      <p:ext uri="{BB962C8B-B14F-4D97-AF65-F5344CB8AC3E}">
        <p14:creationId xmlns:p14="http://schemas.microsoft.com/office/powerpoint/2010/main" val="4279214830"/>
      </p:ext>
    </p:extLst>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5000">
                                          <p:cBhvr additive="base">
                                            <p:cTn id="7" dur="1300" fill="hold"/>
                                            <p:tgtEl>
                                              <p:spTgt spid="9"/>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55000">
                                          <p:cBhvr additive="base">
                                            <p:cTn id="11" dur="1300" fill="hold"/>
                                            <p:tgtEl>
                                              <p:spTgt spid="14"/>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55000">
                                          <p:cBhvr additive="base">
                                            <p:cTn id="15" dur="1300" fill="hold"/>
                                            <p:tgtEl>
                                              <p:spTgt spid="19"/>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19"/>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14:presetBounceEnd="55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55000">
                                          <p:cBhvr additive="base">
                                            <p:cTn id="19" dur="1300" fill="hold"/>
                                            <p:tgtEl>
                                              <p:spTgt spid="24"/>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1600"/>
                                </p:stCondLst>
                                <p:childTnLst>
                                  <p:par>
                                    <p:cTn id="22" presetID="2" presetClass="entr" presetSubtype="4" accel="46154" fill="hold" grpId="0" nodeType="afterEffect" p14:presetBounceEnd="52308">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14:bounceEnd="52308">
                                          <p:cBhvr additive="base">
                                            <p:cTn id="24" dur="1300" fill="hold"/>
                                            <p:tgtEl>
                                              <p:spTgt spid="29"/>
                                            </p:tgtEl>
                                            <p:attrNameLst>
                                              <p:attrName>ppt_x</p:attrName>
                                            </p:attrNameLst>
                                          </p:cBhvr>
                                          <p:tavLst>
                                            <p:tav tm="0">
                                              <p:val>
                                                <p:strVal val="#ppt_x"/>
                                              </p:val>
                                            </p:tav>
                                            <p:tav tm="100000">
                                              <p:val>
                                                <p:strVal val="#ppt_x"/>
                                              </p:val>
                                            </p:tav>
                                          </p:tavLst>
                                        </p:anim>
                                        <p:anim calcmode="lin" valueType="num" p14:bounceEnd="52308">
                                          <p:cBhvr additive="base">
                                            <p:cTn id="25" dur="1300" fill="hold"/>
                                            <p:tgtEl>
                                              <p:spTgt spid="29"/>
                                            </p:tgtEl>
                                            <p:attrNameLst>
                                              <p:attrName>ppt_y</p:attrName>
                                            </p:attrNameLst>
                                          </p:cBhvr>
                                          <p:tavLst>
                                            <p:tav tm="0">
                                              <p:val>
                                                <p:strVal val="1+#ppt_h/2"/>
                                              </p:val>
                                            </p:tav>
                                            <p:tav tm="100000">
                                              <p:val>
                                                <p:strVal val="#ppt_y"/>
                                              </p:val>
                                            </p:tav>
                                          </p:tavLst>
                                        </p:anim>
                                      </p:childTnLst>
                                    </p:cTn>
                                  </p:par>
                                  <p:par>
                                    <p:cTn id="26" presetID="2" presetClass="entr" presetSubtype="1" accel="46154" fill="hold" grpId="0" nodeType="withEffect" p14:presetBounceEnd="52308">
                                      <p:stCondLst>
                                        <p:cond delay="100"/>
                                      </p:stCondLst>
                                      <p:childTnLst>
                                        <p:set>
                                          <p:cBhvr>
                                            <p:cTn id="27" dur="1" fill="hold">
                                              <p:stCondLst>
                                                <p:cond delay="0"/>
                                              </p:stCondLst>
                                            </p:cTn>
                                            <p:tgtEl>
                                              <p:spTgt spid="30"/>
                                            </p:tgtEl>
                                            <p:attrNameLst>
                                              <p:attrName>style.visibility</p:attrName>
                                            </p:attrNameLst>
                                          </p:cBhvr>
                                          <p:to>
                                            <p:strVal val="visible"/>
                                          </p:to>
                                        </p:set>
                                        <p:anim calcmode="lin" valueType="num" p14:bounceEnd="52308">
                                          <p:cBhvr additive="base">
                                            <p:cTn id="28" dur="1300" fill="hold"/>
                                            <p:tgtEl>
                                              <p:spTgt spid="30"/>
                                            </p:tgtEl>
                                            <p:attrNameLst>
                                              <p:attrName>ppt_x</p:attrName>
                                            </p:attrNameLst>
                                          </p:cBhvr>
                                          <p:tavLst>
                                            <p:tav tm="0">
                                              <p:val>
                                                <p:strVal val="#ppt_x"/>
                                              </p:val>
                                            </p:tav>
                                            <p:tav tm="100000">
                                              <p:val>
                                                <p:strVal val="#ppt_x"/>
                                              </p:val>
                                            </p:tav>
                                          </p:tavLst>
                                        </p:anim>
                                        <p:anim calcmode="lin" valueType="num" p14:bounceEnd="52308">
                                          <p:cBhvr additive="base">
                                            <p:cTn id="29" dur="1300" fill="hold"/>
                                            <p:tgtEl>
                                              <p:spTgt spid="30"/>
                                            </p:tgtEl>
                                            <p:attrNameLst>
                                              <p:attrName>ppt_y</p:attrName>
                                            </p:attrNameLst>
                                          </p:cBhvr>
                                          <p:tavLst>
                                            <p:tav tm="0">
                                              <p:val>
                                                <p:strVal val="0-#ppt_h/2"/>
                                              </p:val>
                                            </p:tav>
                                            <p:tav tm="100000">
                                              <p:val>
                                                <p:strVal val="#ppt_y"/>
                                              </p:val>
                                            </p:tav>
                                          </p:tavLst>
                                        </p:anim>
                                      </p:childTnLst>
                                    </p:cTn>
                                  </p:par>
                                  <p:par>
                                    <p:cTn id="30" presetID="2" presetClass="entr" presetSubtype="4" accel="46154" fill="hold" grpId="0" nodeType="withEffect" p14:presetBounceEnd="52308">
                                      <p:stCondLst>
                                        <p:cond delay="200"/>
                                      </p:stCondLst>
                                      <p:childTnLst>
                                        <p:set>
                                          <p:cBhvr>
                                            <p:cTn id="31" dur="1" fill="hold">
                                              <p:stCondLst>
                                                <p:cond delay="0"/>
                                              </p:stCondLst>
                                            </p:cTn>
                                            <p:tgtEl>
                                              <p:spTgt spid="31"/>
                                            </p:tgtEl>
                                            <p:attrNameLst>
                                              <p:attrName>style.visibility</p:attrName>
                                            </p:attrNameLst>
                                          </p:cBhvr>
                                          <p:to>
                                            <p:strVal val="visible"/>
                                          </p:to>
                                        </p:set>
                                        <p:anim calcmode="lin" valueType="num" p14:bounceEnd="52308">
                                          <p:cBhvr additive="base">
                                            <p:cTn id="32" dur="1300" fill="hold"/>
                                            <p:tgtEl>
                                              <p:spTgt spid="31"/>
                                            </p:tgtEl>
                                            <p:attrNameLst>
                                              <p:attrName>ppt_x</p:attrName>
                                            </p:attrNameLst>
                                          </p:cBhvr>
                                          <p:tavLst>
                                            <p:tav tm="0">
                                              <p:val>
                                                <p:strVal val="#ppt_x"/>
                                              </p:val>
                                            </p:tav>
                                            <p:tav tm="100000">
                                              <p:val>
                                                <p:strVal val="#ppt_x"/>
                                              </p:val>
                                            </p:tav>
                                          </p:tavLst>
                                        </p:anim>
                                        <p:anim calcmode="lin" valueType="num" p14:bounceEnd="52308">
                                          <p:cBhvr additive="base">
                                            <p:cTn id="33" dur="1300" fill="hold"/>
                                            <p:tgtEl>
                                              <p:spTgt spid="31"/>
                                            </p:tgtEl>
                                            <p:attrNameLst>
                                              <p:attrName>ppt_y</p:attrName>
                                            </p:attrNameLst>
                                          </p:cBhvr>
                                          <p:tavLst>
                                            <p:tav tm="0">
                                              <p:val>
                                                <p:strVal val="1+#ppt_h/2"/>
                                              </p:val>
                                            </p:tav>
                                            <p:tav tm="100000">
                                              <p:val>
                                                <p:strVal val="#ppt_y"/>
                                              </p:val>
                                            </p:tav>
                                          </p:tavLst>
                                        </p:anim>
                                      </p:childTnLst>
                                    </p:cTn>
                                  </p:par>
                                  <p:par>
                                    <p:cTn id="34" presetID="2" presetClass="entr" presetSubtype="1" accel="46154" fill="hold" grpId="0" nodeType="withEffect" p14:presetBounceEnd="52308">
                                      <p:stCondLst>
                                        <p:cond delay="300"/>
                                      </p:stCondLst>
                                      <p:childTnLst>
                                        <p:set>
                                          <p:cBhvr>
                                            <p:cTn id="35" dur="1" fill="hold">
                                              <p:stCondLst>
                                                <p:cond delay="0"/>
                                              </p:stCondLst>
                                            </p:cTn>
                                            <p:tgtEl>
                                              <p:spTgt spid="32"/>
                                            </p:tgtEl>
                                            <p:attrNameLst>
                                              <p:attrName>style.visibility</p:attrName>
                                            </p:attrNameLst>
                                          </p:cBhvr>
                                          <p:to>
                                            <p:strVal val="visible"/>
                                          </p:to>
                                        </p:set>
                                        <p:anim calcmode="lin" valueType="num" p14:bounceEnd="52308">
                                          <p:cBhvr additive="base">
                                            <p:cTn id="36" dur="1300" fill="hold"/>
                                            <p:tgtEl>
                                              <p:spTgt spid="32"/>
                                            </p:tgtEl>
                                            <p:attrNameLst>
                                              <p:attrName>ppt_x</p:attrName>
                                            </p:attrNameLst>
                                          </p:cBhvr>
                                          <p:tavLst>
                                            <p:tav tm="0">
                                              <p:val>
                                                <p:strVal val="#ppt_x"/>
                                              </p:val>
                                            </p:tav>
                                            <p:tav tm="100000">
                                              <p:val>
                                                <p:strVal val="#ppt_x"/>
                                              </p:val>
                                            </p:tav>
                                          </p:tavLst>
                                        </p:anim>
                                        <p:anim calcmode="lin" valueType="num" p14:bounceEnd="52308">
                                          <p:cBhvr additive="base">
                                            <p:cTn id="37" dur="1300" fill="hold"/>
                                            <p:tgtEl>
                                              <p:spTgt spid="32"/>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33"/>
                                            </p:tgtEl>
                                            <p:attrNameLst>
                                              <p:attrName>style.visibility</p:attrName>
                                            </p:attrNameLst>
                                          </p:cBhvr>
                                          <p:to>
                                            <p:strVal val="visible"/>
                                          </p:to>
                                        </p:set>
                                        <p:anim calcmode="lin" valueType="num">
                                          <p:cBhvr>
                                            <p:cTn id="40" dur="500" fill="hold"/>
                                            <p:tgtEl>
                                              <p:spTgt spid="33"/>
                                            </p:tgtEl>
                                            <p:attrNameLst>
                                              <p:attrName>ppt_w</p:attrName>
                                            </p:attrNameLst>
                                          </p:cBhvr>
                                          <p:tavLst>
                                            <p:tav tm="0">
                                              <p:val>
                                                <p:fltVal val="0"/>
                                              </p:val>
                                            </p:tav>
                                            <p:tav tm="100000">
                                              <p:val>
                                                <p:strVal val="#ppt_w"/>
                                              </p:val>
                                            </p:tav>
                                          </p:tavLst>
                                        </p:anim>
                                        <p:anim calcmode="lin" valueType="num">
                                          <p:cBhvr>
                                            <p:cTn id="41" dur="500" fill="hold"/>
                                            <p:tgtEl>
                                              <p:spTgt spid="33"/>
                                            </p:tgtEl>
                                            <p:attrNameLst>
                                              <p:attrName>ppt_h</p:attrName>
                                            </p:attrNameLst>
                                          </p:cBhvr>
                                          <p:tavLst>
                                            <p:tav tm="0">
                                              <p:val>
                                                <p:fltVal val="0"/>
                                              </p:val>
                                            </p:tav>
                                            <p:tav tm="100000">
                                              <p:val>
                                                <p:strVal val="#ppt_h"/>
                                              </p:val>
                                            </p:tav>
                                          </p:tavLst>
                                        </p:anim>
                                        <p:anim calcmode="lin" valueType="num">
                                          <p:cBhvr>
                                            <p:cTn id="42" dur="500" fill="hold"/>
                                            <p:tgtEl>
                                              <p:spTgt spid="33"/>
                                            </p:tgtEl>
                                            <p:attrNameLst>
                                              <p:attrName>style.rotation</p:attrName>
                                            </p:attrNameLst>
                                          </p:cBhvr>
                                          <p:tavLst>
                                            <p:tav tm="0">
                                              <p:val>
                                                <p:fltVal val="90"/>
                                              </p:val>
                                            </p:tav>
                                            <p:tav tm="100000">
                                              <p:val>
                                                <p:fltVal val="0"/>
                                              </p:val>
                                            </p:tav>
                                          </p:tavLst>
                                        </p:anim>
                                        <p:animEffect transition="in" filter="fade">
                                          <p:cBhvr>
                                            <p:cTn id="43" dur="500"/>
                                            <p:tgtEl>
                                              <p:spTgt spid="33"/>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34"/>
                                            </p:tgtEl>
                                            <p:attrNameLst>
                                              <p:attrName>style.visibility</p:attrName>
                                            </p:attrNameLst>
                                          </p:cBhvr>
                                          <p:to>
                                            <p:strVal val="visible"/>
                                          </p:to>
                                        </p:set>
                                        <p:anim calcmode="lin" valueType="num">
                                          <p:cBhvr>
                                            <p:cTn id="46" dur="500" fill="hold"/>
                                            <p:tgtEl>
                                              <p:spTgt spid="34"/>
                                            </p:tgtEl>
                                            <p:attrNameLst>
                                              <p:attrName>ppt_w</p:attrName>
                                            </p:attrNameLst>
                                          </p:cBhvr>
                                          <p:tavLst>
                                            <p:tav tm="0">
                                              <p:val>
                                                <p:fltVal val="0"/>
                                              </p:val>
                                            </p:tav>
                                            <p:tav tm="100000">
                                              <p:val>
                                                <p:strVal val="#ppt_w"/>
                                              </p:val>
                                            </p:tav>
                                          </p:tavLst>
                                        </p:anim>
                                        <p:anim calcmode="lin" valueType="num">
                                          <p:cBhvr>
                                            <p:cTn id="47" dur="500" fill="hold"/>
                                            <p:tgtEl>
                                              <p:spTgt spid="34"/>
                                            </p:tgtEl>
                                            <p:attrNameLst>
                                              <p:attrName>ppt_h</p:attrName>
                                            </p:attrNameLst>
                                          </p:cBhvr>
                                          <p:tavLst>
                                            <p:tav tm="0">
                                              <p:val>
                                                <p:fltVal val="0"/>
                                              </p:val>
                                            </p:tav>
                                            <p:tav tm="100000">
                                              <p:val>
                                                <p:strVal val="#ppt_h"/>
                                              </p:val>
                                            </p:tav>
                                          </p:tavLst>
                                        </p:anim>
                                        <p:anim calcmode="lin" valueType="num">
                                          <p:cBhvr>
                                            <p:cTn id="48" dur="500" fill="hold"/>
                                            <p:tgtEl>
                                              <p:spTgt spid="34"/>
                                            </p:tgtEl>
                                            <p:attrNameLst>
                                              <p:attrName>style.rotation</p:attrName>
                                            </p:attrNameLst>
                                          </p:cBhvr>
                                          <p:tavLst>
                                            <p:tav tm="0">
                                              <p:val>
                                                <p:fltVal val="90"/>
                                              </p:val>
                                            </p:tav>
                                            <p:tav tm="100000">
                                              <p:val>
                                                <p:fltVal val="0"/>
                                              </p:val>
                                            </p:tav>
                                          </p:tavLst>
                                        </p:anim>
                                        <p:animEffect transition="in" filter="fade">
                                          <p:cBhvr>
                                            <p:cTn id="49" dur="500"/>
                                            <p:tgtEl>
                                              <p:spTgt spid="34"/>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ppt_w</p:attrName>
                                            </p:attrNameLst>
                                          </p:cBhvr>
                                          <p:tavLst>
                                            <p:tav tm="0">
                                              <p:val>
                                                <p:fltVal val="0"/>
                                              </p:val>
                                            </p:tav>
                                            <p:tav tm="100000">
                                              <p:val>
                                                <p:strVal val="#ppt_w"/>
                                              </p:val>
                                            </p:tav>
                                          </p:tavLst>
                                        </p:anim>
                                        <p:anim calcmode="lin" valueType="num">
                                          <p:cBhvr>
                                            <p:cTn id="53" dur="500" fill="hold"/>
                                            <p:tgtEl>
                                              <p:spTgt spid="36"/>
                                            </p:tgtEl>
                                            <p:attrNameLst>
                                              <p:attrName>ppt_h</p:attrName>
                                            </p:attrNameLst>
                                          </p:cBhvr>
                                          <p:tavLst>
                                            <p:tav tm="0">
                                              <p:val>
                                                <p:fltVal val="0"/>
                                              </p:val>
                                            </p:tav>
                                            <p:tav tm="100000">
                                              <p:val>
                                                <p:strVal val="#ppt_h"/>
                                              </p:val>
                                            </p:tav>
                                          </p:tavLst>
                                        </p:anim>
                                        <p:anim calcmode="lin" valueType="num">
                                          <p:cBhvr>
                                            <p:cTn id="54" dur="500" fill="hold"/>
                                            <p:tgtEl>
                                              <p:spTgt spid="36"/>
                                            </p:tgtEl>
                                            <p:attrNameLst>
                                              <p:attrName>style.rotation</p:attrName>
                                            </p:attrNameLst>
                                          </p:cBhvr>
                                          <p:tavLst>
                                            <p:tav tm="0">
                                              <p:val>
                                                <p:fltVal val="90"/>
                                              </p:val>
                                            </p:tav>
                                            <p:tav tm="100000">
                                              <p:val>
                                                <p:fltVal val="0"/>
                                              </p:val>
                                            </p:tav>
                                          </p:tavLst>
                                        </p:anim>
                                        <p:animEffect transition="in" filter="fade">
                                          <p:cBhvr>
                                            <p:cTn id="55" dur="500"/>
                                            <p:tgtEl>
                                              <p:spTgt spid="36"/>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 calcmode="lin" valueType="num">
                                          <p:cBhvr>
                                            <p:cTn id="60" dur="500" fill="hold"/>
                                            <p:tgtEl>
                                              <p:spTgt spid="35"/>
                                            </p:tgtEl>
                                            <p:attrNameLst>
                                              <p:attrName>style.rotation</p:attrName>
                                            </p:attrNameLst>
                                          </p:cBhvr>
                                          <p:tavLst>
                                            <p:tav tm="0">
                                              <p:val>
                                                <p:fltVal val="90"/>
                                              </p:val>
                                            </p:tav>
                                            <p:tav tm="100000">
                                              <p:val>
                                                <p:fltVal val="0"/>
                                              </p:val>
                                            </p:tav>
                                          </p:tavLst>
                                        </p:anim>
                                        <p:animEffect transition="in" filter="fade">
                                          <p:cBhvr>
                                            <p:cTn id="61" dur="500"/>
                                            <p:tgtEl>
                                              <p:spTgt spid="35"/>
                                            </p:tgtEl>
                                          </p:cBhvr>
                                        </p:animEffect>
                                      </p:childTnLst>
                                    </p:cTn>
                                  </p:par>
                                </p:childTnLst>
                              </p:cTn>
                            </p:par>
                            <p:par>
                              <p:cTn id="62" fill="hold">
                                <p:stCondLst>
                                  <p:cond delay="3200"/>
                                </p:stCondLst>
                                <p:childTnLst>
                                  <p:par>
                                    <p:cTn id="63" presetID="22" presetClass="entr" presetSubtype="8"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1000"/>
                                            <p:tgtEl>
                                              <p:spTgt spid="8"/>
                                            </p:tgtEl>
                                          </p:cBhvr>
                                        </p:animEffect>
                                      </p:childTnLst>
                                    </p:cTn>
                                  </p:par>
                                </p:childTnLst>
                              </p:cTn>
                            </p:par>
                            <p:par>
                              <p:cTn id="66" fill="hold">
                                <p:stCondLst>
                                  <p:cond delay="4200"/>
                                </p:stCondLst>
                                <p:childTnLst>
                                  <p:par>
                                    <p:cTn id="67" presetID="22" presetClass="entr" presetSubtype="2"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right)">
                                          <p:cBhvr>
                                            <p:cTn id="69" dur="500"/>
                                            <p:tgtEl>
                                              <p:spTgt spid="4"/>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5"/>
                                            </p:tgtEl>
                                            <p:attrNameLst>
                                              <p:attrName>style.visibility</p:attrName>
                                            </p:attrNameLst>
                                          </p:cBhvr>
                                          <p:to>
                                            <p:strVal val="visible"/>
                                          </p:to>
                                        </p:set>
                                        <p:animEffect transition="in" filter="wipe(right)">
                                          <p:cBhvr>
                                            <p:cTn id="72" dur="500"/>
                                            <p:tgtEl>
                                              <p:spTgt spid="5"/>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6"/>
                                            </p:tgtEl>
                                            <p:attrNameLst>
                                              <p:attrName>style.visibility</p:attrName>
                                            </p:attrNameLst>
                                          </p:cBhvr>
                                          <p:to>
                                            <p:strVal val="visible"/>
                                          </p:to>
                                        </p:set>
                                        <p:animEffect transition="in" filter="wipe(right)">
                                          <p:cBhvr>
                                            <p:cTn id="75" dur="500"/>
                                            <p:tgtEl>
                                              <p:spTgt spid="6"/>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7"/>
                                            </p:tgtEl>
                                            <p:attrNameLst>
                                              <p:attrName>style.visibility</p:attrName>
                                            </p:attrNameLst>
                                          </p:cBhvr>
                                          <p:to>
                                            <p:strVal val="visible"/>
                                          </p:to>
                                        </p:set>
                                        <p:animEffect transition="in" filter="wipe(right)">
                                          <p:cBhvr>
                                            <p:cTn id="7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29" grpId="0" animBg="1"/>
          <p:bldP spid="30" grpId="0" animBg="1"/>
          <p:bldP spid="31" grpId="0" animBg="1"/>
          <p:bldP spid="32" grpId="0" animBg="1"/>
          <p:bldP spid="33" grpId="0" animBg="1"/>
          <p:bldP spid="34" grpId="0" animBg="1"/>
          <p:bldP spid="35" grpId="0" animBg="1"/>
          <p:bldP spid="3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300" fill="hold"/>
                                            <p:tgtEl>
                                              <p:spTgt spid="9"/>
                                            </p:tgtEl>
                                            <p:attrNameLst>
                                              <p:attrName>ppt_x</p:attrName>
                                            </p:attrNameLst>
                                          </p:cBhvr>
                                          <p:tavLst>
                                            <p:tav tm="0">
                                              <p:val>
                                                <p:strVal val="#ppt_x"/>
                                              </p:val>
                                            </p:tav>
                                            <p:tav tm="100000">
                                              <p:val>
                                                <p:strVal val="#ppt_x"/>
                                              </p:val>
                                            </p:tav>
                                          </p:tavLst>
                                        </p:anim>
                                        <p:anim calcmode="lin" valueType="num">
                                          <p:cBhvr additive="base">
                                            <p:cTn id="8" dur="13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300" fill="hold"/>
                                            <p:tgtEl>
                                              <p:spTgt spid="14"/>
                                            </p:tgtEl>
                                            <p:attrNameLst>
                                              <p:attrName>ppt_x</p:attrName>
                                            </p:attrNameLst>
                                          </p:cBhvr>
                                          <p:tavLst>
                                            <p:tav tm="0">
                                              <p:val>
                                                <p:strVal val="#ppt_x"/>
                                              </p:val>
                                            </p:tav>
                                            <p:tav tm="100000">
                                              <p:val>
                                                <p:strVal val="#ppt_x"/>
                                              </p:val>
                                            </p:tav>
                                          </p:tavLst>
                                        </p:anim>
                                        <p:anim calcmode="lin" valueType="num">
                                          <p:cBhvr additive="base">
                                            <p:cTn id="12" dur="13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300" fill="hold"/>
                                            <p:tgtEl>
                                              <p:spTgt spid="19"/>
                                            </p:tgtEl>
                                            <p:attrNameLst>
                                              <p:attrName>ppt_x</p:attrName>
                                            </p:attrNameLst>
                                          </p:cBhvr>
                                          <p:tavLst>
                                            <p:tav tm="0">
                                              <p:val>
                                                <p:strVal val="#ppt_x"/>
                                              </p:val>
                                            </p:tav>
                                            <p:tav tm="100000">
                                              <p:val>
                                                <p:strVal val="#ppt_x"/>
                                              </p:val>
                                            </p:tav>
                                          </p:tavLst>
                                        </p:anim>
                                        <p:anim calcmode="lin" valueType="num">
                                          <p:cBhvr additive="base">
                                            <p:cTn id="16" dur="1300" fill="hold"/>
                                            <p:tgtEl>
                                              <p:spTgt spid="19"/>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300" fill="hold"/>
                                            <p:tgtEl>
                                              <p:spTgt spid="24"/>
                                            </p:tgtEl>
                                            <p:attrNameLst>
                                              <p:attrName>ppt_x</p:attrName>
                                            </p:attrNameLst>
                                          </p:cBhvr>
                                          <p:tavLst>
                                            <p:tav tm="0">
                                              <p:val>
                                                <p:strVal val="#ppt_x"/>
                                              </p:val>
                                            </p:tav>
                                            <p:tav tm="100000">
                                              <p:val>
                                                <p:strVal val="#ppt_x"/>
                                              </p:val>
                                            </p:tav>
                                          </p:tavLst>
                                        </p:anim>
                                        <p:anim calcmode="lin" valueType="num">
                                          <p:cBhvr additive="base">
                                            <p:cTn id="20" dur="13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1600"/>
                                </p:stCondLst>
                                <p:childTnLst>
                                  <p:par>
                                    <p:cTn id="22" presetID="2" presetClass="entr" presetSubtype="4" accel="46154"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1300" fill="hold"/>
                                            <p:tgtEl>
                                              <p:spTgt spid="29"/>
                                            </p:tgtEl>
                                            <p:attrNameLst>
                                              <p:attrName>ppt_x</p:attrName>
                                            </p:attrNameLst>
                                          </p:cBhvr>
                                          <p:tavLst>
                                            <p:tav tm="0">
                                              <p:val>
                                                <p:strVal val="#ppt_x"/>
                                              </p:val>
                                            </p:tav>
                                            <p:tav tm="100000">
                                              <p:val>
                                                <p:strVal val="#ppt_x"/>
                                              </p:val>
                                            </p:tav>
                                          </p:tavLst>
                                        </p:anim>
                                        <p:anim calcmode="lin" valueType="num">
                                          <p:cBhvr additive="base">
                                            <p:cTn id="25" dur="1300" fill="hold"/>
                                            <p:tgtEl>
                                              <p:spTgt spid="29"/>
                                            </p:tgtEl>
                                            <p:attrNameLst>
                                              <p:attrName>ppt_y</p:attrName>
                                            </p:attrNameLst>
                                          </p:cBhvr>
                                          <p:tavLst>
                                            <p:tav tm="0">
                                              <p:val>
                                                <p:strVal val="1+#ppt_h/2"/>
                                              </p:val>
                                            </p:tav>
                                            <p:tav tm="100000">
                                              <p:val>
                                                <p:strVal val="#ppt_y"/>
                                              </p:val>
                                            </p:tav>
                                          </p:tavLst>
                                        </p:anim>
                                      </p:childTnLst>
                                    </p:cTn>
                                  </p:par>
                                  <p:par>
                                    <p:cTn id="26" presetID="2" presetClass="entr" presetSubtype="1" accel="46154" fill="hold" grpId="0" nodeType="withEffect">
                                      <p:stCondLst>
                                        <p:cond delay="10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1300" fill="hold"/>
                                            <p:tgtEl>
                                              <p:spTgt spid="30"/>
                                            </p:tgtEl>
                                            <p:attrNameLst>
                                              <p:attrName>ppt_x</p:attrName>
                                            </p:attrNameLst>
                                          </p:cBhvr>
                                          <p:tavLst>
                                            <p:tav tm="0">
                                              <p:val>
                                                <p:strVal val="#ppt_x"/>
                                              </p:val>
                                            </p:tav>
                                            <p:tav tm="100000">
                                              <p:val>
                                                <p:strVal val="#ppt_x"/>
                                              </p:val>
                                            </p:tav>
                                          </p:tavLst>
                                        </p:anim>
                                        <p:anim calcmode="lin" valueType="num">
                                          <p:cBhvr additive="base">
                                            <p:cTn id="29" dur="1300" fill="hold"/>
                                            <p:tgtEl>
                                              <p:spTgt spid="30"/>
                                            </p:tgtEl>
                                            <p:attrNameLst>
                                              <p:attrName>ppt_y</p:attrName>
                                            </p:attrNameLst>
                                          </p:cBhvr>
                                          <p:tavLst>
                                            <p:tav tm="0">
                                              <p:val>
                                                <p:strVal val="0-#ppt_h/2"/>
                                              </p:val>
                                            </p:tav>
                                            <p:tav tm="100000">
                                              <p:val>
                                                <p:strVal val="#ppt_y"/>
                                              </p:val>
                                            </p:tav>
                                          </p:tavLst>
                                        </p:anim>
                                      </p:childTnLst>
                                    </p:cTn>
                                  </p:par>
                                  <p:par>
                                    <p:cTn id="30" presetID="2" presetClass="entr" presetSubtype="4" accel="46154" fill="hold" grpId="0" nodeType="withEffect">
                                      <p:stCondLst>
                                        <p:cond delay="2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1300" fill="hold"/>
                                            <p:tgtEl>
                                              <p:spTgt spid="31"/>
                                            </p:tgtEl>
                                            <p:attrNameLst>
                                              <p:attrName>ppt_x</p:attrName>
                                            </p:attrNameLst>
                                          </p:cBhvr>
                                          <p:tavLst>
                                            <p:tav tm="0">
                                              <p:val>
                                                <p:strVal val="#ppt_x"/>
                                              </p:val>
                                            </p:tav>
                                            <p:tav tm="100000">
                                              <p:val>
                                                <p:strVal val="#ppt_x"/>
                                              </p:val>
                                            </p:tav>
                                          </p:tavLst>
                                        </p:anim>
                                        <p:anim calcmode="lin" valueType="num">
                                          <p:cBhvr additive="base">
                                            <p:cTn id="33" dur="1300" fill="hold"/>
                                            <p:tgtEl>
                                              <p:spTgt spid="31"/>
                                            </p:tgtEl>
                                            <p:attrNameLst>
                                              <p:attrName>ppt_y</p:attrName>
                                            </p:attrNameLst>
                                          </p:cBhvr>
                                          <p:tavLst>
                                            <p:tav tm="0">
                                              <p:val>
                                                <p:strVal val="1+#ppt_h/2"/>
                                              </p:val>
                                            </p:tav>
                                            <p:tav tm="100000">
                                              <p:val>
                                                <p:strVal val="#ppt_y"/>
                                              </p:val>
                                            </p:tav>
                                          </p:tavLst>
                                        </p:anim>
                                      </p:childTnLst>
                                    </p:cTn>
                                  </p:par>
                                  <p:par>
                                    <p:cTn id="34" presetID="2" presetClass="entr" presetSubtype="1" accel="46154" fill="hold" grpId="0" nodeType="withEffect">
                                      <p:stCondLst>
                                        <p:cond delay="30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1300" fill="hold"/>
                                            <p:tgtEl>
                                              <p:spTgt spid="32"/>
                                            </p:tgtEl>
                                            <p:attrNameLst>
                                              <p:attrName>ppt_x</p:attrName>
                                            </p:attrNameLst>
                                          </p:cBhvr>
                                          <p:tavLst>
                                            <p:tav tm="0">
                                              <p:val>
                                                <p:strVal val="#ppt_x"/>
                                              </p:val>
                                            </p:tav>
                                            <p:tav tm="100000">
                                              <p:val>
                                                <p:strVal val="#ppt_x"/>
                                              </p:val>
                                            </p:tav>
                                          </p:tavLst>
                                        </p:anim>
                                        <p:anim calcmode="lin" valueType="num">
                                          <p:cBhvr additive="base">
                                            <p:cTn id="37" dur="1300" fill="hold"/>
                                            <p:tgtEl>
                                              <p:spTgt spid="32"/>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33"/>
                                            </p:tgtEl>
                                            <p:attrNameLst>
                                              <p:attrName>style.visibility</p:attrName>
                                            </p:attrNameLst>
                                          </p:cBhvr>
                                          <p:to>
                                            <p:strVal val="visible"/>
                                          </p:to>
                                        </p:set>
                                        <p:anim calcmode="lin" valueType="num">
                                          <p:cBhvr>
                                            <p:cTn id="40" dur="500" fill="hold"/>
                                            <p:tgtEl>
                                              <p:spTgt spid="33"/>
                                            </p:tgtEl>
                                            <p:attrNameLst>
                                              <p:attrName>ppt_w</p:attrName>
                                            </p:attrNameLst>
                                          </p:cBhvr>
                                          <p:tavLst>
                                            <p:tav tm="0">
                                              <p:val>
                                                <p:fltVal val="0"/>
                                              </p:val>
                                            </p:tav>
                                            <p:tav tm="100000">
                                              <p:val>
                                                <p:strVal val="#ppt_w"/>
                                              </p:val>
                                            </p:tav>
                                          </p:tavLst>
                                        </p:anim>
                                        <p:anim calcmode="lin" valueType="num">
                                          <p:cBhvr>
                                            <p:cTn id="41" dur="500" fill="hold"/>
                                            <p:tgtEl>
                                              <p:spTgt spid="33"/>
                                            </p:tgtEl>
                                            <p:attrNameLst>
                                              <p:attrName>ppt_h</p:attrName>
                                            </p:attrNameLst>
                                          </p:cBhvr>
                                          <p:tavLst>
                                            <p:tav tm="0">
                                              <p:val>
                                                <p:fltVal val="0"/>
                                              </p:val>
                                            </p:tav>
                                            <p:tav tm="100000">
                                              <p:val>
                                                <p:strVal val="#ppt_h"/>
                                              </p:val>
                                            </p:tav>
                                          </p:tavLst>
                                        </p:anim>
                                        <p:anim calcmode="lin" valueType="num">
                                          <p:cBhvr>
                                            <p:cTn id="42" dur="500" fill="hold"/>
                                            <p:tgtEl>
                                              <p:spTgt spid="33"/>
                                            </p:tgtEl>
                                            <p:attrNameLst>
                                              <p:attrName>style.rotation</p:attrName>
                                            </p:attrNameLst>
                                          </p:cBhvr>
                                          <p:tavLst>
                                            <p:tav tm="0">
                                              <p:val>
                                                <p:fltVal val="90"/>
                                              </p:val>
                                            </p:tav>
                                            <p:tav tm="100000">
                                              <p:val>
                                                <p:fltVal val="0"/>
                                              </p:val>
                                            </p:tav>
                                          </p:tavLst>
                                        </p:anim>
                                        <p:animEffect transition="in" filter="fade">
                                          <p:cBhvr>
                                            <p:cTn id="43" dur="500"/>
                                            <p:tgtEl>
                                              <p:spTgt spid="33"/>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34"/>
                                            </p:tgtEl>
                                            <p:attrNameLst>
                                              <p:attrName>style.visibility</p:attrName>
                                            </p:attrNameLst>
                                          </p:cBhvr>
                                          <p:to>
                                            <p:strVal val="visible"/>
                                          </p:to>
                                        </p:set>
                                        <p:anim calcmode="lin" valueType="num">
                                          <p:cBhvr>
                                            <p:cTn id="46" dur="500" fill="hold"/>
                                            <p:tgtEl>
                                              <p:spTgt spid="34"/>
                                            </p:tgtEl>
                                            <p:attrNameLst>
                                              <p:attrName>ppt_w</p:attrName>
                                            </p:attrNameLst>
                                          </p:cBhvr>
                                          <p:tavLst>
                                            <p:tav tm="0">
                                              <p:val>
                                                <p:fltVal val="0"/>
                                              </p:val>
                                            </p:tav>
                                            <p:tav tm="100000">
                                              <p:val>
                                                <p:strVal val="#ppt_w"/>
                                              </p:val>
                                            </p:tav>
                                          </p:tavLst>
                                        </p:anim>
                                        <p:anim calcmode="lin" valueType="num">
                                          <p:cBhvr>
                                            <p:cTn id="47" dur="500" fill="hold"/>
                                            <p:tgtEl>
                                              <p:spTgt spid="34"/>
                                            </p:tgtEl>
                                            <p:attrNameLst>
                                              <p:attrName>ppt_h</p:attrName>
                                            </p:attrNameLst>
                                          </p:cBhvr>
                                          <p:tavLst>
                                            <p:tav tm="0">
                                              <p:val>
                                                <p:fltVal val="0"/>
                                              </p:val>
                                            </p:tav>
                                            <p:tav tm="100000">
                                              <p:val>
                                                <p:strVal val="#ppt_h"/>
                                              </p:val>
                                            </p:tav>
                                          </p:tavLst>
                                        </p:anim>
                                        <p:anim calcmode="lin" valueType="num">
                                          <p:cBhvr>
                                            <p:cTn id="48" dur="500" fill="hold"/>
                                            <p:tgtEl>
                                              <p:spTgt spid="34"/>
                                            </p:tgtEl>
                                            <p:attrNameLst>
                                              <p:attrName>style.rotation</p:attrName>
                                            </p:attrNameLst>
                                          </p:cBhvr>
                                          <p:tavLst>
                                            <p:tav tm="0">
                                              <p:val>
                                                <p:fltVal val="90"/>
                                              </p:val>
                                            </p:tav>
                                            <p:tav tm="100000">
                                              <p:val>
                                                <p:fltVal val="0"/>
                                              </p:val>
                                            </p:tav>
                                          </p:tavLst>
                                        </p:anim>
                                        <p:animEffect transition="in" filter="fade">
                                          <p:cBhvr>
                                            <p:cTn id="49" dur="500"/>
                                            <p:tgtEl>
                                              <p:spTgt spid="34"/>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ppt_w</p:attrName>
                                            </p:attrNameLst>
                                          </p:cBhvr>
                                          <p:tavLst>
                                            <p:tav tm="0">
                                              <p:val>
                                                <p:fltVal val="0"/>
                                              </p:val>
                                            </p:tav>
                                            <p:tav tm="100000">
                                              <p:val>
                                                <p:strVal val="#ppt_w"/>
                                              </p:val>
                                            </p:tav>
                                          </p:tavLst>
                                        </p:anim>
                                        <p:anim calcmode="lin" valueType="num">
                                          <p:cBhvr>
                                            <p:cTn id="53" dur="500" fill="hold"/>
                                            <p:tgtEl>
                                              <p:spTgt spid="36"/>
                                            </p:tgtEl>
                                            <p:attrNameLst>
                                              <p:attrName>ppt_h</p:attrName>
                                            </p:attrNameLst>
                                          </p:cBhvr>
                                          <p:tavLst>
                                            <p:tav tm="0">
                                              <p:val>
                                                <p:fltVal val="0"/>
                                              </p:val>
                                            </p:tav>
                                            <p:tav tm="100000">
                                              <p:val>
                                                <p:strVal val="#ppt_h"/>
                                              </p:val>
                                            </p:tav>
                                          </p:tavLst>
                                        </p:anim>
                                        <p:anim calcmode="lin" valueType="num">
                                          <p:cBhvr>
                                            <p:cTn id="54" dur="500" fill="hold"/>
                                            <p:tgtEl>
                                              <p:spTgt spid="36"/>
                                            </p:tgtEl>
                                            <p:attrNameLst>
                                              <p:attrName>style.rotation</p:attrName>
                                            </p:attrNameLst>
                                          </p:cBhvr>
                                          <p:tavLst>
                                            <p:tav tm="0">
                                              <p:val>
                                                <p:fltVal val="90"/>
                                              </p:val>
                                            </p:tav>
                                            <p:tav tm="100000">
                                              <p:val>
                                                <p:fltVal val="0"/>
                                              </p:val>
                                            </p:tav>
                                          </p:tavLst>
                                        </p:anim>
                                        <p:animEffect transition="in" filter="fade">
                                          <p:cBhvr>
                                            <p:cTn id="55" dur="500"/>
                                            <p:tgtEl>
                                              <p:spTgt spid="36"/>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 calcmode="lin" valueType="num">
                                          <p:cBhvr>
                                            <p:cTn id="60" dur="500" fill="hold"/>
                                            <p:tgtEl>
                                              <p:spTgt spid="35"/>
                                            </p:tgtEl>
                                            <p:attrNameLst>
                                              <p:attrName>style.rotation</p:attrName>
                                            </p:attrNameLst>
                                          </p:cBhvr>
                                          <p:tavLst>
                                            <p:tav tm="0">
                                              <p:val>
                                                <p:fltVal val="90"/>
                                              </p:val>
                                            </p:tav>
                                            <p:tav tm="100000">
                                              <p:val>
                                                <p:fltVal val="0"/>
                                              </p:val>
                                            </p:tav>
                                          </p:tavLst>
                                        </p:anim>
                                        <p:animEffect transition="in" filter="fade">
                                          <p:cBhvr>
                                            <p:cTn id="61" dur="500"/>
                                            <p:tgtEl>
                                              <p:spTgt spid="35"/>
                                            </p:tgtEl>
                                          </p:cBhvr>
                                        </p:animEffect>
                                      </p:childTnLst>
                                    </p:cTn>
                                  </p:par>
                                </p:childTnLst>
                              </p:cTn>
                            </p:par>
                            <p:par>
                              <p:cTn id="62" fill="hold">
                                <p:stCondLst>
                                  <p:cond delay="3200"/>
                                </p:stCondLst>
                                <p:childTnLst>
                                  <p:par>
                                    <p:cTn id="63" presetID="22" presetClass="entr" presetSubtype="8"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1000"/>
                                            <p:tgtEl>
                                              <p:spTgt spid="8"/>
                                            </p:tgtEl>
                                          </p:cBhvr>
                                        </p:animEffect>
                                      </p:childTnLst>
                                    </p:cTn>
                                  </p:par>
                                </p:childTnLst>
                              </p:cTn>
                            </p:par>
                            <p:par>
                              <p:cTn id="66" fill="hold">
                                <p:stCondLst>
                                  <p:cond delay="4200"/>
                                </p:stCondLst>
                                <p:childTnLst>
                                  <p:par>
                                    <p:cTn id="67" presetID="22" presetClass="entr" presetSubtype="2"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right)">
                                          <p:cBhvr>
                                            <p:cTn id="69" dur="500"/>
                                            <p:tgtEl>
                                              <p:spTgt spid="4"/>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5"/>
                                            </p:tgtEl>
                                            <p:attrNameLst>
                                              <p:attrName>style.visibility</p:attrName>
                                            </p:attrNameLst>
                                          </p:cBhvr>
                                          <p:to>
                                            <p:strVal val="visible"/>
                                          </p:to>
                                        </p:set>
                                        <p:animEffect transition="in" filter="wipe(right)">
                                          <p:cBhvr>
                                            <p:cTn id="72" dur="500"/>
                                            <p:tgtEl>
                                              <p:spTgt spid="5"/>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6"/>
                                            </p:tgtEl>
                                            <p:attrNameLst>
                                              <p:attrName>style.visibility</p:attrName>
                                            </p:attrNameLst>
                                          </p:cBhvr>
                                          <p:to>
                                            <p:strVal val="visible"/>
                                          </p:to>
                                        </p:set>
                                        <p:animEffect transition="in" filter="wipe(right)">
                                          <p:cBhvr>
                                            <p:cTn id="75" dur="500"/>
                                            <p:tgtEl>
                                              <p:spTgt spid="6"/>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7"/>
                                            </p:tgtEl>
                                            <p:attrNameLst>
                                              <p:attrName>style.visibility</p:attrName>
                                            </p:attrNameLst>
                                          </p:cBhvr>
                                          <p:to>
                                            <p:strVal val="visible"/>
                                          </p:to>
                                        </p:set>
                                        <p:animEffect transition="in" filter="wipe(right)">
                                          <p:cBhvr>
                                            <p:cTn id="7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29" grpId="0" animBg="1"/>
          <p:bldP spid="30" grpId="0" animBg="1"/>
          <p:bldP spid="31" grpId="0" animBg="1"/>
          <p:bldP spid="32" grpId="0" animBg="1"/>
          <p:bldP spid="33" grpId="0" animBg="1"/>
          <p:bldP spid="34" grpId="0" animBg="1"/>
          <p:bldP spid="35" grpId="0" animBg="1"/>
          <p:bldP spid="36"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cxnSp>
        <p:nvCxnSpPr>
          <p:cNvPr id="29"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30" name="五角星 29"/>
          <p:cNvSpPr/>
          <p:nvPr/>
        </p:nvSpPr>
        <p:spPr>
          <a:xfrm>
            <a:off x="2051581" y="1738257"/>
            <a:ext cx="2165350" cy="2165350"/>
          </a:xfrm>
          <a:prstGeom prst="star5">
            <a:avLst/>
          </a:prstGeom>
          <a:noFill/>
          <a:ln w="7620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grpSp>
        <p:nvGrpSpPr>
          <p:cNvPr id="31" name="组合 30"/>
          <p:cNvGrpSpPr/>
          <p:nvPr/>
        </p:nvGrpSpPr>
        <p:grpSpPr>
          <a:xfrm>
            <a:off x="2524904" y="2354207"/>
            <a:ext cx="1218704" cy="1218704"/>
            <a:chOff x="3962648" y="2819400"/>
            <a:chExt cx="1218704" cy="1218704"/>
          </a:xfrm>
        </p:grpSpPr>
        <p:grpSp>
          <p:nvGrpSpPr>
            <p:cNvPr id="32" name="组合 31"/>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mj-ea"/>
                  <a:ea typeface="+mj-ea"/>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grpSp>
        <p:sp>
          <p:nvSpPr>
            <p:cNvPr id="33" name="TextBox 5"/>
            <p:cNvSpPr txBox="1"/>
            <p:nvPr/>
          </p:nvSpPr>
          <p:spPr>
            <a:xfrm>
              <a:off x="4126543" y="3108951"/>
              <a:ext cx="877163" cy="646331"/>
            </a:xfrm>
            <a:prstGeom prst="rect">
              <a:avLst/>
            </a:prstGeom>
            <a:noFill/>
          </p:spPr>
          <p:txBody>
            <a:bodyPr wrap="none" rtlCol="0">
              <a:spAutoFit/>
            </a:bodyPr>
            <a:lstStyle/>
            <a:p>
              <a:pPr algn="ctr"/>
              <a:r>
                <a:rPr lang="zh-CN" altLang="en-US" dirty="0">
                  <a:solidFill>
                    <a:schemeClr val="tx1">
                      <a:lumMod val="75000"/>
                      <a:lumOff val="25000"/>
                    </a:schemeClr>
                  </a:solidFill>
                  <a:latin typeface="+mj-ea"/>
                  <a:ea typeface="+mj-ea"/>
                </a:rPr>
                <a:t>利益</a:t>
              </a:r>
              <a:endParaRPr lang="en-US" altLang="zh-CN" dirty="0">
                <a:solidFill>
                  <a:schemeClr val="tx1">
                    <a:lumMod val="75000"/>
                    <a:lumOff val="25000"/>
                  </a:schemeClr>
                </a:solidFill>
                <a:latin typeface="+mj-ea"/>
                <a:ea typeface="+mj-ea"/>
              </a:endParaRPr>
            </a:p>
            <a:p>
              <a:pPr algn="ctr"/>
              <a:r>
                <a:rPr lang="zh-CN" altLang="en-US" dirty="0">
                  <a:solidFill>
                    <a:schemeClr val="tx1">
                      <a:lumMod val="75000"/>
                      <a:lumOff val="25000"/>
                    </a:schemeClr>
                  </a:solidFill>
                  <a:latin typeface="+mj-ea"/>
                  <a:ea typeface="+mj-ea"/>
                </a:rPr>
                <a:t>最大化</a:t>
              </a:r>
              <a:endParaRPr lang="en-US" altLang="zh-CN" dirty="0">
                <a:solidFill>
                  <a:schemeClr val="tx1">
                    <a:lumMod val="75000"/>
                    <a:lumOff val="25000"/>
                  </a:schemeClr>
                </a:solidFill>
                <a:latin typeface="+mj-ea"/>
                <a:ea typeface="+mj-ea"/>
              </a:endParaRPr>
            </a:p>
          </p:txBody>
        </p:sp>
      </p:grpSp>
      <p:sp>
        <p:nvSpPr>
          <p:cNvPr id="36" name="椭圆 35"/>
          <p:cNvSpPr/>
          <p:nvPr/>
        </p:nvSpPr>
        <p:spPr>
          <a:xfrm>
            <a:off x="1548834" y="2218743"/>
            <a:ext cx="710139" cy="71013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37" name="椭圆 36"/>
          <p:cNvSpPr/>
          <p:nvPr/>
        </p:nvSpPr>
        <p:spPr>
          <a:xfrm>
            <a:off x="2779187" y="1221793"/>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mj-ea"/>
              <a:ea typeface="+mj-ea"/>
            </a:endParaRPr>
          </a:p>
        </p:txBody>
      </p:sp>
      <p:sp>
        <p:nvSpPr>
          <p:cNvPr id="38" name="椭圆 37"/>
          <p:cNvSpPr/>
          <p:nvPr/>
        </p:nvSpPr>
        <p:spPr>
          <a:xfrm>
            <a:off x="4023786" y="2218743"/>
            <a:ext cx="710139" cy="71013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39" name="椭圆 38"/>
          <p:cNvSpPr/>
          <p:nvPr/>
        </p:nvSpPr>
        <p:spPr>
          <a:xfrm>
            <a:off x="3532192" y="3661811"/>
            <a:ext cx="710139" cy="710139"/>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40" name="椭圆 39"/>
          <p:cNvSpPr/>
          <p:nvPr/>
        </p:nvSpPr>
        <p:spPr>
          <a:xfrm>
            <a:off x="2038835" y="3649111"/>
            <a:ext cx="710139" cy="710139"/>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41" name="TextBox 13"/>
          <p:cNvSpPr txBox="1"/>
          <p:nvPr/>
        </p:nvSpPr>
        <p:spPr>
          <a:xfrm>
            <a:off x="1782167" y="1401616"/>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mj-ea"/>
                <a:ea typeface="+mj-ea"/>
              </a:rPr>
              <a:t>标题内容</a:t>
            </a:r>
          </a:p>
        </p:txBody>
      </p:sp>
      <p:sp>
        <p:nvSpPr>
          <p:cNvPr id="42" name="TextBox 14"/>
          <p:cNvSpPr txBox="1"/>
          <p:nvPr/>
        </p:nvSpPr>
        <p:spPr>
          <a:xfrm>
            <a:off x="4844876" y="2418122"/>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mj-ea"/>
                <a:ea typeface="+mj-ea"/>
              </a:rPr>
              <a:t>标题内容</a:t>
            </a:r>
          </a:p>
        </p:txBody>
      </p:sp>
      <p:sp>
        <p:nvSpPr>
          <p:cNvPr id="43" name="TextBox 15"/>
          <p:cNvSpPr txBox="1"/>
          <p:nvPr/>
        </p:nvSpPr>
        <p:spPr>
          <a:xfrm>
            <a:off x="4338218" y="3920157"/>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mj-ea"/>
                <a:ea typeface="+mj-ea"/>
              </a:rPr>
              <a:t>标题内容</a:t>
            </a:r>
          </a:p>
        </p:txBody>
      </p:sp>
      <p:sp>
        <p:nvSpPr>
          <p:cNvPr id="44" name="TextBox 16"/>
          <p:cNvSpPr txBox="1"/>
          <p:nvPr/>
        </p:nvSpPr>
        <p:spPr>
          <a:xfrm>
            <a:off x="499348" y="2451600"/>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mj-ea"/>
                <a:ea typeface="+mj-ea"/>
              </a:rPr>
              <a:t>标题内容</a:t>
            </a:r>
          </a:p>
        </p:txBody>
      </p:sp>
      <p:sp>
        <p:nvSpPr>
          <p:cNvPr id="45" name="TextBox 17"/>
          <p:cNvSpPr txBox="1"/>
          <p:nvPr/>
        </p:nvSpPr>
        <p:spPr>
          <a:xfrm>
            <a:off x="1009878" y="3870314"/>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mj-ea"/>
                <a:ea typeface="+mj-ea"/>
              </a:rPr>
              <a:t>标题内容</a:t>
            </a:r>
          </a:p>
        </p:txBody>
      </p:sp>
      <p:grpSp>
        <p:nvGrpSpPr>
          <p:cNvPr id="46" name="组合 45"/>
          <p:cNvGrpSpPr/>
          <p:nvPr/>
        </p:nvGrpSpPr>
        <p:grpSpPr>
          <a:xfrm>
            <a:off x="6161692" y="1275118"/>
            <a:ext cx="2077200" cy="432536"/>
            <a:chOff x="814328" y="3219334"/>
            <a:chExt cx="2077200" cy="432536"/>
          </a:xfrm>
        </p:grpSpPr>
        <p:grpSp>
          <p:nvGrpSpPr>
            <p:cNvPr id="47" name="组合 46"/>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49" name="圆角矩形 48"/>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0" name="圆角矩形 49"/>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48"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chemeClr val="accent1"/>
                  </a:solidFill>
                  <a:latin typeface="+mj-ea"/>
                  <a:ea typeface="+mj-ea"/>
                </a:rPr>
                <a:t>点击输入标题文本</a:t>
              </a:r>
            </a:p>
          </p:txBody>
        </p:sp>
      </p:grpSp>
      <p:sp>
        <p:nvSpPr>
          <p:cNvPr id="51" name="TextBox 23"/>
          <p:cNvSpPr txBox="1"/>
          <p:nvPr/>
        </p:nvSpPr>
        <p:spPr>
          <a:xfrm>
            <a:off x="5940152" y="2004549"/>
            <a:ext cx="2520281" cy="752514"/>
          </a:xfrm>
          <a:prstGeom prst="rect">
            <a:avLst/>
          </a:prstGeom>
          <a:noFill/>
        </p:spPr>
        <p:txBody>
          <a:bodyPr wrap="square" rtlCol="0">
            <a:spAutoFit/>
          </a:bodyPr>
          <a:lstStyle/>
          <a:p>
            <a:pPr>
              <a:lnSpc>
                <a:spcPct val="130000"/>
              </a:lnSpc>
              <a:defRPr/>
            </a:pPr>
            <a:r>
              <a:rPr lang="en-US" altLang="zh-CN" sz="1100" dirty="0">
                <a:latin typeface="+mj-ea"/>
                <a:ea typeface="+mj-ea"/>
              </a:rPr>
              <a:t>01</a:t>
            </a:r>
            <a:r>
              <a:rPr lang="zh-CN" altLang="en-US" sz="1100" dirty="0">
                <a:latin typeface="+mj-ea"/>
                <a:ea typeface="+mj-ea"/>
              </a:rPr>
              <a:t>、点击输入简要文字内容，文字内容需概括精炼，不用多余的文字修饰，言简意赅的说明分项内容</a:t>
            </a:r>
            <a:r>
              <a:rPr lang="en-US" altLang="zh-CN" sz="1100" dirty="0">
                <a:latin typeface="+mj-ea"/>
                <a:ea typeface="+mj-ea"/>
              </a:rPr>
              <a:t>……</a:t>
            </a:r>
            <a:endParaRPr lang="zh-CN" altLang="en-US" sz="1100" dirty="0">
              <a:latin typeface="+mj-ea"/>
              <a:ea typeface="+mj-ea"/>
            </a:endParaRPr>
          </a:p>
        </p:txBody>
      </p:sp>
      <p:sp>
        <p:nvSpPr>
          <p:cNvPr id="52" name="TextBox 24"/>
          <p:cNvSpPr txBox="1"/>
          <p:nvPr/>
        </p:nvSpPr>
        <p:spPr>
          <a:xfrm>
            <a:off x="5940152" y="2827348"/>
            <a:ext cx="2520281" cy="752514"/>
          </a:xfrm>
          <a:prstGeom prst="rect">
            <a:avLst/>
          </a:prstGeom>
          <a:noFill/>
        </p:spPr>
        <p:txBody>
          <a:bodyPr wrap="square" rtlCol="0">
            <a:spAutoFit/>
          </a:bodyPr>
          <a:lstStyle/>
          <a:p>
            <a:pPr>
              <a:lnSpc>
                <a:spcPct val="130000"/>
              </a:lnSpc>
              <a:defRPr/>
            </a:pPr>
            <a:r>
              <a:rPr lang="en-US" altLang="zh-CN" sz="1100" dirty="0">
                <a:latin typeface="+mj-ea"/>
                <a:ea typeface="+mj-ea"/>
              </a:rPr>
              <a:t>02</a:t>
            </a:r>
            <a:r>
              <a:rPr lang="zh-CN" altLang="en-US" sz="1100" dirty="0">
                <a:latin typeface="+mj-ea"/>
                <a:ea typeface="+mj-ea"/>
              </a:rPr>
              <a:t>、点击输入简要文字内容，文字内容需概括精炼，不用多余的文字修饰，言简意赅的说明分项内容</a:t>
            </a:r>
            <a:r>
              <a:rPr lang="en-US" altLang="zh-CN" sz="1100" dirty="0">
                <a:latin typeface="+mj-ea"/>
                <a:ea typeface="+mj-ea"/>
              </a:rPr>
              <a:t>……</a:t>
            </a:r>
            <a:endParaRPr lang="zh-CN" altLang="en-US" sz="1100" dirty="0">
              <a:latin typeface="+mj-ea"/>
              <a:ea typeface="+mj-ea"/>
            </a:endParaRPr>
          </a:p>
        </p:txBody>
      </p:sp>
      <p:sp>
        <p:nvSpPr>
          <p:cNvPr id="53" name="TextBox 25"/>
          <p:cNvSpPr txBox="1"/>
          <p:nvPr/>
        </p:nvSpPr>
        <p:spPr>
          <a:xfrm>
            <a:off x="5940152" y="3691444"/>
            <a:ext cx="2520281" cy="752514"/>
          </a:xfrm>
          <a:prstGeom prst="rect">
            <a:avLst/>
          </a:prstGeom>
          <a:noFill/>
        </p:spPr>
        <p:txBody>
          <a:bodyPr wrap="square" rtlCol="0">
            <a:spAutoFit/>
          </a:bodyPr>
          <a:lstStyle/>
          <a:p>
            <a:pPr>
              <a:lnSpc>
                <a:spcPct val="130000"/>
              </a:lnSpc>
              <a:defRPr/>
            </a:pPr>
            <a:r>
              <a:rPr lang="en-US" altLang="zh-CN" sz="1100" dirty="0">
                <a:latin typeface="+mj-ea"/>
                <a:ea typeface="+mj-ea"/>
              </a:rPr>
              <a:t>03</a:t>
            </a:r>
            <a:r>
              <a:rPr lang="zh-CN" altLang="en-US" sz="1100" dirty="0">
                <a:latin typeface="+mj-ea"/>
                <a:ea typeface="+mj-ea"/>
              </a:rPr>
              <a:t>、点击输入简要文字内容，文字内容需概括精炼，不用多余的文字修饰，言简意赅的说明分项内容</a:t>
            </a:r>
            <a:r>
              <a:rPr lang="en-US" altLang="zh-CN" sz="1100" dirty="0">
                <a:latin typeface="+mj-ea"/>
                <a:ea typeface="+mj-ea"/>
              </a:rPr>
              <a:t>……</a:t>
            </a:r>
            <a:endParaRPr lang="zh-CN" altLang="en-US" sz="1100" dirty="0">
              <a:latin typeface="+mj-ea"/>
              <a:ea typeface="+mj-ea"/>
            </a:endParaRPr>
          </a:p>
        </p:txBody>
      </p:sp>
      <p:sp>
        <p:nvSpPr>
          <p:cNvPr id="54" name="TextBox 26"/>
          <p:cNvSpPr txBox="1"/>
          <p:nvPr/>
        </p:nvSpPr>
        <p:spPr>
          <a:xfrm>
            <a:off x="2799460" y="1451298"/>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mj-ea"/>
                <a:ea typeface="+mj-ea"/>
              </a:rPr>
              <a:t>20%</a:t>
            </a:r>
            <a:endParaRPr lang="zh-CN" altLang="en-US" sz="1600" b="1" dirty="0">
              <a:solidFill>
                <a:schemeClr val="bg1"/>
              </a:solidFill>
              <a:latin typeface="+mj-ea"/>
              <a:ea typeface="+mj-ea"/>
            </a:endParaRPr>
          </a:p>
        </p:txBody>
      </p:sp>
      <p:sp>
        <p:nvSpPr>
          <p:cNvPr id="55" name="TextBox 27"/>
          <p:cNvSpPr txBox="1"/>
          <p:nvPr/>
        </p:nvSpPr>
        <p:spPr>
          <a:xfrm>
            <a:off x="1562212" y="2453379"/>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mj-ea"/>
                <a:ea typeface="+mj-ea"/>
              </a:rPr>
              <a:t>15%</a:t>
            </a:r>
            <a:endParaRPr lang="zh-CN" altLang="en-US" sz="1600" b="1" dirty="0">
              <a:solidFill>
                <a:schemeClr val="bg1"/>
              </a:solidFill>
              <a:latin typeface="+mj-ea"/>
              <a:ea typeface="+mj-ea"/>
            </a:endParaRPr>
          </a:p>
        </p:txBody>
      </p:sp>
      <p:sp>
        <p:nvSpPr>
          <p:cNvPr id="56" name="TextBox 28"/>
          <p:cNvSpPr txBox="1"/>
          <p:nvPr/>
        </p:nvSpPr>
        <p:spPr>
          <a:xfrm>
            <a:off x="4043175" y="2453379"/>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mj-ea"/>
                <a:ea typeface="+mj-ea"/>
              </a:rPr>
              <a:t>10%</a:t>
            </a:r>
            <a:endParaRPr lang="zh-CN" altLang="en-US" sz="1600" b="1" dirty="0">
              <a:solidFill>
                <a:schemeClr val="bg1"/>
              </a:solidFill>
              <a:latin typeface="+mj-ea"/>
              <a:ea typeface="+mj-ea"/>
            </a:endParaRPr>
          </a:p>
        </p:txBody>
      </p:sp>
      <p:sp>
        <p:nvSpPr>
          <p:cNvPr id="57" name="TextBox 29"/>
          <p:cNvSpPr txBox="1"/>
          <p:nvPr/>
        </p:nvSpPr>
        <p:spPr>
          <a:xfrm>
            <a:off x="2058224" y="3893769"/>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mj-ea"/>
                <a:ea typeface="+mj-ea"/>
              </a:rPr>
              <a:t>35%</a:t>
            </a:r>
            <a:endParaRPr lang="zh-CN" altLang="en-US" sz="1600" b="1" dirty="0">
              <a:solidFill>
                <a:schemeClr val="bg1"/>
              </a:solidFill>
              <a:latin typeface="+mj-ea"/>
              <a:ea typeface="+mj-ea"/>
            </a:endParaRPr>
          </a:p>
        </p:txBody>
      </p:sp>
      <p:sp>
        <p:nvSpPr>
          <p:cNvPr id="58" name="TextBox 30"/>
          <p:cNvSpPr txBox="1"/>
          <p:nvPr/>
        </p:nvSpPr>
        <p:spPr>
          <a:xfrm>
            <a:off x="3545572" y="3901091"/>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mj-ea"/>
                <a:ea typeface="+mj-ea"/>
              </a:rPr>
              <a:t>20%</a:t>
            </a:r>
            <a:endParaRPr lang="zh-CN" altLang="en-US" sz="1600" b="1" dirty="0">
              <a:solidFill>
                <a:schemeClr val="bg1"/>
              </a:solidFill>
              <a:latin typeface="+mj-ea"/>
              <a:ea typeface="+mj-ea"/>
            </a:endParaRPr>
          </a:p>
        </p:txBody>
      </p:sp>
    </p:spTree>
    <p:extLst>
      <p:ext uri="{BB962C8B-B14F-4D97-AF65-F5344CB8AC3E}">
        <p14:creationId xmlns:p14="http://schemas.microsoft.com/office/powerpoint/2010/main" val="1708738546"/>
      </p:ext>
    </p:extLst>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14:bounceEnd="46000">
                                          <p:cBhvr additive="base">
                                            <p:cTn id="7" dur="1500" fill="hold"/>
                                            <p:tgtEl>
                                              <p:spTgt spid="31"/>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40"/>
                                            </p:tgtEl>
                                            <p:attrNameLst>
                                              <p:attrName>style.visibility</p:attrName>
                                            </p:attrNameLst>
                                          </p:cBhvr>
                                          <p:to>
                                            <p:strVal val="visible"/>
                                          </p:to>
                                        </p:set>
                                        <p:anim calcmode="lin" valueType="num">
                                          <p:cBhvr>
                                            <p:cTn id="28" dur="500" fill="hold"/>
                                            <p:tgtEl>
                                              <p:spTgt spid="40"/>
                                            </p:tgtEl>
                                            <p:attrNameLst>
                                              <p:attrName>ppt_w</p:attrName>
                                            </p:attrNameLst>
                                          </p:cBhvr>
                                          <p:tavLst>
                                            <p:tav tm="0">
                                              <p:val>
                                                <p:fltVal val="0"/>
                                              </p:val>
                                            </p:tav>
                                            <p:tav tm="100000">
                                              <p:val>
                                                <p:strVal val="#ppt_w"/>
                                              </p:val>
                                            </p:tav>
                                          </p:tavLst>
                                        </p:anim>
                                        <p:anim calcmode="lin" valueType="num">
                                          <p:cBhvr>
                                            <p:cTn id="29" dur="500" fill="hold"/>
                                            <p:tgtEl>
                                              <p:spTgt spid="40"/>
                                            </p:tgtEl>
                                            <p:attrNameLst>
                                              <p:attrName>ppt_h</p:attrName>
                                            </p:attrNameLst>
                                          </p:cBhvr>
                                          <p:tavLst>
                                            <p:tav tm="0">
                                              <p:val>
                                                <p:fltVal val="0"/>
                                              </p:val>
                                            </p:tav>
                                            <p:tav tm="100000">
                                              <p:val>
                                                <p:strVal val="#ppt_h"/>
                                              </p:val>
                                            </p:tav>
                                          </p:tavLst>
                                        </p:anim>
                                        <p:animEffect transition="in" filter="fade">
                                          <p:cBhvr>
                                            <p:cTn id="30" dur="500"/>
                                            <p:tgtEl>
                                              <p:spTgt spid="40"/>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38"/>
                                            </p:tgtEl>
                                            <p:attrNameLst>
                                              <p:attrName>style.visibility</p:attrName>
                                            </p:attrNameLst>
                                          </p:cBhvr>
                                          <p:to>
                                            <p:strVal val="visible"/>
                                          </p:to>
                                        </p:set>
                                        <p:anim calcmode="lin" valueType="num">
                                          <p:cBhvr>
                                            <p:cTn id="38" dur="500" fill="hold"/>
                                            <p:tgtEl>
                                              <p:spTgt spid="38"/>
                                            </p:tgtEl>
                                            <p:attrNameLst>
                                              <p:attrName>ppt_w</p:attrName>
                                            </p:attrNameLst>
                                          </p:cBhvr>
                                          <p:tavLst>
                                            <p:tav tm="0">
                                              <p:val>
                                                <p:fltVal val="0"/>
                                              </p:val>
                                            </p:tav>
                                            <p:tav tm="100000">
                                              <p:val>
                                                <p:strVal val="#ppt_w"/>
                                              </p:val>
                                            </p:tav>
                                          </p:tavLst>
                                        </p:anim>
                                        <p:anim calcmode="lin" valueType="num">
                                          <p:cBhvr>
                                            <p:cTn id="39" dur="500" fill="hold"/>
                                            <p:tgtEl>
                                              <p:spTgt spid="38"/>
                                            </p:tgtEl>
                                            <p:attrNameLst>
                                              <p:attrName>ppt_h</p:attrName>
                                            </p:attrNameLst>
                                          </p:cBhvr>
                                          <p:tavLst>
                                            <p:tav tm="0">
                                              <p:val>
                                                <p:fltVal val="0"/>
                                              </p:val>
                                            </p:tav>
                                            <p:tav tm="100000">
                                              <p:val>
                                                <p:strVal val="#ppt_h"/>
                                              </p:val>
                                            </p:tav>
                                          </p:tavLst>
                                        </p:anim>
                                        <p:animEffect transition="in" filter="fade">
                                          <p:cBhvr>
                                            <p:cTn id="40" dur="500"/>
                                            <p:tgtEl>
                                              <p:spTgt spid="38"/>
                                            </p:tgtEl>
                                          </p:cBhvr>
                                        </p:animEffect>
                                      </p:childTnLst>
                                    </p:cTn>
                                  </p:par>
                                </p:childTnLst>
                              </p:cTn>
                            </p:par>
                            <p:par>
                              <p:cTn id="41" fill="hold">
                                <p:stCondLst>
                                  <p:cond delay="2900"/>
                                </p:stCondLst>
                                <p:childTnLst>
                                  <p:par>
                                    <p:cTn id="42" presetID="10" presetClass="entr" presetSubtype="0"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fade">
                                          <p:cBhvr>
                                            <p:cTn id="50" dur="500"/>
                                            <p:tgtEl>
                                              <p:spTgt spid="5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fade">
                                          <p:cBhvr>
                                            <p:cTn id="53" dur="500"/>
                                            <p:tgtEl>
                                              <p:spTgt spid="5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fade">
                                          <p:cBhvr>
                                            <p:cTn id="56" dur="500"/>
                                            <p:tgtEl>
                                              <p:spTgt spid="57"/>
                                            </p:tgtEl>
                                          </p:cBhvr>
                                        </p:animEffect>
                                      </p:childTnLst>
                                    </p:cTn>
                                  </p:par>
                                </p:childTnLst>
                              </p:cTn>
                            </p:par>
                            <p:par>
                              <p:cTn id="57" fill="hold">
                                <p:stCondLst>
                                  <p:cond delay="3400"/>
                                </p:stCondLst>
                                <p:childTnLst>
                                  <p:par>
                                    <p:cTn id="58" presetID="12" presetClass="entr" presetSubtype="2"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additive="base">
                                            <p:cTn id="60" dur="500"/>
                                            <p:tgtEl>
                                              <p:spTgt spid="41"/>
                                            </p:tgtEl>
                                            <p:attrNameLst>
                                              <p:attrName>ppt_x</p:attrName>
                                            </p:attrNameLst>
                                          </p:cBhvr>
                                          <p:tavLst>
                                            <p:tav tm="0">
                                              <p:val>
                                                <p:strVal val="#ppt_x+#ppt_w*1.125000"/>
                                              </p:val>
                                            </p:tav>
                                            <p:tav tm="100000">
                                              <p:val>
                                                <p:strVal val="#ppt_x"/>
                                              </p:val>
                                            </p:tav>
                                          </p:tavLst>
                                        </p:anim>
                                        <p:animEffect transition="in" filter="wipe(left)">
                                          <p:cBhvr>
                                            <p:cTn id="61" dur="500"/>
                                            <p:tgtEl>
                                              <p:spTgt spid="41"/>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cBhvr additive="base">
                                            <p:cTn id="64" dur="500"/>
                                            <p:tgtEl>
                                              <p:spTgt spid="44"/>
                                            </p:tgtEl>
                                            <p:attrNameLst>
                                              <p:attrName>ppt_x</p:attrName>
                                            </p:attrNameLst>
                                          </p:cBhvr>
                                          <p:tavLst>
                                            <p:tav tm="0">
                                              <p:val>
                                                <p:strVal val="#ppt_x+#ppt_w*1.125000"/>
                                              </p:val>
                                            </p:tav>
                                            <p:tav tm="100000">
                                              <p:val>
                                                <p:strVal val="#ppt_x"/>
                                              </p:val>
                                            </p:tav>
                                          </p:tavLst>
                                        </p:anim>
                                        <p:animEffect transition="in" filter="wipe(left)">
                                          <p:cBhvr>
                                            <p:cTn id="65" dur="500"/>
                                            <p:tgtEl>
                                              <p:spTgt spid="44"/>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p:tgtEl>
                                              <p:spTgt spid="45"/>
                                            </p:tgtEl>
                                            <p:attrNameLst>
                                              <p:attrName>ppt_x</p:attrName>
                                            </p:attrNameLst>
                                          </p:cBhvr>
                                          <p:tavLst>
                                            <p:tav tm="0">
                                              <p:val>
                                                <p:strVal val="#ppt_x+#ppt_w*1.125000"/>
                                              </p:val>
                                            </p:tav>
                                            <p:tav tm="100000">
                                              <p:val>
                                                <p:strVal val="#ppt_x"/>
                                              </p:val>
                                            </p:tav>
                                          </p:tavLst>
                                        </p:anim>
                                        <p:animEffect transition="in" filter="wipe(left)">
                                          <p:cBhvr>
                                            <p:cTn id="69" dur="500"/>
                                            <p:tgtEl>
                                              <p:spTgt spid="45"/>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additive="base">
                                            <p:cTn id="72" dur="500"/>
                                            <p:tgtEl>
                                              <p:spTgt spid="42"/>
                                            </p:tgtEl>
                                            <p:attrNameLst>
                                              <p:attrName>ppt_x</p:attrName>
                                            </p:attrNameLst>
                                          </p:cBhvr>
                                          <p:tavLst>
                                            <p:tav tm="0">
                                              <p:val>
                                                <p:strVal val="#ppt_x-#ppt_w*1.125000"/>
                                              </p:val>
                                            </p:tav>
                                            <p:tav tm="100000">
                                              <p:val>
                                                <p:strVal val="#ppt_x"/>
                                              </p:val>
                                            </p:tav>
                                          </p:tavLst>
                                        </p:anim>
                                        <p:animEffect transition="in" filter="wipe(right)">
                                          <p:cBhvr>
                                            <p:cTn id="73" dur="500"/>
                                            <p:tgtEl>
                                              <p:spTgt spid="42"/>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additive="base">
                                            <p:cTn id="76" dur="500"/>
                                            <p:tgtEl>
                                              <p:spTgt spid="43"/>
                                            </p:tgtEl>
                                            <p:attrNameLst>
                                              <p:attrName>ppt_x</p:attrName>
                                            </p:attrNameLst>
                                          </p:cBhvr>
                                          <p:tavLst>
                                            <p:tav tm="0">
                                              <p:val>
                                                <p:strVal val="#ppt_x-#ppt_w*1.125000"/>
                                              </p:val>
                                            </p:tav>
                                            <p:tav tm="100000">
                                              <p:val>
                                                <p:strVal val="#ppt_x"/>
                                              </p:val>
                                            </p:tav>
                                          </p:tavLst>
                                        </p:anim>
                                        <p:animEffect transition="in" filter="wipe(right)">
                                          <p:cBhvr>
                                            <p:cTn id="77" dur="500"/>
                                            <p:tgtEl>
                                              <p:spTgt spid="43"/>
                                            </p:tgtEl>
                                          </p:cBhvr>
                                        </p:animEffect>
                                      </p:childTnLst>
                                    </p:cTn>
                                  </p:par>
                                </p:childTnLst>
                              </p:cTn>
                            </p:par>
                            <p:par>
                              <p:cTn id="78" fill="hold">
                                <p:stCondLst>
                                  <p:cond delay="3900"/>
                                </p:stCondLst>
                                <p:childTnLst>
                                  <p:par>
                                    <p:cTn id="79" presetID="42" presetClass="entr" presetSubtype="0" fill="hold" nodeType="after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fade">
                                          <p:cBhvr>
                                            <p:cTn id="81" dur="500"/>
                                            <p:tgtEl>
                                              <p:spTgt spid="46"/>
                                            </p:tgtEl>
                                          </p:cBhvr>
                                        </p:animEffect>
                                        <p:anim calcmode="lin" valueType="num">
                                          <p:cBhvr>
                                            <p:cTn id="82" dur="500" fill="hold"/>
                                            <p:tgtEl>
                                              <p:spTgt spid="46"/>
                                            </p:tgtEl>
                                            <p:attrNameLst>
                                              <p:attrName>ppt_x</p:attrName>
                                            </p:attrNameLst>
                                          </p:cBhvr>
                                          <p:tavLst>
                                            <p:tav tm="0">
                                              <p:val>
                                                <p:strVal val="#ppt_x"/>
                                              </p:val>
                                            </p:tav>
                                            <p:tav tm="100000">
                                              <p:val>
                                                <p:strVal val="#ppt_x"/>
                                              </p:val>
                                            </p:tav>
                                          </p:tavLst>
                                        </p:anim>
                                        <p:anim calcmode="lin" valueType="num">
                                          <p:cBhvr>
                                            <p:cTn id="83" dur="500" fill="hold"/>
                                            <p:tgtEl>
                                              <p:spTgt spid="46"/>
                                            </p:tgtEl>
                                            <p:attrNameLst>
                                              <p:attrName>ppt_y</p:attrName>
                                            </p:attrNameLst>
                                          </p:cBhvr>
                                          <p:tavLst>
                                            <p:tav tm="0">
                                              <p:val>
                                                <p:strVal val="#ppt_y+.1"/>
                                              </p:val>
                                            </p:tav>
                                            <p:tav tm="100000">
                                              <p:val>
                                                <p:strVal val="#ppt_y"/>
                                              </p:val>
                                            </p:tav>
                                          </p:tavLst>
                                        </p:anim>
                                      </p:childTnLst>
                                    </p:cTn>
                                  </p:par>
                                </p:childTnLst>
                              </p:cTn>
                            </p:par>
                            <p:par>
                              <p:cTn id="84" fill="hold">
                                <p:stCondLst>
                                  <p:cond delay="4400"/>
                                </p:stCondLst>
                                <p:childTnLst>
                                  <p:par>
                                    <p:cTn id="85" presetID="22" presetClass="entr" presetSubtype="1" fill="hold" grpId="0" nodeType="after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wipe(up)">
                                          <p:cBhvr>
                                            <p:cTn id="87" dur="500"/>
                                            <p:tgtEl>
                                              <p:spTgt spid="51"/>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52"/>
                                            </p:tgtEl>
                                            <p:attrNameLst>
                                              <p:attrName>style.visibility</p:attrName>
                                            </p:attrNameLst>
                                          </p:cBhvr>
                                          <p:to>
                                            <p:strVal val="visible"/>
                                          </p:to>
                                        </p:set>
                                        <p:animEffect transition="in" filter="wipe(up)">
                                          <p:cBhvr>
                                            <p:cTn id="90" dur="500"/>
                                            <p:tgtEl>
                                              <p:spTgt spid="52"/>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53"/>
                                            </p:tgtEl>
                                            <p:attrNameLst>
                                              <p:attrName>style.visibility</p:attrName>
                                            </p:attrNameLst>
                                          </p:cBhvr>
                                          <p:to>
                                            <p:strVal val="visible"/>
                                          </p:to>
                                        </p:set>
                                        <p:animEffect transition="in" filter="wipe(up)">
                                          <p:cBhvr>
                                            <p:cTn id="9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6" grpId="0" animBg="1"/>
          <p:bldP spid="37" grpId="0" animBg="1"/>
          <p:bldP spid="38" grpId="0" animBg="1"/>
          <p:bldP spid="39" grpId="0" animBg="1"/>
          <p:bldP spid="40" grpId="0" animBg="1"/>
          <p:bldP spid="41" grpId="0"/>
          <p:bldP spid="42" grpId="0"/>
          <p:bldP spid="43" grpId="0"/>
          <p:bldP spid="44" grpId="0"/>
          <p:bldP spid="45" grpId="0"/>
          <p:bldP spid="51" grpId="0"/>
          <p:bldP spid="52" grpId="0"/>
          <p:bldP spid="53" grpId="0"/>
          <p:bldP spid="54" grpId="0"/>
          <p:bldP spid="55" grpId="0"/>
          <p:bldP spid="56" grpId="0"/>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500" fill="hold"/>
                                            <p:tgtEl>
                                              <p:spTgt spid="31"/>
                                            </p:tgtEl>
                                            <p:attrNameLst>
                                              <p:attrName>ppt_x</p:attrName>
                                            </p:attrNameLst>
                                          </p:cBhvr>
                                          <p:tavLst>
                                            <p:tav tm="0">
                                              <p:val>
                                                <p:strVal val="#ppt_x"/>
                                              </p:val>
                                            </p:tav>
                                            <p:tav tm="100000">
                                              <p:val>
                                                <p:strVal val="#ppt_x"/>
                                              </p:val>
                                            </p:tav>
                                          </p:tavLst>
                                        </p:anim>
                                        <p:anim calcmode="lin" valueType="num">
                                          <p:cBhvr additive="base">
                                            <p:cTn id="8" dur="1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40"/>
                                            </p:tgtEl>
                                            <p:attrNameLst>
                                              <p:attrName>style.visibility</p:attrName>
                                            </p:attrNameLst>
                                          </p:cBhvr>
                                          <p:to>
                                            <p:strVal val="visible"/>
                                          </p:to>
                                        </p:set>
                                        <p:anim calcmode="lin" valueType="num">
                                          <p:cBhvr>
                                            <p:cTn id="28" dur="500" fill="hold"/>
                                            <p:tgtEl>
                                              <p:spTgt spid="40"/>
                                            </p:tgtEl>
                                            <p:attrNameLst>
                                              <p:attrName>ppt_w</p:attrName>
                                            </p:attrNameLst>
                                          </p:cBhvr>
                                          <p:tavLst>
                                            <p:tav tm="0">
                                              <p:val>
                                                <p:fltVal val="0"/>
                                              </p:val>
                                            </p:tav>
                                            <p:tav tm="100000">
                                              <p:val>
                                                <p:strVal val="#ppt_w"/>
                                              </p:val>
                                            </p:tav>
                                          </p:tavLst>
                                        </p:anim>
                                        <p:anim calcmode="lin" valueType="num">
                                          <p:cBhvr>
                                            <p:cTn id="29" dur="500" fill="hold"/>
                                            <p:tgtEl>
                                              <p:spTgt spid="40"/>
                                            </p:tgtEl>
                                            <p:attrNameLst>
                                              <p:attrName>ppt_h</p:attrName>
                                            </p:attrNameLst>
                                          </p:cBhvr>
                                          <p:tavLst>
                                            <p:tav tm="0">
                                              <p:val>
                                                <p:fltVal val="0"/>
                                              </p:val>
                                            </p:tav>
                                            <p:tav tm="100000">
                                              <p:val>
                                                <p:strVal val="#ppt_h"/>
                                              </p:val>
                                            </p:tav>
                                          </p:tavLst>
                                        </p:anim>
                                        <p:animEffect transition="in" filter="fade">
                                          <p:cBhvr>
                                            <p:cTn id="30" dur="500"/>
                                            <p:tgtEl>
                                              <p:spTgt spid="40"/>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38"/>
                                            </p:tgtEl>
                                            <p:attrNameLst>
                                              <p:attrName>style.visibility</p:attrName>
                                            </p:attrNameLst>
                                          </p:cBhvr>
                                          <p:to>
                                            <p:strVal val="visible"/>
                                          </p:to>
                                        </p:set>
                                        <p:anim calcmode="lin" valueType="num">
                                          <p:cBhvr>
                                            <p:cTn id="38" dur="500" fill="hold"/>
                                            <p:tgtEl>
                                              <p:spTgt spid="38"/>
                                            </p:tgtEl>
                                            <p:attrNameLst>
                                              <p:attrName>ppt_w</p:attrName>
                                            </p:attrNameLst>
                                          </p:cBhvr>
                                          <p:tavLst>
                                            <p:tav tm="0">
                                              <p:val>
                                                <p:fltVal val="0"/>
                                              </p:val>
                                            </p:tav>
                                            <p:tav tm="100000">
                                              <p:val>
                                                <p:strVal val="#ppt_w"/>
                                              </p:val>
                                            </p:tav>
                                          </p:tavLst>
                                        </p:anim>
                                        <p:anim calcmode="lin" valueType="num">
                                          <p:cBhvr>
                                            <p:cTn id="39" dur="500" fill="hold"/>
                                            <p:tgtEl>
                                              <p:spTgt spid="38"/>
                                            </p:tgtEl>
                                            <p:attrNameLst>
                                              <p:attrName>ppt_h</p:attrName>
                                            </p:attrNameLst>
                                          </p:cBhvr>
                                          <p:tavLst>
                                            <p:tav tm="0">
                                              <p:val>
                                                <p:fltVal val="0"/>
                                              </p:val>
                                            </p:tav>
                                            <p:tav tm="100000">
                                              <p:val>
                                                <p:strVal val="#ppt_h"/>
                                              </p:val>
                                            </p:tav>
                                          </p:tavLst>
                                        </p:anim>
                                        <p:animEffect transition="in" filter="fade">
                                          <p:cBhvr>
                                            <p:cTn id="40" dur="500"/>
                                            <p:tgtEl>
                                              <p:spTgt spid="38"/>
                                            </p:tgtEl>
                                          </p:cBhvr>
                                        </p:animEffect>
                                      </p:childTnLst>
                                    </p:cTn>
                                  </p:par>
                                </p:childTnLst>
                              </p:cTn>
                            </p:par>
                            <p:par>
                              <p:cTn id="41" fill="hold">
                                <p:stCondLst>
                                  <p:cond delay="2900"/>
                                </p:stCondLst>
                                <p:childTnLst>
                                  <p:par>
                                    <p:cTn id="42" presetID="10" presetClass="entr" presetSubtype="0"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fade">
                                          <p:cBhvr>
                                            <p:cTn id="50" dur="500"/>
                                            <p:tgtEl>
                                              <p:spTgt spid="5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fade">
                                          <p:cBhvr>
                                            <p:cTn id="53" dur="500"/>
                                            <p:tgtEl>
                                              <p:spTgt spid="5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fade">
                                          <p:cBhvr>
                                            <p:cTn id="56" dur="500"/>
                                            <p:tgtEl>
                                              <p:spTgt spid="57"/>
                                            </p:tgtEl>
                                          </p:cBhvr>
                                        </p:animEffect>
                                      </p:childTnLst>
                                    </p:cTn>
                                  </p:par>
                                </p:childTnLst>
                              </p:cTn>
                            </p:par>
                            <p:par>
                              <p:cTn id="57" fill="hold">
                                <p:stCondLst>
                                  <p:cond delay="3400"/>
                                </p:stCondLst>
                                <p:childTnLst>
                                  <p:par>
                                    <p:cTn id="58" presetID="12" presetClass="entr" presetSubtype="2"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additive="base">
                                            <p:cTn id="60" dur="500"/>
                                            <p:tgtEl>
                                              <p:spTgt spid="41"/>
                                            </p:tgtEl>
                                            <p:attrNameLst>
                                              <p:attrName>ppt_x</p:attrName>
                                            </p:attrNameLst>
                                          </p:cBhvr>
                                          <p:tavLst>
                                            <p:tav tm="0">
                                              <p:val>
                                                <p:strVal val="#ppt_x+#ppt_w*1.125000"/>
                                              </p:val>
                                            </p:tav>
                                            <p:tav tm="100000">
                                              <p:val>
                                                <p:strVal val="#ppt_x"/>
                                              </p:val>
                                            </p:tav>
                                          </p:tavLst>
                                        </p:anim>
                                        <p:animEffect transition="in" filter="wipe(left)">
                                          <p:cBhvr>
                                            <p:cTn id="61" dur="500"/>
                                            <p:tgtEl>
                                              <p:spTgt spid="41"/>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cBhvr additive="base">
                                            <p:cTn id="64" dur="500"/>
                                            <p:tgtEl>
                                              <p:spTgt spid="44"/>
                                            </p:tgtEl>
                                            <p:attrNameLst>
                                              <p:attrName>ppt_x</p:attrName>
                                            </p:attrNameLst>
                                          </p:cBhvr>
                                          <p:tavLst>
                                            <p:tav tm="0">
                                              <p:val>
                                                <p:strVal val="#ppt_x+#ppt_w*1.125000"/>
                                              </p:val>
                                            </p:tav>
                                            <p:tav tm="100000">
                                              <p:val>
                                                <p:strVal val="#ppt_x"/>
                                              </p:val>
                                            </p:tav>
                                          </p:tavLst>
                                        </p:anim>
                                        <p:animEffect transition="in" filter="wipe(left)">
                                          <p:cBhvr>
                                            <p:cTn id="65" dur="500"/>
                                            <p:tgtEl>
                                              <p:spTgt spid="44"/>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p:tgtEl>
                                              <p:spTgt spid="45"/>
                                            </p:tgtEl>
                                            <p:attrNameLst>
                                              <p:attrName>ppt_x</p:attrName>
                                            </p:attrNameLst>
                                          </p:cBhvr>
                                          <p:tavLst>
                                            <p:tav tm="0">
                                              <p:val>
                                                <p:strVal val="#ppt_x+#ppt_w*1.125000"/>
                                              </p:val>
                                            </p:tav>
                                            <p:tav tm="100000">
                                              <p:val>
                                                <p:strVal val="#ppt_x"/>
                                              </p:val>
                                            </p:tav>
                                          </p:tavLst>
                                        </p:anim>
                                        <p:animEffect transition="in" filter="wipe(left)">
                                          <p:cBhvr>
                                            <p:cTn id="69" dur="500"/>
                                            <p:tgtEl>
                                              <p:spTgt spid="45"/>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additive="base">
                                            <p:cTn id="72" dur="500"/>
                                            <p:tgtEl>
                                              <p:spTgt spid="42"/>
                                            </p:tgtEl>
                                            <p:attrNameLst>
                                              <p:attrName>ppt_x</p:attrName>
                                            </p:attrNameLst>
                                          </p:cBhvr>
                                          <p:tavLst>
                                            <p:tav tm="0">
                                              <p:val>
                                                <p:strVal val="#ppt_x-#ppt_w*1.125000"/>
                                              </p:val>
                                            </p:tav>
                                            <p:tav tm="100000">
                                              <p:val>
                                                <p:strVal val="#ppt_x"/>
                                              </p:val>
                                            </p:tav>
                                          </p:tavLst>
                                        </p:anim>
                                        <p:animEffect transition="in" filter="wipe(right)">
                                          <p:cBhvr>
                                            <p:cTn id="73" dur="500"/>
                                            <p:tgtEl>
                                              <p:spTgt spid="42"/>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additive="base">
                                            <p:cTn id="76" dur="500"/>
                                            <p:tgtEl>
                                              <p:spTgt spid="43"/>
                                            </p:tgtEl>
                                            <p:attrNameLst>
                                              <p:attrName>ppt_x</p:attrName>
                                            </p:attrNameLst>
                                          </p:cBhvr>
                                          <p:tavLst>
                                            <p:tav tm="0">
                                              <p:val>
                                                <p:strVal val="#ppt_x-#ppt_w*1.125000"/>
                                              </p:val>
                                            </p:tav>
                                            <p:tav tm="100000">
                                              <p:val>
                                                <p:strVal val="#ppt_x"/>
                                              </p:val>
                                            </p:tav>
                                          </p:tavLst>
                                        </p:anim>
                                        <p:animEffect transition="in" filter="wipe(right)">
                                          <p:cBhvr>
                                            <p:cTn id="77" dur="500"/>
                                            <p:tgtEl>
                                              <p:spTgt spid="43"/>
                                            </p:tgtEl>
                                          </p:cBhvr>
                                        </p:animEffect>
                                      </p:childTnLst>
                                    </p:cTn>
                                  </p:par>
                                </p:childTnLst>
                              </p:cTn>
                            </p:par>
                            <p:par>
                              <p:cTn id="78" fill="hold">
                                <p:stCondLst>
                                  <p:cond delay="3900"/>
                                </p:stCondLst>
                                <p:childTnLst>
                                  <p:par>
                                    <p:cTn id="79" presetID="42" presetClass="entr" presetSubtype="0" fill="hold" nodeType="after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fade">
                                          <p:cBhvr>
                                            <p:cTn id="81" dur="500"/>
                                            <p:tgtEl>
                                              <p:spTgt spid="46"/>
                                            </p:tgtEl>
                                          </p:cBhvr>
                                        </p:animEffect>
                                        <p:anim calcmode="lin" valueType="num">
                                          <p:cBhvr>
                                            <p:cTn id="82" dur="500" fill="hold"/>
                                            <p:tgtEl>
                                              <p:spTgt spid="46"/>
                                            </p:tgtEl>
                                            <p:attrNameLst>
                                              <p:attrName>ppt_x</p:attrName>
                                            </p:attrNameLst>
                                          </p:cBhvr>
                                          <p:tavLst>
                                            <p:tav tm="0">
                                              <p:val>
                                                <p:strVal val="#ppt_x"/>
                                              </p:val>
                                            </p:tav>
                                            <p:tav tm="100000">
                                              <p:val>
                                                <p:strVal val="#ppt_x"/>
                                              </p:val>
                                            </p:tav>
                                          </p:tavLst>
                                        </p:anim>
                                        <p:anim calcmode="lin" valueType="num">
                                          <p:cBhvr>
                                            <p:cTn id="83" dur="500" fill="hold"/>
                                            <p:tgtEl>
                                              <p:spTgt spid="46"/>
                                            </p:tgtEl>
                                            <p:attrNameLst>
                                              <p:attrName>ppt_y</p:attrName>
                                            </p:attrNameLst>
                                          </p:cBhvr>
                                          <p:tavLst>
                                            <p:tav tm="0">
                                              <p:val>
                                                <p:strVal val="#ppt_y+.1"/>
                                              </p:val>
                                            </p:tav>
                                            <p:tav tm="100000">
                                              <p:val>
                                                <p:strVal val="#ppt_y"/>
                                              </p:val>
                                            </p:tav>
                                          </p:tavLst>
                                        </p:anim>
                                      </p:childTnLst>
                                    </p:cTn>
                                  </p:par>
                                </p:childTnLst>
                              </p:cTn>
                            </p:par>
                            <p:par>
                              <p:cTn id="84" fill="hold">
                                <p:stCondLst>
                                  <p:cond delay="4400"/>
                                </p:stCondLst>
                                <p:childTnLst>
                                  <p:par>
                                    <p:cTn id="85" presetID="22" presetClass="entr" presetSubtype="1" fill="hold" grpId="0" nodeType="after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wipe(up)">
                                          <p:cBhvr>
                                            <p:cTn id="87" dur="500"/>
                                            <p:tgtEl>
                                              <p:spTgt spid="51"/>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52"/>
                                            </p:tgtEl>
                                            <p:attrNameLst>
                                              <p:attrName>style.visibility</p:attrName>
                                            </p:attrNameLst>
                                          </p:cBhvr>
                                          <p:to>
                                            <p:strVal val="visible"/>
                                          </p:to>
                                        </p:set>
                                        <p:animEffect transition="in" filter="wipe(up)">
                                          <p:cBhvr>
                                            <p:cTn id="90" dur="500"/>
                                            <p:tgtEl>
                                              <p:spTgt spid="52"/>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53"/>
                                            </p:tgtEl>
                                            <p:attrNameLst>
                                              <p:attrName>style.visibility</p:attrName>
                                            </p:attrNameLst>
                                          </p:cBhvr>
                                          <p:to>
                                            <p:strVal val="visible"/>
                                          </p:to>
                                        </p:set>
                                        <p:animEffect transition="in" filter="wipe(up)">
                                          <p:cBhvr>
                                            <p:cTn id="9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6" grpId="0" animBg="1"/>
          <p:bldP spid="37" grpId="0" animBg="1"/>
          <p:bldP spid="38" grpId="0" animBg="1"/>
          <p:bldP spid="39" grpId="0" animBg="1"/>
          <p:bldP spid="40" grpId="0" animBg="1"/>
          <p:bldP spid="41" grpId="0"/>
          <p:bldP spid="42" grpId="0"/>
          <p:bldP spid="43" grpId="0"/>
          <p:bldP spid="44" grpId="0"/>
          <p:bldP spid="45" grpId="0"/>
          <p:bldP spid="51" grpId="0"/>
          <p:bldP spid="52" grpId="0"/>
          <p:bldP spid="53" grpId="0"/>
          <p:bldP spid="54" grpId="0"/>
          <p:bldP spid="55" grpId="0"/>
          <p:bldP spid="56" grpId="0"/>
          <p:bldP spid="57" grpId="0"/>
          <p:bldP spid="5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pic>
        <p:nvPicPr>
          <p:cNvPr id="4" name="图片占位符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0431" y="1020886"/>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5" name="图片占位符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7745" y="1202180"/>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6" name="图片占位符 26"/>
          <p:cNvPicPr>
            <a:picLocks noChangeAspect="1"/>
          </p:cNvPicPr>
          <p:nvPr/>
        </p:nvPicPr>
        <p:blipFill>
          <a:blip r:embed="rId5">
            <a:extLst>
              <a:ext uri="{28A0092B-C50C-407E-A947-70E740481C1C}">
                <a14:useLocalDpi xmlns:a14="http://schemas.microsoft.com/office/drawing/2010/main" val="0"/>
              </a:ext>
            </a:extLst>
          </a:blip>
          <a:srcRect l="18699" r="18699"/>
          <a:stretch>
            <a:fillRect/>
          </a:stretch>
        </p:blipFill>
        <p:spPr>
          <a:xfrm>
            <a:off x="5364088" y="3143859"/>
            <a:ext cx="1768475"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7" name="图片占位符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9673" y="1459022"/>
            <a:ext cx="1766888" cy="1766888"/>
          </a:xfrm>
          <a:prstGeom prst="ellipse">
            <a:avLst/>
          </a:prstGeom>
          <a:blipFill>
            <a:blip r:embed="rId7"/>
            <a:stretch>
              <a:fillRect/>
            </a:stretch>
          </a:blip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8" name="图片占位符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27784" y="2787774"/>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9" name="Rounded Rectangle 36"/>
          <p:cNvSpPr/>
          <p:nvPr/>
        </p:nvSpPr>
        <p:spPr>
          <a:xfrm>
            <a:off x="7666732" y="1441032"/>
            <a:ext cx="924820" cy="206456"/>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05</a:t>
            </a:r>
            <a:endParaRPr lang="en-US" sz="900" b="1" dirty="0">
              <a:latin typeface="+mj-ea"/>
              <a:ea typeface="+mj-ea"/>
              <a:cs typeface="Source Sans Pro ExtraLight"/>
            </a:endParaRPr>
          </a:p>
        </p:txBody>
      </p:sp>
      <p:sp>
        <p:nvSpPr>
          <p:cNvPr id="10" name="Rounded Rectangle 33"/>
          <p:cNvSpPr/>
          <p:nvPr/>
        </p:nvSpPr>
        <p:spPr>
          <a:xfrm>
            <a:off x="3890133" y="2902940"/>
            <a:ext cx="814154" cy="20645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a:t>
            </a:r>
            <a:r>
              <a:rPr lang="en-US" sz="900" b="1" dirty="0">
                <a:latin typeface="+mj-ea"/>
                <a:ea typeface="+mj-ea"/>
                <a:cs typeface="Source Sans Pro ExtraLight"/>
              </a:rPr>
              <a:t>2</a:t>
            </a:r>
          </a:p>
        </p:txBody>
      </p:sp>
      <p:sp>
        <p:nvSpPr>
          <p:cNvPr id="11" name="Rounded Rectangle 32"/>
          <p:cNvSpPr/>
          <p:nvPr/>
        </p:nvSpPr>
        <p:spPr>
          <a:xfrm>
            <a:off x="1813630" y="1574188"/>
            <a:ext cx="814154" cy="206456"/>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a:t>
            </a:r>
            <a:r>
              <a:rPr lang="en-US" sz="900" b="1" dirty="0">
                <a:latin typeface="+mj-ea"/>
                <a:ea typeface="+mj-ea"/>
                <a:cs typeface="Source Sans Pro ExtraLight"/>
              </a:rPr>
              <a:t>1</a:t>
            </a:r>
          </a:p>
        </p:txBody>
      </p:sp>
      <p:sp>
        <p:nvSpPr>
          <p:cNvPr id="12" name="Rounded Rectangle 34"/>
          <p:cNvSpPr/>
          <p:nvPr/>
        </p:nvSpPr>
        <p:spPr>
          <a:xfrm>
            <a:off x="5159006" y="1135750"/>
            <a:ext cx="814154" cy="206456"/>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03</a:t>
            </a:r>
            <a:endParaRPr lang="en-US" sz="900" b="1" dirty="0">
              <a:latin typeface="+mj-ea"/>
              <a:ea typeface="+mj-ea"/>
              <a:cs typeface="Source Sans Pro ExtraLight"/>
            </a:endParaRPr>
          </a:p>
        </p:txBody>
      </p:sp>
      <p:sp>
        <p:nvSpPr>
          <p:cNvPr id="13" name="Rounded Rectangle 35"/>
          <p:cNvSpPr/>
          <p:nvPr/>
        </p:nvSpPr>
        <p:spPr>
          <a:xfrm>
            <a:off x="6546207" y="3396031"/>
            <a:ext cx="896437" cy="206456"/>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1000" b="1" dirty="0">
                <a:latin typeface="+mj-ea"/>
                <a:ea typeface="+mj-ea"/>
                <a:cs typeface="Source Sans Pro ExtraLight"/>
              </a:rPr>
              <a:t>项目名称 </a:t>
            </a:r>
            <a:r>
              <a:rPr lang="en-US" altLang="zh-CN" sz="1000" b="1" dirty="0">
                <a:latin typeface="+mj-ea"/>
                <a:ea typeface="+mj-ea"/>
                <a:cs typeface="Source Sans Pro ExtraLight"/>
              </a:rPr>
              <a:t>04</a:t>
            </a:r>
            <a:endParaRPr lang="en-US" sz="1000" b="1" dirty="0">
              <a:latin typeface="+mj-ea"/>
              <a:ea typeface="+mj-ea"/>
              <a:cs typeface="Source Sans Pro ExtraLight"/>
            </a:endParaRPr>
          </a:p>
        </p:txBody>
      </p:sp>
    </p:spTree>
    <p:extLst>
      <p:ext uri="{BB962C8B-B14F-4D97-AF65-F5344CB8AC3E}">
        <p14:creationId xmlns:p14="http://schemas.microsoft.com/office/powerpoint/2010/main" val="2733641032"/>
      </p:ext>
    </p:extLst>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14:presetBounceEnd="58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8000">
                                          <p:cBhvr additive="base">
                                            <p:cTn id="7" dur="1500" fill="hold"/>
                                            <p:tgtEl>
                                              <p:spTgt spid="7"/>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14:presetBounceEnd="58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58000">
                                          <p:cBhvr additive="base">
                                            <p:cTn id="11" dur="1500" fill="hold"/>
                                            <p:tgtEl>
                                              <p:spTgt spid="8"/>
                                            </p:tgtEl>
                                            <p:attrNameLst>
                                              <p:attrName>ppt_x</p:attrName>
                                            </p:attrNameLst>
                                          </p:cBhvr>
                                          <p:tavLst>
                                            <p:tav tm="0">
                                              <p:val>
                                                <p:strVal val="#ppt_x"/>
                                              </p:val>
                                            </p:tav>
                                            <p:tav tm="100000">
                                              <p:val>
                                                <p:strVal val="#ppt_x"/>
                                              </p:val>
                                            </p:tav>
                                          </p:tavLst>
                                        </p:anim>
                                        <p:anim calcmode="lin" valueType="num" p14:bounceEnd="58000">
                                          <p:cBhvr additive="base">
                                            <p:cTn id="12" dur="1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14:presetBounceEnd="58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58000">
                                          <p:cBhvr additive="base">
                                            <p:cTn id="15" dur="1500" fill="hold"/>
                                            <p:tgtEl>
                                              <p:spTgt spid="4"/>
                                            </p:tgtEl>
                                            <p:attrNameLst>
                                              <p:attrName>ppt_x</p:attrName>
                                            </p:attrNameLst>
                                          </p:cBhvr>
                                          <p:tavLst>
                                            <p:tav tm="0">
                                              <p:val>
                                                <p:strVal val="1+#ppt_w/2"/>
                                              </p:val>
                                            </p:tav>
                                            <p:tav tm="100000">
                                              <p:val>
                                                <p:strVal val="#ppt_x"/>
                                              </p:val>
                                            </p:tav>
                                          </p:tavLst>
                                        </p:anim>
                                        <p:anim calcmode="lin" valueType="num" p14:bounceEnd="58000">
                                          <p:cBhvr additive="base">
                                            <p:cTn id="16" dur="1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14:presetBounceEnd="58000">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14:bounceEnd="58000">
                                          <p:cBhvr additive="base">
                                            <p:cTn id="19" dur="15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20" dur="1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14:presetBounceEnd="58000">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14:bounceEnd="58000">
                                          <p:cBhvr additive="base">
                                            <p:cTn id="23" dur="1500" fill="hold"/>
                                            <p:tgtEl>
                                              <p:spTgt spid="5"/>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ppt_x"/>
                                              </p:val>
                                            </p:tav>
                                            <p:tav tm="100000">
                                              <p:val>
                                                <p:strVal val="#ppt_x"/>
                                              </p:val>
                                            </p:tav>
                                          </p:tavLst>
                                        </p:anim>
                                        <p:anim calcmode="lin" valueType="num">
                                          <p:cBhvr additive="base">
                                            <p:cTn id="12" dur="1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500" fill="hold"/>
                                            <p:tgtEl>
                                              <p:spTgt spid="4"/>
                                            </p:tgtEl>
                                            <p:attrNameLst>
                                              <p:attrName>ppt_x</p:attrName>
                                            </p:attrNameLst>
                                          </p:cBhvr>
                                          <p:tavLst>
                                            <p:tav tm="0">
                                              <p:val>
                                                <p:strVal val="1+#ppt_w/2"/>
                                              </p:val>
                                            </p:tav>
                                            <p:tav tm="100000">
                                              <p:val>
                                                <p:strVal val="#ppt_x"/>
                                              </p:val>
                                            </p:tav>
                                          </p:tavLst>
                                        </p:anim>
                                        <p:anim calcmode="lin" valueType="num">
                                          <p:cBhvr additive="base">
                                            <p:cTn id="16" dur="1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500" fill="hold"/>
                                            <p:tgtEl>
                                              <p:spTgt spid="6"/>
                                            </p:tgtEl>
                                            <p:attrNameLst>
                                              <p:attrName>ppt_x</p:attrName>
                                            </p:attrNameLst>
                                          </p:cBhvr>
                                          <p:tavLst>
                                            <p:tav tm="0">
                                              <p:val>
                                                <p:strVal val="0-#ppt_w/2"/>
                                              </p:val>
                                            </p:tav>
                                            <p:tav tm="100000">
                                              <p:val>
                                                <p:strVal val="#ppt_x"/>
                                              </p:val>
                                            </p:tav>
                                          </p:tavLst>
                                        </p:anim>
                                        <p:anim calcmode="lin" valueType="num">
                                          <p:cBhvr additive="base">
                                            <p:cTn id="20" dur="1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1+#ppt_w/2"/>
                                              </p:val>
                                            </p:tav>
                                            <p:tav tm="100000">
                                              <p:val>
                                                <p:strVal val="#ppt_x"/>
                                              </p:val>
                                            </p:tav>
                                          </p:tavLst>
                                        </p:anim>
                                        <p:anim calcmode="lin" valueType="num">
                                          <p:cBhvr additive="base">
                                            <p:cTn id="24" dur="1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367936" y="2021101"/>
            <a:ext cx="963909" cy="923289"/>
            <a:chOff x="1664154" y="1934950"/>
            <a:chExt cx="963741" cy="897257"/>
          </a:xfrm>
        </p:grpSpPr>
        <p:grpSp>
          <p:nvGrpSpPr>
            <p:cNvPr id="5" name="组合 4"/>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8" name="椭圆 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6" name="TextBox 44"/>
            <p:cNvSpPr txBox="1"/>
            <p:nvPr/>
          </p:nvSpPr>
          <p:spPr>
            <a:xfrm>
              <a:off x="1807549" y="2188595"/>
              <a:ext cx="82034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mj-ea"/>
                  <a:ea typeface="+mj-ea"/>
                </a:rPr>
                <a:t>45%</a:t>
              </a:r>
              <a:endParaRPr lang="zh-CN" altLang="en-US" sz="2100" b="1" dirty="0">
                <a:solidFill>
                  <a:schemeClr val="tx1">
                    <a:lumMod val="65000"/>
                    <a:lumOff val="35000"/>
                  </a:schemeClr>
                </a:solidFill>
                <a:latin typeface="+mj-ea"/>
                <a:ea typeface="+mj-ea"/>
              </a:endParaRPr>
            </a:p>
          </p:txBody>
        </p:sp>
      </p:grpSp>
      <p:grpSp>
        <p:nvGrpSpPr>
          <p:cNvPr id="9" name="组合 8"/>
          <p:cNvGrpSpPr/>
          <p:nvPr/>
        </p:nvGrpSpPr>
        <p:grpSpPr>
          <a:xfrm>
            <a:off x="3321508" y="2031184"/>
            <a:ext cx="897415" cy="923289"/>
            <a:chOff x="3293884" y="1912625"/>
            <a:chExt cx="897259" cy="897258"/>
          </a:xfrm>
        </p:grpSpPr>
        <p:grpSp>
          <p:nvGrpSpPr>
            <p:cNvPr id="10" name="组合 9"/>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3" name="椭圆 12"/>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1" name="TextBox 49"/>
            <p:cNvSpPr txBox="1"/>
            <p:nvPr/>
          </p:nvSpPr>
          <p:spPr>
            <a:xfrm>
              <a:off x="3404406" y="2201081"/>
              <a:ext cx="753231" cy="388829"/>
            </a:xfrm>
            <a:prstGeom prst="rect">
              <a:avLst/>
            </a:prstGeom>
            <a:noFill/>
          </p:spPr>
          <p:txBody>
            <a:bodyPr wrap="square" rtlCol="0">
              <a:spAutoFit/>
            </a:bodyPr>
            <a:lstStyle/>
            <a:p>
              <a:r>
                <a:rPr lang="en-US" altLang="zh-CN" sz="2000" b="1" dirty="0">
                  <a:solidFill>
                    <a:schemeClr val="tx1">
                      <a:lumMod val="65000"/>
                      <a:lumOff val="35000"/>
                    </a:schemeClr>
                  </a:solidFill>
                  <a:latin typeface="+mj-ea"/>
                  <a:ea typeface="+mj-ea"/>
                </a:rPr>
                <a:t>68%</a:t>
              </a:r>
              <a:endParaRPr lang="zh-CN" altLang="en-US" sz="2000" b="1" dirty="0">
                <a:solidFill>
                  <a:schemeClr val="tx1">
                    <a:lumMod val="65000"/>
                    <a:lumOff val="35000"/>
                  </a:schemeClr>
                </a:solidFill>
                <a:latin typeface="+mj-ea"/>
                <a:ea typeface="+mj-ea"/>
              </a:endParaRPr>
            </a:p>
          </p:txBody>
        </p:sp>
      </p:grpSp>
      <p:grpSp>
        <p:nvGrpSpPr>
          <p:cNvPr id="14" name="组合 13"/>
          <p:cNvGrpSpPr/>
          <p:nvPr/>
        </p:nvGrpSpPr>
        <p:grpSpPr>
          <a:xfrm>
            <a:off x="5127290" y="2025670"/>
            <a:ext cx="942085" cy="923289"/>
            <a:chOff x="4849324" y="1995712"/>
            <a:chExt cx="941921" cy="897257"/>
          </a:xfrm>
        </p:grpSpPr>
        <p:grpSp>
          <p:nvGrpSpPr>
            <p:cNvPr id="15" name="组合 14"/>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8" name="椭圆 1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6" name="TextBox 54"/>
            <p:cNvSpPr txBox="1"/>
            <p:nvPr/>
          </p:nvSpPr>
          <p:spPr>
            <a:xfrm>
              <a:off x="4963049" y="2222298"/>
              <a:ext cx="82819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mj-ea"/>
                  <a:ea typeface="+mj-ea"/>
                </a:rPr>
                <a:t>79%</a:t>
              </a:r>
              <a:endParaRPr lang="zh-CN" altLang="en-US" sz="2100" b="1" dirty="0">
                <a:solidFill>
                  <a:schemeClr val="tx1">
                    <a:lumMod val="65000"/>
                    <a:lumOff val="35000"/>
                  </a:schemeClr>
                </a:solidFill>
                <a:latin typeface="+mj-ea"/>
                <a:ea typeface="+mj-ea"/>
              </a:endParaRPr>
            </a:p>
          </p:txBody>
        </p:sp>
      </p:grpSp>
      <p:grpSp>
        <p:nvGrpSpPr>
          <p:cNvPr id="19" name="组合 18"/>
          <p:cNvGrpSpPr/>
          <p:nvPr/>
        </p:nvGrpSpPr>
        <p:grpSpPr>
          <a:xfrm>
            <a:off x="6976586" y="2019651"/>
            <a:ext cx="951205" cy="923289"/>
            <a:chOff x="6380261" y="2029113"/>
            <a:chExt cx="951040" cy="897257"/>
          </a:xfrm>
        </p:grpSpPr>
        <p:grpSp>
          <p:nvGrpSpPr>
            <p:cNvPr id="20" name="组合 19"/>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3" name="椭圆 22"/>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1" name="TextBox 59"/>
            <p:cNvSpPr txBox="1"/>
            <p:nvPr/>
          </p:nvSpPr>
          <p:spPr>
            <a:xfrm>
              <a:off x="6501314" y="2303662"/>
              <a:ext cx="829987" cy="403783"/>
            </a:xfrm>
            <a:prstGeom prst="rect">
              <a:avLst/>
            </a:prstGeom>
            <a:noFill/>
          </p:spPr>
          <p:txBody>
            <a:bodyPr wrap="square" rtlCol="0">
              <a:spAutoFit/>
            </a:bodyPr>
            <a:lstStyle/>
            <a:p>
              <a:r>
                <a:rPr lang="en-US" altLang="zh-CN" sz="2100" b="1" dirty="0">
                  <a:solidFill>
                    <a:schemeClr val="tx1">
                      <a:lumMod val="65000"/>
                      <a:lumOff val="35000"/>
                    </a:schemeClr>
                  </a:solidFill>
                  <a:latin typeface="+mj-ea"/>
                  <a:ea typeface="+mj-ea"/>
                </a:rPr>
                <a:t>92%</a:t>
              </a:r>
              <a:endParaRPr lang="zh-CN" altLang="en-US" sz="2100" b="1" dirty="0">
                <a:solidFill>
                  <a:schemeClr val="tx1">
                    <a:lumMod val="65000"/>
                    <a:lumOff val="35000"/>
                  </a:schemeClr>
                </a:solidFill>
                <a:latin typeface="+mj-ea"/>
                <a:ea typeface="+mj-ea"/>
              </a:endParaRPr>
            </a:p>
          </p:txBody>
        </p:sp>
      </p:grpSp>
      <p:sp>
        <p:nvSpPr>
          <p:cNvPr id="24" name="Freeform 8"/>
          <p:cNvSpPr>
            <a:spLocks/>
          </p:cNvSpPr>
          <p:nvPr/>
        </p:nvSpPr>
        <p:spPr bwMode="auto">
          <a:xfrm rot="18900000">
            <a:off x="1411691" y="2363455"/>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chemeClr val="accent1"/>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endParaRPr lang="zh-CN" altLang="en-US">
              <a:latin typeface="+mj-ea"/>
              <a:ea typeface="+mj-ea"/>
            </a:endParaRPr>
          </a:p>
        </p:txBody>
      </p:sp>
      <p:sp>
        <p:nvSpPr>
          <p:cNvPr id="25" name="Freeform 7"/>
          <p:cNvSpPr>
            <a:spLocks/>
          </p:cNvSpPr>
          <p:nvPr/>
        </p:nvSpPr>
        <p:spPr bwMode="auto">
          <a:xfrm rot="19087048">
            <a:off x="3320073" y="2260446"/>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chemeClr val="accent2"/>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endParaRPr lang="zh-CN" altLang="en-US">
              <a:latin typeface="+mj-ea"/>
              <a:ea typeface="+mj-ea"/>
            </a:endParaRPr>
          </a:p>
        </p:txBody>
      </p:sp>
      <p:sp>
        <p:nvSpPr>
          <p:cNvPr id="26" name="Freeform 6"/>
          <p:cNvSpPr>
            <a:spLocks/>
          </p:cNvSpPr>
          <p:nvPr/>
        </p:nvSpPr>
        <p:spPr bwMode="auto">
          <a:xfrm rot="19290703">
            <a:off x="5060464" y="2119119"/>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chemeClr val="accent3"/>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endParaRPr lang="zh-CN" altLang="en-US">
              <a:latin typeface="+mj-ea"/>
              <a:ea typeface="+mj-ea"/>
            </a:endParaRPr>
          </a:p>
        </p:txBody>
      </p:sp>
      <p:sp>
        <p:nvSpPr>
          <p:cNvPr id="27" name="Freeform 5"/>
          <p:cNvSpPr>
            <a:spLocks/>
          </p:cNvSpPr>
          <p:nvPr/>
        </p:nvSpPr>
        <p:spPr bwMode="auto">
          <a:xfrm rot="19810786">
            <a:off x="6859697" y="1922971"/>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chemeClr val="accent4"/>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endParaRPr lang="zh-CN" altLang="en-US">
              <a:latin typeface="+mj-ea"/>
              <a:ea typeface="+mj-ea"/>
            </a:endParaRPr>
          </a:p>
        </p:txBody>
      </p:sp>
      <p:grpSp>
        <p:nvGrpSpPr>
          <p:cNvPr id="28" name="组合 27"/>
          <p:cNvGrpSpPr/>
          <p:nvPr/>
        </p:nvGrpSpPr>
        <p:grpSpPr>
          <a:xfrm>
            <a:off x="1390002"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29" name="流程图: 可选过程 28"/>
            <p:cNvSpPr/>
            <p:nvPr/>
          </p:nvSpPr>
          <p:spPr>
            <a:xfrm>
              <a:off x="3477359" y="8032286"/>
              <a:ext cx="2534423" cy="584775"/>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0" name="TextBox 72"/>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grpSp>
        <p:nvGrpSpPr>
          <p:cNvPr id="31" name="组合 30"/>
          <p:cNvGrpSpPr/>
          <p:nvPr/>
        </p:nvGrpSpPr>
        <p:grpSpPr>
          <a:xfrm>
            <a:off x="3205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2" name="流程图: 可选过程 31"/>
            <p:cNvSpPr/>
            <p:nvPr/>
          </p:nvSpPr>
          <p:spPr>
            <a:xfrm>
              <a:off x="3477359" y="8032286"/>
              <a:ext cx="2534423" cy="584775"/>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3" name="TextBox 75"/>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grpSp>
        <p:nvGrpSpPr>
          <p:cNvPr id="34" name="组合 33"/>
          <p:cNvGrpSpPr/>
          <p:nvPr/>
        </p:nvGrpSpPr>
        <p:grpSpPr>
          <a:xfrm>
            <a:off x="4996217"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5" name="流程图: 可选过程 34"/>
            <p:cNvSpPr/>
            <p:nvPr/>
          </p:nvSpPr>
          <p:spPr>
            <a:xfrm>
              <a:off x="3477359" y="8032286"/>
              <a:ext cx="2534423" cy="584775"/>
            </a:xfrm>
            <a:prstGeom prst="flowChartAlternate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6" name="TextBox 78"/>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grpSp>
        <p:nvGrpSpPr>
          <p:cNvPr id="37" name="组合 36"/>
          <p:cNvGrpSpPr/>
          <p:nvPr/>
        </p:nvGrpSpPr>
        <p:grpSpPr>
          <a:xfrm>
            <a:off x="6891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8" name="流程图: 可选过程 37"/>
            <p:cNvSpPr/>
            <p:nvPr/>
          </p:nvSpPr>
          <p:spPr>
            <a:xfrm>
              <a:off x="3477359" y="8032286"/>
              <a:ext cx="2534423" cy="584775"/>
            </a:xfrm>
            <a:prstGeom prst="flowChartAlternateProcess">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9" name="TextBox 81"/>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sp>
        <p:nvSpPr>
          <p:cNvPr id="40" name="TextBox 83"/>
          <p:cNvSpPr txBox="1"/>
          <p:nvPr/>
        </p:nvSpPr>
        <p:spPr>
          <a:xfrm>
            <a:off x="1187624"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
        <p:nvSpPr>
          <p:cNvPr id="41" name="TextBox 84"/>
          <p:cNvSpPr txBox="1"/>
          <p:nvPr/>
        </p:nvSpPr>
        <p:spPr>
          <a:xfrm>
            <a:off x="3027275"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
        <p:nvSpPr>
          <p:cNvPr id="42" name="TextBox 85"/>
          <p:cNvSpPr txBox="1"/>
          <p:nvPr/>
        </p:nvSpPr>
        <p:spPr>
          <a:xfrm>
            <a:off x="4796502"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
        <p:nvSpPr>
          <p:cNvPr id="43" name="TextBox 86"/>
          <p:cNvSpPr txBox="1"/>
          <p:nvPr/>
        </p:nvSpPr>
        <p:spPr>
          <a:xfrm>
            <a:off x="6740718"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Tree>
    <p:extLst>
      <p:ext uri="{BB962C8B-B14F-4D97-AF65-F5344CB8AC3E}">
        <p14:creationId xmlns:p14="http://schemas.microsoft.com/office/powerpoint/2010/main" val="3185172037"/>
      </p:ext>
    </p:extLst>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anim calcmode="lin" valueType="num">
                                      <p:cBhvr>
                                        <p:cTn id="14" dur="500" fill="hold"/>
                                        <p:tgtEl>
                                          <p:spTgt spid="31"/>
                                        </p:tgtEl>
                                        <p:attrNameLst>
                                          <p:attrName>ppt_x</p:attrName>
                                        </p:attrNameLst>
                                      </p:cBhvr>
                                      <p:tavLst>
                                        <p:tav tm="0">
                                          <p:val>
                                            <p:strVal val="#ppt_x"/>
                                          </p:val>
                                        </p:tav>
                                        <p:tav tm="100000">
                                          <p:val>
                                            <p:strVal val="#ppt_x"/>
                                          </p:val>
                                        </p:tav>
                                      </p:tavLst>
                                    </p:anim>
                                    <p:anim calcmode="lin" valueType="num">
                                      <p:cBhvr>
                                        <p:cTn id="15" dur="5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anim calcmode="lin" valueType="num">
                                      <p:cBhvr>
                                        <p:cTn id="20" dur="500" fill="hold"/>
                                        <p:tgtEl>
                                          <p:spTgt spid="34"/>
                                        </p:tgtEl>
                                        <p:attrNameLst>
                                          <p:attrName>ppt_x</p:attrName>
                                        </p:attrNameLst>
                                      </p:cBhvr>
                                      <p:tavLst>
                                        <p:tav tm="0">
                                          <p:val>
                                            <p:strVal val="#ppt_x"/>
                                          </p:val>
                                        </p:tav>
                                        <p:tav tm="100000">
                                          <p:val>
                                            <p:strVal val="#ppt_x"/>
                                          </p:val>
                                        </p:tav>
                                      </p:tavLst>
                                    </p:anim>
                                    <p:anim calcmode="lin" valueType="num">
                                      <p:cBhvr>
                                        <p:cTn id="21" dur="5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anim calcmode="lin" valueType="num">
                                      <p:cBhvr>
                                        <p:cTn id="26" dur="500" fill="hold"/>
                                        <p:tgtEl>
                                          <p:spTgt spid="37"/>
                                        </p:tgtEl>
                                        <p:attrNameLst>
                                          <p:attrName>ppt_x</p:attrName>
                                        </p:attrNameLst>
                                      </p:cBhvr>
                                      <p:tavLst>
                                        <p:tav tm="0">
                                          <p:val>
                                            <p:strVal val="#ppt_x"/>
                                          </p:val>
                                        </p:tav>
                                        <p:tav tm="100000">
                                          <p:val>
                                            <p:strVal val="#ppt_x"/>
                                          </p:val>
                                        </p:tav>
                                      </p:tavLst>
                                    </p:anim>
                                    <p:anim calcmode="lin" valueType="num">
                                      <p:cBhvr>
                                        <p:cTn id="27" dur="5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strVal val="2/3*#ppt_w"/>
                                          </p:val>
                                        </p:tav>
                                        <p:tav tm="100000">
                                          <p:val>
                                            <p:strVal val="#ppt_w"/>
                                          </p:val>
                                        </p:tav>
                                      </p:tavLst>
                                    </p:anim>
                                    <p:anim calcmode="lin" valueType="num">
                                      <p:cBhvr>
                                        <p:cTn id="32" dur="500" fill="hold"/>
                                        <p:tgtEl>
                                          <p:spTgt spid="4"/>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1000"/>
                                        <p:tgtEl>
                                          <p:spTgt spid="24"/>
                                        </p:tgtEl>
                                      </p:cBhvr>
                                    </p:animEffect>
                                  </p:childTnLst>
                                </p:cTn>
                              </p:par>
                            </p:childTnLst>
                          </p:cTn>
                        </p:par>
                        <p:par>
                          <p:cTn id="36" fill="hold">
                            <p:stCondLst>
                              <p:cond delay="3000"/>
                            </p:stCondLst>
                            <p:childTnLst>
                              <p:par>
                                <p:cTn id="37" presetID="23" presetClass="entr" presetSubtype="27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2/3*#ppt_w"/>
                                          </p:val>
                                        </p:tav>
                                        <p:tav tm="100000">
                                          <p:val>
                                            <p:strVal val="#ppt_w"/>
                                          </p:val>
                                        </p:tav>
                                      </p:tavLst>
                                    </p:anim>
                                    <p:anim calcmode="lin" valueType="num">
                                      <p:cBhvr>
                                        <p:cTn id="40" dur="500" fill="hold"/>
                                        <p:tgtEl>
                                          <p:spTgt spid="9"/>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heel(1)">
                                      <p:cBhvr>
                                        <p:cTn id="43" dur="1000"/>
                                        <p:tgtEl>
                                          <p:spTgt spid="25"/>
                                        </p:tgtEl>
                                      </p:cBhvr>
                                    </p:animEffect>
                                  </p:childTnLst>
                                </p:cTn>
                              </p:par>
                            </p:childTnLst>
                          </p:cTn>
                        </p:par>
                        <p:par>
                          <p:cTn id="44" fill="hold">
                            <p:stCondLst>
                              <p:cond delay="4000"/>
                            </p:stCondLst>
                            <p:childTnLst>
                              <p:par>
                                <p:cTn id="45" presetID="23" presetClass="entr" presetSubtype="272"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strVal val="2/3*#ppt_w"/>
                                          </p:val>
                                        </p:tav>
                                        <p:tav tm="100000">
                                          <p:val>
                                            <p:strVal val="#ppt_w"/>
                                          </p:val>
                                        </p:tav>
                                      </p:tavLst>
                                    </p:anim>
                                    <p:anim calcmode="lin" valueType="num">
                                      <p:cBhvr>
                                        <p:cTn id="48" dur="500" fill="hold"/>
                                        <p:tgtEl>
                                          <p:spTgt spid="14"/>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heel(1)">
                                      <p:cBhvr>
                                        <p:cTn id="51" dur="1000"/>
                                        <p:tgtEl>
                                          <p:spTgt spid="26"/>
                                        </p:tgtEl>
                                      </p:cBhvr>
                                    </p:animEffect>
                                  </p:childTnLst>
                                </p:cTn>
                              </p:par>
                            </p:childTnLst>
                          </p:cTn>
                        </p:par>
                        <p:par>
                          <p:cTn id="52" fill="hold">
                            <p:stCondLst>
                              <p:cond delay="5000"/>
                            </p:stCondLst>
                            <p:childTnLst>
                              <p:par>
                                <p:cTn id="53" presetID="23" presetClass="entr" presetSubtype="272"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strVal val="2/3*#ppt_w"/>
                                          </p:val>
                                        </p:tav>
                                        <p:tav tm="100000">
                                          <p:val>
                                            <p:strVal val="#ppt_w"/>
                                          </p:val>
                                        </p:tav>
                                      </p:tavLst>
                                    </p:anim>
                                    <p:anim calcmode="lin" valueType="num">
                                      <p:cBhvr>
                                        <p:cTn id="56" dur="500" fill="hold"/>
                                        <p:tgtEl>
                                          <p:spTgt spid="19"/>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heel(1)">
                                      <p:cBhvr>
                                        <p:cTn id="59" dur="1000"/>
                                        <p:tgtEl>
                                          <p:spTgt spid="27"/>
                                        </p:tgtEl>
                                      </p:cBhvr>
                                    </p:animEffect>
                                  </p:childTnLst>
                                </p:cTn>
                              </p:par>
                            </p:childTnLst>
                          </p:cTn>
                        </p:par>
                        <p:par>
                          <p:cTn id="60" fill="hold">
                            <p:stCondLst>
                              <p:cond delay="6000"/>
                            </p:stCondLst>
                            <p:childTnLst>
                              <p:par>
                                <p:cTn id="61" presetID="14" presetClass="entr" presetSubtype="1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randombar(horizontal)">
                                      <p:cBhvr>
                                        <p:cTn id="63" dur="500"/>
                                        <p:tgtEl>
                                          <p:spTgt spid="40"/>
                                        </p:tgtEl>
                                      </p:cBhvr>
                                    </p:animEffect>
                                  </p:childTnLst>
                                </p:cTn>
                              </p:par>
                            </p:childTnLst>
                          </p:cTn>
                        </p:par>
                        <p:par>
                          <p:cTn id="64" fill="hold">
                            <p:stCondLst>
                              <p:cond delay="6500"/>
                            </p:stCondLst>
                            <p:childTnLst>
                              <p:par>
                                <p:cTn id="65" presetID="14" presetClass="entr" presetSubtype="10"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randombar(horizontal)">
                                      <p:cBhvr>
                                        <p:cTn id="67" dur="500"/>
                                        <p:tgtEl>
                                          <p:spTgt spid="41"/>
                                        </p:tgtEl>
                                      </p:cBhvr>
                                    </p:animEffect>
                                  </p:childTnLst>
                                </p:cTn>
                              </p:par>
                            </p:childTnLst>
                          </p:cTn>
                        </p:par>
                        <p:par>
                          <p:cTn id="68" fill="hold">
                            <p:stCondLst>
                              <p:cond delay="7000"/>
                            </p:stCondLst>
                            <p:childTnLst>
                              <p:par>
                                <p:cTn id="69" presetID="14" presetClass="entr" presetSubtype="1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randombar(horizontal)">
                                      <p:cBhvr>
                                        <p:cTn id="71" dur="500"/>
                                        <p:tgtEl>
                                          <p:spTgt spid="42"/>
                                        </p:tgtEl>
                                      </p:cBhvr>
                                    </p:animEffect>
                                  </p:childTnLst>
                                </p:cTn>
                              </p:par>
                            </p:childTnLst>
                          </p:cTn>
                        </p:par>
                        <p:par>
                          <p:cTn id="72" fill="hold">
                            <p:stCondLst>
                              <p:cond delay="7500"/>
                            </p:stCondLst>
                            <p:childTnLst>
                              <p:par>
                                <p:cTn id="73" presetID="14" presetClass="entr" presetSubtype="1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randombar(horizontal)">
                                      <p:cBhvr>
                                        <p:cTn id="7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40" grpId="0"/>
      <p:bldP spid="41" grpId="0"/>
      <p:bldP spid="42" grpId="0"/>
      <p:bldP spid="4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latin typeface="微软雅黑"/>
                <a:ea typeface="微软雅黑"/>
              </a:rPr>
              <a:t> </a:t>
            </a:r>
            <a:r>
              <a:rPr lang="zh-CN" altLang="en-US" sz="2800" b="1" dirty="0">
                <a:solidFill>
                  <a:srgbClr val="080808"/>
                </a:solidFill>
                <a:latin typeface="微软雅黑"/>
                <a:ea typeface="微软雅黑"/>
              </a:rPr>
              <a:t>第三部分</a:t>
            </a:r>
            <a:endParaRPr lang="en-US" altLang="zh-CN" sz="2800" b="1" dirty="0">
              <a:solidFill>
                <a:srgbClr val="080808"/>
              </a:solidFill>
              <a:latin typeface="微软雅黑"/>
              <a:ea typeface="微软雅黑"/>
            </a:endParaRPr>
          </a:p>
          <a:p>
            <a:pPr marL="0" lvl="1" algn="ctr"/>
            <a:r>
              <a:rPr lang="zh-CN" altLang="en-US" sz="3600" b="1" dirty="0">
                <a:solidFill>
                  <a:schemeClr val="accent3"/>
                </a:solidFill>
                <a:latin typeface="微软雅黑"/>
                <a:ea typeface="微软雅黑"/>
              </a:rPr>
              <a:t>标题文字内容</a:t>
            </a:r>
            <a:endParaRPr lang="en-US" altLang="zh-CN" sz="3600" b="1" dirty="0">
              <a:solidFill>
                <a:schemeClr val="accent3"/>
              </a:solidFill>
              <a:latin typeface="微软雅黑"/>
              <a:ea typeface="微软雅黑"/>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a:solidFill>
                  <a:srgbClr val="080808"/>
                </a:solidFill>
                <a:latin typeface="微软雅黑"/>
                <a:ea typeface="微软雅黑"/>
              </a:rPr>
              <a:t>PART 01</a:t>
            </a:r>
            <a:endParaRPr lang="zh-CN" altLang="en-US" sz="1600" dirty="0">
              <a:solidFill>
                <a:srgbClr val="080808"/>
              </a:solidFill>
              <a:latin typeface="微软雅黑"/>
              <a:ea typeface="微软雅黑"/>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a:solidFill>
                  <a:schemeClr val="accent3"/>
                </a:solidFill>
                <a:latin typeface="微软雅黑"/>
                <a:ea typeface="微软雅黑"/>
              </a:rPr>
              <a:t>03</a:t>
            </a:r>
            <a:endParaRPr lang="zh-CN" altLang="en-US" sz="5000" b="1" dirty="0">
              <a:solidFill>
                <a:schemeClr val="accent3"/>
              </a:solidFill>
              <a:latin typeface="微软雅黑"/>
              <a:ea typeface="微软雅黑"/>
            </a:endParaRPr>
          </a:p>
        </p:txBody>
      </p:sp>
    </p:spTree>
    <p:extLst>
      <p:ext uri="{BB962C8B-B14F-4D97-AF65-F5344CB8AC3E}">
        <p14:creationId xmlns:p14="http://schemas.microsoft.com/office/powerpoint/2010/main" val="2623740114"/>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ppt_x</p:attrName>
                                        </p:attrNameLst>
                                      </p:cBhvr>
                                      <p:tavLst>
                                        <p:tav tm="0">
                                          <p:val>
                                            <p:strVal val="#ppt_x-#ppt_w*1.125000"/>
                                          </p:val>
                                        </p:tav>
                                        <p:tav tm="100000">
                                          <p:val>
                                            <p:strVal val="#ppt_x"/>
                                          </p:val>
                                        </p:tav>
                                      </p:tavLst>
                                    </p:anim>
                                    <p:animEffect transition="in" filter="wipe(right)">
                                      <p:cBhvr>
                                        <p:cTn id="12" dur="500"/>
                                        <p:tgtEl>
                                          <p:spTgt spid="12"/>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ppt_x</p:attrName>
                                        </p:attrNameLst>
                                      </p:cBhvr>
                                      <p:tavLst>
                                        <p:tav tm="0">
                                          <p:val>
                                            <p:strVal val="#ppt_x"/>
                                          </p:val>
                                        </p:tav>
                                        <p:tav tm="100000">
                                          <p:val>
                                            <p:strVal val="#ppt_x"/>
                                          </p:val>
                                        </p:tav>
                                      </p:tavLst>
                                    </p:anim>
                                    <p:anim calcmode="lin" valueType="num">
                                      <p:cBhvr>
                                        <p:cTn id="18" dur="5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ppt_x"/>
                                          </p:val>
                                        </p:tav>
                                        <p:tav tm="100000">
                                          <p:val>
                                            <p:strVal val="#ppt_x"/>
                                          </p:val>
                                        </p:tav>
                                      </p:tavLst>
                                    </p:anim>
                                    <p:anim calcmode="lin" valueType="num">
                                      <p:cBhvr additive="base">
                                        <p:cTn id="27" dur="500" fill="hold"/>
                                        <p:tgtEl>
                                          <p:spTgt spid="2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60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ppt_x"/>
                                          </p:val>
                                        </p:tav>
                                        <p:tav tm="100000">
                                          <p:val>
                                            <p:strVal val="#ppt_x"/>
                                          </p:val>
                                        </p:tav>
                                      </p:tavLst>
                                    </p:anim>
                                    <p:anim calcmode="lin" valueType="num">
                                      <p:cBhvr additive="base">
                                        <p:cTn id="35" dur="500" fill="hold"/>
                                        <p:tgtEl>
                                          <p:spTgt spid="2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80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10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ppt_x"/>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childTnLst>
                          </p:cTn>
                        </p:par>
                        <p:par>
                          <p:cTn id="44" fill="hold">
                            <p:stCondLst>
                              <p:cond delay="3000"/>
                            </p:stCondLst>
                            <p:childTnLst>
                              <p:par>
                                <p:cTn id="45" presetID="47" presetClass="entr" presetSubtype="0"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500"/>
                                        <p:tgtEl>
                                          <p:spTgt spid="75"/>
                                        </p:tgtEl>
                                      </p:cBhvr>
                                    </p:animEffect>
                                    <p:anim calcmode="lin" valueType="num">
                                      <p:cBhvr>
                                        <p:cTn id="48" dur="500" fill="hold"/>
                                        <p:tgtEl>
                                          <p:spTgt spid="75"/>
                                        </p:tgtEl>
                                        <p:attrNameLst>
                                          <p:attrName>ppt_x</p:attrName>
                                        </p:attrNameLst>
                                      </p:cBhvr>
                                      <p:tavLst>
                                        <p:tav tm="0">
                                          <p:val>
                                            <p:strVal val="#ppt_x"/>
                                          </p:val>
                                        </p:tav>
                                        <p:tav tm="100000">
                                          <p:val>
                                            <p:strVal val="#ppt_x"/>
                                          </p:val>
                                        </p:tav>
                                      </p:tavLst>
                                    </p:anim>
                                    <p:anim calcmode="lin" valueType="num">
                                      <p:cBhvr>
                                        <p:cTn id="49"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pic>
        <p:nvPicPr>
          <p:cNvPr id="4" name="Picture 2" descr="Monitor.png"/>
          <p:cNvPicPr>
            <a:picLocks noChangeAspect="1"/>
          </p:cNvPicPr>
          <p:nvPr/>
        </p:nvPicPr>
        <p:blipFill>
          <a:blip r:embed="rId3"/>
          <a:stretch>
            <a:fillRect/>
          </a:stretch>
        </p:blipFill>
        <p:spPr>
          <a:xfrm>
            <a:off x="4041448" y="1233331"/>
            <a:ext cx="3143817" cy="2620202"/>
          </a:xfrm>
          <a:prstGeom prst="rect">
            <a:avLst/>
          </a:prstGeom>
        </p:spPr>
      </p:pic>
      <p:pic>
        <p:nvPicPr>
          <p:cNvPr id="5"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1960" y="1376254"/>
            <a:ext cx="2808311" cy="1643580"/>
          </a:xfrm>
          <a:prstGeom prst="rect">
            <a:avLst/>
          </a:prstGeom>
          <a:blipFill>
            <a:blip r:embed="rId5"/>
            <a:stretch>
              <a:fillRect/>
            </a:stretch>
          </a:blipFill>
          <a:effectLst>
            <a:innerShdw blurRad="63500" dist="25400" dir="13500000">
              <a:prstClr val="black">
                <a:alpha val="21000"/>
              </a:prstClr>
            </a:innerShdw>
          </a:effectLst>
        </p:spPr>
      </p:pic>
      <p:pic>
        <p:nvPicPr>
          <p:cNvPr id="6" name="Picture 4" descr="Monitor-Light.png"/>
          <p:cNvPicPr>
            <a:picLocks noChangeAspect="1"/>
          </p:cNvPicPr>
          <p:nvPr/>
        </p:nvPicPr>
        <p:blipFill>
          <a:blip r:embed="rId6" cstate="print"/>
          <a:stretch>
            <a:fillRect/>
          </a:stretch>
        </p:blipFill>
        <p:spPr>
          <a:xfrm>
            <a:off x="5912198" y="1304794"/>
            <a:ext cx="1201618" cy="1470168"/>
          </a:xfrm>
          <a:prstGeom prst="rect">
            <a:avLst/>
          </a:prstGeom>
        </p:spPr>
      </p:pic>
      <p:pic>
        <p:nvPicPr>
          <p:cNvPr id="7" name="Picture 5" descr="ipad.png"/>
          <p:cNvPicPr>
            <a:picLocks noChangeAspect="1"/>
          </p:cNvPicPr>
          <p:nvPr/>
        </p:nvPicPr>
        <p:blipFill>
          <a:blip r:embed="rId7"/>
          <a:stretch>
            <a:fillRect/>
          </a:stretch>
        </p:blipFill>
        <p:spPr>
          <a:xfrm>
            <a:off x="5823253" y="1738779"/>
            <a:ext cx="2980912" cy="2858402"/>
          </a:xfrm>
          <a:prstGeom prst="rect">
            <a:avLst/>
          </a:prstGeom>
        </p:spPr>
      </p:pic>
      <p:pic>
        <p:nvPicPr>
          <p:cNvPr id="8"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89277" y="1944999"/>
            <a:ext cx="1560546" cy="1880273"/>
          </a:xfrm>
          <a:prstGeom prst="rect">
            <a:avLst/>
          </a:prstGeom>
          <a:effectLst>
            <a:innerShdw blurRad="63500" dist="25400" dir="13500000">
              <a:prstClr val="black">
                <a:alpha val="26000"/>
              </a:prstClr>
            </a:innerShdw>
          </a:effectLst>
        </p:spPr>
      </p:pic>
      <p:pic>
        <p:nvPicPr>
          <p:cNvPr id="9" name="Picture 7" descr="ipad-light.png"/>
          <p:cNvPicPr>
            <a:picLocks noChangeAspect="1"/>
          </p:cNvPicPr>
          <p:nvPr/>
        </p:nvPicPr>
        <p:blipFill>
          <a:blip r:embed="rId9"/>
          <a:stretch>
            <a:fillRect/>
          </a:stretch>
        </p:blipFill>
        <p:spPr>
          <a:xfrm flipH="1">
            <a:off x="7212318" y="1801792"/>
            <a:ext cx="915621" cy="2072317"/>
          </a:xfrm>
          <a:prstGeom prst="rect">
            <a:avLst/>
          </a:prstGeom>
        </p:spPr>
      </p:pic>
      <p:sp>
        <p:nvSpPr>
          <p:cNvPr id="10" name="TextBox 46"/>
          <p:cNvSpPr txBox="1"/>
          <p:nvPr/>
        </p:nvSpPr>
        <p:spPr>
          <a:xfrm>
            <a:off x="1551867" y="1548229"/>
            <a:ext cx="1061811"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a:ln>
                  <a:noFill/>
                </a:ln>
                <a:solidFill>
                  <a:schemeClr val="accent1"/>
                </a:solidFill>
                <a:effectLst/>
                <a:uLnTx/>
                <a:uFillTx/>
                <a:latin typeface="+mj-ea"/>
                <a:ea typeface="+mj-ea"/>
              </a:rPr>
              <a:t>项目分析</a:t>
            </a:r>
          </a:p>
        </p:txBody>
      </p:sp>
      <p:sp>
        <p:nvSpPr>
          <p:cNvPr id="11" name="TextBox 47"/>
          <p:cNvSpPr txBox="1"/>
          <p:nvPr/>
        </p:nvSpPr>
        <p:spPr>
          <a:xfrm>
            <a:off x="1654179" y="3019834"/>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1B323D"/>
                </a:solidFill>
                <a:effectLst/>
                <a:uLnTx/>
                <a:uFillTx/>
                <a:latin typeface="微软雅黑"/>
                <a:ea typeface="微软雅黑"/>
              </a:defRPr>
            </a:lvl1pPr>
          </a:lstStyle>
          <a:p>
            <a:pPr lvl="0">
              <a:defRPr/>
            </a:pPr>
            <a:r>
              <a:rPr lang="zh-CN" altLang="en-US" sz="1800" dirty="0">
                <a:solidFill>
                  <a:schemeClr val="accent2"/>
                </a:solidFill>
                <a:latin typeface="+mj-ea"/>
                <a:ea typeface="+mj-ea"/>
              </a:rPr>
              <a:t>项目分析</a:t>
            </a:r>
          </a:p>
        </p:txBody>
      </p:sp>
      <p:sp>
        <p:nvSpPr>
          <p:cNvPr id="12" name="TextBox 49"/>
          <p:cNvSpPr txBox="1"/>
          <p:nvPr/>
        </p:nvSpPr>
        <p:spPr>
          <a:xfrm>
            <a:off x="1051283" y="1956897"/>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484849"/>
                </a:solidFill>
                <a:effectLst/>
                <a:uLnTx/>
                <a:uFillTx/>
                <a:latin typeface="+mj-ea"/>
                <a:ea typeface="+mj-ea"/>
              </a:rPr>
              <a:t>这里可以添加主要内容这里可以添加主要内容这里可以添加主要内容这里可以添加主要内容可以添加主要内容这里可以添加主要内容</a:t>
            </a:r>
          </a:p>
        </p:txBody>
      </p:sp>
      <p:sp>
        <p:nvSpPr>
          <p:cNvPr id="13" name="TextBox 50"/>
          <p:cNvSpPr txBox="1"/>
          <p:nvPr/>
        </p:nvSpPr>
        <p:spPr>
          <a:xfrm>
            <a:off x="1168617" y="3428502"/>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484849"/>
                </a:solidFill>
                <a:effectLst/>
                <a:uLnTx/>
                <a:uFillTx/>
                <a:latin typeface="+mj-ea"/>
                <a:ea typeface="+mj-ea"/>
              </a:rPr>
              <a:t>这里可以添加主要内容这里可以添加主要内容这里可以添加主要内容这里可以添加主要内容可以添加主要内容这里可以添加主要内容</a:t>
            </a:r>
          </a:p>
        </p:txBody>
      </p:sp>
    </p:spTree>
    <p:extLst>
      <p:ext uri="{BB962C8B-B14F-4D97-AF65-F5344CB8AC3E}">
        <p14:creationId xmlns:p14="http://schemas.microsoft.com/office/powerpoint/2010/main" val="1205958389"/>
      </p:ext>
    </p:extLst>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par>
                                <p:cTn id="14" presetID="22" presetClass="entr" presetSubtype="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up)">
                                      <p:cBhvr>
                                        <p:cTn id="26" dur="500"/>
                                        <p:tgtEl>
                                          <p:spTgt spid="8"/>
                                        </p:tgtEl>
                                      </p:cBhvr>
                                    </p:animEffect>
                                  </p:childTnLst>
                                </p:cTn>
                              </p:par>
                              <p:par>
                                <p:cTn id="27" presetID="22" presetClass="entr" presetSubtype="1"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up)">
                                      <p:cBhvr>
                                        <p:cTn id="40" dur="500"/>
                                        <p:tgtEl>
                                          <p:spTgt spid="12"/>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4112456" y="3616136"/>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endParaRPr>
          </a:p>
        </p:txBody>
      </p:sp>
      <p:sp>
        <p:nvSpPr>
          <p:cNvPr id="23"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24"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25" name="Freeform 5"/>
          <p:cNvSpPr>
            <a:spLocks/>
          </p:cNvSpPr>
          <p:nvPr/>
        </p:nvSpPr>
        <p:spPr bwMode="auto">
          <a:xfrm>
            <a:off x="1760501" y="1431232"/>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sym typeface="Arial" panose="020B0604020202020204" pitchFamily="34" charset="0"/>
            </a:endParaRPr>
          </a:p>
        </p:txBody>
      </p:sp>
      <p:sp>
        <p:nvSpPr>
          <p:cNvPr id="26" name="Freeform 5"/>
          <p:cNvSpPr>
            <a:spLocks/>
          </p:cNvSpPr>
          <p:nvPr/>
        </p:nvSpPr>
        <p:spPr bwMode="auto">
          <a:xfrm>
            <a:off x="1841371" y="1502907"/>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sym typeface="Arial" panose="020B0604020202020204" pitchFamily="34" charset="0"/>
            </a:endParaRPr>
          </a:p>
        </p:txBody>
      </p:sp>
      <p:sp>
        <p:nvSpPr>
          <p:cNvPr id="27" name="Freeform 5"/>
          <p:cNvSpPr>
            <a:spLocks/>
          </p:cNvSpPr>
          <p:nvPr/>
        </p:nvSpPr>
        <p:spPr bwMode="auto">
          <a:xfrm>
            <a:off x="3828855" y="1431232"/>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sym typeface="Arial" panose="020B0604020202020204" pitchFamily="34" charset="0"/>
            </a:endParaRPr>
          </a:p>
        </p:txBody>
      </p:sp>
      <p:sp>
        <p:nvSpPr>
          <p:cNvPr id="28" name="Freeform 5"/>
          <p:cNvSpPr>
            <a:spLocks/>
          </p:cNvSpPr>
          <p:nvPr/>
        </p:nvSpPr>
        <p:spPr bwMode="auto">
          <a:xfrm>
            <a:off x="3909725" y="1502907"/>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sym typeface="Arial" panose="020B0604020202020204" pitchFamily="34" charset="0"/>
            </a:endParaRPr>
          </a:p>
        </p:txBody>
      </p:sp>
      <p:sp>
        <p:nvSpPr>
          <p:cNvPr id="29" name="Freeform 5"/>
          <p:cNvSpPr>
            <a:spLocks/>
          </p:cNvSpPr>
          <p:nvPr/>
        </p:nvSpPr>
        <p:spPr bwMode="auto">
          <a:xfrm>
            <a:off x="5897209" y="1431232"/>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sym typeface="Arial" panose="020B0604020202020204" pitchFamily="34" charset="0"/>
            </a:endParaRPr>
          </a:p>
        </p:txBody>
      </p:sp>
      <p:sp>
        <p:nvSpPr>
          <p:cNvPr id="30" name="Freeform 5"/>
          <p:cNvSpPr>
            <a:spLocks/>
          </p:cNvSpPr>
          <p:nvPr/>
        </p:nvSpPr>
        <p:spPr bwMode="auto">
          <a:xfrm>
            <a:off x="5978078" y="1502907"/>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sym typeface="Arial" panose="020B0604020202020204" pitchFamily="34" charset="0"/>
            </a:endParaRPr>
          </a:p>
        </p:txBody>
      </p:sp>
      <p:sp>
        <p:nvSpPr>
          <p:cNvPr id="31" name="矩形 30"/>
          <p:cNvSpPr/>
          <p:nvPr/>
        </p:nvSpPr>
        <p:spPr>
          <a:xfrm>
            <a:off x="2102575" y="2110922"/>
            <a:ext cx="857927" cy="323165"/>
          </a:xfrm>
          <a:prstGeom prst="rect">
            <a:avLst/>
          </a:prstGeom>
        </p:spPr>
        <p:txBody>
          <a:bodyPr wrap="none">
            <a:spAutoFit/>
          </a:bodyPr>
          <a:lstStyle/>
          <a:p>
            <a:r>
              <a:rPr lang="en-US" altLang="zh-CN" sz="1500" dirty="0">
                <a:solidFill>
                  <a:schemeClr val="tx1">
                    <a:lumMod val="65000"/>
                    <a:lumOff val="35000"/>
                  </a:schemeClr>
                </a:solidFill>
                <a:latin typeface="+mj-ea"/>
                <a:ea typeface="+mj-ea"/>
              </a:rPr>
              <a:t>¥13456</a:t>
            </a:r>
            <a:endParaRPr lang="zh-CN" altLang="en-US" sz="150" dirty="0">
              <a:solidFill>
                <a:schemeClr val="tx1">
                  <a:lumMod val="65000"/>
                  <a:lumOff val="35000"/>
                </a:schemeClr>
              </a:solidFill>
              <a:latin typeface="+mj-ea"/>
              <a:ea typeface="+mj-ea"/>
            </a:endParaRPr>
          </a:p>
        </p:txBody>
      </p:sp>
      <p:sp>
        <p:nvSpPr>
          <p:cNvPr id="32" name="矩形 31"/>
          <p:cNvSpPr/>
          <p:nvPr/>
        </p:nvSpPr>
        <p:spPr>
          <a:xfrm>
            <a:off x="6239283" y="2110922"/>
            <a:ext cx="857927" cy="323165"/>
          </a:xfrm>
          <a:prstGeom prst="rect">
            <a:avLst/>
          </a:prstGeom>
        </p:spPr>
        <p:txBody>
          <a:bodyPr wrap="none">
            <a:spAutoFit/>
          </a:bodyPr>
          <a:lstStyle/>
          <a:p>
            <a:r>
              <a:rPr lang="en-US" altLang="zh-CN" sz="1500" dirty="0">
                <a:solidFill>
                  <a:schemeClr val="tx1">
                    <a:lumMod val="65000"/>
                    <a:lumOff val="35000"/>
                  </a:schemeClr>
                </a:solidFill>
                <a:latin typeface="+mj-ea"/>
                <a:ea typeface="+mj-ea"/>
              </a:rPr>
              <a:t>¥13456</a:t>
            </a:r>
            <a:endParaRPr lang="zh-CN" altLang="en-US" sz="150" dirty="0">
              <a:solidFill>
                <a:schemeClr val="tx1">
                  <a:lumMod val="65000"/>
                  <a:lumOff val="35000"/>
                </a:schemeClr>
              </a:solidFill>
              <a:latin typeface="+mj-ea"/>
              <a:ea typeface="+mj-ea"/>
            </a:endParaRPr>
          </a:p>
        </p:txBody>
      </p:sp>
      <p:sp>
        <p:nvSpPr>
          <p:cNvPr id="33" name="矩形 32"/>
          <p:cNvSpPr/>
          <p:nvPr/>
        </p:nvSpPr>
        <p:spPr>
          <a:xfrm>
            <a:off x="4170929" y="2110922"/>
            <a:ext cx="857927" cy="323165"/>
          </a:xfrm>
          <a:prstGeom prst="rect">
            <a:avLst/>
          </a:prstGeom>
        </p:spPr>
        <p:txBody>
          <a:bodyPr wrap="none">
            <a:spAutoFit/>
          </a:bodyPr>
          <a:lstStyle/>
          <a:p>
            <a:r>
              <a:rPr lang="en-US" altLang="zh-CN" sz="1500" dirty="0">
                <a:solidFill>
                  <a:schemeClr val="tx1">
                    <a:lumMod val="65000"/>
                    <a:lumOff val="35000"/>
                  </a:schemeClr>
                </a:solidFill>
                <a:latin typeface="+mj-ea"/>
                <a:ea typeface="+mj-ea"/>
              </a:rPr>
              <a:t>¥13456</a:t>
            </a:r>
            <a:endParaRPr lang="zh-CN" altLang="en-US" sz="150" dirty="0">
              <a:solidFill>
                <a:schemeClr val="tx1">
                  <a:lumMod val="65000"/>
                  <a:lumOff val="35000"/>
                </a:schemeClr>
              </a:solidFill>
              <a:latin typeface="+mj-ea"/>
              <a:ea typeface="+mj-ea"/>
            </a:endParaRPr>
          </a:p>
        </p:txBody>
      </p:sp>
      <p:grpSp>
        <p:nvGrpSpPr>
          <p:cNvPr id="34" name="组合 33"/>
          <p:cNvGrpSpPr/>
          <p:nvPr/>
        </p:nvGrpSpPr>
        <p:grpSpPr>
          <a:xfrm>
            <a:off x="6524878" y="1736422"/>
            <a:ext cx="230951" cy="229729"/>
            <a:chOff x="3856417" y="4248125"/>
            <a:chExt cx="409860" cy="407692"/>
          </a:xfrm>
          <a:solidFill>
            <a:schemeClr val="accent3"/>
          </a:solidFill>
        </p:grpSpPr>
        <p:sp>
          <p:nvSpPr>
            <p:cNvPr id="35"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6"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7"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8"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9"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40"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41"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grpSp>
      <p:grpSp>
        <p:nvGrpSpPr>
          <p:cNvPr id="42" name="组合 41"/>
          <p:cNvGrpSpPr/>
          <p:nvPr/>
        </p:nvGrpSpPr>
        <p:grpSpPr>
          <a:xfrm>
            <a:off x="2366317" y="1694569"/>
            <a:ext cx="273108" cy="313433"/>
            <a:chOff x="2733098" y="4187405"/>
            <a:chExt cx="484675" cy="556238"/>
          </a:xfrm>
          <a:solidFill>
            <a:schemeClr val="accent1"/>
          </a:solidFill>
        </p:grpSpPr>
        <p:sp>
          <p:nvSpPr>
            <p:cNvPr id="43"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44"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45"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46"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47"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48"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49"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50"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51"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52"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53"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54"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55"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56"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57"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58"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59"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grpSp>
      <p:grpSp>
        <p:nvGrpSpPr>
          <p:cNvPr id="60" name="组合 59"/>
          <p:cNvGrpSpPr/>
          <p:nvPr/>
        </p:nvGrpSpPr>
        <p:grpSpPr>
          <a:xfrm>
            <a:off x="4428868" y="1741616"/>
            <a:ext cx="321986" cy="219341"/>
            <a:chOff x="4895160" y="4287159"/>
            <a:chExt cx="571418" cy="389258"/>
          </a:xfrm>
          <a:solidFill>
            <a:schemeClr val="accent2"/>
          </a:solidFill>
        </p:grpSpPr>
        <p:sp>
          <p:nvSpPr>
            <p:cNvPr id="61"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62"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63"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64"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65"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66"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67"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68"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69"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grpSp>
      <p:grpSp>
        <p:nvGrpSpPr>
          <p:cNvPr id="70" name="组合 69"/>
          <p:cNvGrpSpPr/>
          <p:nvPr/>
        </p:nvGrpSpPr>
        <p:grpSpPr>
          <a:xfrm>
            <a:off x="1593902" y="3025138"/>
            <a:ext cx="1762338" cy="614792"/>
            <a:chOff x="2061936" y="5263650"/>
            <a:chExt cx="2349784" cy="819723"/>
          </a:xfrm>
        </p:grpSpPr>
        <p:sp>
          <p:nvSpPr>
            <p:cNvPr id="71" name="文本框 70"/>
            <p:cNvSpPr txBox="1"/>
            <p:nvPr/>
          </p:nvSpPr>
          <p:spPr bwMode="auto">
            <a:xfrm>
              <a:off x="2217364" y="5498597"/>
              <a:ext cx="2038928" cy="584776"/>
            </a:xfrm>
            <a:prstGeom prst="rect">
              <a:avLst/>
            </a:prstGeom>
            <a:noFill/>
          </p:spPr>
          <p:txBody>
            <a:bodyPr wrap="square">
              <a:spAutoFit/>
            </a:bodyPr>
            <a:lstStyle/>
            <a:p>
              <a:pP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72" name="文本框 71"/>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dirty="0">
                  <a:solidFill>
                    <a:schemeClr val="tx1">
                      <a:lumMod val="65000"/>
                      <a:lumOff val="35000"/>
                    </a:schemeClr>
                  </a:solidFill>
                  <a:latin typeface="+mj-ea"/>
                  <a:ea typeface="+mj-ea"/>
                </a:rPr>
                <a:t>在此添加标题</a:t>
              </a:r>
            </a:p>
          </p:txBody>
        </p:sp>
      </p:grpSp>
      <p:grpSp>
        <p:nvGrpSpPr>
          <p:cNvPr id="73" name="组合 72"/>
          <p:cNvGrpSpPr/>
          <p:nvPr/>
        </p:nvGrpSpPr>
        <p:grpSpPr>
          <a:xfrm>
            <a:off x="3688463" y="3025139"/>
            <a:ext cx="1762338" cy="614790"/>
            <a:chOff x="2061936" y="5263650"/>
            <a:chExt cx="2349784" cy="819720"/>
          </a:xfrm>
        </p:grpSpPr>
        <p:sp>
          <p:nvSpPr>
            <p:cNvPr id="74" name="文本框 73"/>
            <p:cNvSpPr txBox="1"/>
            <p:nvPr/>
          </p:nvSpPr>
          <p:spPr bwMode="auto">
            <a:xfrm>
              <a:off x="2217364" y="5498594"/>
              <a:ext cx="2038928" cy="584776"/>
            </a:xfrm>
            <a:prstGeom prst="rect">
              <a:avLst/>
            </a:prstGeom>
            <a:noFill/>
          </p:spPr>
          <p:txBody>
            <a:bodyPr wrap="square">
              <a:spAutoFit/>
            </a:bodyPr>
            <a:lstStyle/>
            <a:p>
              <a:pP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75" name="文本框 74"/>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dirty="0">
                  <a:solidFill>
                    <a:schemeClr val="tx1">
                      <a:lumMod val="65000"/>
                      <a:lumOff val="35000"/>
                    </a:schemeClr>
                  </a:solidFill>
                  <a:latin typeface="+mj-ea"/>
                  <a:ea typeface="+mj-ea"/>
                </a:rPr>
                <a:t>在此添加标题</a:t>
              </a:r>
            </a:p>
          </p:txBody>
        </p:sp>
      </p:grpSp>
      <p:grpSp>
        <p:nvGrpSpPr>
          <p:cNvPr id="76" name="组合 75"/>
          <p:cNvGrpSpPr/>
          <p:nvPr/>
        </p:nvGrpSpPr>
        <p:grpSpPr>
          <a:xfrm>
            <a:off x="5753990" y="3025139"/>
            <a:ext cx="1762338" cy="614790"/>
            <a:chOff x="2061936" y="5263650"/>
            <a:chExt cx="2349784" cy="819720"/>
          </a:xfrm>
        </p:grpSpPr>
        <p:sp>
          <p:nvSpPr>
            <p:cNvPr id="77" name="文本框 76"/>
            <p:cNvSpPr txBox="1"/>
            <p:nvPr/>
          </p:nvSpPr>
          <p:spPr bwMode="auto">
            <a:xfrm>
              <a:off x="2217364" y="5498594"/>
              <a:ext cx="2038928" cy="584776"/>
            </a:xfrm>
            <a:prstGeom prst="rect">
              <a:avLst/>
            </a:prstGeom>
            <a:noFill/>
          </p:spPr>
          <p:txBody>
            <a:bodyPr wrap="square">
              <a:spAutoFit/>
            </a:bodyPr>
            <a:lstStyle/>
            <a:p>
              <a:pP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78" name="文本框 77"/>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dirty="0">
                  <a:solidFill>
                    <a:schemeClr val="tx1">
                      <a:lumMod val="65000"/>
                      <a:lumOff val="35000"/>
                    </a:schemeClr>
                  </a:solidFill>
                  <a:latin typeface="+mj-ea"/>
                  <a:ea typeface="+mj-ea"/>
                </a:rPr>
                <a:t>在此添加标题</a:t>
              </a:r>
            </a:p>
          </p:txBody>
        </p:sp>
      </p:grpSp>
      <p:cxnSp>
        <p:nvCxnSpPr>
          <p:cNvPr id="79" name="直接连接符 78"/>
          <p:cNvCxnSpPr/>
          <p:nvPr/>
        </p:nvCxnSpPr>
        <p:spPr>
          <a:xfrm>
            <a:off x="1059503" y="3962841"/>
            <a:ext cx="7024995"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563331"/>
      </p:ext>
    </p:extLst>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par>
                                <p:cTn id="16" presetID="53" presetClass="entr" presetSubtype="16" fill="hold" grpId="0" nodeType="withEffect">
                                  <p:stCondLst>
                                    <p:cond delay="200"/>
                                  </p:stCondLst>
                                  <p:childTnLst>
                                    <p:set>
                                      <p:cBhvr>
                                        <p:cTn id="17" dur="1" fill="hold">
                                          <p:stCondLst>
                                            <p:cond delay="0"/>
                                          </p:stCondLst>
                                        </p:cTn>
                                        <p:tgtEl>
                                          <p:spTgt spid="27"/>
                                        </p:tgtEl>
                                        <p:attrNameLst>
                                          <p:attrName>style.visibility</p:attrName>
                                        </p:attrNameLst>
                                      </p:cBhvr>
                                      <p:to>
                                        <p:strVal val="visible"/>
                                      </p:to>
                                    </p:set>
                                    <p:anim calcmode="lin" valueType="num">
                                      <p:cBhvr>
                                        <p:cTn id="18" dur="500" fill="hold"/>
                                        <p:tgtEl>
                                          <p:spTgt spid="27"/>
                                        </p:tgtEl>
                                        <p:attrNameLst>
                                          <p:attrName>ppt_w</p:attrName>
                                        </p:attrNameLst>
                                      </p:cBhvr>
                                      <p:tavLst>
                                        <p:tav tm="0">
                                          <p:val>
                                            <p:fltVal val="0"/>
                                          </p:val>
                                        </p:tav>
                                        <p:tav tm="100000">
                                          <p:val>
                                            <p:strVal val="#ppt_w"/>
                                          </p:val>
                                        </p:tav>
                                      </p:tavLst>
                                    </p:anim>
                                    <p:anim calcmode="lin" valueType="num">
                                      <p:cBhvr>
                                        <p:cTn id="19" dur="500" fill="hold"/>
                                        <p:tgtEl>
                                          <p:spTgt spid="27"/>
                                        </p:tgtEl>
                                        <p:attrNameLst>
                                          <p:attrName>ppt_h</p:attrName>
                                        </p:attrNameLst>
                                      </p:cBhvr>
                                      <p:tavLst>
                                        <p:tav tm="0">
                                          <p:val>
                                            <p:fltVal val="0"/>
                                          </p:val>
                                        </p:tav>
                                        <p:tav tm="100000">
                                          <p:val>
                                            <p:strVal val="#ppt_h"/>
                                          </p:val>
                                        </p:tav>
                                      </p:tavLst>
                                    </p:anim>
                                    <p:animEffect transition="in" filter="fade">
                                      <p:cBhvr>
                                        <p:cTn id="20" dur="500"/>
                                        <p:tgtEl>
                                          <p:spTgt spid="27"/>
                                        </p:tgtEl>
                                      </p:cBhvr>
                                    </p:animEffect>
                                  </p:childTnLst>
                                </p:cTn>
                              </p:par>
                              <p:par>
                                <p:cTn id="21" presetID="53" presetClass="entr" presetSubtype="16" fill="hold" grpId="0" nodeType="withEffect">
                                  <p:stCondLst>
                                    <p:cond delay="40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childTnLst>
                          </p:cTn>
                        </p:par>
                        <p:par>
                          <p:cTn id="26" fill="hold">
                            <p:stCondLst>
                              <p:cond delay="1400"/>
                            </p:stCondLst>
                            <p:childTnLst>
                              <p:par>
                                <p:cTn id="27" presetID="21" presetClass="entr" presetSubtype="1"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heel(1)">
                                      <p:cBhvr>
                                        <p:cTn id="29" dur="500"/>
                                        <p:tgtEl>
                                          <p:spTgt spid="26"/>
                                        </p:tgtEl>
                                      </p:cBhvr>
                                    </p:animEffect>
                                  </p:childTnLst>
                                </p:cTn>
                              </p:par>
                              <p:par>
                                <p:cTn id="30" presetID="21" presetClass="entr" presetSubtype="1" fill="hold" grpId="0" nodeType="withEffect">
                                  <p:stCondLst>
                                    <p:cond delay="200"/>
                                  </p:stCondLst>
                                  <p:childTnLst>
                                    <p:set>
                                      <p:cBhvr>
                                        <p:cTn id="31" dur="1" fill="hold">
                                          <p:stCondLst>
                                            <p:cond delay="0"/>
                                          </p:stCondLst>
                                        </p:cTn>
                                        <p:tgtEl>
                                          <p:spTgt spid="28"/>
                                        </p:tgtEl>
                                        <p:attrNameLst>
                                          <p:attrName>style.visibility</p:attrName>
                                        </p:attrNameLst>
                                      </p:cBhvr>
                                      <p:to>
                                        <p:strVal val="visible"/>
                                      </p:to>
                                    </p:set>
                                    <p:animEffect transition="in" filter="wheel(1)">
                                      <p:cBhvr>
                                        <p:cTn id="32" dur="500"/>
                                        <p:tgtEl>
                                          <p:spTgt spid="28"/>
                                        </p:tgtEl>
                                      </p:cBhvr>
                                    </p:animEffect>
                                  </p:childTnLst>
                                </p:cTn>
                              </p:par>
                              <p:par>
                                <p:cTn id="33" presetID="21" presetClass="entr" presetSubtype="1" fill="hold" grpId="0" nodeType="withEffect">
                                  <p:stCondLst>
                                    <p:cond delay="400"/>
                                  </p:stCondLst>
                                  <p:childTnLst>
                                    <p:set>
                                      <p:cBhvr>
                                        <p:cTn id="34" dur="1" fill="hold">
                                          <p:stCondLst>
                                            <p:cond delay="0"/>
                                          </p:stCondLst>
                                        </p:cTn>
                                        <p:tgtEl>
                                          <p:spTgt spid="30"/>
                                        </p:tgtEl>
                                        <p:attrNameLst>
                                          <p:attrName>style.visibility</p:attrName>
                                        </p:attrNameLst>
                                      </p:cBhvr>
                                      <p:to>
                                        <p:strVal val="visible"/>
                                      </p:to>
                                    </p:set>
                                    <p:animEffect transition="in" filter="wheel(1)">
                                      <p:cBhvr>
                                        <p:cTn id="35" dur="500"/>
                                        <p:tgtEl>
                                          <p:spTgt spid="30"/>
                                        </p:tgtEl>
                                      </p:cBhvr>
                                    </p:animEffect>
                                  </p:childTnLst>
                                </p:cTn>
                              </p:par>
                            </p:childTnLst>
                          </p:cTn>
                        </p:par>
                        <p:par>
                          <p:cTn id="36" fill="hold">
                            <p:stCondLst>
                              <p:cond delay="2300"/>
                            </p:stCondLst>
                            <p:childTnLst>
                              <p:par>
                                <p:cTn id="37" presetID="45" presetClass="entr" presetSubtype="0" fill="hold"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anim calcmode="lin" valueType="num">
                                      <p:cBhvr>
                                        <p:cTn id="40" dur="500" fill="hold"/>
                                        <p:tgtEl>
                                          <p:spTgt spid="42"/>
                                        </p:tgtEl>
                                        <p:attrNameLst>
                                          <p:attrName>ppt_w</p:attrName>
                                        </p:attrNameLst>
                                      </p:cBhvr>
                                      <p:tavLst>
                                        <p:tav tm="0" fmla="#ppt_w*sin(2.5*pi*$)">
                                          <p:val>
                                            <p:fltVal val="0"/>
                                          </p:val>
                                        </p:tav>
                                        <p:tav tm="100000">
                                          <p:val>
                                            <p:fltVal val="1"/>
                                          </p:val>
                                        </p:tav>
                                      </p:tavLst>
                                    </p:anim>
                                    <p:anim calcmode="lin" valueType="num">
                                      <p:cBhvr>
                                        <p:cTn id="41" dur="500" fill="hold"/>
                                        <p:tgtEl>
                                          <p:spTgt spid="42"/>
                                        </p:tgtEl>
                                        <p:attrNameLst>
                                          <p:attrName>ppt_h</p:attrName>
                                        </p:attrNameLst>
                                      </p:cBhvr>
                                      <p:tavLst>
                                        <p:tav tm="0">
                                          <p:val>
                                            <p:strVal val="#ppt_h"/>
                                          </p:val>
                                        </p:tav>
                                        <p:tav tm="100000">
                                          <p:val>
                                            <p:strVal val="#ppt_h"/>
                                          </p:val>
                                        </p:tav>
                                      </p:tavLst>
                                    </p:anim>
                                  </p:childTnLst>
                                </p:cTn>
                              </p:par>
                              <p:par>
                                <p:cTn id="42" presetID="53" presetClass="entr" presetSubtype="16" fill="hold" grpId="0" nodeType="withEffect">
                                  <p:stCondLst>
                                    <p:cond delay="0"/>
                                  </p:stCondLst>
                                  <p:iterate type="lt">
                                    <p:tmPct val="10000"/>
                                  </p:iterate>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ppt_w</p:attrName>
                                        </p:attrNameLst>
                                      </p:cBhvr>
                                      <p:tavLst>
                                        <p:tav tm="0">
                                          <p:val>
                                            <p:fltVal val="0"/>
                                          </p:val>
                                        </p:tav>
                                        <p:tav tm="100000">
                                          <p:val>
                                            <p:strVal val="#ppt_w"/>
                                          </p:val>
                                        </p:tav>
                                      </p:tavLst>
                                    </p:anim>
                                    <p:anim calcmode="lin" valueType="num">
                                      <p:cBhvr>
                                        <p:cTn id="45" dur="500" fill="hold"/>
                                        <p:tgtEl>
                                          <p:spTgt spid="31"/>
                                        </p:tgtEl>
                                        <p:attrNameLst>
                                          <p:attrName>ppt_h</p:attrName>
                                        </p:attrNameLst>
                                      </p:cBhvr>
                                      <p:tavLst>
                                        <p:tav tm="0">
                                          <p:val>
                                            <p:fltVal val="0"/>
                                          </p:val>
                                        </p:tav>
                                        <p:tav tm="100000">
                                          <p:val>
                                            <p:strVal val="#ppt_h"/>
                                          </p:val>
                                        </p:tav>
                                      </p:tavLst>
                                    </p:anim>
                                    <p:animEffect transition="in" filter="fade">
                                      <p:cBhvr>
                                        <p:cTn id="46" dur="500"/>
                                        <p:tgtEl>
                                          <p:spTgt spid="31"/>
                                        </p:tgtEl>
                                      </p:cBhvr>
                                    </p:animEffect>
                                  </p:childTnLst>
                                </p:cTn>
                              </p:par>
                            </p:childTnLst>
                          </p:cTn>
                        </p:par>
                        <p:par>
                          <p:cTn id="47" fill="hold">
                            <p:stCondLst>
                              <p:cond delay="3050"/>
                            </p:stCondLst>
                            <p:childTnLst>
                              <p:par>
                                <p:cTn id="48" presetID="16" presetClass="entr" presetSubtype="37" fill="hold" nodeType="after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barn(outVertical)">
                                      <p:cBhvr>
                                        <p:cTn id="50" dur="500"/>
                                        <p:tgtEl>
                                          <p:spTgt spid="70"/>
                                        </p:tgtEl>
                                      </p:cBhvr>
                                    </p:animEffect>
                                  </p:childTnLst>
                                </p:cTn>
                              </p:par>
                            </p:childTnLst>
                          </p:cTn>
                        </p:par>
                        <p:par>
                          <p:cTn id="51" fill="hold">
                            <p:stCondLst>
                              <p:cond delay="3550"/>
                            </p:stCondLst>
                            <p:childTnLst>
                              <p:par>
                                <p:cTn id="52" presetID="45" presetClass="entr" presetSubtype="0" fill="hold" nodeType="after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fade">
                                      <p:cBhvr>
                                        <p:cTn id="54" dur="500"/>
                                        <p:tgtEl>
                                          <p:spTgt spid="60"/>
                                        </p:tgtEl>
                                      </p:cBhvr>
                                    </p:animEffect>
                                    <p:anim calcmode="lin" valueType="num">
                                      <p:cBhvr>
                                        <p:cTn id="55" dur="500" fill="hold"/>
                                        <p:tgtEl>
                                          <p:spTgt spid="60"/>
                                        </p:tgtEl>
                                        <p:attrNameLst>
                                          <p:attrName>ppt_w</p:attrName>
                                        </p:attrNameLst>
                                      </p:cBhvr>
                                      <p:tavLst>
                                        <p:tav tm="0" fmla="#ppt_w*sin(2.5*pi*$)">
                                          <p:val>
                                            <p:fltVal val="0"/>
                                          </p:val>
                                        </p:tav>
                                        <p:tav tm="100000">
                                          <p:val>
                                            <p:fltVal val="1"/>
                                          </p:val>
                                        </p:tav>
                                      </p:tavLst>
                                    </p:anim>
                                    <p:anim calcmode="lin" valueType="num">
                                      <p:cBhvr>
                                        <p:cTn id="56" dur="500" fill="hold"/>
                                        <p:tgtEl>
                                          <p:spTgt spid="60"/>
                                        </p:tgtEl>
                                        <p:attrNameLst>
                                          <p:attrName>ppt_h</p:attrName>
                                        </p:attrNameLst>
                                      </p:cBhvr>
                                      <p:tavLst>
                                        <p:tav tm="0">
                                          <p:val>
                                            <p:strVal val="#ppt_h"/>
                                          </p:val>
                                        </p:tav>
                                        <p:tav tm="100000">
                                          <p:val>
                                            <p:strVal val="#ppt_h"/>
                                          </p:val>
                                        </p:tav>
                                      </p:tavLst>
                                    </p:anim>
                                  </p:childTnLst>
                                </p:cTn>
                              </p:par>
                              <p:par>
                                <p:cTn id="57" presetID="53" presetClass="entr" presetSubtype="16" fill="hold" grpId="0" nodeType="withEffect">
                                  <p:stCondLst>
                                    <p:cond delay="0"/>
                                  </p:stCondLst>
                                  <p:iterate type="lt">
                                    <p:tmPct val="10000"/>
                                  </p:iterate>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childTnLst>
                          </p:cTn>
                        </p:par>
                        <p:par>
                          <p:cTn id="62" fill="hold">
                            <p:stCondLst>
                              <p:cond delay="4300"/>
                            </p:stCondLst>
                            <p:childTnLst>
                              <p:par>
                                <p:cTn id="63" presetID="16" presetClass="entr" presetSubtype="37" fill="hold" nodeType="afterEffect">
                                  <p:stCondLst>
                                    <p:cond delay="0"/>
                                  </p:stCondLst>
                                  <p:childTnLst>
                                    <p:set>
                                      <p:cBhvr>
                                        <p:cTn id="64" dur="1" fill="hold">
                                          <p:stCondLst>
                                            <p:cond delay="0"/>
                                          </p:stCondLst>
                                        </p:cTn>
                                        <p:tgtEl>
                                          <p:spTgt spid="73"/>
                                        </p:tgtEl>
                                        <p:attrNameLst>
                                          <p:attrName>style.visibility</p:attrName>
                                        </p:attrNameLst>
                                      </p:cBhvr>
                                      <p:to>
                                        <p:strVal val="visible"/>
                                      </p:to>
                                    </p:set>
                                    <p:animEffect transition="in" filter="barn(outVertical)">
                                      <p:cBhvr>
                                        <p:cTn id="65" dur="500"/>
                                        <p:tgtEl>
                                          <p:spTgt spid="73"/>
                                        </p:tgtEl>
                                      </p:cBhvr>
                                    </p:animEffect>
                                  </p:childTnLst>
                                </p:cTn>
                              </p:par>
                            </p:childTnLst>
                          </p:cTn>
                        </p:par>
                        <p:par>
                          <p:cTn id="66" fill="hold">
                            <p:stCondLst>
                              <p:cond delay="4800"/>
                            </p:stCondLst>
                            <p:childTnLst>
                              <p:par>
                                <p:cTn id="67" presetID="45" presetClass="entr" presetSubtype="0" fill="hold" nodeType="after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500"/>
                                        <p:tgtEl>
                                          <p:spTgt spid="34"/>
                                        </p:tgtEl>
                                      </p:cBhvr>
                                    </p:animEffect>
                                    <p:anim calcmode="lin" valueType="num">
                                      <p:cBhvr>
                                        <p:cTn id="70" dur="500" fill="hold"/>
                                        <p:tgtEl>
                                          <p:spTgt spid="34"/>
                                        </p:tgtEl>
                                        <p:attrNameLst>
                                          <p:attrName>ppt_w</p:attrName>
                                        </p:attrNameLst>
                                      </p:cBhvr>
                                      <p:tavLst>
                                        <p:tav tm="0" fmla="#ppt_w*sin(2.5*pi*$)">
                                          <p:val>
                                            <p:fltVal val="0"/>
                                          </p:val>
                                        </p:tav>
                                        <p:tav tm="100000">
                                          <p:val>
                                            <p:fltVal val="1"/>
                                          </p:val>
                                        </p:tav>
                                      </p:tavLst>
                                    </p:anim>
                                    <p:anim calcmode="lin" valueType="num">
                                      <p:cBhvr>
                                        <p:cTn id="71" dur="500" fill="hold"/>
                                        <p:tgtEl>
                                          <p:spTgt spid="34"/>
                                        </p:tgtEl>
                                        <p:attrNameLst>
                                          <p:attrName>ppt_h</p:attrName>
                                        </p:attrNameLst>
                                      </p:cBhvr>
                                      <p:tavLst>
                                        <p:tav tm="0">
                                          <p:val>
                                            <p:strVal val="#ppt_h"/>
                                          </p:val>
                                        </p:tav>
                                        <p:tav tm="100000">
                                          <p:val>
                                            <p:strVal val="#ppt_h"/>
                                          </p:val>
                                        </p:tav>
                                      </p:tavLst>
                                    </p:anim>
                                  </p:childTnLst>
                                </p:cTn>
                              </p:par>
                              <p:par>
                                <p:cTn id="72" presetID="53" presetClass="entr" presetSubtype="16" fill="hold" grpId="0" nodeType="withEffect">
                                  <p:stCondLst>
                                    <p:cond delay="0"/>
                                  </p:stCondLst>
                                  <p:iterate type="lt">
                                    <p:tmPct val="10000"/>
                                  </p:iterate>
                                  <p:childTnLst>
                                    <p:set>
                                      <p:cBhvr>
                                        <p:cTn id="73" dur="1" fill="hold">
                                          <p:stCondLst>
                                            <p:cond delay="0"/>
                                          </p:stCondLst>
                                        </p:cTn>
                                        <p:tgtEl>
                                          <p:spTgt spid="32"/>
                                        </p:tgtEl>
                                        <p:attrNameLst>
                                          <p:attrName>style.visibility</p:attrName>
                                        </p:attrNameLst>
                                      </p:cBhvr>
                                      <p:to>
                                        <p:strVal val="visible"/>
                                      </p:to>
                                    </p:set>
                                    <p:anim calcmode="lin" valueType="num">
                                      <p:cBhvr>
                                        <p:cTn id="74" dur="500" fill="hold"/>
                                        <p:tgtEl>
                                          <p:spTgt spid="32"/>
                                        </p:tgtEl>
                                        <p:attrNameLst>
                                          <p:attrName>ppt_w</p:attrName>
                                        </p:attrNameLst>
                                      </p:cBhvr>
                                      <p:tavLst>
                                        <p:tav tm="0">
                                          <p:val>
                                            <p:fltVal val="0"/>
                                          </p:val>
                                        </p:tav>
                                        <p:tav tm="100000">
                                          <p:val>
                                            <p:strVal val="#ppt_w"/>
                                          </p:val>
                                        </p:tav>
                                      </p:tavLst>
                                    </p:anim>
                                    <p:anim calcmode="lin" valueType="num">
                                      <p:cBhvr>
                                        <p:cTn id="75" dur="500" fill="hold"/>
                                        <p:tgtEl>
                                          <p:spTgt spid="32"/>
                                        </p:tgtEl>
                                        <p:attrNameLst>
                                          <p:attrName>ppt_h</p:attrName>
                                        </p:attrNameLst>
                                      </p:cBhvr>
                                      <p:tavLst>
                                        <p:tav tm="0">
                                          <p:val>
                                            <p:fltVal val="0"/>
                                          </p:val>
                                        </p:tav>
                                        <p:tav tm="100000">
                                          <p:val>
                                            <p:strVal val="#ppt_h"/>
                                          </p:val>
                                        </p:tav>
                                      </p:tavLst>
                                    </p:anim>
                                    <p:animEffect transition="in" filter="fade">
                                      <p:cBhvr>
                                        <p:cTn id="76" dur="500"/>
                                        <p:tgtEl>
                                          <p:spTgt spid="32"/>
                                        </p:tgtEl>
                                      </p:cBhvr>
                                    </p:animEffect>
                                  </p:childTnLst>
                                </p:cTn>
                              </p:par>
                            </p:childTnLst>
                          </p:cTn>
                        </p:par>
                        <p:par>
                          <p:cTn id="77" fill="hold">
                            <p:stCondLst>
                              <p:cond delay="5550"/>
                            </p:stCondLst>
                            <p:childTnLst>
                              <p:par>
                                <p:cTn id="78" presetID="16" presetClass="entr" presetSubtype="37" fill="hold"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barn(outVertical)">
                                      <p:cBhvr>
                                        <p:cTn id="80" dur="500"/>
                                        <p:tgtEl>
                                          <p:spTgt spid="76"/>
                                        </p:tgtEl>
                                      </p:cBhvr>
                                    </p:animEffect>
                                  </p:childTnLst>
                                </p:cTn>
                              </p:par>
                            </p:childTnLst>
                          </p:cTn>
                        </p:par>
                        <p:par>
                          <p:cTn id="81" fill="hold">
                            <p:stCondLst>
                              <p:cond delay="6050"/>
                            </p:stCondLst>
                            <p:childTnLst>
                              <p:par>
                                <p:cTn id="82" presetID="16" presetClass="entr" presetSubtype="37" fill="hold" nodeType="afterEffect">
                                  <p:stCondLst>
                                    <p:cond delay="0"/>
                                  </p:stCondLst>
                                  <p:childTnLst>
                                    <p:set>
                                      <p:cBhvr>
                                        <p:cTn id="83" dur="1" fill="hold">
                                          <p:stCondLst>
                                            <p:cond delay="0"/>
                                          </p:stCondLst>
                                        </p:cTn>
                                        <p:tgtEl>
                                          <p:spTgt spid="79"/>
                                        </p:tgtEl>
                                        <p:attrNameLst>
                                          <p:attrName>style.visibility</p:attrName>
                                        </p:attrNameLst>
                                      </p:cBhvr>
                                      <p:to>
                                        <p:strVal val="visible"/>
                                      </p:to>
                                    </p:set>
                                    <p:animEffect transition="in" filter="barn(outVertical)">
                                      <p:cBhvr>
                                        <p:cTn id="8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5" grpId="0" animBg="1"/>
      <p:bldP spid="26" grpId="0" animBg="1"/>
      <p:bldP spid="27" grpId="0" animBg="1"/>
      <p:bldP spid="28" grpId="0" animBg="1"/>
      <p:bldP spid="29" grpId="0" animBg="1"/>
      <p:bldP spid="30" grpId="0" animBg="1"/>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flipV="1">
            <a:off x="2969045" y="1857279"/>
            <a:ext cx="3628920" cy="169560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184979" y="1415756"/>
            <a:ext cx="4562601" cy="216504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820981" y="1359141"/>
            <a:ext cx="1414632" cy="636545"/>
            <a:chOff x="1591195" y="3531392"/>
            <a:chExt cx="1721136" cy="774463"/>
          </a:xfrm>
          <a:effectLst>
            <a:outerShdw blurRad="444500" dist="254000" dir="8100000" algn="tr" rotWithShape="0">
              <a:prstClr val="black">
                <a:alpha val="50000"/>
              </a:prstClr>
            </a:outerShdw>
          </a:effectLst>
        </p:grpSpPr>
        <p:sp>
          <p:nvSpPr>
            <p:cNvPr id="7"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8"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9" name="组合 8"/>
          <p:cNvGrpSpPr/>
          <p:nvPr/>
        </p:nvGrpSpPr>
        <p:grpSpPr>
          <a:xfrm>
            <a:off x="1444736" y="3296276"/>
            <a:ext cx="1414632" cy="636545"/>
            <a:chOff x="1591195" y="3531391"/>
            <a:chExt cx="1721136" cy="774463"/>
          </a:xfrm>
          <a:effectLst>
            <a:outerShdw blurRad="444500" dist="254000" dir="8100000" algn="tr" rotWithShape="0">
              <a:prstClr val="black">
                <a:alpha val="50000"/>
              </a:prstClr>
            </a:outerShdw>
          </a:effectLst>
        </p:grpSpPr>
        <p:sp>
          <p:nvSpPr>
            <p:cNvPr id="10" name="圆角矩形 104"/>
            <p:cNvSpPr/>
            <p:nvPr/>
          </p:nvSpPr>
          <p:spPr>
            <a:xfrm>
              <a:off x="1591195" y="3531391"/>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2" name="组合 11"/>
          <p:cNvGrpSpPr/>
          <p:nvPr/>
        </p:nvGrpSpPr>
        <p:grpSpPr>
          <a:xfrm>
            <a:off x="6641453" y="1097484"/>
            <a:ext cx="1414632" cy="636545"/>
            <a:chOff x="1591195" y="3531392"/>
            <a:chExt cx="1721136" cy="774463"/>
          </a:xfrm>
          <a:effectLst>
            <a:outerShdw blurRad="444500" dist="254000" dir="8100000" algn="tr" rotWithShape="0">
              <a:prstClr val="black">
                <a:alpha val="50000"/>
              </a:prstClr>
            </a:outerShdw>
          </a:effectLst>
        </p:grpSpPr>
        <p:sp>
          <p:nvSpPr>
            <p:cNvPr id="13"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5" name="组合 14"/>
          <p:cNvGrpSpPr/>
          <p:nvPr/>
        </p:nvGrpSpPr>
        <p:grpSpPr>
          <a:xfrm>
            <a:off x="5853297" y="3313413"/>
            <a:ext cx="1414632" cy="636545"/>
            <a:chOff x="1591195" y="3531392"/>
            <a:chExt cx="1721136" cy="774463"/>
          </a:xfrm>
          <a:effectLst>
            <a:outerShdw blurRad="444500" dist="254000" dir="8100000" algn="tr" rotWithShape="0">
              <a:prstClr val="black">
                <a:alpha val="50000"/>
              </a:prstClr>
            </a:outerShdw>
          </a:effectLst>
        </p:grpSpPr>
        <p:sp>
          <p:nvSpPr>
            <p:cNvPr id="16"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7"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8" name="TextBox 24"/>
          <p:cNvSpPr txBox="1"/>
          <p:nvPr/>
        </p:nvSpPr>
        <p:spPr>
          <a:xfrm>
            <a:off x="1835696" y="1635646"/>
            <a:ext cx="1338828" cy="323165"/>
          </a:xfrm>
          <a:prstGeom prst="rect">
            <a:avLst/>
          </a:prstGeom>
          <a:noFill/>
        </p:spPr>
        <p:txBody>
          <a:bodyPr wrap="none" rtlCol="0">
            <a:spAutoFit/>
          </a:bodyPr>
          <a:lstStyle/>
          <a:p>
            <a:r>
              <a:rPr lang="zh-CN" altLang="en-US" sz="1500" dirty="0">
                <a:solidFill>
                  <a:prstClr val="black"/>
                </a:solidFill>
                <a:latin typeface="+mj-ea"/>
                <a:ea typeface="+mj-ea"/>
              </a:rPr>
              <a:t>点击输入标题</a:t>
            </a:r>
          </a:p>
        </p:txBody>
      </p:sp>
      <p:sp>
        <p:nvSpPr>
          <p:cNvPr id="19" name="TextBox 25"/>
          <p:cNvSpPr txBox="1"/>
          <p:nvPr/>
        </p:nvSpPr>
        <p:spPr>
          <a:xfrm>
            <a:off x="6660232" y="1373225"/>
            <a:ext cx="1338828" cy="323165"/>
          </a:xfrm>
          <a:prstGeom prst="rect">
            <a:avLst/>
          </a:prstGeom>
          <a:noFill/>
        </p:spPr>
        <p:txBody>
          <a:bodyPr wrap="none" rtlCol="0">
            <a:spAutoFit/>
          </a:bodyPr>
          <a:lstStyle/>
          <a:p>
            <a:r>
              <a:rPr lang="zh-CN" altLang="en-US" sz="1500" dirty="0">
                <a:solidFill>
                  <a:prstClr val="black"/>
                </a:solidFill>
                <a:latin typeface="+mj-ea"/>
                <a:ea typeface="+mj-ea"/>
              </a:rPr>
              <a:t>点击输入标题</a:t>
            </a:r>
          </a:p>
        </p:txBody>
      </p:sp>
      <p:sp>
        <p:nvSpPr>
          <p:cNvPr id="20" name="TextBox 26"/>
          <p:cNvSpPr txBox="1"/>
          <p:nvPr/>
        </p:nvSpPr>
        <p:spPr>
          <a:xfrm>
            <a:off x="1475656" y="3555503"/>
            <a:ext cx="1338828" cy="323165"/>
          </a:xfrm>
          <a:prstGeom prst="rect">
            <a:avLst/>
          </a:prstGeom>
          <a:noFill/>
        </p:spPr>
        <p:txBody>
          <a:bodyPr wrap="none" rtlCol="0">
            <a:spAutoFit/>
          </a:bodyPr>
          <a:lstStyle/>
          <a:p>
            <a:r>
              <a:rPr lang="zh-CN" altLang="en-US" sz="1500" dirty="0">
                <a:solidFill>
                  <a:prstClr val="black"/>
                </a:solidFill>
                <a:latin typeface="+mj-ea"/>
                <a:ea typeface="+mj-ea"/>
              </a:rPr>
              <a:t>点击输入标题</a:t>
            </a:r>
          </a:p>
        </p:txBody>
      </p:sp>
      <p:sp>
        <p:nvSpPr>
          <p:cNvPr id="21" name="TextBox 27"/>
          <p:cNvSpPr txBox="1"/>
          <p:nvPr/>
        </p:nvSpPr>
        <p:spPr>
          <a:xfrm>
            <a:off x="5868144" y="3586553"/>
            <a:ext cx="1338828" cy="323165"/>
          </a:xfrm>
          <a:prstGeom prst="rect">
            <a:avLst/>
          </a:prstGeom>
          <a:noFill/>
        </p:spPr>
        <p:txBody>
          <a:bodyPr wrap="none" rtlCol="0">
            <a:spAutoFit/>
          </a:bodyPr>
          <a:lstStyle/>
          <a:p>
            <a:r>
              <a:rPr lang="zh-CN" altLang="en-US" sz="1500" dirty="0">
                <a:solidFill>
                  <a:prstClr val="black"/>
                </a:solidFill>
                <a:latin typeface="+mj-ea"/>
                <a:ea typeface="+mj-ea"/>
              </a:rPr>
              <a:t>点击输入标题</a:t>
            </a:r>
          </a:p>
        </p:txBody>
      </p:sp>
      <p:grpSp>
        <p:nvGrpSpPr>
          <p:cNvPr id="22" name="组合 21"/>
          <p:cNvGrpSpPr/>
          <p:nvPr/>
        </p:nvGrpSpPr>
        <p:grpSpPr>
          <a:xfrm>
            <a:off x="3746633" y="1810030"/>
            <a:ext cx="1382075" cy="1382075"/>
            <a:chOff x="3746633" y="1810030"/>
            <a:chExt cx="1382075" cy="1382075"/>
          </a:xfrm>
        </p:grpSpPr>
        <p:grpSp>
          <p:nvGrpSpPr>
            <p:cNvPr id="23" name="组合 22"/>
            <p:cNvGrpSpPr/>
            <p:nvPr/>
          </p:nvGrpSpPr>
          <p:grpSpPr>
            <a:xfrm>
              <a:off x="3746633" y="1810030"/>
              <a:ext cx="1382075" cy="1382075"/>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6" name="椭圆 25"/>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4" name="TextBox 30"/>
            <p:cNvSpPr txBox="1"/>
            <p:nvPr/>
          </p:nvSpPr>
          <p:spPr>
            <a:xfrm>
              <a:off x="3978122" y="2397335"/>
              <a:ext cx="926418" cy="246221"/>
            </a:xfrm>
            <a:prstGeom prst="rect">
              <a:avLst/>
            </a:prstGeom>
            <a:noFill/>
          </p:spPr>
          <p:txBody>
            <a:bodyPr wrap="square" lIns="0" tIns="0" rIns="0" bIns="0" rtlCol="0">
              <a:spAutoFit/>
            </a:bodyPr>
            <a:lstStyle/>
            <a:p>
              <a:pPr algn="ctr"/>
              <a:r>
                <a:rPr lang="zh-CN" altLang="en-US" sz="1600" b="1" dirty="0">
                  <a:solidFill>
                    <a:schemeClr val="accent1"/>
                  </a:solidFill>
                  <a:latin typeface="+mj-ea"/>
                  <a:ea typeface="+mj-ea"/>
                </a:rPr>
                <a:t>标题内容</a:t>
              </a:r>
            </a:p>
          </p:txBody>
        </p:sp>
      </p:grpSp>
      <p:sp>
        <p:nvSpPr>
          <p:cNvPr id="27" name="TextBox 31"/>
          <p:cNvSpPr txBox="1"/>
          <p:nvPr/>
        </p:nvSpPr>
        <p:spPr>
          <a:xfrm>
            <a:off x="592781" y="2186777"/>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28" name="TextBox 32"/>
          <p:cNvSpPr txBox="1"/>
          <p:nvPr/>
        </p:nvSpPr>
        <p:spPr>
          <a:xfrm>
            <a:off x="745181" y="4011910"/>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29" name="TextBox 33"/>
          <p:cNvSpPr txBox="1"/>
          <p:nvPr/>
        </p:nvSpPr>
        <p:spPr>
          <a:xfrm>
            <a:off x="5849365" y="4058985"/>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30" name="TextBox 34"/>
          <p:cNvSpPr txBox="1"/>
          <p:nvPr/>
        </p:nvSpPr>
        <p:spPr>
          <a:xfrm>
            <a:off x="6012160" y="1972988"/>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31" name="椭圆 30"/>
          <p:cNvSpPr/>
          <p:nvPr/>
        </p:nvSpPr>
        <p:spPr>
          <a:xfrm>
            <a:off x="2883767" y="1304103"/>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32" name="椭圆 31"/>
          <p:cNvSpPr/>
          <p:nvPr/>
        </p:nvSpPr>
        <p:spPr>
          <a:xfrm>
            <a:off x="2523727" y="3207487"/>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sp>
        <p:nvSpPr>
          <p:cNvPr id="33" name="椭圆 32"/>
          <p:cNvSpPr/>
          <p:nvPr/>
        </p:nvSpPr>
        <p:spPr>
          <a:xfrm>
            <a:off x="6911328" y="3275267"/>
            <a:ext cx="373310" cy="373310"/>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sp>
        <p:nvSpPr>
          <p:cNvPr id="34" name="椭圆 33"/>
          <p:cNvSpPr/>
          <p:nvPr/>
        </p:nvSpPr>
        <p:spPr>
          <a:xfrm>
            <a:off x="7725152" y="1059582"/>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4</a:t>
            </a:r>
            <a:endParaRPr lang="zh-CN" altLang="en-US" dirty="0">
              <a:solidFill>
                <a:prstClr val="white"/>
              </a:solidFill>
              <a:latin typeface="+mj-ea"/>
              <a:ea typeface="+mj-ea"/>
            </a:endParaRPr>
          </a:p>
        </p:txBody>
      </p:sp>
    </p:spTree>
    <p:extLst>
      <p:ext uri="{BB962C8B-B14F-4D97-AF65-F5344CB8AC3E}">
        <p14:creationId xmlns:p14="http://schemas.microsoft.com/office/powerpoint/2010/main" val="15101518"/>
      </p:ext>
    </p:extLst>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cTn>
                              </p:par>
                              <p:par>
                                <p:cTn id="14" presetID="53" presetClass="entr" presetSubtype="16" fill="hold" nodeType="withEffect">
                                  <p:stCondLst>
                                    <p:cond delay="3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30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p:tgtEl>
                                          <p:spTgt spid="21"/>
                                        </p:tgtEl>
                                        <p:attrNameLst>
                                          <p:attrName>ppt_y</p:attrName>
                                        </p:attrNameLst>
                                      </p:cBhvr>
                                      <p:tavLst>
                                        <p:tav tm="0">
                                          <p:val>
                                            <p:strVal val="#ppt_y+#ppt_h*1.125000"/>
                                          </p:val>
                                        </p:tav>
                                        <p:tav tm="100000">
                                          <p:val>
                                            <p:strVal val="#ppt_y"/>
                                          </p:val>
                                        </p:tav>
                                      </p:tavLst>
                                    </p:anim>
                                    <p:animEffect transition="in" filter="wipe(up)">
                                      <p:cBhvr>
                                        <p:cTn id="27" dur="500"/>
                                        <p:tgtEl>
                                          <p:spTgt spid="21"/>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ppt_y</p:attrName>
                                        </p:attrNameLst>
                                      </p:cBhvr>
                                      <p:tavLst>
                                        <p:tav tm="0">
                                          <p:val>
                                            <p:strVal val="#ppt_y+#ppt_h*1.125000"/>
                                          </p:val>
                                        </p:tav>
                                        <p:tav tm="100000">
                                          <p:val>
                                            <p:strVal val="#ppt_y"/>
                                          </p:val>
                                        </p:tav>
                                      </p:tavLst>
                                    </p:anim>
                                    <p:animEffect transition="in" filter="wipe(up)">
                                      <p:cBhvr>
                                        <p:cTn id="31" dur="500"/>
                                        <p:tgtEl>
                                          <p:spTgt spid="18"/>
                                        </p:tgtEl>
                                      </p:cBhvr>
                                    </p:animEffect>
                                  </p:childTnLst>
                                </p:cTn>
                              </p:par>
                            </p:childTnLst>
                          </p:cTn>
                        </p:par>
                        <p:par>
                          <p:cTn id="32" fill="hold">
                            <p:stCondLst>
                              <p:cond delay="1800"/>
                            </p:stCondLst>
                            <p:childTnLst>
                              <p:par>
                                <p:cTn id="33" presetID="16" presetClass="entr" presetSubtype="37"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arn(outVertical)">
                                      <p:cBhvr>
                                        <p:cTn id="35" dur="500"/>
                                        <p:tgtEl>
                                          <p:spTgt spid="5"/>
                                        </p:tgtEl>
                                      </p:cBhvr>
                                    </p:animEffect>
                                  </p:childTnLst>
                                </p:cTn>
                              </p:par>
                              <p:par>
                                <p:cTn id="36" presetID="53" presetClass="entr" presetSubtype="16" fill="hold" nodeType="withEffect">
                                  <p:stCondLst>
                                    <p:cond delay="30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nodeType="withEffect">
                                  <p:stCondLst>
                                    <p:cond delay="30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2600"/>
                            </p:stCondLst>
                            <p:childTnLst>
                              <p:par>
                                <p:cTn id="47" presetID="12" presetClass="entr" presetSubtype="4"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p:tgtEl>
                                          <p:spTgt spid="20"/>
                                        </p:tgtEl>
                                        <p:attrNameLst>
                                          <p:attrName>ppt_y</p:attrName>
                                        </p:attrNameLst>
                                      </p:cBhvr>
                                      <p:tavLst>
                                        <p:tav tm="0">
                                          <p:val>
                                            <p:strVal val="#ppt_y+#ppt_h*1.125000"/>
                                          </p:val>
                                        </p:tav>
                                        <p:tav tm="100000">
                                          <p:val>
                                            <p:strVal val="#ppt_y"/>
                                          </p:val>
                                        </p:tav>
                                      </p:tavLst>
                                    </p:anim>
                                    <p:animEffect transition="in" filter="wipe(up)">
                                      <p:cBhvr>
                                        <p:cTn id="50" dur="500"/>
                                        <p:tgtEl>
                                          <p:spTgt spid="20"/>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p:tgtEl>
                                          <p:spTgt spid="19"/>
                                        </p:tgtEl>
                                        <p:attrNameLst>
                                          <p:attrName>ppt_y</p:attrName>
                                        </p:attrNameLst>
                                      </p:cBhvr>
                                      <p:tavLst>
                                        <p:tav tm="0">
                                          <p:val>
                                            <p:strVal val="#ppt_y+#ppt_h*1.125000"/>
                                          </p:val>
                                        </p:tav>
                                        <p:tav tm="100000">
                                          <p:val>
                                            <p:strVal val="#ppt_y"/>
                                          </p:val>
                                        </p:tav>
                                      </p:tavLst>
                                    </p:anim>
                                    <p:animEffect transition="in" filter="wipe(up)">
                                      <p:cBhvr>
                                        <p:cTn id="54" dur="500"/>
                                        <p:tgtEl>
                                          <p:spTgt spid="19"/>
                                        </p:tgtEl>
                                      </p:cBhvr>
                                    </p:animEffect>
                                  </p:childTnLst>
                                </p:cTn>
                              </p:par>
                            </p:childTnLst>
                          </p:cTn>
                        </p:par>
                        <p:par>
                          <p:cTn id="55" fill="hold">
                            <p:stCondLst>
                              <p:cond delay="3100"/>
                            </p:stCondLst>
                            <p:childTnLst>
                              <p:par>
                                <p:cTn id="56" presetID="53" presetClass="entr" presetSubtype="16"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ppt_w</p:attrName>
                                        </p:attrNameLst>
                                      </p:cBhvr>
                                      <p:tavLst>
                                        <p:tav tm="0">
                                          <p:val>
                                            <p:fltVal val="0"/>
                                          </p:val>
                                        </p:tav>
                                        <p:tav tm="100000">
                                          <p:val>
                                            <p:strVal val="#ppt_w"/>
                                          </p:val>
                                        </p:tav>
                                      </p:tavLst>
                                    </p:anim>
                                    <p:anim calcmode="lin" valueType="num">
                                      <p:cBhvr>
                                        <p:cTn id="59" dur="500" fill="hold"/>
                                        <p:tgtEl>
                                          <p:spTgt spid="31"/>
                                        </p:tgtEl>
                                        <p:attrNameLst>
                                          <p:attrName>ppt_h</p:attrName>
                                        </p:attrNameLst>
                                      </p:cBhvr>
                                      <p:tavLst>
                                        <p:tav tm="0">
                                          <p:val>
                                            <p:fltVal val="0"/>
                                          </p:val>
                                        </p:tav>
                                        <p:tav tm="100000">
                                          <p:val>
                                            <p:strVal val="#ppt_h"/>
                                          </p:val>
                                        </p:tav>
                                      </p:tavLst>
                                    </p:anim>
                                    <p:animEffect transition="in" filter="fade">
                                      <p:cBhvr>
                                        <p:cTn id="60" dur="500"/>
                                        <p:tgtEl>
                                          <p:spTgt spid="31"/>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p:cTn id="63" dur="500" fill="hold"/>
                                        <p:tgtEl>
                                          <p:spTgt spid="32"/>
                                        </p:tgtEl>
                                        <p:attrNameLst>
                                          <p:attrName>ppt_w</p:attrName>
                                        </p:attrNameLst>
                                      </p:cBhvr>
                                      <p:tavLst>
                                        <p:tav tm="0">
                                          <p:val>
                                            <p:fltVal val="0"/>
                                          </p:val>
                                        </p:tav>
                                        <p:tav tm="100000">
                                          <p:val>
                                            <p:strVal val="#ppt_w"/>
                                          </p:val>
                                        </p:tav>
                                      </p:tavLst>
                                    </p:anim>
                                    <p:anim calcmode="lin" valueType="num">
                                      <p:cBhvr>
                                        <p:cTn id="64" dur="500" fill="hold"/>
                                        <p:tgtEl>
                                          <p:spTgt spid="32"/>
                                        </p:tgtEl>
                                        <p:attrNameLst>
                                          <p:attrName>ppt_h</p:attrName>
                                        </p:attrNameLst>
                                      </p:cBhvr>
                                      <p:tavLst>
                                        <p:tav tm="0">
                                          <p:val>
                                            <p:fltVal val="0"/>
                                          </p:val>
                                        </p:tav>
                                        <p:tav tm="100000">
                                          <p:val>
                                            <p:strVal val="#ppt_h"/>
                                          </p:val>
                                        </p:tav>
                                      </p:tavLst>
                                    </p:anim>
                                    <p:animEffect transition="in" filter="fade">
                                      <p:cBhvr>
                                        <p:cTn id="65" dur="500"/>
                                        <p:tgtEl>
                                          <p:spTgt spid="32"/>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500" fill="hold"/>
                                        <p:tgtEl>
                                          <p:spTgt spid="33"/>
                                        </p:tgtEl>
                                        <p:attrNameLst>
                                          <p:attrName>ppt_w</p:attrName>
                                        </p:attrNameLst>
                                      </p:cBhvr>
                                      <p:tavLst>
                                        <p:tav tm="0">
                                          <p:val>
                                            <p:fltVal val="0"/>
                                          </p:val>
                                        </p:tav>
                                        <p:tav tm="100000">
                                          <p:val>
                                            <p:strVal val="#ppt_w"/>
                                          </p:val>
                                        </p:tav>
                                      </p:tavLst>
                                    </p:anim>
                                    <p:anim calcmode="lin" valueType="num">
                                      <p:cBhvr>
                                        <p:cTn id="69" dur="500" fill="hold"/>
                                        <p:tgtEl>
                                          <p:spTgt spid="33"/>
                                        </p:tgtEl>
                                        <p:attrNameLst>
                                          <p:attrName>ppt_h</p:attrName>
                                        </p:attrNameLst>
                                      </p:cBhvr>
                                      <p:tavLst>
                                        <p:tav tm="0">
                                          <p:val>
                                            <p:fltVal val="0"/>
                                          </p:val>
                                        </p:tav>
                                        <p:tav tm="100000">
                                          <p:val>
                                            <p:strVal val="#ppt_h"/>
                                          </p:val>
                                        </p:tav>
                                      </p:tavLst>
                                    </p:anim>
                                    <p:animEffect transition="in" filter="fade">
                                      <p:cBhvr>
                                        <p:cTn id="70" dur="500"/>
                                        <p:tgtEl>
                                          <p:spTgt spid="33"/>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p:cTn id="73" dur="500" fill="hold"/>
                                        <p:tgtEl>
                                          <p:spTgt spid="34"/>
                                        </p:tgtEl>
                                        <p:attrNameLst>
                                          <p:attrName>ppt_w</p:attrName>
                                        </p:attrNameLst>
                                      </p:cBhvr>
                                      <p:tavLst>
                                        <p:tav tm="0">
                                          <p:val>
                                            <p:fltVal val="0"/>
                                          </p:val>
                                        </p:tav>
                                        <p:tav tm="100000">
                                          <p:val>
                                            <p:strVal val="#ppt_w"/>
                                          </p:val>
                                        </p:tav>
                                      </p:tavLst>
                                    </p:anim>
                                    <p:anim calcmode="lin" valueType="num">
                                      <p:cBhvr>
                                        <p:cTn id="74" dur="500" fill="hold"/>
                                        <p:tgtEl>
                                          <p:spTgt spid="34"/>
                                        </p:tgtEl>
                                        <p:attrNameLst>
                                          <p:attrName>ppt_h</p:attrName>
                                        </p:attrNameLst>
                                      </p:cBhvr>
                                      <p:tavLst>
                                        <p:tav tm="0">
                                          <p:val>
                                            <p:fltVal val="0"/>
                                          </p:val>
                                        </p:tav>
                                        <p:tav tm="100000">
                                          <p:val>
                                            <p:strVal val="#ppt_h"/>
                                          </p:val>
                                        </p:tav>
                                      </p:tavLst>
                                    </p:anim>
                                    <p:animEffect transition="in" filter="fade">
                                      <p:cBhvr>
                                        <p:cTn id="75" dur="500"/>
                                        <p:tgtEl>
                                          <p:spTgt spid="34"/>
                                        </p:tgtEl>
                                      </p:cBhvr>
                                    </p:animEffect>
                                  </p:childTnLst>
                                </p:cTn>
                              </p:par>
                            </p:childTnLst>
                          </p:cTn>
                        </p:par>
                        <p:par>
                          <p:cTn id="76" fill="hold">
                            <p:stCondLst>
                              <p:cond delay="3600"/>
                            </p:stCondLst>
                            <p:childTnLst>
                              <p:par>
                                <p:cTn id="77" presetID="22" presetClass="entr" presetSubtype="1"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up)">
                                      <p:cBhvr>
                                        <p:cTn id="79" dur="500"/>
                                        <p:tgtEl>
                                          <p:spTgt spid="27"/>
                                        </p:tgtEl>
                                      </p:cBhvr>
                                    </p:animEffect>
                                  </p:childTnLst>
                                </p:cTn>
                              </p:par>
                            </p:childTnLst>
                          </p:cTn>
                        </p:par>
                        <p:par>
                          <p:cTn id="80" fill="hold">
                            <p:stCondLst>
                              <p:cond delay="4100"/>
                            </p:stCondLst>
                            <p:childTnLst>
                              <p:par>
                                <p:cTn id="81" presetID="22" presetClass="entr" presetSubtype="1"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wipe(up)">
                                      <p:cBhvr>
                                        <p:cTn id="83" dur="500"/>
                                        <p:tgtEl>
                                          <p:spTgt spid="28"/>
                                        </p:tgtEl>
                                      </p:cBhvr>
                                    </p:animEffect>
                                  </p:childTnLst>
                                </p:cTn>
                              </p:par>
                            </p:childTnLst>
                          </p:cTn>
                        </p:par>
                        <p:par>
                          <p:cTn id="84" fill="hold">
                            <p:stCondLst>
                              <p:cond delay="4600"/>
                            </p:stCondLst>
                            <p:childTnLst>
                              <p:par>
                                <p:cTn id="85" presetID="22" presetClass="entr" presetSubtype="1" fill="hold" grpId="0" nodeType="after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up)">
                                      <p:cBhvr>
                                        <p:cTn id="87" dur="500"/>
                                        <p:tgtEl>
                                          <p:spTgt spid="29"/>
                                        </p:tgtEl>
                                      </p:cBhvr>
                                    </p:animEffect>
                                  </p:childTnLst>
                                </p:cTn>
                              </p:par>
                            </p:childTnLst>
                          </p:cTn>
                        </p:par>
                        <p:par>
                          <p:cTn id="88" fill="hold">
                            <p:stCondLst>
                              <p:cond delay="5100"/>
                            </p:stCondLst>
                            <p:childTnLst>
                              <p:par>
                                <p:cTn id="89" presetID="22" presetClass="entr" presetSubtype="1"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up)">
                                      <p:cBhvr>
                                        <p:cTn id="9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7" grpId="0"/>
      <p:bldP spid="28" grpId="0"/>
      <p:bldP spid="29" grpId="0"/>
      <p:bldP spid="30" grpId="0"/>
      <p:bldP spid="31" grpId="0" animBg="1"/>
      <p:bldP spid="32" grpId="0" animBg="1"/>
      <p:bldP spid="33" grpId="0" animBg="1"/>
      <p:bldP spid="3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rot="5400000">
            <a:off x="2570636" y="2903009"/>
            <a:ext cx="2093533" cy="1161081"/>
          </a:xfrm>
          <a:prstGeom prst="roundRect">
            <a:avLst>
              <a:gd name="adj" fmla="val 50000"/>
            </a:avLst>
          </a:prstGeom>
          <a:solidFill>
            <a:schemeClr val="accent2"/>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5" name="组合 4"/>
          <p:cNvGrpSpPr/>
          <p:nvPr/>
        </p:nvGrpSpPr>
        <p:grpSpPr>
          <a:xfrm>
            <a:off x="3184393" y="3575022"/>
            <a:ext cx="886646" cy="886646"/>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8" name="组合 7"/>
          <p:cNvGrpSpPr/>
          <p:nvPr/>
        </p:nvGrpSpPr>
        <p:grpSpPr>
          <a:xfrm>
            <a:off x="1558466" y="1864187"/>
            <a:ext cx="1161081" cy="2666129"/>
            <a:chOff x="4013612" y="985436"/>
            <a:chExt cx="1443428" cy="3314468"/>
          </a:xfrm>
        </p:grpSpPr>
        <p:sp>
          <p:nvSpPr>
            <p:cNvPr id="9" name="圆角矩形 8"/>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 name="圆角矩形 9"/>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1" name="椭圆 10"/>
          <p:cNvSpPr/>
          <p:nvPr/>
        </p:nvSpPr>
        <p:spPr>
          <a:xfrm>
            <a:off x="1696948" y="3568355"/>
            <a:ext cx="899981" cy="899981"/>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 name="圆角矩形 11"/>
          <p:cNvSpPr/>
          <p:nvPr/>
        </p:nvSpPr>
        <p:spPr>
          <a:xfrm rot="5400000">
            <a:off x="5286529" y="2662110"/>
            <a:ext cx="2575331" cy="1161081"/>
          </a:xfrm>
          <a:prstGeom prst="roundRect">
            <a:avLst>
              <a:gd name="adj" fmla="val 50000"/>
            </a:avLst>
          </a:prstGeom>
          <a:solidFill>
            <a:schemeClr val="accent4"/>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13" name="组合 12"/>
          <p:cNvGrpSpPr/>
          <p:nvPr/>
        </p:nvGrpSpPr>
        <p:grpSpPr>
          <a:xfrm>
            <a:off x="6145946" y="3575022"/>
            <a:ext cx="886646" cy="886646"/>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6" name="组合 15"/>
          <p:cNvGrpSpPr/>
          <p:nvPr/>
        </p:nvGrpSpPr>
        <p:grpSpPr>
          <a:xfrm>
            <a:off x="4515258" y="1864187"/>
            <a:ext cx="1161081" cy="2666129"/>
            <a:chOff x="4013612" y="985436"/>
            <a:chExt cx="1443428" cy="3314468"/>
          </a:xfrm>
        </p:grpSpPr>
        <p:sp>
          <p:nvSpPr>
            <p:cNvPr id="17" name="圆角矩形 16"/>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8" name="圆角矩形 17"/>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9" name="椭圆 18"/>
          <p:cNvSpPr/>
          <p:nvPr/>
        </p:nvSpPr>
        <p:spPr>
          <a:xfrm>
            <a:off x="4658502" y="3568355"/>
            <a:ext cx="899981" cy="899981"/>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0" name="TextBox 123"/>
          <p:cNvSpPr txBox="1"/>
          <p:nvPr/>
        </p:nvSpPr>
        <p:spPr>
          <a:xfrm>
            <a:off x="4703573" y="2273552"/>
            <a:ext cx="659155" cy="369332"/>
          </a:xfrm>
          <a:prstGeom prst="rect">
            <a:avLst/>
          </a:prstGeom>
          <a:noFill/>
        </p:spPr>
        <p:txBody>
          <a:bodyPr wrap="none" rtlCol="0">
            <a:spAutoFit/>
          </a:bodyPr>
          <a:lstStyle/>
          <a:p>
            <a:r>
              <a:rPr lang="en-US" altLang="zh-CN" dirty="0">
                <a:latin typeface="+mj-ea"/>
                <a:ea typeface="+mj-ea"/>
              </a:rPr>
              <a:t>25%</a:t>
            </a:r>
            <a:endParaRPr lang="zh-CN" altLang="en-US" dirty="0">
              <a:latin typeface="+mj-ea"/>
              <a:ea typeface="+mj-ea"/>
            </a:endParaRPr>
          </a:p>
        </p:txBody>
      </p:sp>
      <p:sp>
        <p:nvSpPr>
          <p:cNvPr id="21" name="TextBox 124"/>
          <p:cNvSpPr txBox="1"/>
          <p:nvPr/>
        </p:nvSpPr>
        <p:spPr>
          <a:xfrm>
            <a:off x="1712519" y="2273552"/>
            <a:ext cx="659155" cy="369332"/>
          </a:xfrm>
          <a:prstGeom prst="rect">
            <a:avLst/>
          </a:prstGeom>
          <a:noFill/>
        </p:spPr>
        <p:txBody>
          <a:bodyPr wrap="none" rtlCol="0">
            <a:spAutoFit/>
          </a:bodyPr>
          <a:lstStyle/>
          <a:p>
            <a:r>
              <a:rPr lang="en-US" altLang="zh-CN" dirty="0">
                <a:latin typeface="+mj-ea"/>
                <a:ea typeface="+mj-ea"/>
              </a:rPr>
              <a:t>25%</a:t>
            </a:r>
            <a:endParaRPr lang="zh-CN" altLang="en-US" dirty="0">
              <a:latin typeface="+mj-ea"/>
              <a:ea typeface="+mj-ea"/>
            </a:endParaRPr>
          </a:p>
        </p:txBody>
      </p:sp>
      <p:sp>
        <p:nvSpPr>
          <p:cNvPr id="22" name="TextBox 127"/>
          <p:cNvSpPr txBox="1"/>
          <p:nvPr/>
        </p:nvSpPr>
        <p:spPr>
          <a:xfrm>
            <a:off x="3184393" y="2783200"/>
            <a:ext cx="659155" cy="369332"/>
          </a:xfrm>
          <a:prstGeom prst="rect">
            <a:avLst/>
          </a:prstGeom>
          <a:noFill/>
        </p:spPr>
        <p:txBody>
          <a:bodyPr wrap="none" rtlCol="0">
            <a:spAutoFit/>
          </a:bodyPr>
          <a:lstStyle/>
          <a:p>
            <a:r>
              <a:rPr lang="en-US" altLang="zh-CN" dirty="0">
                <a:solidFill>
                  <a:schemeClr val="bg1"/>
                </a:solidFill>
                <a:latin typeface="+mj-ea"/>
                <a:ea typeface="+mj-ea"/>
              </a:rPr>
              <a:t>15%</a:t>
            </a:r>
            <a:endParaRPr lang="zh-CN" altLang="en-US" dirty="0">
              <a:solidFill>
                <a:schemeClr val="bg1"/>
              </a:solidFill>
              <a:latin typeface="+mj-ea"/>
              <a:ea typeface="+mj-ea"/>
            </a:endParaRPr>
          </a:p>
        </p:txBody>
      </p:sp>
      <p:sp>
        <p:nvSpPr>
          <p:cNvPr id="23" name="TextBox 128"/>
          <p:cNvSpPr txBox="1"/>
          <p:nvPr/>
        </p:nvSpPr>
        <p:spPr>
          <a:xfrm>
            <a:off x="6165297" y="2273552"/>
            <a:ext cx="659155" cy="369332"/>
          </a:xfrm>
          <a:prstGeom prst="rect">
            <a:avLst/>
          </a:prstGeom>
          <a:noFill/>
        </p:spPr>
        <p:txBody>
          <a:bodyPr wrap="none" rtlCol="0">
            <a:spAutoFit/>
          </a:bodyPr>
          <a:lstStyle/>
          <a:p>
            <a:r>
              <a:rPr lang="en-US" altLang="zh-CN" dirty="0">
                <a:solidFill>
                  <a:schemeClr val="bg1"/>
                </a:solidFill>
                <a:latin typeface="+mj-ea"/>
                <a:ea typeface="+mj-ea"/>
              </a:rPr>
              <a:t>25%</a:t>
            </a:r>
            <a:endParaRPr lang="zh-CN" altLang="en-US" dirty="0">
              <a:solidFill>
                <a:schemeClr val="bg1"/>
              </a:solidFill>
              <a:latin typeface="+mj-ea"/>
              <a:ea typeface="+mj-ea"/>
            </a:endParaRPr>
          </a:p>
        </p:txBody>
      </p:sp>
      <p:sp>
        <p:nvSpPr>
          <p:cNvPr id="24" name="TextBox 131"/>
          <p:cNvSpPr txBox="1"/>
          <p:nvPr/>
        </p:nvSpPr>
        <p:spPr>
          <a:xfrm>
            <a:off x="1691680" y="828257"/>
            <a:ext cx="1107996" cy="276999"/>
          </a:xfrm>
          <a:prstGeom prst="rect">
            <a:avLst/>
          </a:prstGeom>
          <a:noFill/>
        </p:spPr>
        <p:txBody>
          <a:bodyPr wrap="none" rtlCol="0">
            <a:spAutoFit/>
          </a:bodyPr>
          <a:lstStyle/>
          <a:p>
            <a:r>
              <a:rPr lang="zh-CN" altLang="en-US" sz="1200" dirty="0">
                <a:solidFill>
                  <a:srgbClr val="080808"/>
                </a:solidFill>
                <a:latin typeface="+mj-ea"/>
                <a:ea typeface="+mj-ea"/>
              </a:rPr>
              <a:t>添加文字标题</a:t>
            </a:r>
          </a:p>
        </p:txBody>
      </p:sp>
      <p:sp>
        <p:nvSpPr>
          <p:cNvPr id="25" name="TextBox 132"/>
          <p:cNvSpPr txBox="1"/>
          <p:nvPr/>
        </p:nvSpPr>
        <p:spPr>
          <a:xfrm>
            <a:off x="1691680" y="987574"/>
            <a:ext cx="2646878" cy="461665"/>
          </a:xfrm>
          <a:prstGeom prst="rect">
            <a:avLst/>
          </a:prstGeom>
          <a:noFill/>
        </p:spPr>
        <p:txBody>
          <a:bodyPr wrap="none" rtlCol="0">
            <a:spAutoFit/>
          </a:bodyPr>
          <a:lstStyle/>
          <a:p>
            <a:r>
              <a:rPr lang="zh-CN" altLang="en-US" sz="1200" dirty="0">
                <a:solidFill>
                  <a:srgbClr val="080808"/>
                </a:solidFill>
                <a:latin typeface="+mj-ea"/>
                <a:ea typeface="+mj-ea"/>
                <a:cs typeface="方正兰亭细黑_GBK_M" pitchFamily="2" charset="2"/>
              </a:rPr>
              <a:t>添加文字内容，内容详尽简要清晰。</a:t>
            </a:r>
            <a:endParaRPr lang="en-US" altLang="zh-CN" sz="1200" dirty="0">
              <a:solidFill>
                <a:srgbClr val="080808"/>
              </a:solidFill>
              <a:latin typeface="+mj-ea"/>
              <a:ea typeface="+mj-ea"/>
              <a:cs typeface="方正兰亭细黑_GBK_M" pitchFamily="2" charset="2"/>
            </a:endParaRPr>
          </a:p>
          <a:p>
            <a:r>
              <a:rPr lang="zh-CN" altLang="en-US" sz="1200" dirty="0">
                <a:solidFill>
                  <a:srgbClr val="080808"/>
                </a:solidFill>
                <a:latin typeface="+mj-ea"/>
                <a:ea typeface="+mj-ea"/>
                <a:cs typeface="方正兰亭细黑_GBK_M" pitchFamily="2" charset="2"/>
              </a:rPr>
              <a:t>添加文字内容，内容详尽简要清晰。</a:t>
            </a:r>
            <a:endParaRPr lang="en-US" altLang="zh-CN" sz="1200" dirty="0">
              <a:solidFill>
                <a:srgbClr val="080808"/>
              </a:solidFill>
              <a:latin typeface="+mj-ea"/>
              <a:ea typeface="+mj-ea"/>
              <a:cs typeface="方正兰亭细黑_GBK_M" pitchFamily="2" charset="2"/>
            </a:endParaRPr>
          </a:p>
        </p:txBody>
      </p:sp>
      <p:cxnSp>
        <p:nvCxnSpPr>
          <p:cNvPr id="26" name="直接连接符 25"/>
          <p:cNvCxnSpPr/>
          <p:nvPr/>
        </p:nvCxnSpPr>
        <p:spPr>
          <a:xfrm flipV="1">
            <a:off x="1563059" y="838247"/>
            <a:ext cx="0" cy="57651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671657"/>
      </p:ext>
    </p:extLst>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14:presetBounceEnd="44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44000">
                                          <p:cBhvr additive="base">
                                            <p:cTn id="20" dur="3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44000">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14:bounceEnd="44000">
                                          <p:cBhvr additive="base">
                                            <p:cTn id="24" dur="3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14:bounceEnd="44000">
                                          <p:cBhvr additive="base">
                                            <p:cTn id="28" dur="3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14:presetBounceEnd="44000">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14:bounceEnd="44000">
                                          <p:cBhvr additive="base">
                                            <p:cTn id="32" dur="300" fill="hold"/>
                                            <p:tgtEl>
                                              <p:spTgt spid="13"/>
                                            </p:tgtEl>
                                            <p:attrNameLst>
                                              <p:attrName>ppt_x</p:attrName>
                                            </p:attrNameLst>
                                          </p:cBhvr>
                                          <p:tavLst>
                                            <p:tav tm="0">
                                              <p:val>
                                                <p:strVal val="#ppt_x"/>
                                              </p:val>
                                            </p:tav>
                                            <p:tav tm="100000">
                                              <p:val>
                                                <p:strVal val="#ppt_x"/>
                                              </p:val>
                                            </p:tav>
                                          </p:tavLst>
                                        </p:anim>
                                        <p:anim calcmode="lin" valueType="num" p14:bounceEnd="44000">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300" fill="hold"/>
                                            <p:tgtEl>
                                              <p:spTgt spid="11"/>
                                            </p:tgtEl>
                                            <p:attrNameLst>
                                              <p:attrName>ppt_x</p:attrName>
                                            </p:attrNameLst>
                                          </p:cBhvr>
                                          <p:tavLst>
                                            <p:tav tm="0">
                                              <p:val>
                                                <p:strVal val="#ppt_x"/>
                                              </p:val>
                                            </p:tav>
                                            <p:tav tm="100000">
                                              <p:val>
                                                <p:strVal val="#ppt_x"/>
                                              </p:val>
                                            </p:tav>
                                          </p:tavLst>
                                        </p:anim>
                                        <p:anim calcmode="lin" valueType="num">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300" fill="hold"/>
                                            <p:tgtEl>
                                              <p:spTgt spid="5"/>
                                            </p:tgtEl>
                                            <p:attrNameLst>
                                              <p:attrName>ppt_x</p:attrName>
                                            </p:attrNameLst>
                                          </p:cBhvr>
                                          <p:tavLst>
                                            <p:tav tm="0">
                                              <p:val>
                                                <p:strVal val="#ppt_x"/>
                                              </p:val>
                                            </p:tav>
                                            <p:tav tm="100000">
                                              <p:val>
                                                <p:strVal val="#ppt_x"/>
                                              </p:val>
                                            </p:tav>
                                          </p:tavLst>
                                        </p:anim>
                                        <p:anim calcmode="lin" valueType="num">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300" fill="hold"/>
                                            <p:tgtEl>
                                              <p:spTgt spid="19"/>
                                            </p:tgtEl>
                                            <p:attrNameLst>
                                              <p:attrName>ppt_x</p:attrName>
                                            </p:attrNameLst>
                                          </p:cBhvr>
                                          <p:tavLst>
                                            <p:tav tm="0">
                                              <p:val>
                                                <p:strVal val="#ppt_x"/>
                                              </p:val>
                                            </p:tav>
                                            <p:tav tm="100000">
                                              <p:val>
                                                <p:strVal val="#ppt_x"/>
                                              </p:val>
                                            </p:tav>
                                          </p:tavLst>
                                        </p:anim>
                                        <p:anim calcmode="lin" valueType="num">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300" fill="hold"/>
                                            <p:tgtEl>
                                              <p:spTgt spid="13"/>
                                            </p:tgtEl>
                                            <p:attrNameLst>
                                              <p:attrName>ppt_x</p:attrName>
                                            </p:attrNameLst>
                                          </p:cBhvr>
                                          <p:tavLst>
                                            <p:tav tm="0">
                                              <p:val>
                                                <p:strVal val="#ppt_x"/>
                                              </p:val>
                                            </p:tav>
                                            <p:tav tm="100000">
                                              <p:val>
                                                <p:strVal val="#ppt_x"/>
                                              </p:val>
                                            </p:tav>
                                          </p:tavLst>
                                        </p:anim>
                                        <p:anim calcmode="lin" valueType="num">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燕尾形 3"/>
          <p:cNvSpPr/>
          <p:nvPr/>
        </p:nvSpPr>
        <p:spPr>
          <a:xfrm>
            <a:off x="3744029" y="2276614"/>
            <a:ext cx="816998" cy="887723"/>
          </a:xfrm>
          <a:prstGeom prst="chevron">
            <a:avLst>
              <a:gd name="adj" fmla="val 54429"/>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prstClr val="white"/>
              </a:solidFill>
              <a:latin typeface="+mj-ea"/>
              <a:ea typeface="+mj-ea"/>
            </a:endParaRPr>
          </a:p>
        </p:txBody>
      </p:sp>
      <p:sp>
        <p:nvSpPr>
          <p:cNvPr id="5" name="燕尾形 4"/>
          <p:cNvSpPr/>
          <p:nvPr/>
        </p:nvSpPr>
        <p:spPr>
          <a:xfrm>
            <a:off x="4464109" y="2276614"/>
            <a:ext cx="818217" cy="887723"/>
          </a:xfrm>
          <a:prstGeom prst="chevron">
            <a:avLst>
              <a:gd name="adj" fmla="val 5442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prstClr val="white"/>
              </a:solidFill>
              <a:latin typeface="+mj-ea"/>
              <a:ea typeface="+mj-ea"/>
            </a:endParaRPr>
          </a:p>
        </p:txBody>
      </p:sp>
      <p:sp>
        <p:nvSpPr>
          <p:cNvPr id="6" name="燕尾形 5"/>
          <p:cNvSpPr/>
          <p:nvPr/>
        </p:nvSpPr>
        <p:spPr>
          <a:xfrm>
            <a:off x="5184189" y="2276614"/>
            <a:ext cx="818217" cy="887723"/>
          </a:xfrm>
          <a:prstGeom prst="chevron">
            <a:avLst>
              <a:gd name="adj" fmla="val 5442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prstClr val="white"/>
              </a:solidFill>
              <a:latin typeface="+mj-ea"/>
              <a:ea typeface="+mj-ea"/>
            </a:endParaRPr>
          </a:p>
        </p:txBody>
      </p:sp>
      <p:sp>
        <p:nvSpPr>
          <p:cNvPr id="7" name="燕尾形 6"/>
          <p:cNvSpPr/>
          <p:nvPr/>
        </p:nvSpPr>
        <p:spPr>
          <a:xfrm>
            <a:off x="5878140" y="2276614"/>
            <a:ext cx="818217" cy="887723"/>
          </a:xfrm>
          <a:prstGeom prst="chevron">
            <a:avLst>
              <a:gd name="adj" fmla="val 5442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prstClr val="white"/>
              </a:solidFill>
              <a:latin typeface="+mj-ea"/>
              <a:ea typeface="+mj-ea"/>
            </a:endParaRPr>
          </a:p>
        </p:txBody>
      </p:sp>
      <p:cxnSp>
        <p:nvCxnSpPr>
          <p:cNvPr id="8" name="直接连接符 7"/>
          <p:cNvCxnSpPr/>
          <p:nvPr/>
        </p:nvCxnSpPr>
        <p:spPr>
          <a:xfrm rot="5400000">
            <a:off x="553584" y="2892875"/>
            <a:ext cx="42481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400213" y="1853843"/>
            <a:ext cx="0" cy="41324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960053" y="1359753"/>
            <a:ext cx="0" cy="910511"/>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6120293" y="3149989"/>
            <a:ext cx="29068" cy="946068"/>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4608125" y="3149987"/>
            <a:ext cx="0" cy="37000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13" name="五边形 12"/>
          <p:cNvSpPr/>
          <p:nvPr/>
        </p:nvSpPr>
        <p:spPr>
          <a:xfrm>
            <a:off x="2807925" y="2269198"/>
            <a:ext cx="5904655" cy="892732"/>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91431" tIns="45716" rIns="91431" bIns="45716" anchor="ctr"/>
          <a:lstStyle/>
          <a:p>
            <a:pPr algn="ctr" defTabSz="914332" fontAlgn="auto">
              <a:spcBef>
                <a:spcPts val="0"/>
              </a:spcBef>
              <a:spcAft>
                <a:spcPts val="0"/>
              </a:spcAft>
              <a:defRPr/>
            </a:pPr>
            <a:endParaRPr lang="zh-CN" altLang="en-US" sz="2489">
              <a:solidFill>
                <a:prstClr val="black"/>
              </a:solidFill>
              <a:latin typeface="+mj-ea"/>
              <a:ea typeface="+mj-ea"/>
            </a:endParaRPr>
          </a:p>
        </p:txBody>
      </p:sp>
      <p:sp>
        <p:nvSpPr>
          <p:cNvPr id="14" name="TextBox 30"/>
          <p:cNvSpPr txBox="1"/>
          <p:nvPr/>
        </p:nvSpPr>
        <p:spPr>
          <a:xfrm>
            <a:off x="445411" y="1554556"/>
            <a:ext cx="2160240" cy="2169825"/>
          </a:xfrm>
          <a:prstGeom prst="rect">
            <a:avLst/>
          </a:prstGeom>
          <a:noFill/>
        </p:spPr>
        <p:txBody>
          <a:bodyPr wrap="square" rtlCol="0">
            <a:spAutoFit/>
          </a:bodyPr>
          <a:lstStyle/>
          <a:p>
            <a:pPr>
              <a:lnSpc>
                <a:spcPct val="150000"/>
              </a:lnSpc>
            </a:pPr>
            <a:r>
              <a:rPr lang="zh-CN" altLang="en-US" sz="1000" dirty="0">
                <a:solidFill>
                  <a:prstClr val="black"/>
                </a:solidFill>
                <a:latin typeface="+mj-ea"/>
                <a:ea typeface="+mj-ea"/>
                <a:sym typeface="Calibri"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000" dirty="0">
              <a:solidFill>
                <a:prstClr val="black"/>
              </a:solidFill>
              <a:latin typeface="+mj-ea"/>
              <a:ea typeface="+mj-ea"/>
              <a:sym typeface="Calibri" pitchFamily="34" charset="0"/>
            </a:endParaRPr>
          </a:p>
          <a:p>
            <a:pPr>
              <a:lnSpc>
                <a:spcPct val="150000"/>
              </a:lnSpc>
            </a:pPr>
            <a:r>
              <a:rPr lang="zh-CN" altLang="en-US" sz="1000" dirty="0">
                <a:solidFill>
                  <a:prstClr val="black"/>
                </a:solidFill>
                <a:latin typeface="+mj-ea"/>
                <a:ea typeface="+mj-ea"/>
                <a:sym typeface="Calibri" pitchFamily="34" charset="0"/>
              </a:rPr>
              <a:t>       点击输入简要文字内容，文字内容需概括精炼，不用多余的文字修饰，言简意赅的说明该项内容。</a:t>
            </a:r>
            <a:endParaRPr lang="en-US" altLang="zh-CN" sz="1000" dirty="0">
              <a:solidFill>
                <a:prstClr val="black"/>
              </a:solidFill>
              <a:latin typeface="+mj-ea"/>
              <a:ea typeface="+mj-ea"/>
              <a:sym typeface="Calibri" pitchFamily="34" charset="0"/>
            </a:endParaRPr>
          </a:p>
        </p:txBody>
      </p:sp>
      <p:grpSp>
        <p:nvGrpSpPr>
          <p:cNvPr id="15" name="组合 14"/>
          <p:cNvGrpSpPr/>
          <p:nvPr/>
        </p:nvGrpSpPr>
        <p:grpSpPr>
          <a:xfrm>
            <a:off x="3744029" y="915566"/>
            <a:ext cx="2327891" cy="444187"/>
            <a:chOff x="814328" y="3219334"/>
            <a:chExt cx="2266827" cy="432536"/>
          </a:xfrm>
        </p:grpSpPr>
        <p:grpSp>
          <p:nvGrpSpPr>
            <p:cNvPr id="16" name="组合 15"/>
            <p:cNvGrpSpPr/>
            <p:nvPr/>
          </p:nvGrpSpPr>
          <p:grpSpPr>
            <a:xfrm>
              <a:off x="814328" y="3219334"/>
              <a:ext cx="2266827" cy="432536"/>
              <a:chOff x="2173927" y="3285519"/>
              <a:chExt cx="2876394" cy="548848"/>
            </a:xfrm>
          </p:grpSpPr>
          <p:grpSp>
            <p:nvGrpSpPr>
              <p:cNvPr id="18" name="组合 17"/>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20" name="圆角矩形 19"/>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21" name="圆角矩形 20"/>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9" name="椭圆 18"/>
              <p:cNvSpPr/>
              <p:nvPr/>
            </p:nvSpPr>
            <p:spPr>
              <a:xfrm>
                <a:off x="2270357" y="3351544"/>
                <a:ext cx="394740" cy="394741"/>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grpSp>
        <p:sp>
          <p:nvSpPr>
            <p:cNvPr id="17" name="TextBox 33"/>
            <p:cNvSpPr txBox="1"/>
            <p:nvPr/>
          </p:nvSpPr>
          <p:spPr>
            <a:xfrm>
              <a:off x="1139540" y="3319207"/>
              <a:ext cx="192667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a:solidFill>
                    <a:prstClr val="black">
                      <a:lumMod val="65000"/>
                      <a:lumOff val="35000"/>
                    </a:prstClr>
                  </a:solidFill>
                  <a:latin typeface="+mj-ea"/>
                  <a:ea typeface="+mj-ea"/>
                </a:rPr>
                <a:t>强大的执行力</a:t>
              </a:r>
              <a:endParaRPr lang="zh-CN" altLang="en-US" sz="1300" dirty="0">
                <a:solidFill>
                  <a:srgbClr val="C00000"/>
                </a:solidFill>
                <a:latin typeface="+mj-ea"/>
                <a:ea typeface="+mj-ea"/>
              </a:endParaRPr>
            </a:p>
          </p:txBody>
        </p:sp>
      </p:grpSp>
      <p:grpSp>
        <p:nvGrpSpPr>
          <p:cNvPr id="22" name="组合 21"/>
          <p:cNvGrpSpPr/>
          <p:nvPr/>
        </p:nvGrpSpPr>
        <p:grpSpPr>
          <a:xfrm>
            <a:off x="4392101" y="3519993"/>
            <a:ext cx="2327891" cy="444187"/>
            <a:chOff x="814325" y="3219334"/>
            <a:chExt cx="2266826" cy="432536"/>
          </a:xfrm>
        </p:grpSpPr>
        <p:grpSp>
          <p:nvGrpSpPr>
            <p:cNvPr id="23" name="组合 22"/>
            <p:cNvGrpSpPr/>
            <p:nvPr/>
          </p:nvGrpSpPr>
          <p:grpSpPr>
            <a:xfrm>
              <a:off x="814325" y="3219334"/>
              <a:ext cx="2266826" cy="432536"/>
              <a:chOff x="2173923" y="3285519"/>
              <a:chExt cx="2876392" cy="548848"/>
            </a:xfrm>
          </p:grpSpPr>
          <p:grpSp>
            <p:nvGrpSpPr>
              <p:cNvPr id="25" name="组合 24"/>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27" name="圆角矩形 26"/>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28" name="圆角矩形 27"/>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6" name="椭圆 25"/>
              <p:cNvSpPr/>
              <p:nvPr/>
            </p:nvSpPr>
            <p:spPr>
              <a:xfrm>
                <a:off x="2288027" y="3372244"/>
                <a:ext cx="392760" cy="392761"/>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grpSp>
        <p:sp>
          <p:nvSpPr>
            <p:cNvPr id="24" name="TextBox 42"/>
            <p:cNvSpPr txBox="1"/>
            <p:nvPr/>
          </p:nvSpPr>
          <p:spPr>
            <a:xfrm>
              <a:off x="1249617" y="3331792"/>
              <a:ext cx="1808518"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a:solidFill>
                    <a:prstClr val="black">
                      <a:lumMod val="65000"/>
                      <a:lumOff val="35000"/>
                    </a:prstClr>
                  </a:solidFill>
                  <a:latin typeface="+mj-ea"/>
                  <a:ea typeface="+mj-ea"/>
                </a:rPr>
                <a:t>对该项目的深刻理解</a:t>
              </a:r>
            </a:p>
          </p:txBody>
        </p:sp>
      </p:grpSp>
      <p:grpSp>
        <p:nvGrpSpPr>
          <p:cNvPr id="29" name="组合 28"/>
          <p:cNvGrpSpPr/>
          <p:nvPr/>
        </p:nvGrpSpPr>
        <p:grpSpPr>
          <a:xfrm>
            <a:off x="5139681" y="1419622"/>
            <a:ext cx="2327891" cy="444187"/>
            <a:chOff x="814328" y="3219334"/>
            <a:chExt cx="2266829" cy="432536"/>
          </a:xfrm>
        </p:grpSpPr>
        <p:grpSp>
          <p:nvGrpSpPr>
            <p:cNvPr id="30" name="组合 29"/>
            <p:cNvGrpSpPr/>
            <p:nvPr/>
          </p:nvGrpSpPr>
          <p:grpSpPr>
            <a:xfrm>
              <a:off x="814328" y="3219334"/>
              <a:ext cx="2266829" cy="432536"/>
              <a:chOff x="2173927" y="3285519"/>
              <a:chExt cx="2876396" cy="548848"/>
            </a:xfrm>
          </p:grpSpPr>
          <p:grpSp>
            <p:nvGrpSpPr>
              <p:cNvPr id="32" name="组合 31"/>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34" name="圆角矩形 33"/>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35" name="圆角矩形 34"/>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3" name="椭圆 32"/>
              <p:cNvSpPr>
                <a:spLocks/>
              </p:cNvSpPr>
              <p:nvPr/>
            </p:nvSpPr>
            <p:spPr>
              <a:xfrm>
                <a:off x="2307129" y="3376773"/>
                <a:ext cx="392761" cy="392761"/>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grpSp>
        <p:sp>
          <p:nvSpPr>
            <p:cNvPr id="31" name="TextBox 49"/>
            <p:cNvSpPr txBox="1"/>
            <p:nvPr/>
          </p:nvSpPr>
          <p:spPr>
            <a:xfrm>
              <a:off x="1183671" y="3331792"/>
              <a:ext cx="184769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a:solidFill>
                    <a:prstClr val="black">
                      <a:lumMod val="65000"/>
                      <a:lumOff val="35000"/>
                    </a:prstClr>
                  </a:solidFill>
                  <a:latin typeface="+mj-ea"/>
                  <a:ea typeface="+mj-ea"/>
                </a:rPr>
                <a:t>精准的营销能力</a:t>
              </a:r>
              <a:endParaRPr lang="zh-CN" altLang="en-US" sz="1300" dirty="0">
                <a:solidFill>
                  <a:srgbClr val="C00000"/>
                </a:solidFill>
                <a:latin typeface="+mj-ea"/>
                <a:ea typeface="+mj-ea"/>
              </a:endParaRPr>
            </a:p>
          </p:txBody>
        </p:sp>
      </p:grpSp>
      <p:grpSp>
        <p:nvGrpSpPr>
          <p:cNvPr id="36" name="组合 35"/>
          <p:cNvGrpSpPr/>
          <p:nvPr/>
        </p:nvGrpSpPr>
        <p:grpSpPr>
          <a:xfrm>
            <a:off x="5904269" y="4096057"/>
            <a:ext cx="2327891" cy="444187"/>
            <a:chOff x="814328" y="3219334"/>
            <a:chExt cx="2266828" cy="432536"/>
          </a:xfrm>
        </p:grpSpPr>
        <p:grpSp>
          <p:nvGrpSpPr>
            <p:cNvPr id="37" name="组合 36"/>
            <p:cNvGrpSpPr/>
            <p:nvPr/>
          </p:nvGrpSpPr>
          <p:grpSpPr>
            <a:xfrm>
              <a:off x="814328" y="3219334"/>
              <a:ext cx="2266828" cy="432536"/>
              <a:chOff x="2173927" y="3285519"/>
              <a:chExt cx="2876395" cy="548848"/>
            </a:xfrm>
          </p:grpSpPr>
          <p:grpSp>
            <p:nvGrpSpPr>
              <p:cNvPr id="39" name="组合 38"/>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41" name="圆角矩形 40"/>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42" name="圆角矩形 41"/>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0" name="椭圆 39"/>
              <p:cNvSpPr/>
              <p:nvPr/>
            </p:nvSpPr>
            <p:spPr>
              <a:xfrm>
                <a:off x="2280388" y="3389371"/>
                <a:ext cx="392761" cy="392761"/>
              </a:xfrm>
              <a:prstGeom prst="ellipse">
                <a:avLst/>
              </a:prstGeom>
              <a:solidFill>
                <a:schemeClr val="accent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4</a:t>
                </a:r>
                <a:endParaRPr lang="zh-CN" altLang="en-US" dirty="0">
                  <a:solidFill>
                    <a:prstClr val="white"/>
                  </a:solidFill>
                  <a:latin typeface="+mj-ea"/>
                  <a:ea typeface="+mj-ea"/>
                </a:endParaRPr>
              </a:p>
            </p:txBody>
          </p:sp>
        </p:grpSp>
        <p:sp>
          <p:nvSpPr>
            <p:cNvPr id="38" name="TextBox 57"/>
            <p:cNvSpPr txBox="1"/>
            <p:nvPr/>
          </p:nvSpPr>
          <p:spPr>
            <a:xfrm>
              <a:off x="1085352" y="3345963"/>
              <a:ext cx="1926671"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a:solidFill>
                    <a:prstClr val="black">
                      <a:lumMod val="65000"/>
                      <a:lumOff val="35000"/>
                    </a:prstClr>
                  </a:solidFill>
                  <a:latin typeface="+mj-ea"/>
                  <a:ea typeface="+mj-ea"/>
                </a:rPr>
                <a:t>丰富的产品运营经验</a:t>
              </a:r>
              <a:endParaRPr lang="zh-CN" altLang="en-US" sz="1300" dirty="0">
                <a:solidFill>
                  <a:srgbClr val="C00000"/>
                </a:solidFill>
                <a:latin typeface="+mj-ea"/>
                <a:ea typeface="+mj-ea"/>
              </a:endParaRPr>
            </a:p>
          </p:txBody>
        </p:sp>
      </p:grpSp>
      <p:grpSp>
        <p:nvGrpSpPr>
          <p:cNvPr id="43" name="组合 42"/>
          <p:cNvGrpSpPr>
            <a:grpSpLocks noChangeAspect="1"/>
          </p:cNvGrpSpPr>
          <p:nvPr/>
        </p:nvGrpSpPr>
        <p:grpSpPr>
          <a:xfrm>
            <a:off x="6624349" y="1853843"/>
            <a:ext cx="1698901" cy="1620807"/>
            <a:chOff x="3197225" y="3458369"/>
            <a:chExt cx="533400" cy="487363"/>
          </a:xfrm>
          <a:solidFill>
            <a:schemeClr val="accent1"/>
          </a:solidFill>
        </p:grpSpPr>
        <p:sp>
          <p:nvSpPr>
            <p:cNvPr id="44" name="Oval 312"/>
            <p:cNvSpPr>
              <a:spLocks noChangeArrowheads="1"/>
            </p:cNvSpPr>
            <p:nvPr/>
          </p:nvSpPr>
          <p:spPr bwMode="auto">
            <a:xfrm>
              <a:off x="3568700" y="3458369"/>
              <a:ext cx="93663" cy="88900"/>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sz="2489">
                <a:solidFill>
                  <a:prstClr val="white"/>
                </a:solidFill>
                <a:latin typeface="+mj-ea"/>
                <a:ea typeface="+mj-ea"/>
              </a:endParaRPr>
            </a:p>
          </p:txBody>
        </p:sp>
        <p:sp>
          <p:nvSpPr>
            <p:cNvPr id="45" name="Freeform 313"/>
            <p:cNvSpPr>
              <a:spLocks/>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sz="2489">
                <a:solidFill>
                  <a:prstClr val="white"/>
                </a:solidFill>
                <a:latin typeface="+mj-ea"/>
                <a:ea typeface="+mj-ea"/>
              </a:endParaRPr>
            </a:p>
          </p:txBody>
        </p:sp>
      </p:grpSp>
    </p:spTree>
    <p:extLst>
      <p:ext uri="{BB962C8B-B14F-4D97-AF65-F5344CB8AC3E}">
        <p14:creationId xmlns:p14="http://schemas.microsoft.com/office/powerpoint/2010/main" val="3429181039"/>
      </p:ext>
    </p:extLst>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400" fill="hold"/>
                                        <p:tgtEl>
                                          <p:spTgt spid="13"/>
                                        </p:tgtEl>
                                        <p:attrNameLst>
                                          <p:attrName>ppt_x</p:attrName>
                                        </p:attrNameLst>
                                      </p:cBhvr>
                                      <p:tavLst>
                                        <p:tav tm="0">
                                          <p:val>
                                            <p:strVal val="0-#ppt_w/2"/>
                                          </p:val>
                                        </p:tav>
                                        <p:tav tm="100000">
                                          <p:val>
                                            <p:strVal val="#ppt_x"/>
                                          </p:val>
                                        </p:tav>
                                      </p:tavLst>
                                    </p:anim>
                                    <p:anim calcmode="lin" valueType="num">
                                      <p:cBhvr additive="base">
                                        <p:cTn id="8" dur="4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 presetClass="entr" presetSubtype="8"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400" fill="hold"/>
                                        <p:tgtEl>
                                          <p:spTgt spid="43"/>
                                        </p:tgtEl>
                                        <p:attrNameLst>
                                          <p:attrName>ppt_x</p:attrName>
                                        </p:attrNameLst>
                                      </p:cBhvr>
                                      <p:tavLst>
                                        <p:tav tm="0">
                                          <p:val>
                                            <p:strVal val="0-#ppt_w/2"/>
                                          </p:val>
                                        </p:tav>
                                        <p:tav tm="100000">
                                          <p:val>
                                            <p:strVal val="#ppt_x"/>
                                          </p:val>
                                        </p:tav>
                                      </p:tavLst>
                                    </p:anim>
                                    <p:anim calcmode="lin" valueType="num">
                                      <p:cBhvr additive="base">
                                        <p:cTn id="13" dur="400" fill="hold"/>
                                        <p:tgtEl>
                                          <p:spTgt spid="43"/>
                                        </p:tgtEl>
                                        <p:attrNameLst>
                                          <p:attrName>ppt_y</p:attrName>
                                        </p:attrNameLst>
                                      </p:cBhvr>
                                      <p:tavLst>
                                        <p:tav tm="0">
                                          <p:val>
                                            <p:strVal val="#ppt_y"/>
                                          </p:val>
                                        </p:tav>
                                        <p:tav tm="100000">
                                          <p:val>
                                            <p:strVal val="#ppt_y"/>
                                          </p:val>
                                        </p:tav>
                                      </p:tavLst>
                                    </p:anim>
                                  </p:childTnLst>
                                </p:cTn>
                              </p:par>
                            </p:childTnLst>
                          </p:cTn>
                        </p:par>
                        <p:par>
                          <p:cTn id="14" fill="hold">
                            <p:stCondLst>
                              <p:cond delay="8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400"/>
                                        <p:tgtEl>
                                          <p:spTgt spid="4"/>
                                        </p:tgtEl>
                                        <p:attrNameLst>
                                          <p:attrName>ppt_x</p:attrName>
                                        </p:attrNameLst>
                                      </p:cBhvr>
                                      <p:tavLst>
                                        <p:tav tm="0">
                                          <p:val>
                                            <p:strVal val="#ppt_x-#ppt_w*1.125000"/>
                                          </p:val>
                                        </p:tav>
                                        <p:tav tm="100000">
                                          <p:val>
                                            <p:strVal val="#ppt_x"/>
                                          </p:val>
                                        </p:tav>
                                      </p:tavLst>
                                    </p:anim>
                                    <p:animEffect transition="in" filter="wipe(right)">
                                      <p:cBhvr>
                                        <p:cTn id="18" dur="400"/>
                                        <p:tgtEl>
                                          <p:spTgt spid="4"/>
                                        </p:tgtEl>
                                      </p:cBhvr>
                                    </p:animEffect>
                                  </p:childTnLst>
                                </p:cTn>
                              </p:par>
                            </p:childTnLst>
                          </p:cTn>
                        </p:par>
                        <p:par>
                          <p:cTn id="19" fill="hold">
                            <p:stCondLst>
                              <p:cond delay="1200"/>
                            </p:stCondLst>
                            <p:childTnLst>
                              <p:par>
                                <p:cTn id="20" presetID="1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400"/>
                                        <p:tgtEl>
                                          <p:spTgt spid="10"/>
                                        </p:tgtEl>
                                        <p:attrNameLst>
                                          <p:attrName>ppt_y</p:attrName>
                                        </p:attrNameLst>
                                      </p:cBhvr>
                                      <p:tavLst>
                                        <p:tav tm="0">
                                          <p:val>
                                            <p:strVal val="#ppt_y+#ppt_h*1.125000"/>
                                          </p:val>
                                        </p:tav>
                                        <p:tav tm="100000">
                                          <p:val>
                                            <p:strVal val="#ppt_y"/>
                                          </p:val>
                                        </p:tav>
                                      </p:tavLst>
                                    </p:anim>
                                    <p:animEffect transition="in" filter="wipe(up)">
                                      <p:cBhvr>
                                        <p:cTn id="23" dur="400"/>
                                        <p:tgtEl>
                                          <p:spTgt spid="10"/>
                                        </p:tgtEl>
                                      </p:cBhvr>
                                    </p:animEffect>
                                  </p:childTnLst>
                                </p:cTn>
                              </p:par>
                            </p:childTnLst>
                          </p:cTn>
                        </p:par>
                        <p:par>
                          <p:cTn id="24" fill="hold">
                            <p:stCondLst>
                              <p:cond delay="1600"/>
                            </p:stCondLst>
                            <p:childTnLst>
                              <p:par>
                                <p:cTn id="25" presetID="53" presetClass="entr" presetSubtype="16"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2100"/>
                            </p:stCondLst>
                            <p:childTnLst>
                              <p:par>
                                <p:cTn id="31" presetID="12" presetClass="entr" presetSubtype="8"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400"/>
                                        <p:tgtEl>
                                          <p:spTgt spid="5"/>
                                        </p:tgtEl>
                                        <p:attrNameLst>
                                          <p:attrName>ppt_x</p:attrName>
                                        </p:attrNameLst>
                                      </p:cBhvr>
                                      <p:tavLst>
                                        <p:tav tm="0">
                                          <p:val>
                                            <p:strVal val="#ppt_x-#ppt_w*1.125000"/>
                                          </p:val>
                                        </p:tav>
                                        <p:tav tm="100000">
                                          <p:val>
                                            <p:strVal val="#ppt_x"/>
                                          </p:val>
                                        </p:tav>
                                      </p:tavLst>
                                    </p:anim>
                                    <p:animEffect transition="in" filter="wipe(right)">
                                      <p:cBhvr>
                                        <p:cTn id="34" dur="400"/>
                                        <p:tgtEl>
                                          <p:spTgt spid="5"/>
                                        </p:tgtEl>
                                      </p:cBhvr>
                                    </p:animEffect>
                                  </p:childTnLst>
                                </p:cTn>
                              </p:par>
                            </p:childTnLst>
                          </p:cTn>
                        </p:par>
                        <p:par>
                          <p:cTn id="35" fill="hold">
                            <p:stCondLst>
                              <p:cond delay="2500"/>
                            </p:stCondLst>
                            <p:childTnLst>
                              <p:par>
                                <p:cTn id="36" presetID="12" presetClass="entr" presetSubtype="1"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400"/>
                                        <p:tgtEl>
                                          <p:spTgt spid="12"/>
                                        </p:tgtEl>
                                        <p:attrNameLst>
                                          <p:attrName>ppt_y</p:attrName>
                                        </p:attrNameLst>
                                      </p:cBhvr>
                                      <p:tavLst>
                                        <p:tav tm="0">
                                          <p:val>
                                            <p:strVal val="#ppt_y-#ppt_h*1.125000"/>
                                          </p:val>
                                        </p:tav>
                                        <p:tav tm="100000">
                                          <p:val>
                                            <p:strVal val="#ppt_y"/>
                                          </p:val>
                                        </p:tav>
                                      </p:tavLst>
                                    </p:anim>
                                    <p:animEffect transition="in" filter="wipe(down)">
                                      <p:cBhvr>
                                        <p:cTn id="39" dur="400"/>
                                        <p:tgtEl>
                                          <p:spTgt spid="12"/>
                                        </p:tgtEl>
                                      </p:cBhvr>
                                    </p:animEffect>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childTnLst>
                          </p:cTn>
                        </p:par>
                        <p:par>
                          <p:cTn id="46" fill="hold">
                            <p:stCondLst>
                              <p:cond delay="3400"/>
                            </p:stCondLst>
                            <p:childTnLst>
                              <p:par>
                                <p:cTn id="47" presetID="12" presetClass="entr" presetSubtype="8"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400"/>
                                        <p:tgtEl>
                                          <p:spTgt spid="6"/>
                                        </p:tgtEl>
                                        <p:attrNameLst>
                                          <p:attrName>ppt_x</p:attrName>
                                        </p:attrNameLst>
                                      </p:cBhvr>
                                      <p:tavLst>
                                        <p:tav tm="0">
                                          <p:val>
                                            <p:strVal val="#ppt_x-#ppt_w*1.125000"/>
                                          </p:val>
                                        </p:tav>
                                        <p:tav tm="100000">
                                          <p:val>
                                            <p:strVal val="#ppt_x"/>
                                          </p:val>
                                        </p:tav>
                                      </p:tavLst>
                                    </p:anim>
                                    <p:animEffect transition="in" filter="wipe(right)">
                                      <p:cBhvr>
                                        <p:cTn id="50" dur="400"/>
                                        <p:tgtEl>
                                          <p:spTgt spid="6"/>
                                        </p:tgtEl>
                                      </p:cBhvr>
                                    </p:animEffect>
                                  </p:childTnLst>
                                </p:cTn>
                              </p:par>
                            </p:childTnLst>
                          </p:cTn>
                        </p:par>
                        <p:par>
                          <p:cTn id="51" fill="hold">
                            <p:stCondLst>
                              <p:cond delay="3800"/>
                            </p:stCondLst>
                            <p:childTnLst>
                              <p:par>
                                <p:cTn id="52" presetID="12" presetClass="entr" presetSubtype="4"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400"/>
                                        <p:tgtEl>
                                          <p:spTgt spid="9"/>
                                        </p:tgtEl>
                                        <p:attrNameLst>
                                          <p:attrName>ppt_y</p:attrName>
                                        </p:attrNameLst>
                                      </p:cBhvr>
                                      <p:tavLst>
                                        <p:tav tm="0">
                                          <p:val>
                                            <p:strVal val="#ppt_y+#ppt_h*1.125000"/>
                                          </p:val>
                                        </p:tav>
                                        <p:tav tm="100000">
                                          <p:val>
                                            <p:strVal val="#ppt_y"/>
                                          </p:val>
                                        </p:tav>
                                      </p:tavLst>
                                    </p:anim>
                                    <p:animEffect transition="in" filter="wipe(up)">
                                      <p:cBhvr>
                                        <p:cTn id="55" dur="400"/>
                                        <p:tgtEl>
                                          <p:spTgt spid="9"/>
                                        </p:tgtEl>
                                      </p:cBhvr>
                                    </p:animEffect>
                                  </p:childTnLst>
                                </p:cTn>
                              </p:par>
                            </p:childTnLst>
                          </p:cTn>
                        </p:par>
                        <p:par>
                          <p:cTn id="56" fill="hold">
                            <p:stCondLst>
                              <p:cond delay="4200"/>
                            </p:stCondLst>
                            <p:childTnLst>
                              <p:par>
                                <p:cTn id="57" presetID="53" presetClass="entr" presetSubtype="16"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childTnLst>
                          </p:cTn>
                        </p:par>
                        <p:par>
                          <p:cTn id="62" fill="hold">
                            <p:stCondLst>
                              <p:cond delay="4700"/>
                            </p:stCondLst>
                            <p:childTnLst>
                              <p:par>
                                <p:cTn id="63" presetID="12" presetClass="entr" presetSubtype="8" fill="hold" grpId="0" nodeType="after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additive="base">
                                        <p:cTn id="65" dur="400"/>
                                        <p:tgtEl>
                                          <p:spTgt spid="7"/>
                                        </p:tgtEl>
                                        <p:attrNameLst>
                                          <p:attrName>ppt_x</p:attrName>
                                        </p:attrNameLst>
                                      </p:cBhvr>
                                      <p:tavLst>
                                        <p:tav tm="0">
                                          <p:val>
                                            <p:strVal val="#ppt_x-#ppt_w*1.125000"/>
                                          </p:val>
                                        </p:tav>
                                        <p:tav tm="100000">
                                          <p:val>
                                            <p:strVal val="#ppt_x"/>
                                          </p:val>
                                        </p:tav>
                                      </p:tavLst>
                                    </p:anim>
                                    <p:animEffect transition="in" filter="wipe(right)">
                                      <p:cBhvr>
                                        <p:cTn id="66" dur="400"/>
                                        <p:tgtEl>
                                          <p:spTgt spid="7"/>
                                        </p:tgtEl>
                                      </p:cBhvr>
                                    </p:animEffect>
                                  </p:childTnLst>
                                </p:cTn>
                              </p:par>
                            </p:childTnLst>
                          </p:cTn>
                        </p:par>
                        <p:par>
                          <p:cTn id="67" fill="hold">
                            <p:stCondLst>
                              <p:cond delay="5100"/>
                            </p:stCondLst>
                            <p:childTnLst>
                              <p:par>
                                <p:cTn id="68" presetID="12" presetClass="entr" presetSubtype="1" fill="hold"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400"/>
                                        <p:tgtEl>
                                          <p:spTgt spid="11"/>
                                        </p:tgtEl>
                                        <p:attrNameLst>
                                          <p:attrName>ppt_y</p:attrName>
                                        </p:attrNameLst>
                                      </p:cBhvr>
                                      <p:tavLst>
                                        <p:tav tm="0">
                                          <p:val>
                                            <p:strVal val="#ppt_y-#ppt_h*1.125000"/>
                                          </p:val>
                                        </p:tav>
                                        <p:tav tm="100000">
                                          <p:val>
                                            <p:strVal val="#ppt_y"/>
                                          </p:val>
                                        </p:tav>
                                      </p:tavLst>
                                    </p:anim>
                                    <p:animEffect transition="in" filter="wipe(down)">
                                      <p:cBhvr>
                                        <p:cTn id="71" dur="400"/>
                                        <p:tgtEl>
                                          <p:spTgt spid="11"/>
                                        </p:tgtEl>
                                      </p:cBhvr>
                                    </p:animEffect>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p:cTn id="75" dur="500" fill="hold"/>
                                        <p:tgtEl>
                                          <p:spTgt spid="36"/>
                                        </p:tgtEl>
                                        <p:attrNameLst>
                                          <p:attrName>ppt_w</p:attrName>
                                        </p:attrNameLst>
                                      </p:cBhvr>
                                      <p:tavLst>
                                        <p:tav tm="0">
                                          <p:val>
                                            <p:fltVal val="0"/>
                                          </p:val>
                                        </p:tav>
                                        <p:tav tm="100000">
                                          <p:val>
                                            <p:strVal val="#ppt_w"/>
                                          </p:val>
                                        </p:tav>
                                      </p:tavLst>
                                    </p:anim>
                                    <p:anim calcmode="lin" valueType="num">
                                      <p:cBhvr>
                                        <p:cTn id="76" dur="500" fill="hold"/>
                                        <p:tgtEl>
                                          <p:spTgt spid="36"/>
                                        </p:tgtEl>
                                        <p:attrNameLst>
                                          <p:attrName>ppt_h</p:attrName>
                                        </p:attrNameLst>
                                      </p:cBhvr>
                                      <p:tavLst>
                                        <p:tav tm="0">
                                          <p:val>
                                            <p:fltVal val="0"/>
                                          </p:val>
                                        </p:tav>
                                        <p:tav tm="100000">
                                          <p:val>
                                            <p:strVal val="#ppt_h"/>
                                          </p:val>
                                        </p:tav>
                                      </p:tavLst>
                                    </p:anim>
                                    <p:animEffect transition="in" filter="fade">
                                      <p:cBhvr>
                                        <p:cTn id="77" dur="500"/>
                                        <p:tgtEl>
                                          <p:spTgt spid="36"/>
                                        </p:tgtEl>
                                      </p:cBhvr>
                                    </p:animEffect>
                                  </p:childTnLst>
                                </p:cTn>
                              </p:par>
                            </p:childTnLst>
                          </p:cTn>
                        </p:par>
                        <p:par>
                          <p:cTn id="78" fill="hold">
                            <p:stCondLst>
                              <p:cond delay="6000"/>
                            </p:stCondLst>
                            <p:childTnLst>
                              <p:par>
                                <p:cTn id="79" presetID="16" presetClass="entr" presetSubtype="42" fill="hold"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barn(outHorizontal)">
                                      <p:cBhvr>
                                        <p:cTn id="81" dur="400"/>
                                        <p:tgtEl>
                                          <p:spTgt spid="8"/>
                                        </p:tgtEl>
                                      </p:cBhvr>
                                    </p:animEffect>
                                  </p:childTnLst>
                                </p:cTn>
                              </p:par>
                            </p:childTnLst>
                          </p:cTn>
                        </p:par>
                        <p:par>
                          <p:cTn id="82" fill="hold">
                            <p:stCondLst>
                              <p:cond delay="64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14"/>
                                        </p:tgtEl>
                                        <p:attrNameLst>
                                          <p:attrName>style.visibility</p:attrName>
                                        </p:attrNameLst>
                                      </p:cBhvr>
                                      <p:to>
                                        <p:strVal val="visible"/>
                                      </p:to>
                                    </p:set>
                                    <p:animEffect transition="in" filter="wipe(left)">
                                      <p:cBhvr>
                                        <p:cTn id="85" dur="50"/>
                                        <p:tgtEl>
                                          <p:spTgt spid="14"/>
                                        </p:tgtEl>
                                      </p:cBhvr>
                                    </p:animEffect>
                                  </p:childTnLst>
                                </p:cTn>
                              </p:par>
                              <p:par>
                                <p:cTn id="86" presetID="36" presetClass="emph" presetSubtype="0" fill="hold" grpId="1" nodeType="withEffect">
                                  <p:stCondLst>
                                    <p:cond delay="0"/>
                                  </p:stCondLst>
                                  <p:iterate type="lt">
                                    <p:tmPct val="30000"/>
                                  </p:iterate>
                                  <p:childTnLst>
                                    <p:animScale>
                                      <p:cBhvr>
                                        <p:cTn id="87" dur="25" autoRev="1" fill="hold">
                                          <p:stCondLst>
                                            <p:cond delay="0"/>
                                          </p:stCondLst>
                                        </p:cTn>
                                        <p:tgtEl>
                                          <p:spTgt spid="14"/>
                                        </p:tgtEl>
                                      </p:cBhvr>
                                      <p:to x="80000" y="100000"/>
                                    </p:animScale>
                                    <p:anim by="(#ppt_w*0.10)" calcmode="lin" valueType="num">
                                      <p:cBhvr>
                                        <p:cTn id="88" dur="25" autoRev="1" fill="hold">
                                          <p:stCondLst>
                                            <p:cond delay="0"/>
                                          </p:stCondLst>
                                        </p:cTn>
                                        <p:tgtEl>
                                          <p:spTgt spid="14"/>
                                        </p:tgtEl>
                                        <p:attrNameLst>
                                          <p:attrName>ppt_x</p:attrName>
                                        </p:attrNameLst>
                                      </p:cBhvr>
                                    </p:anim>
                                    <p:anim by="(-#ppt_w*0.10)" calcmode="lin" valueType="num">
                                      <p:cBhvr>
                                        <p:cTn id="89" dur="25" autoRev="1" fill="hold">
                                          <p:stCondLst>
                                            <p:cond delay="0"/>
                                          </p:stCondLst>
                                        </p:cTn>
                                        <p:tgtEl>
                                          <p:spTgt spid="14"/>
                                        </p:tgtEl>
                                        <p:attrNameLst>
                                          <p:attrName>ppt_y</p:attrName>
                                        </p:attrNameLst>
                                      </p:cBhvr>
                                    </p:anim>
                                    <p:animRot by="-480000">
                                      <p:cBhvr>
                                        <p:cTn id="90" dur="25"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3" grpId="0" animBg="1"/>
      <p:bldP spid="14" grpId="0"/>
      <p:bldP spid="14"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TextBox 18"/>
          <p:cNvSpPr txBox="1"/>
          <p:nvPr/>
        </p:nvSpPr>
        <p:spPr>
          <a:xfrm>
            <a:off x="6894120" y="1386819"/>
            <a:ext cx="1368152" cy="532453"/>
          </a:xfrm>
          <a:prstGeom prst="rect">
            <a:avLst/>
          </a:prstGeom>
          <a:noFill/>
        </p:spPr>
        <p:txBody>
          <a:bodyPr wrap="square" rtlCol="0">
            <a:spAutoFit/>
          </a:bodyPr>
          <a:lstStyle/>
          <a:p>
            <a:pPr>
              <a:lnSpc>
                <a:spcPct val="130000"/>
              </a:lnSpc>
              <a:defRPr/>
            </a:pPr>
            <a:r>
              <a:rPr lang="en-US" altLang="zh-CN" sz="1100" dirty="0">
                <a:solidFill>
                  <a:prstClr val="black"/>
                </a:solidFill>
                <a:latin typeface="+mj-ea"/>
                <a:ea typeface="+mj-ea"/>
              </a:rPr>
              <a:t>01</a:t>
            </a:r>
            <a:r>
              <a:rPr lang="zh-CN" altLang="en-US" sz="1100" dirty="0">
                <a:solidFill>
                  <a:prstClr val="black"/>
                </a:solidFill>
                <a:latin typeface="+mj-ea"/>
                <a:ea typeface="+mj-ea"/>
              </a:rPr>
              <a:t>、点击输入简要文字内容，文字</a:t>
            </a:r>
          </a:p>
        </p:txBody>
      </p:sp>
      <p:sp>
        <p:nvSpPr>
          <p:cNvPr id="5" name="TextBox 19"/>
          <p:cNvSpPr txBox="1"/>
          <p:nvPr/>
        </p:nvSpPr>
        <p:spPr>
          <a:xfrm>
            <a:off x="6894120" y="2519445"/>
            <a:ext cx="1368152" cy="532453"/>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a:lnSpc>
                <a:spcPct val="130000"/>
              </a:lnSpc>
              <a:defRPr/>
            </a:pPr>
            <a:r>
              <a:rPr lang="en-US" altLang="zh-CN" sz="1100" dirty="0">
                <a:solidFill>
                  <a:prstClr val="black"/>
                </a:solidFill>
                <a:latin typeface="+mj-ea"/>
                <a:ea typeface="+mj-ea"/>
              </a:rPr>
              <a:t>02</a:t>
            </a:r>
            <a:r>
              <a:rPr lang="zh-CN" altLang="en-US" sz="1100" dirty="0">
                <a:solidFill>
                  <a:prstClr val="black"/>
                </a:solidFill>
                <a:latin typeface="+mj-ea"/>
                <a:ea typeface="+mj-ea"/>
              </a:rPr>
              <a:t>、点击输入简要文字内容，文字</a:t>
            </a:r>
          </a:p>
        </p:txBody>
      </p:sp>
      <p:sp>
        <p:nvSpPr>
          <p:cNvPr id="6" name="TextBox 20"/>
          <p:cNvSpPr txBox="1"/>
          <p:nvPr/>
        </p:nvSpPr>
        <p:spPr>
          <a:xfrm>
            <a:off x="6894120" y="3731829"/>
            <a:ext cx="1368152" cy="532453"/>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a:lnSpc>
                <a:spcPct val="130000"/>
              </a:lnSpc>
              <a:defRPr/>
            </a:pPr>
            <a:r>
              <a:rPr lang="en-US" altLang="zh-CN" sz="1100" dirty="0">
                <a:solidFill>
                  <a:prstClr val="black"/>
                </a:solidFill>
                <a:latin typeface="+mj-ea"/>
                <a:ea typeface="+mj-ea"/>
              </a:rPr>
              <a:t>03</a:t>
            </a:r>
            <a:r>
              <a:rPr lang="zh-CN" altLang="en-US" sz="1100" dirty="0">
                <a:solidFill>
                  <a:prstClr val="black"/>
                </a:solidFill>
                <a:latin typeface="+mj-ea"/>
                <a:ea typeface="+mj-ea"/>
              </a:rPr>
              <a:t>、点击输入简要文字内容，文字</a:t>
            </a:r>
          </a:p>
        </p:txBody>
      </p:sp>
      <p:sp>
        <p:nvSpPr>
          <p:cNvPr id="7" name="TextBox 22"/>
          <p:cNvSpPr txBox="1"/>
          <p:nvPr/>
        </p:nvSpPr>
        <p:spPr>
          <a:xfrm>
            <a:off x="491146" y="1618550"/>
            <a:ext cx="2952328" cy="532453"/>
          </a:xfrm>
          <a:prstGeom prst="rect">
            <a:avLst/>
          </a:prstGeom>
          <a:noFill/>
        </p:spPr>
        <p:txBody>
          <a:bodyPr wrap="square" rtlCol="0">
            <a:spAutoFit/>
          </a:bodyPr>
          <a:lstStyle/>
          <a:p>
            <a:pPr>
              <a:lnSpc>
                <a:spcPct val="130000"/>
              </a:lnSpc>
              <a:defRPr/>
            </a:pPr>
            <a:r>
              <a:rPr lang="zh-CN" altLang="en-US" sz="1100" dirty="0">
                <a:solidFill>
                  <a:prstClr val="black"/>
                </a:solidFill>
                <a:latin typeface="+mj-ea"/>
                <a:ea typeface="+mj-ea"/>
              </a:rPr>
              <a:t>点击输入简要文字内容，文字内容需概括精炼，不用多余的文字修饰，言简意赅的说明</a:t>
            </a:r>
          </a:p>
        </p:txBody>
      </p:sp>
      <p:cxnSp>
        <p:nvCxnSpPr>
          <p:cNvPr id="8" name="直接连接符 7"/>
          <p:cNvCxnSpPr/>
          <p:nvPr/>
        </p:nvCxnSpPr>
        <p:spPr>
          <a:xfrm flipV="1">
            <a:off x="4895760" y="1629870"/>
            <a:ext cx="1389448" cy="85809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949904" y="2945173"/>
            <a:ext cx="135636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895760" y="3254929"/>
            <a:ext cx="1350288" cy="88126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728649" y="1114494"/>
            <a:ext cx="1090590" cy="1068059"/>
            <a:chOff x="2470425" y="1106543"/>
            <a:chExt cx="1090590" cy="1068059"/>
          </a:xfrm>
        </p:grpSpPr>
        <p:grpSp>
          <p:nvGrpSpPr>
            <p:cNvPr id="12" name="组合 11"/>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sp>
            <p:nvSpPr>
              <p:cNvPr id="15" name="椭圆 1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grpSp>
        <p:sp>
          <p:nvSpPr>
            <p:cNvPr id="13" name="TextBox 43"/>
            <p:cNvSpPr txBox="1"/>
            <p:nvPr/>
          </p:nvSpPr>
          <p:spPr>
            <a:xfrm>
              <a:off x="2470425" y="1396843"/>
              <a:ext cx="1053935" cy="461665"/>
            </a:xfrm>
            <a:prstGeom prst="rect">
              <a:avLst/>
            </a:prstGeom>
            <a:noFill/>
          </p:spPr>
          <p:txBody>
            <a:bodyPr wrap="square" lIns="0" tIns="0" rIns="0" bIns="0" rtlCol="0">
              <a:spAutoFit/>
            </a:bodyPr>
            <a:lstStyle/>
            <a:p>
              <a:pPr algn="ctr"/>
              <a:r>
                <a:rPr lang="zh-CN" altLang="en-US" sz="1500" b="1" dirty="0">
                  <a:solidFill>
                    <a:schemeClr val="accent1"/>
                  </a:solidFill>
                  <a:latin typeface="+mj-ea"/>
                  <a:ea typeface="+mj-ea"/>
                </a:rPr>
                <a:t>标题</a:t>
              </a:r>
              <a:endParaRPr lang="en-US" altLang="zh-CN" sz="1500" b="1" dirty="0">
                <a:solidFill>
                  <a:schemeClr val="accent1"/>
                </a:solidFill>
                <a:latin typeface="+mj-ea"/>
                <a:ea typeface="+mj-ea"/>
              </a:endParaRPr>
            </a:p>
            <a:p>
              <a:pPr algn="ctr"/>
              <a:r>
                <a:rPr lang="zh-CN" altLang="en-US" sz="1500" b="1" dirty="0">
                  <a:solidFill>
                    <a:schemeClr val="accent1"/>
                  </a:solidFill>
                  <a:latin typeface="+mj-ea"/>
                  <a:ea typeface="+mj-ea"/>
                </a:rPr>
                <a:t>内容</a:t>
              </a:r>
            </a:p>
          </p:txBody>
        </p:sp>
      </p:grpSp>
      <p:grpSp>
        <p:nvGrpSpPr>
          <p:cNvPr id="16" name="组合 15"/>
          <p:cNvGrpSpPr/>
          <p:nvPr/>
        </p:nvGrpSpPr>
        <p:grpSpPr>
          <a:xfrm>
            <a:off x="5767709" y="2345610"/>
            <a:ext cx="1068059" cy="1068059"/>
            <a:chOff x="2509485" y="2337659"/>
            <a:chExt cx="1068059" cy="1068059"/>
          </a:xfrm>
        </p:grpSpPr>
        <p:grpSp>
          <p:nvGrpSpPr>
            <p:cNvPr id="17" name="组合 16"/>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sp>
            <p:nvSpPr>
              <p:cNvPr id="20" name="椭圆 19"/>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grpSp>
        <p:sp>
          <p:nvSpPr>
            <p:cNvPr id="18" name="TextBox 52"/>
            <p:cNvSpPr txBox="1"/>
            <p:nvPr/>
          </p:nvSpPr>
          <p:spPr>
            <a:xfrm>
              <a:off x="2535078" y="2643055"/>
              <a:ext cx="1025937" cy="461665"/>
            </a:xfrm>
            <a:prstGeom prst="rect">
              <a:avLst/>
            </a:prstGeom>
            <a:noFill/>
          </p:spPr>
          <p:txBody>
            <a:bodyPr wrap="square" lIns="0" tIns="0" rIns="0" bIns="0" rtlCol="0">
              <a:spAutoFit/>
            </a:bodyPr>
            <a:lstStyle/>
            <a:p>
              <a:pPr algn="ctr"/>
              <a:r>
                <a:rPr lang="zh-CN" altLang="en-US" sz="1500" b="1" dirty="0">
                  <a:solidFill>
                    <a:schemeClr val="accent2"/>
                  </a:solidFill>
                  <a:latin typeface="+mj-ea"/>
                  <a:ea typeface="+mj-ea"/>
                </a:rPr>
                <a:t>标题</a:t>
              </a:r>
              <a:endParaRPr lang="en-US" altLang="zh-CN" sz="1500" b="1" dirty="0">
                <a:solidFill>
                  <a:schemeClr val="accent2"/>
                </a:solidFill>
                <a:latin typeface="+mj-ea"/>
                <a:ea typeface="+mj-ea"/>
              </a:endParaRPr>
            </a:p>
            <a:p>
              <a:pPr algn="ctr"/>
              <a:r>
                <a:rPr lang="zh-CN" altLang="en-US" sz="1500" b="1" dirty="0">
                  <a:solidFill>
                    <a:schemeClr val="accent2"/>
                  </a:solidFill>
                  <a:latin typeface="+mj-ea"/>
                  <a:ea typeface="+mj-ea"/>
                </a:rPr>
                <a:t>内容</a:t>
              </a:r>
            </a:p>
          </p:txBody>
        </p:sp>
      </p:grpSp>
      <p:grpSp>
        <p:nvGrpSpPr>
          <p:cNvPr id="21" name="组合 20"/>
          <p:cNvGrpSpPr/>
          <p:nvPr/>
        </p:nvGrpSpPr>
        <p:grpSpPr>
          <a:xfrm>
            <a:off x="5741068" y="3587813"/>
            <a:ext cx="1081044" cy="1068059"/>
            <a:chOff x="2482844" y="3579862"/>
            <a:chExt cx="1081044" cy="1068059"/>
          </a:xfrm>
        </p:grpSpPr>
        <p:grpSp>
          <p:nvGrpSpPr>
            <p:cNvPr id="22" name="组合 21"/>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sp>
            <p:nvSpPr>
              <p:cNvPr id="25" name="椭圆 2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grpSp>
        <p:sp>
          <p:nvSpPr>
            <p:cNvPr id="23" name="TextBox 56"/>
            <p:cNvSpPr txBox="1"/>
            <p:nvPr/>
          </p:nvSpPr>
          <p:spPr>
            <a:xfrm>
              <a:off x="2482844" y="3853085"/>
              <a:ext cx="1076003" cy="461665"/>
            </a:xfrm>
            <a:prstGeom prst="rect">
              <a:avLst/>
            </a:prstGeom>
            <a:noFill/>
          </p:spPr>
          <p:txBody>
            <a:bodyPr wrap="square" lIns="0" tIns="0" rIns="0" bIns="0" rtlCol="0">
              <a:spAutoFit/>
            </a:bodyPr>
            <a:lstStyle/>
            <a:p>
              <a:pPr algn="ctr"/>
              <a:r>
                <a:rPr lang="zh-CN" altLang="en-US" sz="1500" b="1" dirty="0">
                  <a:solidFill>
                    <a:schemeClr val="accent3"/>
                  </a:solidFill>
                  <a:latin typeface="+mj-ea"/>
                  <a:ea typeface="+mj-ea"/>
                </a:rPr>
                <a:t>标题</a:t>
              </a:r>
              <a:endParaRPr lang="en-US" altLang="zh-CN" sz="1500" b="1" dirty="0">
                <a:solidFill>
                  <a:schemeClr val="accent3"/>
                </a:solidFill>
                <a:latin typeface="+mj-ea"/>
                <a:ea typeface="+mj-ea"/>
              </a:endParaRPr>
            </a:p>
            <a:p>
              <a:pPr algn="ctr"/>
              <a:r>
                <a:rPr lang="zh-CN" altLang="en-US" sz="1500" b="1" dirty="0">
                  <a:solidFill>
                    <a:schemeClr val="accent3"/>
                  </a:solidFill>
                  <a:latin typeface="+mj-ea"/>
                  <a:ea typeface="+mj-ea"/>
                </a:rPr>
                <a:t>内容</a:t>
              </a:r>
            </a:p>
          </p:txBody>
        </p:sp>
      </p:grpSp>
      <p:grpSp>
        <p:nvGrpSpPr>
          <p:cNvPr id="26" name="组合 25"/>
          <p:cNvGrpSpPr/>
          <p:nvPr/>
        </p:nvGrpSpPr>
        <p:grpSpPr>
          <a:xfrm>
            <a:off x="3635896" y="2082565"/>
            <a:ext cx="1458024" cy="1458024"/>
            <a:chOff x="792868" y="618113"/>
            <a:chExt cx="1314008" cy="1314008"/>
          </a:xfrm>
        </p:grpSpPr>
        <p:grpSp>
          <p:nvGrpSpPr>
            <p:cNvPr id="27" name="组合 26"/>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8" name="椭圆 27"/>
            <p:cNvSpPr/>
            <p:nvPr/>
          </p:nvSpPr>
          <p:spPr>
            <a:xfrm>
              <a:off x="859391" y="680166"/>
              <a:ext cx="1188000" cy="1188000"/>
            </a:xfrm>
            <a:prstGeom prst="ellipse">
              <a:avLst/>
            </a:prstGeom>
            <a:blipFill dpi="0" rotWithShape="1">
              <a:blip r:embed="rId3"/>
              <a:srcRect/>
              <a:stretch>
                <a:fillRect l="-5000"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1" name="组合 30"/>
          <p:cNvGrpSpPr/>
          <p:nvPr/>
        </p:nvGrpSpPr>
        <p:grpSpPr>
          <a:xfrm>
            <a:off x="1355242" y="1114494"/>
            <a:ext cx="1356392" cy="432536"/>
            <a:chOff x="814328" y="3219334"/>
            <a:chExt cx="1356392" cy="432536"/>
          </a:xfrm>
        </p:grpSpPr>
        <p:grpSp>
          <p:nvGrpSpPr>
            <p:cNvPr id="32" name="组合 31"/>
            <p:cNvGrpSpPr/>
            <p:nvPr/>
          </p:nvGrpSpPr>
          <p:grpSpPr>
            <a:xfrm>
              <a:off x="814328" y="3219334"/>
              <a:ext cx="1356392" cy="432536"/>
              <a:chOff x="2173927" y="3285519"/>
              <a:chExt cx="1721136" cy="548848"/>
            </a:xfrm>
          </p:grpSpPr>
          <p:grpSp>
            <p:nvGrpSpPr>
              <p:cNvPr id="34" name="组合 33"/>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37" name="圆角矩形 3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5" name="椭圆 34"/>
              <p:cNvSpPr/>
              <p:nvPr/>
            </p:nvSpPr>
            <p:spPr>
              <a:xfrm>
                <a:off x="2307128" y="3420211"/>
                <a:ext cx="279463" cy="279463"/>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3" name="TextBox 75"/>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chemeClr val="accent1"/>
                  </a:solidFill>
                  <a:latin typeface="+mj-ea"/>
                  <a:ea typeface="+mj-ea"/>
                </a:rPr>
                <a:t>标题内容</a:t>
              </a:r>
            </a:p>
          </p:txBody>
        </p:sp>
      </p:grpSp>
      <p:sp>
        <p:nvSpPr>
          <p:cNvPr id="38" name="TextBox 81"/>
          <p:cNvSpPr txBox="1"/>
          <p:nvPr/>
        </p:nvSpPr>
        <p:spPr>
          <a:xfrm>
            <a:off x="491146" y="2914694"/>
            <a:ext cx="2952328" cy="532453"/>
          </a:xfrm>
          <a:prstGeom prst="rect">
            <a:avLst/>
          </a:prstGeom>
          <a:noFill/>
        </p:spPr>
        <p:txBody>
          <a:bodyPr wrap="square" rtlCol="0">
            <a:spAutoFit/>
          </a:bodyPr>
          <a:lstStyle/>
          <a:p>
            <a:pPr>
              <a:lnSpc>
                <a:spcPct val="130000"/>
              </a:lnSpc>
              <a:defRPr/>
            </a:pPr>
            <a:r>
              <a:rPr lang="zh-CN" altLang="en-US" sz="1100" dirty="0">
                <a:solidFill>
                  <a:prstClr val="black"/>
                </a:solidFill>
                <a:latin typeface="+mj-ea"/>
                <a:ea typeface="+mj-ea"/>
              </a:rPr>
              <a:t>点击输入简要文字内容，文字内容需概括精炼，不用多余的文字修饰，言简意赅的说明</a:t>
            </a:r>
          </a:p>
        </p:txBody>
      </p:sp>
      <p:sp>
        <p:nvSpPr>
          <p:cNvPr id="39" name="TextBox 82"/>
          <p:cNvSpPr txBox="1"/>
          <p:nvPr/>
        </p:nvSpPr>
        <p:spPr>
          <a:xfrm>
            <a:off x="491146" y="4138830"/>
            <a:ext cx="2952328" cy="532453"/>
          </a:xfrm>
          <a:prstGeom prst="rect">
            <a:avLst/>
          </a:prstGeom>
          <a:noFill/>
        </p:spPr>
        <p:txBody>
          <a:bodyPr wrap="square" rtlCol="0">
            <a:spAutoFit/>
          </a:bodyPr>
          <a:lstStyle/>
          <a:p>
            <a:pPr>
              <a:lnSpc>
                <a:spcPct val="130000"/>
              </a:lnSpc>
              <a:defRPr/>
            </a:pPr>
            <a:r>
              <a:rPr lang="zh-CN" altLang="en-US" sz="1100" dirty="0">
                <a:solidFill>
                  <a:prstClr val="black"/>
                </a:solidFill>
                <a:latin typeface="+mj-ea"/>
                <a:ea typeface="+mj-ea"/>
              </a:rPr>
              <a:t>点击输入简要文字内容，文字内容需概括精炼，不用多余的文字修饰，言简意赅的说明</a:t>
            </a:r>
          </a:p>
        </p:txBody>
      </p:sp>
      <p:grpSp>
        <p:nvGrpSpPr>
          <p:cNvPr id="40" name="组合 39"/>
          <p:cNvGrpSpPr/>
          <p:nvPr/>
        </p:nvGrpSpPr>
        <p:grpSpPr>
          <a:xfrm>
            <a:off x="1355242" y="2347574"/>
            <a:ext cx="1356392" cy="432536"/>
            <a:chOff x="814328" y="3219334"/>
            <a:chExt cx="1356392" cy="432536"/>
          </a:xfrm>
        </p:grpSpPr>
        <p:grpSp>
          <p:nvGrpSpPr>
            <p:cNvPr id="41" name="组合 40"/>
            <p:cNvGrpSpPr/>
            <p:nvPr/>
          </p:nvGrpSpPr>
          <p:grpSpPr>
            <a:xfrm>
              <a:off x="814328" y="3219334"/>
              <a:ext cx="1356392" cy="432536"/>
              <a:chOff x="2173927" y="3285519"/>
              <a:chExt cx="1721136" cy="548848"/>
            </a:xfrm>
          </p:grpSpPr>
          <p:grpSp>
            <p:nvGrpSpPr>
              <p:cNvPr id="43" name="组合 42"/>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46" name="圆角矩形 4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4" name="椭圆 43"/>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2" name="TextBox 86"/>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chemeClr val="accent2"/>
                  </a:solidFill>
                  <a:latin typeface="+mj-ea"/>
                  <a:ea typeface="+mj-ea"/>
                </a:rPr>
                <a:t>标题内容</a:t>
              </a:r>
            </a:p>
          </p:txBody>
        </p:sp>
      </p:grpSp>
      <p:grpSp>
        <p:nvGrpSpPr>
          <p:cNvPr id="47" name="组合 46"/>
          <p:cNvGrpSpPr/>
          <p:nvPr/>
        </p:nvGrpSpPr>
        <p:grpSpPr>
          <a:xfrm>
            <a:off x="1355241" y="3569621"/>
            <a:ext cx="1356392" cy="432536"/>
            <a:chOff x="814328" y="3219334"/>
            <a:chExt cx="1356392" cy="432536"/>
          </a:xfrm>
        </p:grpSpPr>
        <p:grpSp>
          <p:nvGrpSpPr>
            <p:cNvPr id="48" name="组合 47"/>
            <p:cNvGrpSpPr/>
            <p:nvPr/>
          </p:nvGrpSpPr>
          <p:grpSpPr>
            <a:xfrm>
              <a:off x="814328" y="3219334"/>
              <a:ext cx="1356392" cy="432536"/>
              <a:chOff x="2173927" y="3285519"/>
              <a:chExt cx="1721136" cy="548848"/>
            </a:xfrm>
          </p:grpSpPr>
          <p:grpSp>
            <p:nvGrpSpPr>
              <p:cNvPr id="50" name="组合 49"/>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53" name="圆角矩形 5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1" name="椭圆 50"/>
              <p:cNvSpPr/>
              <p:nvPr/>
            </p:nvSpPr>
            <p:spPr>
              <a:xfrm>
                <a:off x="2307128" y="3420211"/>
                <a:ext cx="279463" cy="279463"/>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9" name="TextBox 93"/>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chemeClr val="accent3"/>
                  </a:solidFill>
                  <a:latin typeface="+mj-ea"/>
                  <a:ea typeface="+mj-ea"/>
                </a:rPr>
                <a:t>标题内容</a:t>
              </a:r>
            </a:p>
          </p:txBody>
        </p:sp>
      </p:grpSp>
    </p:spTree>
    <p:extLst>
      <p:ext uri="{BB962C8B-B14F-4D97-AF65-F5344CB8AC3E}">
        <p14:creationId xmlns:p14="http://schemas.microsoft.com/office/powerpoint/2010/main" val="3794038617"/>
      </p:ext>
    </p:extLst>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00" fill="hold"/>
                                        <p:tgtEl>
                                          <p:spTgt spid="31"/>
                                        </p:tgtEl>
                                        <p:attrNameLst>
                                          <p:attrName>ppt_x</p:attrName>
                                        </p:attrNameLst>
                                      </p:cBhvr>
                                      <p:tavLst>
                                        <p:tav tm="0">
                                          <p:val>
                                            <p:strVal val="1+#ppt_w/2"/>
                                          </p:val>
                                        </p:tav>
                                        <p:tav tm="100000">
                                          <p:val>
                                            <p:strVal val="#ppt_x"/>
                                          </p:val>
                                        </p:tav>
                                      </p:tavLst>
                                    </p:anim>
                                    <p:anim calcmode="lin" valueType="num">
                                      <p:cBhvr additive="base">
                                        <p:cTn id="8" dur="3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300"/>
                                        <p:tgtEl>
                                          <p:spTgt spid="7"/>
                                        </p:tgtEl>
                                      </p:cBhvr>
                                    </p:animEffect>
                                  </p:childTnLst>
                                </p:cTn>
                              </p:par>
                            </p:childTnLst>
                          </p:cTn>
                        </p:par>
                        <p:par>
                          <p:cTn id="13" fill="hold">
                            <p:stCondLst>
                              <p:cond delay="600"/>
                            </p:stCondLst>
                            <p:childTnLst>
                              <p:par>
                                <p:cTn id="14" presetID="2" presetClass="entr" presetSubtype="2"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300" fill="hold"/>
                                        <p:tgtEl>
                                          <p:spTgt spid="40"/>
                                        </p:tgtEl>
                                        <p:attrNameLst>
                                          <p:attrName>ppt_x</p:attrName>
                                        </p:attrNameLst>
                                      </p:cBhvr>
                                      <p:tavLst>
                                        <p:tav tm="0">
                                          <p:val>
                                            <p:strVal val="1+#ppt_w/2"/>
                                          </p:val>
                                        </p:tav>
                                        <p:tav tm="100000">
                                          <p:val>
                                            <p:strVal val="#ppt_x"/>
                                          </p:val>
                                        </p:tav>
                                      </p:tavLst>
                                    </p:anim>
                                    <p:anim calcmode="lin" valueType="num">
                                      <p:cBhvr additive="base">
                                        <p:cTn id="17" dur="3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300"/>
                                        <p:tgtEl>
                                          <p:spTgt spid="38"/>
                                        </p:tgtEl>
                                      </p:cBhvr>
                                    </p:animEffect>
                                  </p:childTnLst>
                                </p:cTn>
                              </p:par>
                            </p:childTnLst>
                          </p:cTn>
                        </p:par>
                        <p:par>
                          <p:cTn id="22" fill="hold">
                            <p:stCondLst>
                              <p:cond delay="1200"/>
                            </p:stCondLst>
                            <p:childTnLst>
                              <p:par>
                                <p:cTn id="23" presetID="2" presetClass="entr" presetSubtype="2"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300" fill="hold"/>
                                        <p:tgtEl>
                                          <p:spTgt spid="47"/>
                                        </p:tgtEl>
                                        <p:attrNameLst>
                                          <p:attrName>ppt_x</p:attrName>
                                        </p:attrNameLst>
                                      </p:cBhvr>
                                      <p:tavLst>
                                        <p:tav tm="0">
                                          <p:val>
                                            <p:strVal val="1+#ppt_w/2"/>
                                          </p:val>
                                        </p:tav>
                                        <p:tav tm="100000">
                                          <p:val>
                                            <p:strVal val="#ppt_x"/>
                                          </p:val>
                                        </p:tav>
                                      </p:tavLst>
                                    </p:anim>
                                    <p:anim calcmode="lin" valueType="num">
                                      <p:cBhvr additive="base">
                                        <p:cTn id="26" dur="30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up)">
                                      <p:cBhvr>
                                        <p:cTn id="30" dur="300"/>
                                        <p:tgtEl>
                                          <p:spTgt spid="39"/>
                                        </p:tgtEl>
                                      </p:cBhvr>
                                    </p:animEffec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49" presetClass="path" presetSubtype="0" accel="50000" fill="hold" nodeType="withEffect">
                                  <p:stCondLst>
                                    <p:cond delay="0"/>
                                  </p:stCondLst>
                                  <p:childTnLst>
                                    <p:animMotion origin="layout" path="M 3.05556E-6 -4.93827E-6 L 0.17847 0.88797 " pathEditMode="relative" rAng="0" ptsTypes="AA">
                                      <p:cBhvr>
                                        <p:cTn id="34" dur="600" spd="-100000" fill="hold"/>
                                        <p:tgtEl>
                                          <p:spTgt spid="26"/>
                                        </p:tgtEl>
                                        <p:attrNameLst>
                                          <p:attrName>ppt_x</p:attrName>
                                          <p:attrName>ppt_y</p:attrName>
                                        </p:attrNameLst>
                                      </p:cBhvr>
                                      <p:rCtr x="8924" y="44383"/>
                                    </p:animMotion>
                                  </p:childTnLst>
                                </p:cTn>
                              </p:par>
                            </p:childTnLst>
                          </p:cTn>
                        </p:par>
                        <p:par>
                          <p:cTn id="35" fill="hold">
                            <p:stCondLst>
                              <p:cond delay="2100"/>
                            </p:stCondLst>
                            <p:childTnLst>
                              <p:par>
                                <p:cTn id="36" presetID="2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par>
                                <p:cTn id="39" presetID="22" presetClass="entr" presetSubtype="8"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2600"/>
                            </p:stCondLst>
                            <p:childTnLst>
                              <p:par>
                                <p:cTn id="46" presetID="53" presetClass="entr" presetSubtype="16"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par>
                                <p:cTn id="56" presetID="53" presetClass="entr" presetSubtype="16"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childTnLst>
                          </p:cTn>
                        </p:par>
                        <p:par>
                          <p:cTn id="61" fill="hold">
                            <p:stCondLst>
                              <p:cond delay="3100"/>
                            </p:stCondLst>
                            <p:childTnLst>
                              <p:par>
                                <p:cTn id="62" presetID="22" presetClass="entr" presetSubtype="8"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left)">
                                      <p:cBhvr>
                                        <p:cTn id="64" dur="500"/>
                                        <p:tgtEl>
                                          <p:spTgt spid="4"/>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6"/>
                                        </p:tgtEl>
                                        <p:attrNameLst>
                                          <p:attrName>style.visibility</p:attrName>
                                        </p:attrNameLst>
                                      </p:cBhvr>
                                      <p:to>
                                        <p:strVal val="visible"/>
                                      </p:to>
                                    </p:set>
                                    <p:animEffect transition="in" filter="wipe(left)">
                                      <p:cBhvr>
                                        <p:cTn id="7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38" grpId="0"/>
      <p:bldP spid="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30"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31"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latin typeface="+mj-ea"/>
              <a:ea typeface="+mj-ea"/>
            </a:endParaRPr>
          </a:p>
        </p:txBody>
      </p:sp>
      <p:grpSp>
        <p:nvGrpSpPr>
          <p:cNvPr id="32" name="组合 31"/>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33"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34"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35"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36"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37"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38"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endParaRPr lang="en-US" dirty="0">
                <a:latin typeface="+mj-ea"/>
                <a:ea typeface="+mj-ea"/>
              </a:endParaRPr>
            </a:p>
          </p:txBody>
        </p:sp>
        <p:sp>
          <p:nvSpPr>
            <p:cNvPr id="39"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40"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41"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42"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mj-ea"/>
                <a:ea typeface="+mj-ea"/>
              </a:endParaRPr>
            </a:p>
          </p:txBody>
        </p:sp>
      </p:grpSp>
      <p:grpSp>
        <p:nvGrpSpPr>
          <p:cNvPr id="43" name="组合 42"/>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46" name="Group 30"/>
          <p:cNvGrpSpPr/>
          <p:nvPr/>
        </p:nvGrpSpPr>
        <p:grpSpPr>
          <a:xfrm>
            <a:off x="4801394" y="3834127"/>
            <a:ext cx="317357" cy="278329"/>
            <a:chOff x="3175" y="-1587"/>
            <a:chExt cx="490538" cy="430212"/>
          </a:xfrm>
          <a:solidFill>
            <a:schemeClr val="accent1"/>
          </a:solidFill>
        </p:grpSpPr>
        <p:sp>
          <p:nvSpPr>
            <p:cNvPr id="47"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endParaRPr>
            </a:p>
          </p:txBody>
        </p:sp>
        <p:sp>
          <p:nvSpPr>
            <p:cNvPr id="48"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endParaRPr>
            </a:p>
          </p:txBody>
        </p:sp>
      </p:grpSp>
      <p:sp>
        <p:nvSpPr>
          <p:cNvPr id="49"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mj-ea"/>
              <a:ea typeface="+mj-ea"/>
            </a:endParaRPr>
          </a:p>
        </p:txBody>
      </p:sp>
      <p:sp>
        <p:nvSpPr>
          <p:cNvPr id="50"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mj-ea"/>
              <a:ea typeface="+mj-ea"/>
            </a:endParaRPr>
          </a:p>
        </p:txBody>
      </p:sp>
      <p:grpSp>
        <p:nvGrpSpPr>
          <p:cNvPr id="51" name="Group 18"/>
          <p:cNvGrpSpPr/>
          <p:nvPr/>
        </p:nvGrpSpPr>
        <p:grpSpPr>
          <a:xfrm>
            <a:off x="7429035" y="3182144"/>
            <a:ext cx="312268" cy="312268"/>
            <a:chOff x="6350" y="4763"/>
            <a:chExt cx="492125" cy="492125"/>
          </a:xfrm>
          <a:solidFill>
            <a:schemeClr val="accent1"/>
          </a:solidFill>
        </p:grpSpPr>
        <p:sp>
          <p:nvSpPr>
            <p:cNvPr id="52"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53"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54"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grpSp>
      <p:sp>
        <p:nvSpPr>
          <p:cNvPr id="55" name="TextBox 26"/>
          <p:cNvSpPr txBox="1"/>
          <p:nvPr/>
        </p:nvSpPr>
        <p:spPr>
          <a:xfrm>
            <a:off x="229394" y="3303609"/>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
        <p:nvSpPr>
          <p:cNvPr id="56" name="TextBox 27"/>
          <p:cNvSpPr txBox="1"/>
          <p:nvPr/>
        </p:nvSpPr>
        <p:spPr>
          <a:xfrm>
            <a:off x="2120662" y="365827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
        <p:nvSpPr>
          <p:cNvPr id="57" name="TextBox 28"/>
          <p:cNvSpPr txBox="1"/>
          <p:nvPr/>
        </p:nvSpPr>
        <p:spPr>
          <a:xfrm>
            <a:off x="4024278" y="4215127"/>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
        <p:nvSpPr>
          <p:cNvPr id="58" name="TextBox 29"/>
          <p:cNvSpPr txBox="1"/>
          <p:nvPr/>
        </p:nvSpPr>
        <p:spPr>
          <a:xfrm>
            <a:off x="6688574" y="363952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grpSp>
        <p:nvGrpSpPr>
          <p:cNvPr id="59" name="组合 58"/>
          <p:cNvGrpSpPr/>
          <p:nvPr/>
        </p:nvGrpSpPr>
        <p:grpSpPr>
          <a:xfrm>
            <a:off x="4677858" y="2649672"/>
            <a:ext cx="809336" cy="809336"/>
            <a:chOff x="4677858" y="2649672"/>
            <a:chExt cx="809336" cy="809336"/>
          </a:xfrm>
          <a:solidFill>
            <a:schemeClr val="accent1"/>
          </a:solidFill>
        </p:grpSpPr>
        <p:sp>
          <p:nvSpPr>
            <p:cNvPr id="60" name="椭圆 59"/>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61" name="椭圆 60"/>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62" name="组合 61"/>
          <p:cNvGrpSpPr/>
          <p:nvPr/>
        </p:nvGrpSpPr>
        <p:grpSpPr>
          <a:xfrm>
            <a:off x="639258" y="1763208"/>
            <a:ext cx="809336" cy="809336"/>
            <a:chOff x="4677858" y="2649672"/>
            <a:chExt cx="809336" cy="809336"/>
          </a:xfrm>
          <a:solidFill>
            <a:schemeClr val="accent1"/>
          </a:solidFill>
        </p:grpSpPr>
        <p:sp>
          <p:nvSpPr>
            <p:cNvPr id="63" name="椭圆 6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64" name="椭圆 63"/>
            <p:cNvSpPr/>
            <p:nvPr/>
          </p:nvSpPr>
          <p:spPr>
            <a:xfrm>
              <a:off x="4719132" y="2696247"/>
              <a:ext cx="726788" cy="726784"/>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pic>
        <p:nvPicPr>
          <p:cNvPr id="65"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66"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67" name="矩形 66"/>
          <p:cNvSpPr/>
          <p:nvPr/>
        </p:nvSpPr>
        <p:spPr>
          <a:xfrm>
            <a:off x="7236296" y="1738043"/>
            <a:ext cx="1089477" cy="373510"/>
          </a:xfrm>
          <a:prstGeom prst="rect">
            <a:avLst/>
          </a:prstGeom>
        </p:spPr>
        <p:txBody>
          <a:bodyPr wrap="square" lIns="68589" tIns="34295" rIns="68589" bIns="34295">
            <a:spAutoFit/>
          </a:bodyPr>
          <a:lstStyle/>
          <a:p>
            <a:pPr>
              <a:lnSpc>
                <a:spcPct val="120000"/>
              </a:lnSpc>
            </a:pPr>
            <a:r>
              <a:rPr lang="zh-CN" altLang="en-US" b="0" dirty="0">
                <a:solidFill>
                  <a:schemeClr val="tx1">
                    <a:lumMod val="65000"/>
                    <a:lumOff val="35000"/>
                  </a:schemeClr>
                </a:solidFill>
                <a:latin typeface="+mj-ea"/>
                <a:ea typeface="+mj-ea"/>
              </a:rPr>
              <a:t>完成概述</a:t>
            </a:r>
          </a:p>
        </p:txBody>
      </p:sp>
    </p:spTree>
    <p:extLst>
      <p:ext uri="{BB962C8B-B14F-4D97-AF65-F5344CB8AC3E}">
        <p14:creationId xmlns:p14="http://schemas.microsoft.com/office/powerpoint/2010/main" val="403940012"/>
      </p:ext>
    </p:extLst>
  </p:cSld>
  <p:clrMapOvr>
    <a:masterClrMapping/>
  </p:clrMapOvr>
  <p:transition spd="slow" advClick="0" advTm="500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32"/>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2000"/>
                                            <p:tgtEl>
                                              <p:spTgt spid="31"/>
                                            </p:tgtEl>
                                          </p:cBhvr>
                                        </p:animEffect>
                                      </p:childTnLst>
                                    </p:cTn>
                                  </p:par>
                                  <p:par>
                                    <p:cTn id="13" presetID="53" presetClass="entr" presetSubtype="16" fill="hold" nodeType="withEffect">
                                      <p:stCondLst>
                                        <p:cond delay="1300"/>
                                      </p:stCondLst>
                                      <p:childTnLst>
                                        <p:set>
                                          <p:cBhvr>
                                            <p:cTn id="14" dur="1" fill="hold">
                                              <p:stCondLst>
                                                <p:cond delay="0"/>
                                              </p:stCondLst>
                                            </p:cTn>
                                            <p:tgtEl>
                                              <p:spTgt spid="65"/>
                                            </p:tgtEl>
                                            <p:attrNameLst>
                                              <p:attrName>style.visibility</p:attrName>
                                            </p:attrNameLst>
                                          </p:cBhvr>
                                          <p:to>
                                            <p:strVal val="visible"/>
                                          </p:to>
                                        </p:set>
                                        <p:anim calcmode="lin" valueType="num">
                                          <p:cBhvr>
                                            <p:cTn id="15" dur="500" fill="hold"/>
                                            <p:tgtEl>
                                              <p:spTgt spid="65"/>
                                            </p:tgtEl>
                                            <p:attrNameLst>
                                              <p:attrName>ppt_w</p:attrName>
                                            </p:attrNameLst>
                                          </p:cBhvr>
                                          <p:tavLst>
                                            <p:tav tm="0">
                                              <p:val>
                                                <p:fltVal val="0"/>
                                              </p:val>
                                            </p:tav>
                                            <p:tav tm="100000">
                                              <p:val>
                                                <p:strVal val="#ppt_w"/>
                                              </p:val>
                                            </p:tav>
                                          </p:tavLst>
                                        </p:anim>
                                        <p:anim calcmode="lin" valueType="num">
                                          <p:cBhvr>
                                            <p:cTn id="16" dur="500" fill="hold"/>
                                            <p:tgtEl>
                                              <p:spTgt spid="65"/>
                                            </p:tgtEl>
                                            <p:attrNameLst>
                                              <p:attrName>ppt_h</p:attrName>
                                            </p:attrNameLst>
                                          </p:cBhvr>
                                          <p:tavLst>
                                            <p:tav tm="0">
                                              <p:val>
                                                <p:fltVal val="0"/>
                                              </p:val>
                                            </p:tav>
                                            <p:tav tm="100000">
                                              <p:val>
                                                <p:strVal val="#ppt_h"/>
                                              </p:val>
                                            </p:tav>
                                          </p:tavLst>
                                        </p:anim>
                                        <p:animEffect transition="in" filter="fade">
                                          <p:cBhvr>
                                            <p:cTn id="17" dur="500"/>
                                            <p:tgtEl>
                                              <p:spTgt spid="65"/>
                                            </p:tgtEl>
                                          </p:cBhvr>
                                        </p:animEffect>
                                      </p:childTnLst>
                                    </p:cTn>
                                  </p:par>
                                  <p:par>
                                    <p:cTn id="18" presetID="42" presetClass="entr" presetSubtype="0" fill="hold" nodeType="withEffect">
                                      <p:stCondLst>
                                        <p:cond delay="1600"/>
                                      </p:stCondLst>
                                      <p:childTnLst>
                                        <p:set>
                                          <p:cBhvr>
                                            <p:cTn id="19" dur="1" fill="hold">
                                              <p:stCondLst>
                                                <p:cond delay="0"/>
                                              </p:stCondLst>
                                            </p:cTn>
                                            <p:tgtEl>
                                              <p:spTgt spid="66"/>
                                            </p:tgtEl>
                                            <p:attrNameLst>
                                              <p:attrName>style.visibility</p:attrName>
                                            </p:attrNameLst>
                                          </p:cBhvr>
                                          <p:to>
                                            <p:strVal val="visible"/>
                                          </p:to>
                                        </p:set>
                                        <p:animEffect transition="in" filter="fade">
                                          <p:cBhvr>
                                            <p:cTn id="20" dur="500"/>
                                            <p:tgtEl>
                                              <p:spTgt spid="66"/>
                                            </p:tgtEl>
                                          </p:cBhvr>
                                        </p:animEffect>
                                        <p:anim calcmode="lin" valueType="num">
                                          <p:cBhvr>
                                            <p:cTn id="21" dur="500" fill="hold"/>
                                            <p:tgtEl>
                                              <p:spTgt spid="66"/>
                                            </p:tgtEl>
                                            <p:attrNameLst>
                                              <p:attrName>ppt_x</p:attrName>
                                            </p:attrNameLst>
                                          </p:cBhvr>
                                          <p:tavLst>
                                            <p:tav tm="0">
                                              <p:val>
                                                <p:strVal val="#ppt_x"/>
                                              </p:val>
                                            </p:tav>
                                            <p:tav tm="100000">
                                              <p:val>
                                                <p:strVal val="#ppt_x"/>
                                              </p:val>
                                            </p:tav>
                                          </p:tavLst>
                                        </p:anim>
                                        <p:anim calcmode="lin" valueType="num">
                                          <p:cBhvr>
                                            <p:cTn id="22" dur="500" fill="hold"/>
                                            <p:tgtEl>
                                              <p:spTgt spid="66"/>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67"/>
                                            </p:tgtEl>
                                            <p:attrNameLst>
                                              <p:attrName>style.visibility</p:attrName>
                                            </p:attrNameLst>
                                          </p:cBhvr>
                                          <p:to>
                                            <p:strVal val="visible"/>
                                          </p:to>
                                        </p:set>
                                        <p:animEffect transition="in" filter="barn(inVertical)">
                                          <p:cBhvr>
                                            <p:cTn id="26" dur="500"/>
                                            <p:tgtEl>
                                              <p:spTgt spid="67"/>
                                            </p:tgtEl>
                                          </p:cBhvr>
                                        </p:animEffect>
                                      </p:childTnLst>
                                    </p:cTn>
                                  </p:par>
                                </p:childTnLst>
                              </p:cTn>
                            </p:par>
                            <p:par>
                              <p:cTn id="27" fill="hold">
                                <p:stCondLst>
                                  <p:cond delay="26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62"/>
                                            </p:tgtEl>
                                            <p:attrNameLst>
                                              <p:attrName>style.visibility</p:attrName>
                                            </p:attrNameLst>
                                          </p:cBhvr>
                                          <p:to>
                                            <p:strVal val="visible"/>
                                          </p:to>
                                        </p:set>
                                        <p:anim calcmode="lin" valueType="num" p14:bounceEnd="54000">
                                          <p:cBhvr additive="base">
                                            <p:cTn id="30" dur="1200" fill="hold"/>
                                            <p:tgtEl>
                                              <p:spTgt spid="62"/>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62"/>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43"/>
                                            </p:tgtEl>
                                            <p:attrNameLst>
                                              <p:attrName>style.visibility</p:attrName>
                                            </p:attrNameLst>
                                          </p:cBhvr>
                                          <p:to>
                                            <p:strVal val="visible"/>
                                          </p:to>
                                        </p:set>
                                        <p:anim calcmode="lin" valueType="num" p14:bounceEnd="54000">
                                          <p:cBhvr additive="base">
                                            <p:cTn id="34" dur="1200" fill="hold"/>
                                            <p:tgtEl>
                                              <p:spTgt spid="43"/>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43"/>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59"/>
                                            </p:tgtEl>
                                            <p:attrNameLst>
                                              <p:attrName>style.visibility</p:attrName>
                                            </p:attrNameLst>
                                          </p:cBhvr>
                                          <p:to>
                                            <p:strVal val="visible"/>
                                          </p:to>
                                        </p:set>
                                        <p:anim calcmode="lin" valueType="num" p14:bounceEnd="54000">
                                          <p:cBhvr additive="base">
                                            <p:cTn id="38" dur="1200" fill="hold"/>
                                            <p:tgtEl>
                                              <p:spTgt spid="59"/>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59"/>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1000"/>
                                            <p:tgtEl>
                                              <p:spTgt spid="49"/>
                                            </p:tgtEl>
                                          </p:cBhvr>
                                        </p:animEffect>
                                        <p:anim calcmode="lin" valueType="num">
                                          <p:cBhvr>
                                            <p:cTn id="44" dur="1000" fill="hold"/>
                                            <p:tgtEl>
                                              <p:spTgt spid="49"/>
                                            </p:tgtEl>
                                            <p:attrNameLst>
                                              <p:attrName>ppt_x</p:attrName>
                                            </p:attrNameLst>
                                          </p:cBhvr>
                                          <p:tavLst>
                                            <p:tav tm="0">
                                              <p:val>
                                                <p:strVal val="#ppt_x"/>
                                              </p:val>
                                            </p:tav>
                                            <p:tav tm="100000">
                                              <p:val>
                                                <p:strVal val="#ppt_x"/>
                                              </p:val>
                                            </p:tav>
                                          </p:tavLst>
                                        </p:anim>
                                        <p:anim calcmode="lin" valueType="num">
                                          <p:cBhvr>
                                            <p:cTn id="45" dur="1000" fill="hold"/>
                                            <p:tgtEl>
                                              <p:spTgt spid="4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fade">
                                          <p:cBhvr>
                                            <p:cTn id="48" dur="1000"/>
                                            <p:tgtEl>
                                              <p:spTgt spid="50"/>
                                            </p:tgtEl>
                                          </p:cBhvr>
                                        </p:animEffect>
                                        <p:anim calcmode="lin" valueType="num">
                                          <p:cBhvr>
                                            <p:cTn id="49" dur="1000" fill="hold"/>
                                            <p:tgtEl>
                                              <p:spTgt spid="50"/>
                                            </p:tgtEl>
                                            <p:attrNameLst>
                                              <p:attrName>ppt_x</p:attrName>
                                            </p:attrNameLst>
                                          </p:cBhvr>
                                          <p:tavLst>
                                            <p:tav tm="0">
                                              <p:val>
                                                <p:strVal val="#ppt_x"/>
                                              </p:val>
                                            </p:tav>
                                            <p:tav tm="100000">
                                              <p:val>
                                                <p:strVal val="#ppt_x"/>
                                              </p:val>
                                            </p:tav>
                                          </p:tavLst>
                                        </p:anim>
                                        <p:anim calcmode="lin" valueType="num">
                                          <p:cBhvr>
                                            <p:cTn id="50" dur="1000" fill="hold"/>
                                            <p:tgtEl>
                                              <p:spTgt spid="50"/>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1000"/>
                                            <p:tgtEl>
                                              <p:spTgt spid="46"/>
                                            </p:tgtEl>
                                          </p:cBhvr>
                                        </p:animEffect>
                                        <p:anim calcmode="lin" valueType="num">
                                          <p:cBhvr>
                                            <p:cTn id="54" dur="1000" fill="hold"/>
                                            <p:tgtEl>
                                              <p:spTgt spid="46"/>
                                            </p:tgtEl>
                                            <p:attrNameLst>
                                              <p:attrName>ppt_x</p:attrName>
                                            </p:attrNameLst>
                                          </p:cBhvr>
                                          <p:tavLst>
                                            <p:tav tm="0">
                                              <p:val>
                                                <p:strVal val="#ppt_x"/>
                                              </p:val>
                                            </p:tav>
                                            <p:tav tm="100000">
                                              <p:val>
                                                <p:strVal val="#ppt_x"/>
                                              </p:val>
                                            </p:tav>
                                          </p:tavLst>
                                        </p:anim>
                                        <p:anim calcmode="lin" valueType="num">
                                          <p:cBhvr>
                                            <p:cTn id="55" dur="1000" fill="hold"/>
                                            <p:tgtEl>
                                              <p:spTgt spid="46"/>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1000"/>
                                            <p:tgtEl>
                                              <p:spTgt spid="51"/>
                                            </p:tgtEl>
                                          </p:cBhvr>
                                        </p:animEffect>
                                        <p:anim calcmode="lin" valueType="num">
                                          <p:cBhvr>
                                            <p:cTn id="59" dur="1000" fill="hold"/>
                                            <p:tgtEl>
                                              <p:spTgt spid="51"/>
                                            </p:tgtEl>
                                            <p:attrNameLst>
                                              <p:attrName>ppt_x</p:attrName>
                                            </p:attrNameLst>
                                          </p:cBhvr>
                                          <p:tavLst>
                                            <p:tav tm="0">
                                              <p:val>
                                                <p:strVal val="#ppt_x"/>
                                              </p:val>
                                            </p:tav>
                                            <p:tav tm="100000">
                                              <p:val>
                                                <p:strVal val="#ppt_x"/>
                                              </p:val>
                                            </p:tav>
                                          </p:tavLst>
                                        </p:anim>
                                        <p:anim calcmode="lin" valueType="num">
                                          <p:cBhvr>
                                            <p:cTn id="60" dur="1000" fill="hold"/>
                                            <p:tgtEl>
                                              <p:spTgt spid="51"/>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randombar(horizontal)">
                                          <p:cBhvr>
                                            <p:cTn id="64" dur="500"/>
                                            <p:tgtEl>
                                              <p:spTgt spid="55"/>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randombar(horizontal)">
                                          <p:cBhvr>
                                            <p:cTn id="67" dur="500"/>
                                            <p:tgtEl>
                                              <p:spTgt spid="56"/>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randombar(horizontal)">
                                          <p:cBhvr>
                                            <p:cTn id="70" dur="500"/>
                                            <p:tgtEl>
                                              <p:spTgt spid="57"/>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randombar(horizontal)">
                                          <p:cBhvr>
                                            <p:cTn id="7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9" grpId="0" animBg="1"/>
          <p:bldP spid="50" grpId="0" animBg="1"/>
          <p:bldP spid="55" grpId="0"/>
          <p:bldP spid="56" grpId="0"/>
          <p:bldP spid="57" grpId="0"/>
          <p:bldP spid="58" grpId="0"/>
          <p:bldP spid="6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32"/>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2000"/>
                                            <p:tgtEl>
                                              <p:spTgt spid="31"/>
                                            </p:tgtEl>
                                          </p:cBhvr>
                                        </p:animEffect>
                                      </p:childTnLst>
                                    </p:cTn>
                                  </p:par>
                                  <p:par>
                                    <p:cTn id="13" presetID="53" presetClass="entr" presetSubtype="16" fill="hold" nodeType="withEffect">
                                      <p:stCondLst>
                                        <p:cond delay="1300"/>
                                      </p:stCondLst>
                                      <p:childTnLst>
                                        <p:set>
                                          <p:cBhvr>
                                            <p:cTn id="14" dur="1" fill="hold">
                                              <p:stCondLst>
                                                <p:cond delay="0"/>
                                              </p:stCondLst>
                                            </p:cTn>
                                            <p:tgtEl>
                                              <p:spTgt spid="65"/>
                                            </p:tgtEl>
                                            <p:attrNameLst>
                                              <p:attrName>style.visibility</p:attrName>
                                            </p:attrNameLst>
                                          </p:cBhvr>
                                          <p:to>
                                            <p:strVal val="visible"/>
                                          </p:to>
                                        </p:set>
                                        <p:anim calcmode="lin" valueType="num">
                                          <p:cBhvr>
                                            <p:cTn id="15" dur="500" fill="hold"/>
                                            <p:tgtEl>
                                              <p:spTgt spid="65"/>
                                            </p:tgtEl>
                                            <p:attrNameLst>
                                              <p:attrName>ppt_w</p:attrName>
                                            </p:attrNameLst>
                                          </p:cBhvr>
                                          <p:tavLst>
                                            <p:tav tm="0">
                                              <p:val>
                                                <p:fltVal val="0"/>
                                              </p:val>
                                            </p:tav>
                                            <p:tav tm="100000">
                                              <p:val>
                                                <p:strVal val="#ppt_w"/>
                                              </p:val>
                                            </p:tav>
                                          </p:tavLst>
                                        </p:anim>
                                        <p:anim calcmode="lin" valueType="num">
                                          <p:cBhvr>
                                            <p:cTn id="16" dur="500" fill="hold"/>
                                            <p:tgtEl>
                                              <p:spTgt spid="65"/>
                                            </p:tgtEl>
                                            <p:attrNameLst>
                                              <p:attrName>ppt_h</p:attrName>
                                            </p:attrNameLst>
                                          </p:cBhvr>
                                          <p:tavLst>
                                            <p:tav tm="0">
                                              <p:val>
                                                <p:fltVal val="0"/>
                                              </p:val>
                                            </p:tav>
                                            <p:tav tm="100000">
                                              <p:val>
                                                <p:strVal val="#ppt_h"/>
                                              </p:val>
                                            </p:tav>
                                          </p:tavLst>
                                        </p:anim>
                                        <p:animEffect transition="in" filter="fade">
                                          <p:cBhvr>
                                            <p:cTn id="17" dur="500"/>
                                            <p:tgtEl>
                                              <p:spTgt spid="65"/>
                                            </p:tgtEl>
                                          </p:cBhvr>
                                        </p:animEffect>
                                      </p:childTnLst>
                                    </p:cTn>
                                  </p:par>
                                  <p:par>
                                    <p:cTn id="18" presetID="42" presetClass="entr" presetSubtype="0" fill="hold" nodeType="withEffect">
                                      <p:stCondLst>
                                        <p:cond delay="1600"/>
                                      </p:stCondLst>
                                      <p:childTnLst>
                                        <p:set>
                                          <p:cBhvr>
                                            <p:cTn id="19" dur="1" fill="hold">
                                              <p:stCondLst>
                                                <p:cond delay="0"/>
                                              </p:stCondLst>
                                            </p:cTn>
                                            <p:tgtEl>
                                              <p:spTgt spid="66"/>
                                            </p:tgtEl>
                                            <p:attrNameLst>
                                              <p:attrName>style.visibility</p:attrName>
                                            </p:attrNameLst>
                                          </p:cBhvr>
                                          <p:to>
                                            <p:strVal val="visible"/>
                                          </p:to>
                                        </p:set>
                                        <p:animEffect transition="in" filter="fade">
                                          <p:cBhvr>
                                            <p:cTn id="20" dur="500"/>
                                            <p:tgtEl>
                                              <p:spTgt spid="66"/>
                                            </p:tgtEl>
                                          </p:cBhvr>
                                        </p:animEffect>
                                        <p:anim calcmode="lin" valueType="num">
                                          <p:cBhvr>
                                            <p:cTn id="21" dur="500" fill="hold"/>
                                            <p:tgtEl>
                                              <p:spTgt spid="66"/>
                                            </p:tgtEl>
                                            <p:attrNameLst>
                                              <p:attrName>ppt_x</p:attrName>
                                            </p:attrNameLst>
                                          </p:cBhvr>
                                          <p:tavLst>
                                            <p:tav tm="0">
                                              <p:val>
                                                <p:strVal val="#ppt_x"/>
                                              </p:val>
                                            </p:tav>
                                            <p:tav tm="100000">
                                              <p:val>
                                                <p:strVal val="#ppt_x"/>
                                              </p:val>
                                            </p:tav>
                                          </p:tavLst>
                                        </p:anim>
                                        <p:anim calcmode="lin" valueType="num">
                                          <p:cBhvr>
                                            <p:cTn id="22" dur="500" fill="hold"/>
                                            <p:tgtEl>
                                              <p:spTgt spid="66"/>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67"/>
                                            </p:tgtEl>
                                            <p:attrNameLst>
                                              <p:attrName>style.visibility</p:attrName>
                                            </p:attrNameLst>
                                          </p:cBhvr>
                                          <p:to>
                                            <p:strVal val="visible"/>
                                          </p:to>
                                        </p:set>
                                        <p:animEffect transition="in" filter="barn(inVertical)">
                                          <p:cBhvr>
                                            <p:cTn id="26" dur="500"/>
                                            <p:tgtEl>
                                              <p:spTgt spid="67"/>
                                            </p:tgtEl>
                                          </p:cBhvr>
                                        </p:animEffect>
                                      </p:childTnLst>
                                    </p:cTn>
                                  </p:par>
                                </p:childTnLst>
                              </p:cTn>
                            </p:par>
                            <p:par>
                              <p:cTn id="27" fill="hold">
                                <p:stCondLst>
                                  <p:cond delay="2600"/>
                                </p:stCondLst>
                                <p:childTnLst>
                                  <p:par>
                                    <p:cTn id="28" presetID="2" presetClass="entr" presetSubtype="12" accel="52000"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 calcmode="lin" valueType="num">
                                          <p:cBhvr additive="base">
                                            <p:cTn id="30" dur="1200" fill="hold"/>
                                            <p:tgtEl>
                                              <p:spTgt spid="62"/>
                                            </p:tgtEl>
                                            <p:attrNameLst>
                                              <p:attrName>ppt_x</p:attrName>
                                            </p:attrNameLst>
                                          </p:cBhvr>
                                          <p:tavLst>
                                            <p:tav tm="0">
                                              <p:val>
                                                <p:strVal val="0-#ppt_w/2"/>
                                              </p:val>
                                            </p:tav>
                                            <p:tav tm="100000">
                                              <p:val>
                                                <p:strVal val="#ppt_x"/>
                                              </p:val>
                                            </p:tav>
                                          </p:tavLst>
                                        </p:anim>
                                        <p:anim calcmode="lin" valueType="num">
                                          <p:cBhvr additive="base">
                                            <p:cTn id="31" dur="1200" fill="hold"/>
                                            <p:tgtEl>
                                              <p:spTgt spid="62"/>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1200" fill="hold"/>
                                            <p:tgtEl>
                                              <p:spTgt spid="43"/>
                                            </p:tgtEl>
                                            <p:attrNameLst>
                                              <p:attrName>ppt_x</p:attrName>
                                            </p:attrNameLst>
                                          </p:cBhvr>
                                          <p:tavLst>
                                            <p:tav tm="0">
                                              <p:val>
                                                <p:strVal val="1+#ppt_w/2"/>
                                              </p:val>
                                            </p:tav>
                                            <p:tav tm="100000">
                                              <p:val>
                                                <p:strVal val="#ppt_x"/>
                                              </p:val>
                                            </p:tav>
                                          </p:tavLst>
                                        </p:anim>
                                        <p:anim calcmode="lin" valueType="num">
                                          <p:cBhvr additive="base">
                                            <p:cTn id="35" dur="1200" fill="hold"/>
                                            <p:tgtEl>
                                              <p:spTgt spid="43"/>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59"/>
                                            </p:tgtEl>
                                            <p:attrNameLst>
                                              <p:attrName>style.visibility</p:attrName>
                                            </p:attrNameLst>
                                          </p:cBhvr>
                                          <p:to>
                                            <p:strVal val="visible"/>
                                          </p:to>
                                        </p:set>
                                        <p:anim calcmode="lin" valueType="num">
                                          <p:cBhvr additive="base">
                                            <p:cTn id="38" dur="1200" fill="hold"/>
                                            <p:tgtEl>
                                              <p:spTgt spid="59"/>
                                            </p:tgtEl>
                                            <p:attrNameLst>
                                              <p:attrName>ppt_x</p:attrName>
                                            </p:attrNameLst>
                                          </p:cBhvr>
                                          <p:tavLst>
                                            <p:tav tm="0">
                                              <p:val>
                                                <p:strVal val="1+#ppt_w/2"/>
                                              </p:val>
                                            </p:tav>
                                            <p:tav tm="100000">
                                              <p:val>
                                                <p:strVal val="#ppt_x"/>
                                              </p:val>
                                            </p:tav>
                                          </p:tavLst>
                                        </p:anim>
                                        <p:anim calcmode="lin" valueType="num">
                                          <p:cBhvr additive="base">
                                            <p:cTn id="39" dur="1200" fill="hold"/>
                                            <p:tgtEl>
                                              <p:spTgt spid="59"/>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1000"/>
                                            <p:tgtEl>
                                              <p:spTgt spid="49"/>
                                            </p:tgtEl>
                                          </p:cBhvr>
                                        </p:animEffect>
                                        <p:anim calcmode="lin" valueType="num">
                                          <p:cBhvr>
                                            <p:cTn id="44" dur="1000" fill="hold"/>
                                            <p:tgtEl>
                                              <p:spTgt spid="49"/>
                                            </p:tgtEl>
                                            <p:attrNameLst>
                                              <p:attrName>ppt_x</p:attrName>
                                            </p:attrNameLst>
                                          </p:cBhvr>
                                          <p:tavLst>
                                            <p:tav tm="0">
                                              <p:val>
                                                <p:strVal val="#ppt_x"/>
                                              </p:val>
                                            </p:tav>
                                            <p:tav tm="100000">
                                              <p:val>
                                                <p:strVal val="#ppt_x"/>
                                              </p:val>
                                            </p:tav>
                                          </p:tavLst>
                                        </p:anim>
                                        <p:anim calcmode="lin" valueType="num">
                                          <p:cBhvr>
                                            <p:cTn id="45" dur="1000" fill="hold"/>
                                            <p:tgtEl>
                                              <p:spTgt spid="4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fade">
                                          <p:cBhvr>
                                            <p:cTn id="48" dur="1000"/>
                                            <p:tgtEl>
                                              <p:spTgt spid="50"/>
                                            </p:tgtEl>
                                          </p:cBhvr>
                                        </p:animEffect>
                                        <p:anim calcmode="lin" valueType="num">
                                          <p:cBhvr>
                                            <p:cTn id="49" dur="1000" fill="hold"/>
                                            <p:tgtEl>
                                              <p:spTgt spid="50"/>
                                            </p:tgtEl>
                                            <p:attrNameLst>
                                              <p:attrName>ppt_x</p:attrName>
                                            </p:attrNameLst>
                                          </p:cBhvr>
                                          <p:tavLst>
                                            <p:tav tm="0">
                                              <p:val>
                                                <p:strVal val="#ppt_x"/>
                                              </p:val>
                                            </p:tav>
                                            <p:tav tm="100000">
                                              <p:val>
                                                <p:strVal val="#ppt_x"/>
                                              </p:val>
                                            </p:tav>
                                          </p:tavLst>
                                        </p:anim>
                                        <p:anim calcmode="lin" valueType="num">
                                          <p:cBhvr>
                                            <p:cTn id="50" dur="1000" fill="hold"/>
                                            <p:tgtEl>
                                              <p:spTgt spid="50"/>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1000"/>
                                            <p:tgtEl>
                                              <p:spTgt spid="46"/>
                                            </p:tgtEl>
                                          </p:cBhvr>
                                        </p:animEffect>
                                        <p:anim calcmode="lin" valueType="num">
                                          <p:cBhvr>
                                            <p:cTn id="54" dur="1000" fill="hold"/>
                                            <p:tgtEl>
                                              <p:spTgt spid="46"/>
                                            </p:tgtEl>
                                            <p:attrNameLst>
                                              <p:attrName>ppt_x</p:attrName>
                                            </p:attrNameLst>
                                          </p:cBhvr>
                                          <p:tavLst>
                                            <p:tav tm="0">
                                              <p:val>
                                                <p:strVal val="#ppt_x"/>
                                              </p:val>
                                            </p:tav>
                                            <p:tav tm="100000">
                                              <p:val>
                                                <p:strVal val="#ppt_x"/>
                                              </p:val>
                                            </p:tav>
                                          </p:tavLst>
                                        </p:anim>
                                        <p:anim calcmode="lin" valueType="num">
                                          <p:cBhvr>
                                            <p:cTn id="55" dur="1000" fill="hold"/>
                                            <p:tgtEl>
                                              <p:spTgt spid="46"/>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1000"/>
                                            <p:tgtEl>
                                              <p:spTgt spid="51"/>
                                            </p:tgtEl>
                                          </p:cBhvr>
                                        </p:animEffect>
                                        <p:anim calcmode="lin" valueType="num">
                                          <p:cBhvr>
                                            <p:cTn id="59" dur="1000" fill="hold"/>
                                            <p:tgtEl>
                                              <p:spTgt spid="51"/>
                                            </p:tgtEl>
                                            <p:attrNameLst>
                                              <p:attrName>ppt_x</p:attrName>
                                            </p:attrNameLst>
                                          </p:cBhvr>
                                          <p:tavLst>
                                            <p:tav tm="0">
                                              <p:val>
                                                <p:strVal val="#ppt_x"/>
                                              </p:val>
                                            </p:tav>
                                            <p:tav tm="100000">
                                              <p:val>
                                                <p:strVal val="#ppt_x"/>
                                              </p:val>
                                            </p:tav>
                                          </p:tavLst>
                                        </p:anim>
                                        <p:anim calcmode="lin" valueType="num">
                                          <p:cBhvr>
                                            <p:cTn id="60" dur="1000" fill="hold"/>
                                            <p:tgtEl>
                                              <p:spTgt spid="51"/>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randombar(horizontal)">
                                          <p:cBhvr>
                                            <p:cTn id="64" dur="500"/>
                                            <p:tgtEl>
                                              <p:spTgt spid="55"/>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randombar(horizontal)">
                                          <p:cBhvr>
                                            <p:cTn id="67" dur="500"/>
                                            <p:tgtEl>
                                              <p:spTgt spid="56"/>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randombar(horizontal)">
                                          <p:cBhvr>
                                            <p:cTn id="70" dur="500"/>
                                            <p:tgtEl>
                                              <p:spTgt spid="57"/>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randombar(horizontal)">
                                          <p:cBhvr>
                                            <p:cTn id="7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9" grpId="0" animBg="1"/>
          <p:bldP spid="50" grpId="0" animBg="1"/>
          <p:bldP spid="55" grpId="0"/>
          <p:bldP spid="56" grpId="0"/>
          <p:bldP spid="57" grpId="0"/>
          <p:bldP spid="58" grpId="0"/>
          <p:bldP spid="67"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3" name="文本框 2"/>
          <p:cNvSpPr txBox="1"/>
          <p:nvPr/>
        </p:nvSpPr>
        <p:spPr>
          <a:xfrm>
            <a:off x="3127443" y="3394673"/>
            <a:ext cx="3022461" cy="830997"/>
          </a:xfrm>
          <a:prstGeom prst="rect">
            <a:avLst/>
          </a:prstGeom>
          <a:noFill/>
        </p:spPr>
        <p:txBody>
          <a:bodyPr wrap="square" rtlCol="0">
            <a:spAutoFit/>
          </a:bodyPr>
          <a:lstStyle/>
          <a:p>
            <a:r>
              <a:rPr lang="zh-CN" altLang="en-US" sz="4800" dirty="0">
                <a:latin typeface="百度综艺简体" panose="02010601030101010101" pitchFamily="2" charset="-122"/>
                <a:ea typeface="百度综艺简体" panose="02010601030101010101" pitchFamily="2" charset="-122"/>
              </a:rPr>
              <a:t>谢谢欣赏</a:t>
            </a:r>
          </a:p>
        </p:txBody>
      </p:sp>
      <p:pic>
        <p:nvPicPr>
          <p:cNvPr id="6" name="图片 5">
            <a:extLst>
              <a:ext uri="{FF2B5EF4-FFF2-40B4-BE49-F238E27FC236}">
                <a16:creationId xmlns:a16="http://schemas.microsoft.com/office/drawing/2014/main" id="{E5140EA8-49AB-4760-9A12-654CEF5530B0}"/>
              </a:ext>
            </a:extLst>
          </p:cNvPr>
          <p:cNvPicPr>
            <a:picLocks noChangeAspect="1"/>
          </p:cNvPicPr>
          <p:nvPr/>
        </p:nvPicPr>
        <p:blipFill rotWithShape="1">
          <a:blip r:embed="rId3">
            <a:extLst>
              <a:ext uri="{28A0092B-C50C-407E-A947-70E740481C1C}">
                <a14:useLocalDpi xmlns:a14="http://schemas.microsoft.com/office/drawing/2010/main" val="0"/>
              </a:ext>
            </a:extLst>
          </a:blip>
          <a:srcRect l="10851" t="24215" r="52758" b="54023"/>
          <a:stretch/>
        </p:blipFill>
        <p:spPr>
          <a:xfrm>
            <a:off x="1431324" y="1588926"/>
            <a:ext cx="3326525" cy="1119352"/>
          </a:xfrm>
          <a:prstGeom prst="rect">
            <a:avLst/>
          </a:prstGeom>
        </p:spPr>
      </p:pic>
      <p:pic>
        <p:nvPicPr>
          <p:cNvPr id="7" name="图片 6">
            <a:extLst>
              <a:ext uri="{FF2B5EF4-FFF2-40B4-BE49-F238E27FC236}">
                <a16:creationId xmlns:a16="http://schemas.microsoft.com/office/drawing/2014/main" id="{547FDE7D-6428-45A9-978C-59E2895EA558}"/>
              </a:ext>
            </a:extLst>
          </p:cNvPr>
          <p:cNvPicPr>
            <a:picLocks noChangeAspect="1"/>
          </p:cNvPicPr>
          <p:nvPr/>
        </p:nvPicPr>
        <p:blipFill rotWithShape="1">
          <a:blip r:embed="rId4">
            <a:extLst>
              <a:ext uri="{28A0092B-C50C-407E-A947-70E740481C1C}">
                <a14:useLocalDpi xmlns:a14="http://schemas.microsoft.com/office/drawing/2010/main" val="0"/>
              </a:ext>
            </a:extLst>
          </a:blip>
          <a:srcRect l="34306" t="45364" r="34995" b="40383"/>
          <a:stretch/>
        </p:blipFill>
        <p:spPr>
          <a:xfrm>
            <a:off x="4571999" y="2388537"/>
            <a:ext cx="2806262" cy="733097"/>
          </a:xfrm>
          <a:prstGeom prst="rect">
            <a:avLst/>
          </a:prstGeom>
        </p:spPr>
      </p:pic>
    </p:spTree>
    <p:extLst>
      <p:ext uri="{BB962C8B-B14F-4D97-AF65-F5344CB8AC3E}">
        <p14:creationId xmlns:p14="http://schemas.microsoft.com/office/powerpoint/2010/main" val="341388946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活力">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TotalTime>
  <Words>1992</Words>
  <Application>Microsoft Office PowerPoint</Application>
  <PresentationFormat>全屏显示(16:9)</PresentationFormat>
  <Paragraphs>298</Paragraphs>
  <Slides>27</Slides>
  <Notes>26</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27</vt:i4>
      </vt:variant>
    </vt:vector>
  </HeadingPairs>
  <TitlesOfParts>
    <vt:vector size="46" baseType="lpstr">
      <vt:lpstr>Broadway BT</vt:lpstr>
      <vt:lpstr>ITC Avant Garde Std Bk</vt:lpstr>
      <vt:lpstr>맑은 고딕</vt:lpstr>
      <vt:lpstr>百度综艺简体</vt:lpstr>
      <vt:lpstr>方正兰亭细黑_GBK_M</vt:lpstr>
      <vt:lpstr>华文黑体</vt:lpstr>
      <vt:lpstr>时尚中黑简体</vt:lpstr>
      <vt:lpstr>宋体</vt:lpstr>
      <vt:lpstr>微软雅黑</vt:lpstr>
      <vt:lpstr>Arial</vt:lpstr>
      <vt:lpstr>Calibri</vt:lpstr>
      <vt:lpstr>Calibri Light</vt:lpstr>
      <vt:lpstr>Courier New</vt:lpstr>
      <vt:lpstr>Ebrima</vt:lpstr>
      <vt:lpstr>Lato Light</vt:lpstr>
      <vt:lpstr>Roboto condensed</vt:lpstr>
      <vt:lpstr>Source Sans Pro ExtraLight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wen</dc:creator>
  <cp:lastModifiedBy>nong</cp:lastModifiedBy>
  <cp:revision>5</cp:revision>
  <dcterms:created xsi:type="dcterms:W3CDTF">2016-12-14T11:47:45Z</dcterms:created>
  <dcterms:modified xsi:type="dcterms:W3CDTF">2018-03-09T02:55:10Z</dcterms:modified>
</cp:coreProperties>
</file>